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Default Extension="jpg" ContentType="image/jpg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7772400" cy="10909300"/>
  <p:notesSz cx="7772400" cy="109093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3406" y="3381883"/>
            <a:ext cx="6611937" cy="22909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6812" y="6109208"/>
            <a:ext cx="5445125" cy="272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8204" y="0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5">
                <a:moveTo>
                  <a:pt x="0" y="10800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0820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 h="0">
                <a:moveTo>
                  <a:pt x="0" y="0"/>
                </a:moveTo>
                <a:lnTo>
                  <a:pt x="10800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67243" y="10820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 h="0">
                <a:moveTo>
                  <a:pt x="0" y="0"/>
                </a:moveTo>
                <a:lnTo>
                  <a:pt x="10800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67243" y="0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5">
                <a:moveTo>
                  <a:pt x="0" y="0"/>
                </a:moveTo>
                <a:lnTo>
                  <a:pt x="0" y="10800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67243" y="10799064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4">
                <a:moveTo>
                  <a:pt x="0" y="0"/>
                </a:moveTo>
                <a:lnTo>
                  <a:pt x="0" y="10800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67242" y="107990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 h="0">
                <a:moveTo>
                  <a:pt x="1080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-1" y="107990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 h="0">
                <a:moveTo>
                  <a:pt x="1080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8203" y="10799063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4">
                <a:moveTo>
                  <a:pt x="0" y="10800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8203" y="108204"/>
            <a:ext cx="7559040" cy="10690860"/>
          </a:xfrm>
          <a:custGeom>
            <a:avLst/>
            <a:gdLst/>
            <a:ahLst/>
            <a:cxnLst/>
            <a:rect l="l" t="t" r="r" b="b"/>
            <a:pathLst>
              <a:path w="7559040" h="10690860">
                <a:moveTo>
                  <a:pt x="0" y="0"/>
                </a:moveTo>
                <a:lnTo>
                  <a:pt x="7559040" y="0"/>
                </a:lnTo>
                <a:lnTo>
                  <a:pt x="7559040" y="10690860"/>
                </a:lnTo>
                <a:lnTo>
                  <a:pt x="0" y="1069086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2F2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48462" y="808482"/>
            <a:ext cx="6480175" cy="0"/>
          </a:xfrm>
          <a:custGeom>
            <a:avLst/>
            <a:gdLst/>
            <a:ahLst/>
            <a:cxnLst/>
            <a:rect l="l" t="t" r="r" b="b"/>
            <a:pathLst>
              <a:path w="6480175" h="0">
                <a:moveTo>
                  <a:pt x="0" y="0"/>
                </a:moveTo>
                <a:lnTo>
                  <a:pt x="6480175" y="0"/>
                </a:lnTo>
              </a:path>
            </a:pathLst>
          </a:custGeom>
          <a:ln w="38100">
            <a:solidFill>
              <a:srgbClr val="005E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005EB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8204" y="0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5">
                <a:moveTo>
                  <a:pt x="0" y="10800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0820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 h="0">
                <a:moveTo>
                  <a:pt x="0" y="0"/>
                </a:moveTo>
                <a:lnTo>
                  <a:pt x="10800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67243" y="10820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 h="0">
                <a:moveTo>
                  <a:pt x="0" y="0"/>
                </a:moveTo>
                <a:lnTo>
                  <a:pt x="10800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67243" y="0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5">
                <a:moveTo>
                  <a:pt x="0" y="0"/>
                </a:moveTo>
                <a:lnTo>
                  <a:pt x="0" y="10800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67243" y="10799064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4">
                <a:moveTo>
                  <a:pt x="0" y="0"/>
                </a:moveTo>
                <a:lnTo>
                  <a:pt x="0" y="10800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67242" y="107990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 h="0">
                <a:moveTo>
                  <a:pt x="1080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-1" y="107990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 h="0">
                <a:moveTo>
                  <a:pt x="1080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8203" y="10799063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4">
                <a:moveTo>
                  <a:pt x="0" y="10800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8203" y="108204"/>
            <a:ext cx="7559040" cy="10690860"/>
          </a:xfrm>
          <a:custGeom>
            <a:avLst/>
            <a:gdLst/>
            <a:ahLst/>
            <a:cxnLst/>
            <a:rect l="l" t="t" r="r" b="b"/>
            <a:pathLst>
              <a:path w="7559040" h="10690860">
                <a:moveTo>
                  <a:pt x="0" y="0"/>
                </a:moveTo>
                <a:lnTo>
                  <a:pt x="7559040" y="0"/>
                </a:lnTo>
                <a:lnTo>
                  <a:pt x="7559040" y="10690860"/>
                </a:lnTo>
                <a:lnTo>
                  <a:pt x="0" y="1069086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2F2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48462" y="808482"/>
            <a:ext cx="6480175" cy="0"/>
          </a:xfrm>
          <a:custGeom>
            <a:avLst/>
            <a:gdLst/>
            <a:ahLst/>
            <a:cxnLst/>
            <a:rect l="l" t="t" r="r" b="b"/>
            <a:pathLst>
              <a:path w="6480175" h="0">
                <a:moveTo>
                  <a:pt x="0" y="0"/>
                </a:moveTo>
                <a:lnTo>
                  <a:pt x="6480175" y="0"/>
                </a:lnTo>
              </a:path>
            </a:pathLst>
          </a:custGeom>
          <a:ln w="38100">
            <a:solidFill>
              <a:srgbClr val="005E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005EB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937" y="2509139"/>
            <a:ext cx="3383756" cy="7200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291584" y="2279904"/>
            <a:ext cx="2836545" cy="7299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005EB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8204" y="0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5">
                <a:moveTo>
                  <a:pt x="0" y="10800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0820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 h="0">
                <a:moveTo>
                  <a:pt x="0" y="0"/>
                </a:moveTo>
                <a:lnTo>
                  <a:pt x="10800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67243" y="10820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 h="0">
                <a:moveTo>
                  <a:pt x="0" y="0"/>
                </a:moveTo>
                <a:lnTo>
                  <a:pt x="10800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67243" y="0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5">
                <a:moveTo>
                  <a:pt x="0" y="0"/>
                </a:moveTo>
                <a:lnTo>
                  <a:pt x="0" y="10800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67243" y="10799064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4">
                <a:moveTo>
                  <a:pt x="0" y="0"/>
                </a:moveTo>
                <a:lnTo>
                  <a:pt x="0" y="10800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67242" y="107990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 h="0">
                <a:moveTo>
                  <a:pt x="1080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-1" y="107990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 h="0">
                <a:moveTo>
                  <a:pt x="1080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8203" y="10799063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4">
                <a:moveTo>
                  <a:pt x="0" y="10800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8203" y="108204"/>
            <a:ext cx="7559040" cy="10690860"/>
          </a:xfrm>
          <a:custGeom>
            <a:avLst/>
            <a:gdLst/>
            <a:ahLst/>
            <a:cxnLst/>
            <a:rect l="l" t="t" r="r" b="b"/>
            <a:pathLst>
              <a:path w="7559040" h="10690860">
                <a:moveTo>
                  <a:pt x="0" y="0"/>
                </a:moveTo>
                <a:lnTo>
                  <a:pt x="7559040" y="0"/>
                </a:lnTo>
                <a:lnTo>
                  <a:pt x="7559040" y="10690860"/>
                </a:lnTo>
                <a:lnTo>
                  <a:pt x="0" y="1069086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2F2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48462" y="808482"/>
            <a:ext cx="6480175" cy="0"/>
          </a:xfrm>
          <a:custGeom>
            <a:avLst/>
            <a:gdLst/>
            <a:ahLst/>
            <a:cxnLst/>
            <a:rect l="l" t="t" r="r" b="b"/>
            <a:pathLst>
              <a:path w="6480175" h="0">
                <a:moveTo>
                  <a:pt x="0" y="0"/>
                </a:moveTo>
                <a:lnTo>
                  <a:pt x="6480175" y="0"/>
                </a:lnTo>
              </a:path>
            </a:pathLst>
          </a:custGeom>
          <a:ln w="38100">
            <a:solidFill>
              <a:srgbClr val="005E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8204" y="0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5">
                <a:moveTo>
                  <a:pt x="0" y="10800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0820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 h="0">
                <a:moveTo>
                  <a:pt x="0" y="0"/>
                </a:moveTo>
                <a:lnTo>
                  <a:pt x="10800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67243" y="108205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 h="0">
                <a:moveTo>
                  <a:pt x="0" y="0"/>
                </a:moveTo>
                <a:lnTo>
                  <a:pt x="10800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67243" y="0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5">
                <a:moveTo>
                  <a:pt x="0" y="0"/>
                </a:moveTo>
                <a:lnTo>
                  <a:pt x="0" y="10800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667243" y="10799064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4">
                <a:moveTo>
                  <a:pt x="0" y="0"/>
                </a:moveTo>
                <a:lnTo>
                  <a:pt x="0" y="10800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667242" y="107990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 h="0">
                <a:moveTo>
                  <a:pt x="1080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-1" y="10799064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 h="0">
                <a:moveTo>
                  <a:pt x="1080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8203" y="10799063"/>
            <a:ext cx="0" cy="108585"/>
          </a:xfrm>
          <a:custGeom>
            <a:avLst/>
            <a:gdLst/>
            <a:ahLst/>
            <a:cxnLst/>
            <a:rect l="l" t="t" r="r" b="b"/>
            <a:pathLst>
              <a:path w="0" h="108584">
                <a:moveTo>
                  <a:pt x="0" y="108000"/>
                </a:moveTo>
                <a:lnTo>
                  <a:pt x="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8203" y="108204"/>
            <a:ext cx="7559040" cy="10690860"/>
          </a:xfrm>
          <a:custGeom>
            <a:avLst/>
            <a:gdLst/>
            <a:ahLst/>
            <a:cxnLst/>
            <a:rect l="l" t="t" r="r" b="b"/>
            <a:pathLst>
              <a:path w="7559040" h="10690860">
                <a:moveTo>
                  <a:pt x="0" y="0"/>
                </a:moveTo>
                <a:lnTo>
                  <a:pt x="7559040" y="0"/>
                </a:lnTo>
                <a:lnTo>
                  <a:pt x="7559040" y="10690860"/>
                </a:lnTo>
                <a:lnTo>
                  <a:pt x="0" y="1069086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2F2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5000" y="743625"/>
            <a:ext cx="6492875" cy="1306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005EB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4929" y="1701203"/>
            <a:ext cx="3255645" cy="5365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4775" y="10145649"/>
            <a:ext cx="2489200" cy="54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937" y="10145649"/>
            <a:ext cx="1789112" cy="54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600700" y="10145649"/>
            <a:ext cx="1789112" cy="54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7.png"/><Relationship Id="rId3" Type="http://schemas.openxmlformats.org/officeDocument/2006/relationships/image" Target="../media/image168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9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0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8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39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7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8.png"/><Relationship Id="rId3" Type="http://schemas.openxmlformats.org/officeDocument/2006/relationships/image" Target="../media/image239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3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tuteja@kpmg.com" TargetMode="External"/><Relationship Id="rId3" Type="http://schemas.openxmlformats.org/officeDocument/2006/relationships/hyperlink" Target="mailto:sreedharprasad@kpmg.com" TargetMode="External"/><Relationship Id="rId4" Type="http://schemas.openxmlformats.org/officeDocument/2006/relationships/hyperlink" Target="mailto:mritunjay@kpmg.com" TargetMode="External"/><Relationship Id="rId5" Type="http://schemas.openxmlformats.org/officeDocument/2006/relationships/image" Target="../media/image328.jpg"/><Relationship Id="rId6" Type="http://schemas.openxmlformats.org/officeDocument/2006/relationships/hyperlink" Target="mailto:narayananr@kpmg.com" TargetMode="External"/><Relationship Id="rId7" Type="http://schemas.openxmlformats.org/officeDocument/2006/relationships/hyperlink" Target="mailto:nbawankule@google.com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20.png"/><Relationship Id="rId19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5575" cy="5241290"/>
          </a:xfrm>
          <a:custGeom>
            <a:avLst/>
            <a:gdLst/>
            <a:ahLst/>
            <a:cxnLst/>
            <a:rect l="l" t="t" r="r" b="b"/>
            <a:pathLst>
              <a:path w="7775575" h="5241290">
                <a:moveTo>
                  <a:pt x="0" y="5241036"/>
                </a:moveTo>
                <a:lnTo>
                  <a:pt x="7775448" y="5241036"/>
                </a:lnTo>
                <a:lnTo>
                  <a:pt x="7775448" y="0"/>
                </a:lnTo>
                <a:lnTo>
                  <a:pt x="0" y="0"/>
                </a:lnTo>
                <a:lnTo>
                  <a:pt x="0" y="5241036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777984"/>
            <a:ext cx="7775575" cy="1129665"/>
          </a:xfrm>
          <a:custGeom>
            <a:avLst/>
            <a:gdLst/>
            <a:ahLst/>
            <a:cxnLst/>
            <a:rect l="l" t="t" r="r" b="b"/>
            <a:pathLst>
              <a:path w="7775575" h="1129665">
                <a:moveTo>
                  <a:pt x="0" y="1129283"/>
                </a:moveTo>
                <a:lnTo>
                  <a:pt x="7775448" y="1129283"/>
                </a:lnTo>
                <a:lnTo>
                  <a:pt x="7775448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-6350" y="5234686"/>
            <a:ext cx="7788275" cy="4431030"/>
            <a:chOff x="-6350" y="5234686"/>
            <a:chExt cx="7788275" cy="4431030"/>
          </a:xfrm>
        </p:grpSpPr>
        <p:sp>
          <p:nvSpPr>
            <p:cNvPr id="5" name="object 5"/>
            <p:cNvSpPr/>
            <p:nvPr/>
          </p:nvSpPr>
          <p:spPr>
            <a:xfrm>
              <a:off x="0" y="5241036"/>
              <a:ext cx="7775575" cy="4418330"/>
            </a:xfrm>
            <a:custGeom>
              <a:avLst/>
              <a:gdLst/>
              <a:ahLst/>
              <a:cxnLst/>
              <a:rect l="l" t="t" r="r" b="b"/>
              <a:pathLst>
                <a:path w="7775575" h="4418330">
                  <a:moveTo>
                    <a:pt x="7775448" y="0"/>
                  </a:moveTo>
                  <a:lnTo>
                    <a:pt x="0" y="0"/>
                  </a:lnTo>
                  <a:lnTo>
                    <a:pt x="0" y="4418076"/>
                  </a:lnTo>
                  <a:lnTo>
                    <a:pt x="7775448" y="4418076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234940"/>
              <a:ext cx="7775575" cy="12700"/>
            </a:xfrm>
            <a:custGeom>
              <a:avLst/>
              <a:gdLst/>
              <a:ahLst/>
              <a:cxnLst/>
              <a:rect l="l" t="t" r="r" b="b"/>
              <a:pathLst>
                <a:path w="7775575" h="12700">
                  <a:moveTo>
                    <a:pt x="0" y="12192"/>
                  </a:moveTo>
                  <a:lnTo>
                    <a:pt x="7775447" y="12192"/>
                  </a:lnTo>
                  <a:lnTo>
                    <a:pt x="7775447" y="0"/>
                  </a:lnTo>
                  <a:lnTo>
                    <a:pt x="0" y="0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5241036"/>
              <a:ext cx="7775575" cy="4418330"/>
            </a:xfrm>
            <a:custGeom>
              <a:avLst/>
              <a:gdLst/>
              <a:ahLst/>
              <a:cxnLst/>
              <a:rect l="l" t="t" r="r" b="b"/>
              <a:pathLst>
                <a:path w="7775575" h="4418330">
                  <a:moveTo>
                    <a:pt x="7775447" y="4418076"/>
                  </a:moveTo>
                  <a:lnTo>
                    <a:pt x="0" y="4418076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87" y="5483352"/>
              <a:ext cx="6614159" cy="31181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18309" y="8632795"/>
            <a:ext cx="4254500" cy="819150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2000">
                <a:solidFill>
                  <a:srgbClr val="002060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10">
                <a:solidFill>
                  <a:srgbClr val="00206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002060"/>
                </a:solidFill>
                <a:latin typeface="Microsoft Sans Serif"/>
                <a:cs typeface="Microsoft Sans Serif"/>
              </a:rPr>
              <a:t>study</a:t>
            </a:r>
            <a:r>
              <a:rPr dirty="0" sz="2000" spc="-15">
                <a:solidFill>
                  <a:srgbClr val="00206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002060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5">
                <a:solidFill>
                  <a:srgbClr val="00206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002060"/>
                </a:solidFill>
                <a:latin typeface="Microsoft Sans Serif"/>
                <a:cs typeface="Microsoft Sans Serif"/>
              </a:rPr>
              <a:t>KPMG</a:t>
            </a:r>
            <a:r>
              <a:rPr dirty="0" sz="2000" spc="10">
                <a:solidFill>
                  <a:srgbClr val="00206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002060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15">
                <a:solidFill>
                  <a:srgbClr val="00206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002060"/>
                </a:solidFill>
                <a:latin typeface="Microsoft Sans Serif"/>
                <a:cs typeface="Microsoft Sans Serif"/>
              </a:rPr>
              <a:t>India</a:t>
            </a:r>
            <a:r>
              <a:rPr dirty="0" sz="2000" spc="5">
                <a:solidFill>
                  <a:srgbClr val="00206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002060"/>
                </a:solidFill>
                <a:latin typeface="Microsoft Sans Serif"/>
                <a:cs typeface="Microsoft Sans Serif"/>
              </a:rPr>
              <a:t>and</a:t>
            </a:r>
            <a:r>
              <a:rPr dirty="0" sz="2000">
                <a:solidFill>
                  <a:srgbClr val="00206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002060"/>
                </a:solidFill>
                <a:latin typeface="Microsoft Sans Serif"/>
                <a:cs typeface="Microsoft Sans Serif"/>
              </a:rPr>
              <a:t>Google</a:t>
            </a:r>
            <a:endParaRPr sz="2000">
              <a:latin typeface="Microsoft Sans Serif"/>
              <a:cs typeface="Microsoft Sans Serif"/>
            </a:endParaRPr>
          </a:p>
          <a:p>
            <a:pPr algn="ctr" marR="551815">
              <a:lnSpc>
                <a:spcPct val="100000"/>
              </a:lnSpc>
              <a:spcBef>
                <a:spcPts val="875"/>
              </a:spcBef>
            </a:pPr>
            <a:r>
              <a:rPr dirty="0" sz="1500" spc="20">
                <a:solidFill>
                  <a:srgbClr val="002060"/>
                </a:solidFill>
                <a:latin typeface="Microsoft Sans Serif"/>
                <a:cs typeface="Microsoft Sans Serif"/>
              </a:rPr>
              <a:t>May</a:t>
            </a:r>
            <a:r>
              <a:rPr dirty="0" sz="1500" spc="-40">
                <a:solidFill>
                  <a:srgbClr val="002060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80">
                <a:solidFill>
                  <a:srgbClr val="002060"/>
                </a:solidFill>
                <a:latin typeface="Microsoft Sans Serif"/>
                <a:cs typeface="Microsoft Sans Serif"/>
              </a:rPr>
              <a:t>2017</a:t>
            </a:r>
            <a:endParaRPr sz="15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249936"/>
            <a:ext cx="7775575" cy="9528175"/>
            <a:chOff x="0" y="249936"/>
            <a:chExt cx="7775575" cy="9528175"/>
          </a:xfrm>
        </p:grpSpPr>
        <p:sp>
          <p:nvSpPr>
            <p:cNvPr id="11" name="object 11"/>
            <p:cNvSpPr/>
            <p:nvPr/>
          </p:nvSpPr>
          <p:spPr>
            <a:xfrm>
              <a:off x="1197400" y="4867055"/>
              <a:ext cx="5451475" cy="364490"/>
            </a:xfrm>
            <a:custGeom>
              <a:avLst/>
              <a:gdLst/>
              <a:ahLst/>
              <a:cxnLst/>
              <a:rect l="l" t="t" r="r" b="b"/>
              <a:pathLst>
                <a:path w="5451475" h="364489">
                  <a:moveTo>
                    <a:pt x="5223351" y="364468"/>
                  </a:moveTo>
                  <a:lnTo>
                    <a:pt x="226214" y="364468"/>
                  </a:lnTo>
                  <a:lnTo>
                    <a:pt x="174112" y="359086"/>
                  </a:lnTo>
                  <a:lnTo>
                    <a:pt x="126407" y="343729"/>
                  </a:lnTo>
                  <a:lnTo>
                    <a:pt x="84418" y="319578"/>
                  </a:lnTo>
                  <a:lnTo>
                    <a:pt x="49463" y="287815"/>
                  </a:lnTo>
                  <a:lnTo>
                    <a:pt x="22863" y="249621"/>
                  </a:lnTo>
                  <a:lnTo>
                    <a:pt x="5935" y="206179"/>
                  </a:lnTo>
                  <a:lnTo>
                    <a:pt x="0" y="158669"/>
                  </a:lnTo>
                  <a:lnTo>
                    <a:pt x="0" y="0"/>
                  </a:lnTo>
                  <a:lnTo>
                    <a:pt x="5451136" y="0"/>
                  </a:lnTo>
                  <a:lnTo>
                    <a:pt x="5451136" y="158669"/>
                  </a:lnTo>
                  <a:lnTo>
                    <a:pt x="5445114" y="206179"/>
                  </a:lnTo>
                  <a:lnTo>
                    <a:pt x="5427962" y="249621"/>
                  </a:lnTo>
                  <a:lnTo>
                    <a:pt x="5401054" y="287815"/>
                  </a:lnTo>
                  <a:lnTo>
                    <a:pt x="5365766" y="319578"/>
                  </a:lnTo>
                  <a:lnTo>
                    <a:pt x="5323470" y="343729"/>
                  </a:lnTo>
                  <a:lnTo>
                    <a:pt x="5275540" y="359086"/>
                  </a:lnTo>
                  <a:lnTo>
                    <a:pt x="5223351" y="364468"/>
                  </a:lnTo>
                  <a:close/>
                </a:path>
              </a:pathLst>
            </a:custGeom>
            <a:solidFill>
              <a:srgbClr val="395E6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6566" y="4955031"/>
              <a:ext cx="171231" cy="1555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07952" y="2306351"/>
              <a:ext cx="4430395" cy="2484120"/>
            </a:xfrm>
            <a:custGeom>
              <a:avLst/>
              <a:gdLst/>
              <a:ahLst/>
              <a:cxnLst/>
              <a:rect l="l" t="t" r="r" b="b"/>
              <a:pathLst>
                <a:path w="4430395" h="2484120">
                  <a:moveTo>
                    <a:pt x="4430030" y="2483725"/>
                  </a:moveTo>
                  <a:lnTo>
                    <a:pt x="0" y="2483725"/>
                  </a:lnTo>
                  <a:lnTo>
                    <a:pt x="0" y="221508"/>
                  </a:lnTo>
                  <a:lnTo>
                    <a:pt x="4918" y="176809"/>
                  </a:lnTo>
                  <a:lnTo>
                    <a:pt x="19023" y="135202"/>
                  </a:lnTo>
                  <a:lnTo>
                    <a:pt x="41338" y="97572"/>
                  </a:lnTo>
                  <a:lnTo>
                    <a:pt x="70888" y="64803"/>
                  </a:lnTo>
                  <a:lnTo>
                    <a:pt x="106697" y="37777"/>
                  </a:lnTo>
                  <a:lnTo>
                    <a:pt x="147790" y="17379"/>
                  </a:lnTo>
                  <a:lnTo>
                    <a:pt x="193190" y="4492"/>
                  </a:lnTo>
                  <a:lnTo>
                    <a:pt x="241923" y="0"/>
                  </a:lnTo>
                  <a:lnTo>
                    <a:pt x="4188106" y="0"/>
                  </a:lnTo>
                  <a:lnTo>
                    <a:pt x="4236839" y="4492"/>
                  </a:lnTo>
                  <a:lnTo>
                    <a:pt x="4282240" y="17379"/>
                  </a:lnTo>
                  <a:lnTo>
                    <a:pt x="4323333" y="37777"/>
                  </a:lnTo>
                  <a:lnTo>
                    <a:pt x="4359142" y="64803"/>
                  </a:lnTo>
                  <a:lnTo>
                    <a:pt x="4388692" y="97572"/>
                  </a:lnTo>
                  <a:lnTo>
                    <a:pt x="4411007" y="135202"/>
                  </a:lnTo>
                  <a:lnTo>
                    <a:pt x="4425112" y="176809"/>
                  </a:lnTo>
                  <a:lnTo>
                    <a:pt x="4430030" y="221508"/>
                  </a:lnTo>
                  <a:lnTo>
                    <a:pt x="4430030" y="2483725"/>
                  </a:lnTo>
                  <a:close/>
                </a:path>
              </a:pathLst>
            </a:custGeom>
            <a:solidFill>
              <a:srgbClr val="395E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69758" y="2477590"/>
              <a:ext cx="4097020" cy="2182495"/>
            </a:xfrm>
            <a:custGeom>
              <a:avLst/>
              <a:gdLst/>
              <a:ahLst/>
              <a:cxnLst/>
              <a:rect l="l" t="t" r="r" b="b"/>
              <a:pathLst>
                <a:path w="4097020" h="2182495">
                  <a:moveTo>
                    <a:pt x="4096992" y="2182096"/>
                  </a:moveTo>
                  <a:lnTo>
                    <a:pt x="0" y="2182096"/>
                  </a:lnTo>
                  <a:lnTo>
                    <a:pt x="0" y="0"/>
                  </a:lnTo>
                  <a:lnTo>
                    <a:pt x="4096992" y="0"/>
                  </a:lnTo>
                  <a:lnTo>
                    <a:pt x="4096992" y="2182096"/>
                  </a:lnTo>
                  <a:close/>
                </a:path>
              </a:pathLst>
            </a:custGeom>
            <a:solidFill>
              <a:srgbClr val="77DC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2121" y="1068457"/>
              <a:ext cx="312616" cy="2199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7122" y="1957478"/>
              <a:ext cx="210505" cy="1498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0807" y="1524084"/>
              <a:ext cx="119390" cy="1178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377" y="458958"/>
              <a:ext cx="6475727" cy="47725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4998" y="1993520"/>
              <a:ext cx="92685" cy="919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941" y="1806574"/>
              <a:ext cx="93077" cy="930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8086" y="1359238"/>
              <a:ext cx="91899" cy="930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35054" y="2455785"/>
              <a:ext cx="605155" cy="605155"/>
            </a:xfrm>
            <a:custGeom>
              <a:avLst/>
              <a:gdLst/>
              <a:ahLst/>
              <a:cxnLst/>
              <a:rect l="l" t="t" r="r" b="b"/>
              <a:pathLst>
                <a:path w="605155" h="605155">
                  <a:moveTo>
                    <a:pt x="301619" y="604828"/>
                  </a:moveTo>
                  <a:lnTo>
                    <a:pt x="252709" y="600877"/>
                  </a:lnTo>
                  <a:lnTo>
                    <a:pt x="206307" y="589433"/>
                  </a:lnTo>
                  <a:lnTo>
                    <a:pt x="163034" y="571107"/>
                  </a:lnTo>
                  <a:lnTo>
                    <a:pt x="123513" y="546513"/>
                  </a:lnTo>
                  <a:lnTo>
                    <a:pt x="88364" y="516264"/>
                  </a:lnTo>
                  <a:lnTo>
                    <a:pt x="58212" y="480972"/>
                  </a:lnTo>
                  <a:lnTo>
                    <a:pt x="33677" y="441250"/>
                  </a:lnTo>
                  <a:lnTo>
                    <a:pt x="15382" y="397710"/>
                  </a:lnTo>
                  <a:lnTo>
                    <a:pt x="3949" y="350965"/>
                  </a:lnTo>
                  <a:lnTo>
                    <a:pt x="0" y="301628"/>
                  </a:lnTo>
                  <a:lnTo>
                    <a:pt x="3949" y="252717"/>
                  </a:lnTo>
                  <a:lnTo>
                    <a:pt x="15382" y="206314"/>
                  </a:lnTo>
                  <a:lnTo>
                    <a:pt x="33677" y="163039"/>
                  </a:lnTo>
                  <a:lnTo>
                    <a:pt x="58212" y="123517"/>
                  </a:lnTo>
                  <a:lnTo>
                    <a:pt x="88364" y="88367"/>
                  </a:lnTo>
                  <a:lnTo>
                    <a:pt x="123513" y="58214"/>
                  </a:lnTo>
                  <a:lnTo>
                    <a:pt x="163034" y="33678"/>
                  </a:lnTo>
                  <a:lnTo>
                    <a:pt x="206307" y="15383"/>
                  </a:lnTo>
                  <a:lnTo>
                    <a:pt x="252709" y="3949"/>
                  </a:lnTo>
                  <a:lnTo>
                    <a:pt x="301619" y="0"/>
                  </a:lnTo>
                  <a:lnTo>
                    <a:pt x="350954" y="3949"/>
                  </a:lnTo>
                  <a:lnTo>
                    <a:pt x="397697" y="15383"/>
                  </a:lnTo>
                  <a:lnTo>
                    <a:pt x="441235" y="33678"/>
                  </a:lnTo>
                  <a:lnTo>
                    <a:pt x="480956" y="58214"/>
                  </a:lnTo>
                  <a:lnTo>
                    <a:pt x="516247" y="88367"/>
                  </a:lnTo>
                  <a:lnTo>
                    <a:pt x="546496" y="123517"/>
                  </a:lnTo>
                  <a:lnTo>
                    <a:pt x="571089" y="163039"/>
                  </a:lnTo>
                  <a:lnTo>
                    <a:pt x="589414" y="206314"/>
                  </a:lnTo>
                  <a:lnTo>
                    <a:pt x="600858" y="252717"/>
                  </a:lnTo>
                  <a:lnTo>
                    <a:pt x="604809" y="301628"/>
                  </a:lnTo>
                  <a:lnTo>
                    <a:pt x="600858" y="350965"/>
                  </a:lnTo>
                  <a:lnTo>
                    <a:pt x="589414" y="397710"/>
                  </a:lnTo>
                  <a:lnTo>
                    <a:pt x="571089" y="441250"/>
                  </a:lnTo>
                  <a:lnTo>
                    <a:pt x="546496" y="480972"/>
                  </a:lnTo>
                  <a:lnTo>
                    <a:pt x="516247" y="516264"/>
                  </a:lnTo>
                  <a:lnTo>
                    <a:pt x="480956" y="546513"/>
                  </a:lnTo>
                  <a:lnTo>
                    <a:pt x="441235" y="571107"/>
                  </a:lnTo>
                  <a:lnTo>
                    <a:pt x="397697" y="589433"/>
                  </a:lnTo>
                  <a:lnTo>
                    <a:pt x="350954" y="600877"/>
                  </a:lnTo>
                  <a:lnTo>
                    <a:pt x="301619" y="604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4902" y="2484064"/>
              <a:ext cx="545465" cy="546735"/>
            </a:xfrm>
            <a:custGeom>
              <a:avLst/>
              <a:gdLst/>
              <a:ahLst/>
              <a:cxnLst/>
              <a:rect l="l" t="t" r="r" b="b"/>
              <a:pathLst>
                <a:path w="545465" h="546735">
                  <a:moveTo>
                    <a:pt x="271771" y="546702"/>
                  </a:moveTo>
                  <a:lnTo>
                    <a:pt x="222731" y="542293"/>
                  </a:lnTo>
                  <a:lnTo>
                    <a:pt x="176653" y="529583"/>
                  </a:lnTo>
                  <a:lnTo>
                    <a:pt x="134285" y="509347"/>
                  </a:lnTo>
                  <a:lnTo>
                    <a:pt x="96378" y="482363"/>
                  </a:lnTo>
                  <a:lnTo>
                    <a:pt x="63682" y="449404"/>
                  </a:lnTo>
                  <a:lnTo>
                    <a:pt x="36946" y="411248"/>
                  </a:lnTo>
                  <a:lnTo>
                    <a:pt x="16920" y="368670"/>
                  </a:lnTo>
                  <a:lnTo>
                    <a:pt x="4355" y="322446"/>
                  </a:lnTo>
                  <a:lnTo>
                    <a:pt x="0" y="273351"/>
                  </a:lnTo>
                  <a:lnTo>
                    <a:pt x="4355" y="224256"/>
                  </a:lnTo>
                  <a:lnTo>
                    <a:pt x="16920" y="178031"/>
                  </a:lnTo>
                  <a:lnTo>
                    <a:pt x="36946" y="135453"/>
                  </a:lnTo>
                  <a:lnTo>
                    <a:pt x="63682" y="97297"/>
                  </a:lnTo>
                  <a:lnTo>
                    <a:pt x="96378" y="64339"/>
                  </a:lnTo>
                  <a:lnTo>
                    <a:pt x="134285" y="37354"/>
                  </a:lnTo>
                  <a:lnTo>
                    <a:pt x="176653" y="17119"/>
                  </a:lnTo>
                  <a:lnTo>
                    <a:pt x="222731" y="4409"/>
                  </a:lnTo>
                  <a:lnTo>
                    <a:pt x="271771" y="0"/>
                  </a:lnTo>
                  <a:lnTo>
                    <a:pt x="320864" y="4409"/>
                  </a:lnTo>
                  <a:lnTo>
                    <a:pt x="367087" y="17119"/>
                  </a:lnTo>
                  <a:lnTo>
                    <a:pt x="409664" y="37354"/>
                  </a:lnTo>
                  <a:lnTo>
                    <a:pt x="447819" y="64339"/>
                  </a:lnTo>
                  <a:lnTo>
                    <a:pt x="480776" y="97297"/>
                  </a:lnTo>
                  <a:lnTo>
                    <a:pt x="507760" y="135453"/>
                  </a:lnTo>
                  <a:lnTo>
                    <a:pt x="527995" y="178031"/>
                  </a:lnTo>
                  <a:lnTo>
                    <a:pt x="540704" y="224256"/>
                  </a:lnTo>
                  <a:lnTo>
                    <a:pt x="545113" y="273351"/>
                  </a:lnTo>
                  <a:lnTo>
                    <a:pt x="540704" y="322446"/>
                  </a:lnTo>
                  <a:lnTo>
                    <a:pt x="527995" y="368670"/>
                  </a:lnTo>
                  <a:lnTo>
                    <a:pt x="507760" y="411248"/>
                  </a:lnTo>
                  <a:lnTo>
                    <a:pt x="480776" y="449404"/>
                  </a:lnTo>
                  <a:lnTo>
                    <a:pt x="447819" y="482363"/>
                  </a:lnTo>
                  <a:lnTo>
                    <a:pt x="409664" y="509347"/>
                  </a:lnTo>
                  <a:lnTo>
                    <a:pt x="367087" y="529583"/>
                  </a:lnTo>
                  <a:lnTo>
                    <a:pt x="320864" y="542293"/>
                  </a:lnTo>
                  <a:lnTo>
                    <a:pt x="271771" y="546702"/>
                  </a:lnTo>
                  <a:close/>
                </a:path>
              </a:pathLst>
            </a:custGeom>
            <a:solidFill>
              <a:srgbClr val="35B5A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867" y="2587757"/>
              <a:ext cx="364456" cy="3644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97400" y="262702"/>
              <a:ext cx="654050" cy="655320"/>
            </a:xfrm>
            <a:custGeom>
              <a:avLst/>
              <a:gdLst/>
              <a:ahLst/>
              <a:cxnLst/>
              <a:rect l="l" t="t" r="r" b="b"/>
              <a:pathLst>
                <a:path w="654050" h="655319">
                  <a:moveTo>
                    <a:pt x="326754" y="655100"/>
                  </a:moveTo>
                  <a:lnTo>
                    <a:pt x="278424" y="651561"/>
                  </a:lnTo>
                  <a:lnTo>
                    <a:pt x="232311" y="641281"/>
                  </a:lnTo>
                  <a:lnTo>
                    <a:pt x="188917" y="624761"/>
                  </a:lnTo>
                  <a:lnTo>
                    <a:pt x="148746" y="602505"/>
                  </a:lnTo>
                  <a:lnTo>
                    <a:pt x="112299" y="575016"/>
                  </a:lnTo>
                  <a:lnTo>
                    <a:pt x="80080" y="542796"/>
                  </a:lnTo>
                  <a:lnTo>
                    <a:pt x="52592" y="506348"/>
                  </a:lnTo>
                  <a:lnTo>
                    <a:pt x="30337" y="466176"/>
                  </a:lnTo>
                  <a:lnTo>
                    <a:pt x="13818" y="422781"/>
                  </a:lnTo>
                  <a:lnTo>
                    <a:pt x="3538" y="376666"/>
                  </a:lnTo>
                  <a:lnTo>
                    <a:pt x="0" y="328335"/>
                  </a:lnTo>
                  <a:lnTo>
                    <a:pt x="3538" y="279967"/>
                  </a:lnTo>
                  <a:lnTo>
                    <a:pt x="13818" y="233753"/>
                  </a:lnTo>
                  <a:lnTo>
                    <a:pt x="30337" y="190208"/>
                  </a:lnTo>
                  <a:lnTo>
                    <a:pt x="52592" y="149850"/>
                  </a:lnTo>
                  <a:lnTo>
                    <a:pt x="80080" y="113195"/>
                  </a:lnTo>
                  <a:lnTo>
                    <a:pt x="112299" y="80762"/>
                  </a:lnTo>
                  <a:lnTo>
                    <a:pt x="148746" y="53066"/>
                  </a:lnTo>
                  <a:lnTo>
                    <a:pt x="188917" y="30625"/>
                  </a:lnTo>
                  <a:lnTo>
                    <a:pt x="232311" y="13955"/>
                  </a:lnTo>
                  <a:lnTo>
                    <a:pt x="278424" y="3575"/>
                  </a:lnTo>
                  <a:lnTo>
                    <a:pt x="326754" y="0"/>
                  </a:lnTo>
                  <a:lnTo>
                    <a:pt x="375083" y="3575"/>
                  </a:lnTo>
                  <a:lnTo>
                    <a:pt x="421196" y="13955"/>
                  </a:lnTo>
                  <a:lnTo>
                    <a:pt x="464590" y="30625"/>
                  </a:lnTo>
                  <a:lnTo>
                    <a:pt x="504761" y="53066"/>
                  </a:lnTo>
                  <a:lnTo>
                    <a:pt x="541208" y="80762"/>
                  </a:lnTo>
                  <a:lnTo>
                    <a:pt x="573427" y="113195"/>
                  </a:lnTo>
                  <a:lnTo>
                    <a:pt x="600915" y="149850"/>
                  </a:lnTo>
                  <a:lnTo>
                    <a:pt x="623170" y="190208"/>
                  </a:lnTo>
                  <a:lnTo>
                    <a:pt x="639689" y="233753"/>
                  </a:lnTo>
                  <a:lnTo>
                    <a:pt x="649969" y="279967"/>
                  </a:lnTo>
                  <a:lnTo>
                    <a:pt x="653508" y="328335"/>
                  </a:lnTo>
                  <a:lnTo>
                    <a:pt x="649969" y="376666"/>
                  </a:lnTo>
                  <a:lnTo>
                    <a:pt x="639689" y="422781"/>
                  </a:lnTo>
                  <a:lnTo>
                    <a:pt x="623170" y="466176"/>
                  </a:lnTo>
                  <a:lnTo>
                    <a:pt x="600915" y="506348"/>
                  </a:lnTo>
                  <a:lnTo>
                    <a:pt x="573427" y="542796"/>
                  </a:lnTo>
                  <a:lnTo>
                    <a:pt x="541208" y="575016"/>
                  </a:lnTo>
                  <a:lnTo>
                    <a:pt x="504761" y="602505"/>
                  </a:lnTo>
                  <a:lnTo>
                    <a:pt x="464590" y="624761"/>
                  </a:lnTo>
                  <a:lnTo>
                    <a:pt x="421196" y="641281"/>
                  </a:lnTo>
                  <a:lnTo>
                    <a:pt x="375083" y="651561"/>
                  </a:lnTo>
                  <a:lnTo>
                    <a:pt x="326754" y="655100"/>
                  </a:lnTo>
                  <a:close/>
                </a:path>
              </a:pathLst>
            </a:custGeom>
            <a:solidFill>
              <a:srgbClr val="0B52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41386" y="303548"/>
              <a:ext cx="568960" cy="568960"/>
            </a:xfrm>
            <a:custGeom>
              <a:avLst/>
              <a:gdLst/>
              <a:ahLst/>
              <a:cxnLst/>
              <a:rect l="l" t="t" r="r" b="b"/>
              <a:pathLst>
                <a:path w="568960" h="568960">
                  <a:moveTo>
                    <a:pt x="284338" y="568696"/>
                  </a:moveTo>
                  <a:lnTo>
                    <a:pt x="238203" y="564975"/>
                  </a:lnTo>
                  <a:lnTo>
                    <a:pt x="194443" y="554205"/>
                  </a:lnTo>
                  <a:lnTo>
                    <a:pt x="153643" y="536968"/>
                  </a:lnTo>
                  <a:lnTo>
                    <a:pt x="116387" y="513849"/>
                  </a:lnTo>
                  <a:lnTo>
                    <a:pt x="83259" y="485433"/>
                  </a:lnTo>
                  <a:lnTo>
                    <a:pt x="54844" y="452305"/>
                  </a:lnTo>
                  <a:lnTo>
                    <a:pt x="31726" y="415047"/>
                  </a:lnTo>
                  <a:lnTo>
                    <a:pt x="14490" y="374246"/>
                  </a:lnTo>
                  <a:lnTo>
                    <a:pt x="3719" y="330484"/>
                  </a:lnTo>
                  <a:lnTo>
                    <a:pt x="0" y="284348"/>
                  </a:lnTo>
                  <a:lnTo>
                    <a:pt x="3719" y="238211"/>
                  </a:lnTo>
                  <a:lnTo>
                    <a:pt x="14490" y="194450"/>
                  </a:lnTo>
                  <a:lnTo>
                    <a:pt x="31726" y="153648"/>
                  </a:lnTo>
                  <a:lnTo>
                    <a:pt x="54844" y="116391"/>
                  </a:lnTo>
                  <a:lnTo>
                    <a:pt x="83259" y="83262"/>
                  </a:lnTo>
                  <a:lnTo>
                    <a:pt x="116387" y="54846"/>
                  </a:lnTo>
                  <a:lnTo>
                    <a:pt x="153643" y="31727"/>
                  </a:lnTo>
                  <a:lnTo>
                    <a:pt x="194443" y="14490"/>
                  </a:lnTo>
                  <a:lnTo>
                    <a:pt x="238203" y="3720"/>
                  </a:lnTo>
                  <a:lnTo>
                    <a:pt x="284338" y="0"/>
                  </a:lnTo>
                  <a:lnTo>
                    <a:pt x="330474" y="3720"/>
                  </a:lnTo>
                  <a:lnTo>
                    <a:pt x="374233" y="14490"/>
                  </a:lnTo>
                  <a:lnTo>
                    <a:pt x="415034" y="31727"/>
                  </a:lnTo>
                  <a:lnTo>
                    <a:pt x="452290" y="54846"/>
                  </a:lnTo>
                  <a:lnTo>
                    <a:pt x="485418" y="83262"/>
                  </a:lnTo>
                  <a:lnTo>
                    <a:pt x="513833" y="116391"/>
                  </a:lnTo>
                  <a:lnTo>
                    <a:pt x="536951" y="153648"/>
                  </a:lnTo>
                  <a:lnTo>
                    <a:pt x="554187" y="194450"/>
                  </a:lnTo>
                  <a:lnTo>
                    <a:pt x="564957" y="238211"/>
                  </a:lnTo>
                  <a:lnTo>
                    <a:pt x="568677" y="284348"/>
                  </a:lnTo>
                  <a:lnTo>
                    <a:pt x="564957" y="330484"/>
                  </a:lnTo>
                  <a:lnTo>
                    <a:pt x="554187" y="374246"/>
                  </a:lnTo>
                  <a:lnTo>
                    <a:pt x="536951" y="415047"/>
                  </a:lnTo>
                  <a:lnTo>
                    <a:pt x="513833" y="452305"/>
                  </a:lnTo>
                  <a:lnTo>
                    <a:pt x="485418" y="485433"/>
                  </a:lnTo>
                  <a:lnTo>
                    <a:pt x="452290" y="513849"/>
                  </a:lnTo>
                  <a:lnTo>
                    <a:pt x="415034" y="536968"/>
                  </a:lnTo>
                  <a:lnTo>
                    <a:pt x="374233" y="554205"/>
                  </a:lnTo>
                  <a:lnTo>
                    <a:pt x="330474" y="564975"/>
                  </a:lnTo>
                  <a:lnTo>
                    <a:pt x="284338" y="568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95869" y="339686"/>
              <a:ext cx="53975" cy="502920"/>
            </a:xfrm>
            <a:custGeom>
              <a:avLst/>
              <a:gdLst/>
              <a:ahLst/>
              <a:cxnLst/>
              <a:rect l="l" t="t" r="r" b="b"/>
              <a:pathLst>
                <a:path w="53975" h="502919">
                  <a:moveTo>
                    <a:pt x="53416" y="476008"/>
                  </a:moveTo>
                  <a:lnTo>
                    <a:pt x="51231" y="465874"/>
                  </a:lnTo>
                  <a:lnTo>
                    <a:pt x="45364" y="457352"/>
                  </a:lnTo>
                  <a:lnTo>
                    <a:pt x="36842" y="451485"/>
                  </a:lnTo>
                  <a:lnTo>
                    <a:pt x="26708" y="449300"/>
                  </a:lnTo>
                  <a:lnTo>
                    <a:pt x="16573" y="451485"/>
                  </a:lnTo>
                  <a:lnTo>
                    <a:pt x="8051" y="457352"/>
                  </a:lnTo>
                  <a:lnTo>
                    <a:pt x="2184" y="465874"/>
                  </a:lnTo>
                  <a:lnTo>
                    <a:pt x="0" y="476008"/>
                  </a:lnTo>
                  <a:lnTo>
                    <a:pt x="2184" y="486143"/>
                  </a:lnTo>
                  <a:lnTo>
                    <a:pt x="8051" y="494665"/>
                  </a:lnTo>
                  <a:lnTo>
                    <a:pt x="16573" y="500532"/>
                  </a:lnTo>
                  <a:lnTo>
                    <a:pt x="26708" y="502716"/>
                  </a:lnTo>
                  <a:lnTo>
                    <a:pt x="36842" y="500532"/>
                  </a:lnTo>
                  <a:lnTo>
                    <a:pt x="45364" y="494665"/>
                  </a:lnTo>
                  <a:lnTo>
                    <a:pt x="51231" y="486143"/>
                  </a:lnTo>
                  <a:lnTo>
                    <a:pt x="53416" y="476008"/>
                  </a:lnTo>
                  <a:close/>
                </a:path>
                <a:path w="53975" h="502919">
                  <a:moveTo>
                    <a:pt x="53416" y="26708"/>
                  </a:moveTo>
                  <a:lnTo>
                    <a:pt x="51231" y="15913"/>
                  </a:lnTo>
                  <a:lnTo>
                    <a:pt x="45364" y="7467"/>
                  </a:lnTo>
                  <a:lnTo>
                    <a:pt x="36842" y="1968"/>
                  </a:lnTo>
                  <a:lnTo>
                    <a:pt x="26708" y="0"/>
                  </a:lnTo>
                  <a:lnTo>
                    <a:pt x="16573" y="1968"/>
                  </a:lnTo>
                  <a:lnTo>
                    <a:pt x="8051" y="7467"/>
                  </a:lnTo>
                  <a:lnTo>
                    <a:pt x="2184" y="15913"/>
                  </a:lnTo>
                  <a:lnTo>
                    <a:pt x="0" y="26708"/>
                  </a:lnTo>
                  <a:lnTo>
                    <a:pt x="2184" y="36842"/>
                  </a:lnTo>
                  <a:lnTo>
                    <a:pt x="8051" y="45364"/>
                  </a:lnTo>
                  <a:lnTo>
                    <a:pt x="16573" y="51231"/>
                  </a:lnTo>
                  <a:lnTo>
                    <a:pt x="26708" y="53416"/>
                  </a:lnTo>
                  <a:lnTo>
                    <a:pt x="36842" y="51231"/>
                  </a:lnTo>
                  <a:lnTo>
                    <a:pt x="45364" y="45364"/>
                  </a:lnTo>
                  <a:lnTo>
                    <a:pt x="51231" y="36842"/>
                  </a:lnTo>
                  <a:lnTo>
                    <a:pt x="53416" y="26708"/>
                  </a:lnTo>
                  <a:close/>
                </a:path>
              </a:pathLst>
            </a:custGeom>
            <a:solidFill>
              <a:srgbClr val="46CC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81734" y="352259"/>
              <a:ext cx="227965" cy="251460"/>
            </a:xfrm>
            <a:custGeom>
              <a:avLst/>
              <a:gdLst/>
              <a:ahLst/>
              <a:cxnLst/>
              <a:rect l="l" t="t" r="r" b="b"/>
              <a:pathLst>
                <a:path w="227964" h="251459">
                  <a:moveTo>
                    <a:pt x="73837" y="103682"/>
                  </a:moveTo>
                  <a:lnTo>
                    <a:pt x="32981" y="0"/>
                  </a:lnTo>
                  <a:lnTo>
                    <a:pt x="0" y="105257"/>
                  </a:lnTo>
                  <a:lnTo>
                    <a:pt x="26708" y="105257"/>
                  </a:lnTo>
                  <a:lnTo>
                    <a:pt x="26708" y="245071"/>
                  </a:lnTo>
                  <a:lnTo>
                    <a:pt x="45554" y="245071"/>
                  </a:lnTo>
                  <a:lnTo>
                    <a:pt x="45554" y="103682"/>
                  </a:lnTo>
                  <a:lnTo>
                    <a:pt x="73837" y="103682"/>
                  </a:lnTo>
                  <a:close/>
                </a:path>
                <a:path w="227964" h="251459">
                  <a:moveTo>
                    <a:pt x="227787" y="177520"/>
                  </a:moveTo>
                  <a:lnTo>
                    <a:pt x="142951" y="172808"/>
                  </a:lnTo>
                  <a:lnTo>
                    <a:pt x="152374" y="197942"/>
                  </a:lnTo>
                  <a:lnTo>
                    <a:pt x="53416" y="232498"/>
                  </a:lnTo>
                  <a:lnTo>
                    <a:pt x="59690" y="251358"/>
                  </a:lnTo>
                  <a:lnTo>
                    <a:pt x="158661" y="215226"/>
                  </a:lnTo>
                  <a:lnTo>
                    <a:pt x="168084" y="241935"/>
                  </a:lnTo>
                  <a:lnTo>
                    <a:pt x="227787" y="177520"/>
                  </a:lnTo>
                  <a:close/>
                </a:path>
              </a:pathLst>
            </a:custGeom>
            <a:solidFill>
              <a:srgbClr val="F45E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02161" y="5769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8851" y="37703"/>
                  </a:moveTo>
                  <a:lnTo>
                    <a:pt x="11266" y="36304"/>
                  </a:lnTo>
                  <a:lnTo>
                    <a:pt x="5301" y="32401"/>
                  </a:lnTo>
                  <a:lnTo>
                    <a:pt x="1399" y="26436"/>
                  </a:lnTo>
                  <a:lnTo>
                    <a:pt x="0" y="18851"/>
                  </a:lnTo>
                  <a:lnTo>
                    <a:pt x="1399" y="11266"/>
                  </a:lnTo>
                  <a:lnTo>
                    <a:pt x="5301" y="5302"/>
                  </a:lnTo>
                  <a:lnTo>
                    <a:pt x="11266" y="1399"/>
                  </a:lnTo>
                  <a:lnTo>
                    <a:pt x="18851" y="0"/>
                  </a:lnTo>
                  <a:lnTo>
                    <a:pt x="26435" y="1399"/>
                  </a:lnTo>
                  <a:lnTo>
                    <a:pt x="32400" y="5302"/>
                  </a:lnTo>
                  <a:lnTo>
                    <a:pt x="36303" y="11266"/>
                  </a:lnTo>
                  <a:lnTo>
                    <a:pt x="37702" y="18851"/>
                  </a:lnTo>
                  <a:lnTo>
                    <a:pt x="36303" y="26436"/>
                  </a:lnTo>
                  <a:lnTo>
                    <a:pt x="32400" y="32401"/>
                  </a:lnTo>
                  <a:lnTo>
                    <a:pt x="26435" y="36304"/>
                  </a:lnTo>
                  <a:lnTo>
                    <a:pt x="18851" y="37703"/>
                  </a:lnTo>
                  <a:close/>
                </a:path>
              </a:pathLst>
            </a:custGeom>
            <a:solidFill>
              <a:srgbClr val="195E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493419" y="249936"/>
              <a:ext cx="532765" cy="530225"/>
            </a:xfrm>
            <a:custGeom>
              <a:avLst/>
              <a:gdLst/>
              <a:ahLst/>
              <a:cxnLst/>
              <a:rect l="l" t="t" r="r" b="b"/>
              <a:pathLst>
                <a:path w="532764" h="530225">
                  <a:moveTo>
                    <a:pt x="265487" y="529626"/>
                  </a:moveTo>
                  <a:lnTo>
                    <a:pt x="217904" y="525329"/>
                  </a:lnTo>
                  <a:lnTo>
                    <a:pt x="173063" y="512938"/>
                  </a:lnTo>
                  <a:lnTo>
                    <a:pt x="131725" y="493203"/>
                  </a:lnTo>
                  <a:lnTo>
                    <a:pt x="94654" y="466873"/>
                  </a:lnTo>
                  <a:lnTo>
                    <a:pt x="62613" y="434699"/>
                  </a:lnTo>
                  <a:lnTo>
                    <a:pt x="36364" y="397431"/>
                  </a:lnTo>
                  <a:lnTo>
                    <a:pt x="16670" y="355818"/>
                  </a:lnTo>
                  <a:lnTo>
                    <a:pt x="4294" y="310611"/>
                  </a:lnTo>
                  <a:lnTo>
                    <a:pt x="0" y="262559"/>
                  </a:lnTo>
                  <a:lnTo>
                    <a:pt x="4294" y="214921"/>
                  </a:lnTo>
                  <a:lnTo>
                    <a:pt x="16670" y="169933"/>
                  </a:lnTo>
                  <a:lnTo>
                    <a:pt x="36364" y="128385"/>
                  </a:lnTo>
                  <a:lnTo>
                    <a:pt x="62613" y="91065"/>
                  </a:lnTo>
                  <a:lnTo>
                    <a:pt x="94654" y="58762"/>
                  </a:lnTo>
                  <a:lnTo>
                    <a:pt x="131725" y="32264"/>
                  </a:lnTo>
                  <a:lnTo>
                    <a:pt x="173063" y="12361"/>
                  </a:lnTo>
                  <a:lnTo>
                    <a:pt x="217335" y="0"/>
                  </a:lnTo>
                  <a:lnTo>
                    <a:pt x="314112" y="0"/>
                  </a:lnTo>
                  <a:lnTo>
                    <a:pt x="358743" y="12361"/>
                  </a:lnTo>
                  <a:lnTo>
                    <a:pt x="400355" y="32264"/>
                  </a:lnTo>
                  <a:lnTo>
                    <a:pt x="437622" y="58762"/>
                  </a:lnTo>
                  <a:lnTo>
                    <a:pt x="469795" y="91065"/>
                  </a:lnTo>
                  <a:lnTo>
                    <a:pt x="496123" y="128385"/>
                  </a:lnTo>
                  <a:lnTo>
                    <a:pt x="515858" y="169933"/>
                  </a:lnTo>
                  <a:lnTo>
                    <a:pt x="528249" y="214921"/>
                  </a:lnTo>
                  <a:lnTo>
                    <a:pt x="532546" y="262559"/>
                  </a:lnTo>
                  <a:lnTo>
                    <a:pt x="528249" y="310611"/>
                  </a:lnTo>
                  <a:lnTo>
                    <a:pt x="515858" y="355818"/>
                  </a:lnTo>
                  <a:lnTo>
                    <a:pt x="496123" y="397431"/>
                  </a:lnTo>
                  <a:lnTo>
                    <a:pt x="469795" y="434699"/>
                  </a:lnTo>
                  <a:lnTo>
                    <a:pt x="437622" y="466873"/>
                  </a:lnTo>
                  <a:lnTo>
                    <a:pt x="400355" y="493203"/>
                  </a:lnTo>
                  <a:lnTo>
                    <a:pt x="358743" y="512938"/>
                  </a:lnTo>
                  <a:lnTo>
                    <a:pt x="313537" y="525329"/>
                  </a:lnTo>
                  <a:lnTo>
                    <a:pt x="265487" y="5296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63081" y="333404"/>
              <a:ext cx="194945" cy="155575"/>
            </a:xfrm>
            <a:custGeom>
              <a:avLst/>
              <a:gdLst/>
              <a:ahLst/>
              <a:cxnLst/>
              <a:rect l="l" t="t" r="r" b="b"/>
              <a:pathLst>
                <a:path w="194944" h="155575">
                  <a:moveTo>
                    <a:pt x="194795" y="155527"/>
                  </a:moveTo>
                  <a:lnTo>
                    <a:pt x="0" y="155527"/>
                  </a:lnTo>
                  <a:lnTo>
                    <a:pt x="0" y="0"/>
                  </a:lnTo>
                  <a:lnTo>
                    <a:pt x="194795" y="0"/>
                  </a:lnTo>
                  <a:lnTo>
                    <a:pt x="194795" y="155527"/>
                  </a:lnTo>
                  <a:close/>
                </a:path>
              </a:pathLst>
            </a:custGeom>
            <a:solidFill>
              <a:srgbClr val="0439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20665" y="581621"/>
              <a:ext cx="280035" cy="102235"/>
            </a:xfrm>
            <a:custGeom>
              <a:avLst/>
              <a:gdLst/>
              <a:ahLst/>
              <a:cxnLst/>
              <a:rect l="l" t="t" r="r" b="b"/>
              <a:pathLst>
                <a:path w="280035" h="102234">
                  <a:moveTo>
                    <a:pt x="279626" y="102113"/>
                  </a:moveTo>
                  <a:lnTo>
                    <a:pt x="0" y="102113"/>
                  </a:lnTo>
                  <a:lnTo>
                    <a:pt x="0" y="40845"/>
                  </a:lnTo>
                  <a:lnTo>
                    <a:pt x="17623" y="17231"/>
                  </a:lnTo>
                  <a:lnTo>
                    <a:pt x="58517" y="5105"/>
                  </a:lnTo>
                  <a:lnTo>
                    <a:pt x="104712" y="638"/>
                  </a:lnTo>
                  <a:lnTo>
                    <a:pt x="138242" y="0"/>
                  </a:lnTo>
                  <a:lnTo>
                    <a:pt x="172262" y="417"/>
                  </a:lnTo>
                  <a:lnTo>
                    <a:pt x="219537" y="4516"/>
                  </a:lnTo>
                  <a:lnTo>
                    <a:pt x="261511" y="16568"/>
                  </a:lnTo>
                  <a:lnTo>
                    <a:pt x="279626" y="40845"/>
                  </a:lnTo>
                  <a:lnTo>
                    <a:pt x="279626" y="102113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0513" y="344404"/>
              <a:ext cx="219930" cy="25135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471223" y="287849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5" h="537844">
                  <a:moveTo>
                    <a:pt x="268629" y="537276"/>
                  </a:moveTo>
                  <a:lnTo>
                    <a:pt x="220111" y="532925"/>
                  </a:lnTo>
                  <a:lnTo>
                    <a:pt x="174541" y="520389"/>
                  </a:lnTo>
                  <a:lnTo>
                    <a:pt x="132656" y="500445"/>
                  </a:lnTo>
                  <a:lnTo>
                    <a:pt x="95193" y="473868"/>
                  </a:lnTo>
                  <a:lnTo>
                    <a:pt x="62889" y="441433"/>
                  </a:lnTo>
                  <a:lnTo>
                    <a:pt x="36480" y="403917"/>
                  </a:lnTo>
                  <a:lnTo>
                    <a:pt x="16704" y="362095"/>
                  </a:lnTo>
                  <a:lnTo>
                    <a:pt x="4299" y="316743"/>
                  </a:lnTo>
                  <a:lnTo>
                    <a:pt x="0" y="268638"/>
                  </a:lnTo>
                  <a:lnTo>
                    <a:pt x="4299" y="220118"/>
                  </a:lnTo>
                  <a:lnTo>
                    <a:pt x="16704" y="174547"/>
                  </a:lnTo>
                  <a:lnTo>
                    <a:pt x="36480" y="132660"/>
                  </a:lnTo>
                  <a:lnTo>
                    <a:pt x="62889" y="95196"/>
                  </a:lnTo>
                  <a:lnTo>
                    <a:pt x="95193" y="62891"/>
                  </a:lnTo>
                  <a:lnTo>
                    <a:pt x="132656" y="36481"/>
                  </a:lnTo>
                  <a:lnTo>
                    <a:pt x="174541" y="16705"/>
                  </a:lnTo>
                  <a:lnTo>
                    <a:pt x="220111" y="4299"/>
                  </a:lnTo>
                  <a:lnTo>
                    <a:pt x="268629" y="0"/>
                  </a:lnTo>
                  <a:lnTo>
                    <a:pt x="316733" y="4299"/>
                  </a:lnTo>
                  <a:lnTo>
                    <a:pt x="362083" y="16705"/>
                  </a:lnTo>
                  <a:lnTo>
                    <a:pt x="403904" y="36481"/>
                  </a:lnTo>
                  <a:lnTo>
                    <a:pt x="441419" y="62891"/>
                  </a:lnTo>
                  <a:lnTo>
                    <a:pt x="473852" y="95196"/>
                  </a:lnTo>
                  <a:lnTo>
                    <a:pt x="500429" y="132660"/>
                  </a:lnTo>
                  <a:lnTo>
                    <a:pt x="520373" y="174547"/>
                  </a:lnTo>
                  <a:lnTo>
                    <a:pt x="532908" y="220118"/>
                  </a:lnTo>
                  <a:lnTo>
                    <a:pt x="537259" y="268638"/>
                  </a:lnTo>
                  <a:lnTo>
                    <a:pt x="532908" y="316743"/>
                  </a:lnTo>
                  <a:lnTo>
                    <a:pt x="520373" y="362095"/>
                  </a:lnTo>
                  <a:lnTo>
                    <a:pt x="500429" y="403917"/>
                  </a:lnTo>
                  <a:lnTo>
                    <a:pt x="473852" y="441433"/>
                  </a:lnTo>
                  <a:lnTo>
                    <a:pt x="441419" y="473868"/>
                  </a:lnTo>
                  <a:lnTo>
                    <a:pt x="403904" y="500445"/>
                  </a:lnTo>
                  <a:lnTo>
                    <a:pt x="362083" y="520389"/>
                  </a:lnTo>
                  <a:lnTo>
                    <a:pt x="316733" y="532925"/>
                  </a:lnTo>
                  <a:lnTo>
                    <a:pt x="268629" y="5372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87473" y="416671"/>
              <a:ext cx="282375" cy="30123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649721" y="382970"/>
              <a:ext cx="267335" cy="281940"/>
            </a:xfrm>
            <a:custGeom>
              <a:avLst/>
              <a:gdLst/>
              <a:ahLst/>
              <a:cxnLst/>
              <a:rect l="l" t="t" r="r" b="b"/>
              <a:pathLst>
                <a:path w="267335" h="281940">
                  <a:moveTo>
                    <a:pt x="22950" y="281770"/>
                  </a:moveTo>
                  <a:lnTo>
                    <a:pt x="16298" y="278775"/>
                  </a:lnTo>
                  <a:lnTo>
                    <a:pt x="3730" y="266208"/>
                  </a:lnTo>
                  <a:lnTo>
                    <a:pt x="466" y="260439"/>
                  </a:lnTo>
                  <a:lnTo>
                    <a:pt x="0" y="253051"/>
                  </a:lnTo>
                  <a:lnTo>
                    <a:pt x="2184" y="244778"/>
                  </a:lnTo>
                  <a:lnTo>
                    <a:pt x="6872" y="236359"/>
                  </a:lnTo>
                  <a:lnTo>
                    <a:pt x="113696" y="120106"/>
                  </a:lnTo>
                  <a:lnTo>
                    <a:pt x="105497" y="96541"/>
                  </a:lnTo>
                  <a:lnTo>
                    <a:pt x="111487" y="47644"/>
                  </a:lnTo>
                  <a:lnTo>
                    <a:pt x="140843" y="13304"/>
                  </a:lnTo>
                  <a:lnTo>
                    <a:pt x="177073" y="0"/>
                  </a:lnTo>
                  <a:lnTo>
                    <a:pt x="196955" y="711"/>
                  </a:lnTo>
                  <a:lnTo>
                    <a:pt x="200097" y="711"/>
                  </a:lnTo>
                  <a:lnTo>
                    <a:pt x="201668" y="2282"/>
                  </a:lnTo>
                  <a:lnTo>
                    <a:pt x="201668" y="3853"/>
                  </a:lnTo>
                  <a:lnTo>
                    <a:pt x="203239" y="5424"/>
                  </a:lnTo>
                  <a:lnTo>
                    <a:pt x="203239" y="10137"/>
                  </a:lnTo>
                  <a:lnTo>
                    <a:pt x="201668" y="11708"/>
                  </a:lnTo>
                  <a:lnTo>
                    <a:pt x="160824" y="55696"/>
                  </a:lnTo>
                  <a:lnTo>
                    <a:pt x="156111" y="60409"/>
                  </a:lnTo>
                  <a:lnTo>
                    <a:pt x="156111" y="66693"/>
                  </a:lnTo>
                  <a:lnTo>
                    <a:pt x="160824" y="69835"/>
                  </a:lnTo>
                  <a:lnTo>
                    <a:pt x="198526" y="105967"/>
                  </a:lnTo>
                  <a:lnTo>
                    <a:pt x="203239" y="109109"/>
                  </a:lnTo>
                  <a:lnTo>
                    <a:pt x="261689" y="109109"/>
                  </a:lnTo>
                  <a:lnTo>
                    <a:pt x="257418" y="120106"/>
                  </a:lnTo>
                  <a:lnTo>
                    <a:pt x="245654" y="135816"/>
                  </a:lnTo>
                  <a:lnTo>
                    <a:pt x="225649" y="152041"/>
                  </a:lnTo>
                  <a:lnTo>
                    <a:pt x="214382" y="156239"/>
                  </a:lnTo>
                  <a:lnTo>
                    <a:pt x="152969" y="156239"/>
                  </a:lnTo>
                  <a:lnTo>
                    <a:pt x="46146" y="272492"/>
                  </a:lnTo>
                  <a:lnTo>
                    <a:pt x="38610" y="278334"/>
                  </a:lnTo>
                  <a:lnTo>
                    <a:pt x="30633" y="281525"/>
                  </a:lnTo>
                  <a:lnTo>
                    <a:pt x="22950" y="281770"/>
                  </a:lnTo>
                  <a:close/>
                </a:path>
                <a:path w="267335" h="281940">
                  <a:moveTo>
                    <a:pt x="261689" y="109109"/>
                  </a:moveTo>
                  <a:lnTo>
                    <a:pt x="209523" y="109109"/>
                  </a:lnTo>
                  <a:lnTo>
                    <a:pt x="212665" y="104396"/>
                  </a:lnTo>
                  <a:lnTo>
                    <a:pt x="253509" y="60409"/>
                  </a:lnTo>
                  <a:lnTo>
                    <a:pt x="255080" y="57267"/>
                  </a:lnTo>
                  <a:lnTo>
                    <a:pt x="259793" y="57267"/>
                  </a:lnTo>
                  <a:lnTo>
                    <a:pt x="261363" y="58838"/>
                  </a:lnTo>
                  <a:lnTo>
                    <a:pt x="262934" y="58838"/>
                  </a:lnTo>
                  <a:lnTo>
                    <a:pt x="264505" y="60409"/>
                  </a:lnTo>
                  <a:lnTo>
                    <a:pt x="264505" y="61980"/>
                  </a:lnTo>
                  <a:lnTo>
                    <a:pt x="266862" y="82132"/>
                  </a:lnTo>
                  <a:lnTo>
                    <a:pt x="264505" y="101843"/>
                  </a:lnTo>
                  <a:lnTo>
                    <a:pt x="261689" y="109109"/>
                  </a:lnTo>
                  <a:close/>
                </a:path>
                <a:path w="267335" h="281940">
                  <a:moveTo>
                    <a:pt x="177392" y="162105"/>
                  </a:moveTo>
                  <a:lnTo>
                    <a:pt x="152969" y="156239"/>
                  </a:lnTo>
                  <a:lnTo>
                    <a:pt x="214382" y="156239"/>
                  </a:lnTo>
                  <a:lnTo>
                    <a:pt x="202257" y="160755"/>
                  </a:lnTo>
                  <a:lnTo>
                    <a:pt x="177392" y="162105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9058" y="523500"/>
              <a:ext cx="186351" cy="1942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111480" y="1374974"/>
              <a:ext cx="702310" cy="702310"/>
            </a:xfrm>
            <a:custGeom>
              <a:avLst/>
              <a:gdLst/>
              <a:ahLst/>
              <a:cxnLst/>
              <a:rect l="l" t="t" r="r" b="b"/>
              <a:pathLst>
                <a:path w="702310" h="702310">
                  <a:moveTo>
                    <a:pt x="350318" y="702229"/>
                  </a:moveTo>
                  <a:lnTo>
                    <a:pt x="302834" y="699025"/>
                  </a:lnTo>
                  <a:lnTo>
                    <a:pt x="257276" y="689690"/>
                  </a:lnTo>
                  <a:lnTo>
                    <a:pt x="214064" y="674639"/>
                  </a:lnTo>
                  <a:lnTo>
                    <a:pt x="173617" y="654285"/>
                  </a:lnTo>
                  <a:lnTo>
                    <a:pt x="136355" y="629044"/>
                  </a:lnTo>
                  <a:lnTo>
                    <a:pt x="102699" y="599330"/>
                  </a:lnTo>
                  <a:lnTo>
                    <a:pt x="73069" y="565557"/>
                  </a:lnTo>
                  <a:lnTo>
                    <a:pt x="47884" y="528141"/>
                  </a:lnTo>
                  <a:lnTo>
                    <a:pt x="27564" y="487495"/>
                  </a:lnTo>
                  <a:lnTo>
                    <a:pt x="12531" y="444035"/>
                  </a:lnTo>
                  <a:lnTo>
                    <a:pt x="3202" y="398175"/>
                  </a:lnTo>
                  <a:lnTo>
                    <a:pt x="0" y="350329"/>
                  </a:lnTo>
                  <a:lnTo>
                    <a:pt x="3202" y="302844"/>
                  </a:lnTo>
                  <a:lnTo>
                    <a:pt x="12531" y="257284"/>
                  </a:lnTo>
                  <a:lnTo>
                    <a:pt x="27564" y="214071"/>
                  </a:lnTo>
                  <a:lnTo>
                    <a:pt x="47884" y="173622"/>
                  </a:lnTo>
                  <a:lnTo>
                    <a:pt x="73069" y="136360"/>
                  </a:lnTo>
                  <a:lnTo>
                    <a:pt x="102699" y="102703"/>
                  </a:lnTo>
                  <a:lnTo>
                    <a:pt x="136355" y="73071"/>
                  </a:lnTo>
                  <a:lnTo>
                    <a:pt x="173617" y="47885"/>
                  </a:lnTo>
                  <a:lnTo>
                    <a:pt x="214064" y="27565"/>
                  </a:lnTo>
                  <a:lnTo>
                    <a:pt x="257276" y="12531"/>
                  </a:lnTo>
                  <a:lnTo>
                    <a:pt x="302834" y="3202"/>
                  </a:lnTo>
                  <a:lnTo>
                    <a:pt x="350318" y="0"/>
                  </a:lnTo>
                  <a:lnTo>
                    <a:pt x="398162" y="3202"/>
                  </a:lnTo>
                  <a:lnTo>
                    <a:pt x="444021" y="12531"/>
                  </a:lnTo>
                  <a:lnTo>
                    <a:pt x="487480" y="27565"/>
                  </a:lnTo>
                  <a:lnTo>
                    <a:pt x="528124" y="47885"/>
                  </a:lnTo>
                  <a:lnTo>
                    <a:pt x="565539" y="73071"/>
                  </a:lnTo>
                  <a:lnTo>
                    <a:pt x="599310" y="102703"/>
                  </a:lnTo>
                  <a:lnTo>
                    <a:pt x="629024" y="136360"/>
                  </a:lnTo>
                  <a:lnTo>
                    <a:pt x="654264" y="173622"/>
                  </a:lnTo>
                  <a:lnTo>
                    <a:pt x="674617" y="214071"/>
                  </a:lnTo>
                  <a:lnTo>
                    <a:pt x="689668" y="257284"/>
                  </a:lnTo>
                  <a:lnTo>
                    <a:pt x="699003" y="302844"/>
                  </a:lnTo>
                  <a:lnTo>
                    <a:pt x="702206" y="350329"/>
                  </a:lnTo>
                  <a:lnTo>
                    <a:pt x="699003" y="398175"/>
                  </a:lnTo>
                  <a:lnTo>
                    <a:pt x="689668" y="444035"/>
                  </a:lnTo>
                  <a:lnTo>
                    <a:pt x="674617" y="487495"/>
                  </a:lnTo>
                  <a:lnTo>
                    <a:pt x="654264" y="528141"/>
                  </a:lnTo>
                  <a:lnTo>
                    <a:pt x="629024" y="565557"/>
                  </a:lnTo>
                  <a:lnTo>
                    <a:pt x="599310" y="599330"/>
                  </a:lnTo>
                  <a:lnTo>
                    <a:pt x="565539" y="629044"/>
                  </a:lnTo>
                  <a:lnTo>
                    <a:pt x="528124" y="654285"/>
                  </a:lnTo>
                  <a:lnTo>
                    <a:pt x="487480" y="674639"/>
                  </a:lnTo>
                  <a:lnTo>
                    <a:pt x="444021" y="689690"/>
                  </a:lnTo>
                  <a:lnTo>
                    <a:pt x="398162" y="699025"/>
                  </a:lnTo>
                  <a:lnTo>
                    <a:pt x="350318" y="7022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417824" y="1489217"/>
              <a:ext cx="271780" cy="271145"/>
            </a:xfrm>
            <a:custGeom>
              <a:avLst/>
              <a:gdLst/>
              <a:ahLst/>
              <a:cxnLst/>
              <a:rect l="l" t="t" r="r" b="b"/>
              <a:pathLst>
                <a:path w="271779" h="271144">
                  <a:moveTo>
                    <a:pt x="152506" y="271088"/>
                  </a:moveTo>
                  <a:lnTo>
                    <a:pt x="110694" y="270146"/>
                  </a:lnTo>
                  <a:lnTo>
                    <a:pt x="70842" y="256384"/>
                  </a:lnTo>
                  <a:lnTo>
                    <a:pt x="36118" y="229803"/>
                  </a:lnTo>
                  <a:lnTo>
                    <a:pt x="11574" y="193570"/>
                  </a:lnTo>
                  <a:lnTo>
                    <a:pt x="0" y="152963"/>
                  </a:lnTo>
                  <a:lnTo>
                    <a:pt x="1168" y="111150"/>
                  </a:lnTo>
                  <a:lnTo>
                    <a:pt x="14854" y="71297"/>
                  </a:lnTo>
                  <a:lnTo>
                    <a:pt x="40831" y="36572"/>
                  </a:lnTo>
                  <a:lnTo>
                    <a:pt x="77063" y="11876"/>
                  </a:lnTo>
                  <a:lnTo>
                    <a:pt x="117669" y="0"/>
                  </a:lnTo>
                  <a:lnTo>
                    <a:pt x="159481" y="942"/>
                  </a:lnTo>
                  <a:lnTo>
                    <a:pt x="199332" y="14704"/>
                  </a:lnTo>
                  <a:lnTo>
                    <a:pt x="234056" y="41285"/>
                  </a:lnTo>
                  <a:lnTo>
                    <a:pt x="259354" y="77518"/>
                  </a:lnTo>
                  <a:lnTo>
                    <a:pt x="271306" y="118125"/>
                  </a:lnTo>
                  <a:lnTo>
                    <a:pt x="270137" y="159938"/>
                  </a:lnTo>
                  <a:lnTo>
                    <a:pt x="256074" y="199791"/>
                  </a:lnTo>
                  <a:lnTo>
                    <a:pt x="229343" y="234516"/>
                  </a:lnTo>
                  <a:lnTo>
                    <a:pt x="193111" y="259212"/>
                  </a:lnTo>
                  <a:lnTo>
                    <a:pt x="152506" y="271088"/>
                  </a:lnTo>
                  <a:close/>
                </a:path>
              </a:pathLst>
            </a:custGeom>
            <a:solidFill>
              <a:srgbClr val="E2C7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17345" y="1489338"/>
              <a:ext cx="187407" cy="15898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395329" y="1467275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30">
                  <a:moveTo>
                    <a:pt x="177842" y="315868"/>
                  </a:moveTo>
                  <a:lnTo>
                    <a:pt x="129218" y="314686"/>
                  </a:lnTo>
                  <a:lnTo>
                    <a:pt x="83008" y="298574"/>
                  </a:lnTo>
                  <a:lnTo>
                    <a:pt x="42905" y="267456"/>
                  </a:lnTo>
                  <a:lnTo>
                    <a:pt x="13836" y="225090"/>
                  </a:lnTo>
                  <a:lnTo>
                    <a:pt x="0" y="177747"/>
                  </a:lnTo>
                  <a:lnTo>
                    <a:pt x="1168" y="129122"/>
                  </a:lnTo>
                  <a:lnTo>
                    <a:pt x="17116" y="82910"/>
                  </a:lnTo>
                  <a:lnTo>
                    <a:pt x="47618" y="42806"/>
                  </a:lnTo>
                  <a:lnTo>
                    <a:pt x="89995" y="13749"/>
                  </a:lnTo>
                  <a:lnTo>
                    <a:pt x="137425" y="0"/>
                  </a:lnTo>
                  <a:lnTo>
                    <a:pt x="186287" y="1407"/>
                  </a:lnTo>
                  <a:lnTo>
                    <a:pt x="232963" y="17821"/>
                  </a:lnTo>
                  <a:lnTo>
                    <a:pt x="256635" y="35933"/>
                  </a:lnTo>
                  <a:lnTo>
                    <a:pt x="161314" y="35933"/>
                  </a:lnTo>
                  <a:lnTo>
                    <a:pt x="115241" y="43518"/>
                  </a:lnTo>
                  <a:lnTo>
                    <a:pt x="74323" y="69512"/>
                  </a:lnTo>
                  <a:lnTo>
                    <a:pt x="46415" y="109548"/>
                  </a:lnTo>
                  <a:lnTo>
                    <a:pt x="36032" y="155327"/>
                  </a:lnTo>
                  <a:lnTo>
                    <a:pt x="43617" y="201401"/>
                  </a:lnTo>
                  <a:lnTo>
                    <a:pt x="69611" y="242321"/>
                  </a:lnTo>
                  <a:lnTo>
                    <a:pt x="108982" y="270009"/>
                  </a:lnTo>
                  <a:lnTo>
                    <a:pt x="154834" y="280024"/>
                  </a:lnTo>
                  <a:lnTo>
                    <a:pt x="258192" y="280024"/>
                  </a:lnTo>
                  <a:lnTo>
                    <a:pt x="225183" y="302194"/>
                  </a:lnTo>
                  <a:lnTo>
                    <a:pt x="177842" y="315868"/>
                  </a:lnTo>
                  <a:close/>
                </a:path>
                <a:path w="316229" h="316230">
                  <a:moveTo>
                    <a:pt x="258192" y="280024"/>
                  </a:moveTo>
                  <a:lnTo>
                    <a:pt x="154834" y="280024"/>
                  </a:lnTo>
                  <a:lnTo>
                    <a:pt x="201274" y="272366"/>
                  </a:lnTo>
                  <a:lnTo>
                    <a:pt x="242413" y="247034"/>
                  </a:lnTo>
                  <a:lnTo>
                    <a:pt x="270101" y="206998"/>
                  </a:lnTo>
                  <a:lnTo>
                    <a:pt x="280116" y="161219"/>
                  </a:lnTo>
                  <a:lnTo>
                    <a:pt x="272457" y="115145"/>
                  </a:lnTo>
                  <a:lnTo>
                    <a:pt x="247126" y="74225"/>
                  </a:lnTo>
                  <a:lnTo>
                    <a:pt x="207092" y="46316"/>
                  </a:lnTo>
                  <a:lnTo>
                    <a:pt x="161314" y="35933"/>
                  </a:lnTo>
                  <a:lnTo>
                    <a:pt x="256635" y="35933"/>
                  </a:lnTo>
                  <a:lnTo>
                    <a:pt x="273832" y="49090"/>
                  </a:lnTo>
                  <a:lnTo>
                    <a:pt x="302285" y="90702"/>
                  </a:lnTo>
                  <a:lnTo>
                    <a:pt x="315958" y="137668"/>
                  </a:lnTo>
                  <a:lnTo>
                    <a:pt x="314777" y="186293"/>
                  </a:lnTo>
                  <a:lnTo>
                    <a:pt x="298665" y="232882"/>
                  </a:lnTo>
                  <a:lnTo>
                    <a:pt x="267548" y="273740"/>
                  </a:lnTo>
                  <a:lnTo>
                    <a:pt x="258192" y="280024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7307" y="1697029"/>
              <a:ext cx="267058" cy="26078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307156" y="249948"/>
              <a:ext cx="1245235" cy="1323975"/>
            </a:xfrm>
            <a:custGeom>
              <a:avLst/>
              <a:gdLst/>
              <a:ahLst/>
              <a:cxnLst/>
              <a:rect l="l" t="t" r="r" b="b"/>
              <a:pathLst>
                <a:path w="1245235" h="1323975">
                  <a:moveTo>
                    <a:pt x="1011682" y="499783"/>
                  </a:moveTo>
                  <a:lnTo>
                    <a:pt x="1009370" y="451027"/>
                  </a:lnTo>
                  <a:lnTo>
                    <a:pt x="1002563" y="403593"/>
                  </a:lnTo>
                  <a:lnTo>
                    <a:pt x="991501" y="357682"/>
                  </a:lnTo>
                  <a:lnTo>
                    <a:pt x="976363" y="313524"/>
                  </a:lnTo>
                  <a:lnTo>
                    <a:pt x="957376" y="271310"/>
                  </a:lnTo>
                  <a:lnTo>
                    <a:pt x="934745" y="231267"/>
                  </a:lnTo>
                  <a:lnTo>
                    <a:pt x="908685" y="193586"/>
                  </a:lnTo>
                  <a:lnTo>
                    <a:pt x="879398" y="158508"/>
                  </a:lnTo>
                  <a:lnTo>
                    <a:pt x="847115" y="126212"/>
                  </a:lnTo>
                  <a:lnTo>
                    <a:pt x="812025" y="96939"/>
                  </a:lnTo>
                  <a:lnTo>
                    <a:pt x="774357" y="70878"/>
                  </a:lnTo>
                  <a:lnTo>
                    <a:pt x="734314" y="48247"/>
                  </a:lnTo>
                  <a:lnTo>
                    <a:pt x="692099" y="29248"/>
                  </a:lnTo>
                  <a:lnTo>
                    <a:pt x="647941" y="14109"/>
                  </a:lnTo>
                  <a:lnTo>
                    <a:pt x="602030" y="3048"/>
                  </a:lnTo>
                  <a:lnTo>
                    <a:pt x="580758" y="0"/>
                  </a:lnTo>
                  <a:lnTo>
                    <a:pt x="430923" y="0"/>
                  </a:lnTo>
                  <a:lnTo>
                    <a:pt x="363740" y="14109"/>
                  </a:lnTo>
                  <a:lnTo>
                    <a:pt x="319582" y="29248"/>
                  </a:lnTo>
                  <a:lnTo>
                    <a:pt x="277368" y="48247"/>
                  </a:lnTo>
                  <a:lnTo>
                    <a:pt x="237324" y="70878"/>
                  </a:lnTo>
                  <a:lnTo>
                    <a:pt x="199656" y="96939"/>
                  </a:lnTo>
                  <a:lnTo>
                    <a:pt x="164566" y="126212"/>
                  </a:lnTo>
                  <a:lnTo>
                    <a:pt x="132283" y="158508"/>
                  </a:lnTo>
                  <a:lnTo>
                    <a:pt x="102997" y="193586"/>
                  </a:lnTo>
                  <a:lnTo>
                    <a:pt x="76936" y="231267"/>
                  </a:lnTo>
                  <a:lnTo>
                    <a:pt x="54305" y="271310"/>
                  </a:lnTo>
                  <a:lnTo>
                    <a:pt x="35318" y="313524"/>
                  </a:lnTo>
                  <a:lnTo>
                    <a:pt x="20180" y="357682"/>
                  </a:lnTo>
                  <a:lnTo>
                    <a:pt x="9105" y="403593"/>
                  </a:lnTo>
                  <a:lnTo>
                    <a:pt x="2311" y="451027"/>
                  </a:lnTo>
                  <a:lnTo>
                    <a:pt x="0" y="499783"/>
                  </a:lnTo>
                  <a:lnTo>
                    <a:pt x="2311" y="548284"/>
                  </a:lnTo>
                  <a:lnTo>
                    <a:pt x="9105" y="595490"/>
                  </a:lnTo>
                  <a:lnTo>
                    <a:pt x="20180" y="641197"/>
                  </a:lnTo>
                  <a:lnTo>
                    <a:pt x="35318" y="685190"/>
                  </a:lnTo>
                  <a:lnTo>
                    <a:pt x="54305" y="727252"/>
                  </a:lnTo>
                  <a:lnTo>
                    <a:pt x="76936" y="767168"/>
                  </a:lnTo>
                  <a:lnTo>
                    <a:pt x="102997" y="804735"/>
                  </a:lnTo>
                  <a:lnTo>
                    <a:pt x="132283" y="839736"/>
                  </a:lnTo>
                  <a:lnTo>
                    <a:pt x="164566" y="871956"/>
                  </a:lnTo>
                  <a:lnTo>
                    <a:pt x="199656" y="901179"/>
                  </a:lnTo>
                  <a:lnTo>
                    <a:pt x="237324" y="927201"/>
                  </a:lnTo>
                  <a:lnTo>
                    <a:pt x="277368" y="949807"/>
                  </a:lnTo>
                  <a:lnTo>
                    <a:pt x="319582" y="968768"/>
                  </a:lnTo>
                  <a:lnTo>
                    <a:pt x="363740" y="983894"/>
                  </a:lnTo>
                  <a:lnTo>
                    <a:pt x="409651" y="994968"/>
                  </a:lnTo>
                  <a:lnTo>
                    <a:pt x="457085" y="1001763"/>
                  </a:lnTo>
                  <a:lnTo>
                    <a:pt x="505841" y="1004074"/>
                  </a:lnTo>
                  <a:lnTo>
                    <a:pt x="554596" y="1001763"/>
                  </a:lnTo>
                  <a:lnTo>
                    <a:pt x="602030" y="994968"/>
                  </a:lnTo>
                  <a:lnTo>
                    <a:pt x="647941" y="983894"/>
                  </a:lnTo>
                  <a:lnTo>
                    <a:pt x="692099" y="968768"/>
                  </a:lnTo>
                  <a:lnTo>
                    <a:pt x="734314" y="949807"/>
                  </a:lnTo>
                  <a:lnTo>
                    <a:pt x="774357" y="927201"/>
                  </a:lnTo>
                  <a:lnTo>
                    <a:pt x="812025" y="901179"/>
                  </a:lnTo>
                  <a:lnTo>
                    <a:pt x="847115" y="871956"/>
                  </a:lnTo>
                  <a:lnTo>
                    <a:pt x="879398" y="839736"/>
                  </a:lnTo>
                  <a:lnTo>
                    <a:pt x="908685" y="804735"/>
                  </a:lnTo>
                  <a:lnTo>
                    <a:pt x="934745" y="767168"/>
                  </a:lnTo>
                  <a:lnTo>
                    <a:pt x="957376" y="727252"/>
                  </a:lnTo>
                  <a:lnTo>
                    <a:pt x="976363" y="685190"/>
                  </a:lnTo>
                  <a:lnTo>
                    <a:pt x="991501" y="641197"/>
                  </a:lnTo>
                  <a:lnTo>
                    <a:pt x="1002563" y="595490"/>
                  </a:lnTo>
                  <a:lnTo>
                    <a:pt x="1009370" y="548284"/>
                  </a:lnTo>
                  <a:lnTo>
                    <a:pt x="1011682" y="499783"/>
                  </a:lnTo>
                  <a:close/>
                </a:path>
                <a:path w="1245235" h="1323975">
                  <a:moveTo>
                    <a:pt x="1244968" y="1297851"/>
                  </a:moveTo>
                  <a:lnTo>
                    <a:pt x="1243203" y="1287983"/>
                  </a:lnTo>
                  <a:lnTo>
                    <a:pt x="1237894" y="1278991"/>
                  </a:lnTo>
                  <a:lnTo>
                    <a:pt x="1229601" y="1273467"/>
                  </a:lnTo>
                  <a:lnTo>
                    <a:pt x="1219835" y="1271333"/>
                  </a:lnTo>
                  <a:lnTo>
                    <a:pt x="1210056" y="1273035"/>
                  </a:lnTo>
                  <a:lnTo>
                    <a:pt x="1201762" y="1278991"/>
                  </a:lnTo>
                  <a:lnTo>
                    <a:pt x="1195552" y="1287297"/>
                  </a:lnTo>
                  <a:lnTo>
                    <a:pt x="1193317" y="1297063"/>
                  </a:lnTo>
                  <a:lnTo>
                    <a:pt x="1194917" y="1306830"/>
                  </a:lnTo>
                  <a:lnTo>
                    <a:pt x="1200188" y="1315123"/>
                  </a:lnTo>
                  <a:lnTo>
                    <a:pt x="1208519" y="1321333"/>
                  </a:lnTo>
                  <a:lnTo>
                    <a:pt x="1218450" y="1323568"/>
                  </a:lnTo>
                  <a:lnTo>
                    <a:pt x="1228686" y="1321981"/>
                  </a:lnTo>
                  <a:lnTo>
                    <a:pt x="1237894" y="1316697"/>
                  </a:lnTo>
                  <a:lnTo>
                    <a:pt x="1243203" y="1307719"/>
                  </a:lnTo>
                  <a:lnTo>
                    <a:pt x="1244968" y="12978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522379" y="429250"/>
              <a:ext cx="573405" cy="389890"/>
            </a:xfrm>
            <a:custGeom>
              <a:avLst/>
              <a:gdLst/>
              <a:ahLst/>
              <a:cxnLst/>
              <a:rect l="l" t="t" r="r" b="b"/>
              <a:pathLst>
                <a:path w="573404" h="389890">
                  <a:moveTo>
                    <a:pt x="529404" y="389603"/>
                  </a:moveTo>
                  <a:lnTo>
                    <a:pt x="43986" y="389603"/>
                  </a:lnTo>
                  <a:lnTo>
                    <a:pt x="26509" y="386044"/>
                  </a:lnTo>
                  <a:lnTo>
                    <a:pt x="12567" y="376446"/>
                  </a:lnTo>
                  <a:lnTo>
                    <a:pt x="3338" y="362430"/>
                  </a:lnTo>
                  <a:lnTo>
                    <a:pt x="0" y="345616"/>
                  </a:lnTo>
                  <a:lnTo>
                    <a:pt x="0" y="42416"/>
                  </a:lnTo>
                  <a:lnTo>
                    <a:pt x="3338" y="25847"/>
                  </a:lnTo>
                  <a:lnTo>
                    <a:pt x="12567" y="12371"/>
                  </a:lnTo>
                  <a:lnTo>
                    <a:pt x="26509" y="3313"/>
                  </a:lnTo>
                  <a:lnTo>
                    <a:pt x="43986" y="0"/>
                  </a:lnTo>
                  <a:lnTo>
                    <a:pt x="529404" y="0"/>
                  </a:lnTo>
                  <a:lnTo>
                    <a:pt x="546880" y="3313"/>
                  </a:lnTo>
                  <a:lnTo>
                    <a:pt x="560823" y="12371"/>
                  </a:lnTo>
                  <a:lnTo>
                    <a:pt x="570052" y="25847"/>
                  </a:lnTo>
                  <a:lnTo>
                    <a:pt x="573390" y="42416"/>
                  </a:lnTo>
                  <a:lnTo>
                    <a:pt x="573390" y="345616"/>
                  </a:lnTo>
                  <a:lnTo>
                    <a:pt x="570052" y="362430"/>
                  </a:lnTo>
                  <a:lnTo>
                    <a:pt x="560823" y="376446"/>
                  </a:lnTo>
                  <a:lnTo>
                    <a:pt x="546880" y="386044"/>
                  </a:lnTo>
                  <a:lnTo>
                    <a:pt x="529404" y="389603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571079" y="471666"/>
              <a:ext cx="478155" cy="294005"/>
            </a:xfrm>
            <a:custGeom>
              <a:avLst/>
              <a:gdLst/>
              <a:ahLst/>
              <a:cxnLst/>
              <a:rect l="l" t="t" r="r" b="b"/>
              <a:pathLst>
                <a:path w="478154" h="294005">
                  <a:moveTo>
                    <a:pt x="477563" y="293773"/>
                  </a:moveTo>
                  <a:lnTo>
                    <a:pt x="0" y="293773"/>
                  </a:lnTo>
                  <a:lnTo>
                    <a:pt x="0" y="0"/>
                  </a:lnTo>
                  <a:lnTo>
                    <a:pt x="477563" y="0"/>
                  </a:lnTo>
                  <a:lnTo>
                    <a:pt x="477563" y="293773"/>
                  </a:lnTo>
                  <a:close/>
                </a:path>
              </a:pathLst>
            </a:custGeom>
            <a:solidFill>
              <a:srgbClr val="77DC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628811" y="575353"/>
              <a:ext cx="313055" cy="498475"/>
            </a:xfrm>
            <a:custGeom>
              <a:avLst/>
              <a:gdLst/>
              <a:ahLst/>
              <a:cxnLst/>
              <a:rect l="l" t="t" r="r" b="b"/>
              <a:pathLst>
                <a:path w="313054" h="498475">
                  <a:moveTo>
                    <a:pt x="283160" y="498001"/>
                  </a:moveTo>
                  <a:lnTo>
                    <a:pt x="126067" y="498001"/>
                  </a:lnTo>
                  <a:lnTo>
                    <a:pt x="126067" y="373894"/>
                  </a:lnTo>
                  <a:lnTo>
                    <a:pt x="122925" y="372323"/>
                  </a:lnTo>
                  <a:lnTo>
                    <a:pt x="8247" y="257641"/>
                  </a:lnTo>
                  <a:lnTo>
                    <a:pt x="2061" y="248411"/>
                  </a:lnTo>
                  <a:lnTo>
                    <a:pt x="0" y="238004"/>
                  </a:lnTo>
                  <a:lnTo>
                    <a:pt x="2061" y="227596"/>
                  </a:lnTo>
                  <a:lnTo>
                    <a:pt x="8247" y="218366"/>
                  </a:lnTo>
                  <a:lnTo>
                    <a:pt x="17476" y="212180"/>
                  </a:lnTo>
                  <a:lnTo>
                    <a:pt x="27884" y="210119"/>
                  </a:lnTo>
                  <a:lnTo>
                    <a:pt x="38291" y="212180"/>
                  </a:lnTo>
                  <a:lnTo>
                    <a:pt x="47520" y="218366"/>
                  </a:lnTo>
                  <a:lnTo>
                    <a:pt x="96219" y="265496"/>
                  </a:lnTo>
                  <a:lnTo>
                    <a:pt x="96219" y="29848"/>
                  </a:lnTo>
                  <a:lnTo>
                    <a:pt x="98428" y="18557"/>
                  </a:lnTo>
                  <a:lnTo>
                    <a:pt x="104467" y="9033"/>
                  </a:lnTo>
                  <a:lnTo>
                    <a:pt x="113450" y="2454"/>
                  </a:lnTo>
                  <a:lnTo>
                    <a:pt x="124496" y="0"/>
                  </a:lnTo>
                  <a:lnTo>
                    <a:pt x="135542" y="2454"/>
                  </a:lnTo>
                  <a:lnTo>
                    <a:pt x="144525" y="9033"/>
                  </a:lnTo>
                  <a:lnTo>
                    <a:pt x="150564" y="18557"/>
                  </a:lnTo>
                  <a:lnTo>
                    <a:pt x="152773" y="29848"/>
                  </a:lnTo>
                  <a:lnTo>
                    <a:pt x="152773" y="141388"/>
                  </a:lnTo>
                  <a:lnTo>
                    <a:pt x="157142" y="135620"/>
                  </a:lnTo>
                  <a:lnTo>
                    <a:pt x="162984" y="130588"/>
                  </a:lnTo>
                  <a:lnTo>
                    <a:pt x="170004" y="127028"/>
                  </a:lnTo>
                  <a:lnTo>
                    <a:pt x="177908" y="125678"/>
                  </a:lnTo>
                  <a:lnTo>
                    <a:pt x="186965" y="127323"/>
                  </a:lnTo>
                  <a:lnTo>
                    <a:pt x="194992" y="131766"/>
                  </a:lnTo>
                  <a:lnTo>
                    <a:pt x="201545" y="138271"/>
                  </a:lnTo>
                  <a:lnTo>
                    <a:pt x="206184" y="146101"/>
                  </a:lnTo>
                  <a:lnTo>
                    <a:pt x="209915" y="138271"/>
                  </a:lnTo>
                  <a:lnTo>
                    <a:pt x="216003" y="131766"/>
                  </a:lnTo>
                  <a:lnTo>
                    <a:pt x="223857" y="127323"/>
                  </a:lnTo>
                  <a:lnTo>
                    <a:pt x="232890" y="125678"/>
                  </a:lnTo>
                  <a:lnTo>
                    <a:pt x="241015" y="127053"/>
                  </a:lnTo>
                  <a:lnTo>
                    <a:pt x="248403" y="130784"/>
                  </a:lnTo>
                  <a:lnTo>
                    <a:pt x="254319" y="136282"/>
                  </a:lnTo>
                  <a:lnTo>
                    <a:pt x="258025" y="142959"/>
                  </a:lnTo>
                  <a:lnTo>
                    <a:pt x="262640" y="136282"/>
                  </a:lnTo>
                  <a:lnTo>
                    <a:pt x="269022" y="130784"/>
                  </a:lnTo>
                  <a:lnTo>
                    <a:pt x="276582" y="127053"/>
                  </a:lnTo>
                  <a:lnTo>
                    <a:pt x="284731" y="125678"/>
                  </a:lnTo>
                  <a:lnTo>
                    <a:pt x="295777" y="128133"/>
                  </a:lnTo>
                  <a:lnTo>
                    <a:pt x="304760" y="134711"/>
                  </a:lnTo>
                  <a:lnTo>
                    <a:pt x="310799" y="144235"/>
                  </a:lnTo>
                  <a:lnTo>
                    <a:pt x="313008" y="155527"/>
                  </a:lnTo>
                  <a:lnTo>
                    <a:pt x="313008" y="241931"/>
                  </a:lnTo>
                  <a:lnTo>
                    <a:pt x="313008" y="322051"/>
                  </a:lnTo>
                  <a:lnTo>
                    <a:pt x="310111" y="337000"/>
                  </a:lnTo>
                  <a:lnTo>
                    <a:pt x="303975" y="350918"/>
                  </a:lnTo>
                  <a:lnTo>
                    <a:pt x="294893" y="363363"/>
                  </a:lnTo>
                  <a:lnTo>
                    <a:pt x="283160" y="373894"/>
                  </a:lnTo>
                  <a:lnTo>
                    <a:pt x="283160" y="498001"/>
                  </a:lnTo>
                  <a:close/>
                </a:path>
              </a:pathLst>
            </a:custGeom>
            <a:solidFill>
              <a:srgbClr val="FCE8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743881" y="985380"/>
              <a:ext cx="182245" cy="171450"/>
            </a:xfrm>
            <a:custGeom>
              <a:avLst/>
              <a:gdLst/>
              <a:ahLst/>
              <a:cxnLst/>
              <a:rect l="l" t="t" r="r" b="b"/>
              <a:pathLst>
                <a:path w="182245" h="171450">
                  <a:moveTo>
                    <a:pt x="182228" y="171237"/>
                  </a:moveTo>
                  <a:lnTo>
                    <a:pt x="0" y="171237"/>
                  </a:lnTo>
                  <a:lnTo>
                    <a:pt x="0" y="0"/>
                  </a:lnTo>
                  <a:lnTo>
                    <a:pt x="182228" y="0"/>
                  </a:lnTo>
                  <a:lnTo>
                    <a:pt x="182228" y="171237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71125" y="1010526"/>
              <a:ext cx="3124835" cy="1343660"/>
            </a:xfrm>
            <a:custGeom>
              <a:avLst/>
              <a:gdLst/>
              <a:ahLst/>
              <a:cxnLst/>
              <a:rect l="l" t="t" r="r" b="b"/>
              <a:pathLst>
                <a:path w="3124834" h="1343660">
                  <a:moveTo>
                    <a:pt x="36131" y="20421"/>
                  </a:moveTo>
                  <a:lnTo>
                    <a:pt x="34747" y="12585"/>
                  </a:lnTo>
                  <a:lnTo>
                    <a:pt x="31026" y="6083"/>
                  </a:lnTo>
                  <a:lnTo>
                    <a:pt x="25527" y="1638"/>
                  </a:lnTo>
                  <a:lnTo>
                    <a:pt x="18846" y="0"/>
                  </a:lnTo>
                  <a:lnTo>
                    <a:pt x="11264" y="1638"/>
                  </a:lnTo>
                  <a:lnTo>
                    <a:pt x="5295" y="6083"/>
                  </a:lnTo>
                  <a:lnTo>
                    <a:pt x="1397" y="12585"/>
                  </a:lnTo>
                  <a:lnTo>
                    <a:pt x="0" y="20421"/>
                  </a:lnTo>
                  <a:lnTo>
                    <a:pt x="1397" y="28257"/>
                  </a:lnTo>
                  <a:lnTo>
                    <a:pt x="5295" y="34759"/>
                  </a:lnTo>
                  <a:lnTo>
                    <a:pt x="11264" y="39204"/>
                  </a:lnTo>
                  <a:lnTo>
                    <a:pt x="18846" y="40843"/>
                  </a:lnTo>
                  <a:lnTo>
                    <a:pt x="25527" y="39204"/>
                  </a:lnTo>
                  <a:lnTo>
                    <a:pt x="31026" y="34759"/>
                  </a:lnTo>
                  <a:lnTo>
                    <a:pt x="34747" y="28257"/>
                  </a:lnTo>
                  <a:lnTo>
                    <a:pt x="36131" y="20421"/>
                  </a:lnTo>
                  <a:close/>
                </a:path>
                <a:path w="3124834" h="1343660">
                  <a:moveTo>
                    <a:pt x="3124581" y="834186"/>
                  </a:moveTo>
                  <a:lnTo>
                    <a:pt x="3122257" y="785418"/>
                  </a:lnTo>
                  <a:lnTo>
                    <a:pt x="3115411" y="737933"/>
                  </a:lnTo>
                  <a:lnTo>
                    <a:pt x="3104261" y="691959"/>
                  </a:lnTo>
                  <a:lnTo>
                    <a:pt x="3089021" y="647700"/>
                  </a:lnTo>
                  <a:lnTo>
                    <a:pt x="3069907" y="605383"/>
                  </a:lnTo>
                  <a:lnTo>
                    <a:pt x="3047123" y="565213"/>
                  </a:lnTo>
                  <a:lnTo>
                    <a:pt x="3020898" y="527418"/>
                  </a:lnTo>
                  <a:lnTo>
                    <a:pt x="2991421" y="492188"/>
                  </a:lnTo>
                  <a:lnTo>
                    <a:pt x="2958922" y="459765"/>
                  </a:lnTo>
                  <a:lnTo>
                    <a:pt x="2923616" y="430352"/>
                  </a:lnTo>
                  <a:lnTo>
                    <a:pt x="2885706" y="404152"/>
                  </a:lnTo>
                  <a:lnTo>
                    <a:pt x="2845422" y="381406"/>
                  </a:lnTo>
                  <a:lnTo>
                    <a:pt x="2802953" y="362305"/>
                  </a:lnTo>
                  <a:lnTo>
                    <a:pt x="2758516" y="347078"/>
                  </a:lnTo>
                  <a:lnTo>
                    <a:pt x="2712339" y="335940"/>
                  </a:lnTo>
                  <a:lnTo>
                    <a:pt x="2664637" y="329095"/>
                  </a:lnTo>
                  <a:lnTo>
                    <a:pt x="2615603" y="326758"/>
                  </a:lnTo>
                  <a:lnTo>
                    <a:pt x="2566568" y="329095"/>
                  </a:lnTo>
                  <a:lnTo>
                    <a:pt x="2518854" y="335940"/>
                  </a:lnTo>
                  <a:lnTo>
                    <a:pt x="2472677" y="347078"/>
                  </a:lnTo>
                  <a:lnTo>
                    <a:pt x="2428252" y="362305"/>
                  </a:lnTo>
                  <a:lnTo>
                    <a:pt x="2385784" y="381406"/>
                  </a:lnTo>
                  <a:lnTo>
                    <a:pt x="2345486" y="404152"/>
                  </a:lnTo>
                  <a:lnTo>
                    <a:pt x="2307577" y="430352"/>
                  </a:lnTo>
                  <a:lnTo>
                    <a:pt x="2272271" y="459765"/>
                  </a:lnTo>
                  <a:lnTo>
                    <a:pt x="2239772" y="492188"/>
                  </a:lnTo>
                  <a:lnTo>
                    <a:pt x="2210308" y="527418"/>
                  </a:lnTo>
                  <a:lnTo>
                    <a:pt x="2184069" y="565213"/>
                  </a:lnTo>
                  <a:lnTo>
                    <a:pt x="2161298" y="605383"/>
                  </a:lnTo>
                  <a:lnTo>
                    <a:pt x="2142172" y="647700"/>
                  </a:lnTo>
                  <a:lnTo>
                    <a:pt x="2126945" y="691959"/>
                  </a:lnTo>
                  <a:lnTo>
                    <a:pt x="2115794" y="737933"/>
                  </a:lnTo>
                  <a:lnTo>
                    <a:pt x="2108949" y="785418"/>
                  </a:lnTo>
                  <a:lnTo>
                    <a:pt x="2106612" y="834186"/>
                  </a:lnTo>
                  <a:lnTo>
                    <a:pt x="2108949" y="883221"/>
                  </a:lnTo>
                  <a:lnTo>
                    <a:pt x="2115794" y="930935"/>
                  </a:lnTo>
                  <a:lnTo>
                    <a:pt x="2126945" y="977112"/>
                  </a:lnTo>
                  <a:lnTo>
                    <a:pt x="2142172" y="1021549"/>
                  </a:lnTo>
                  <a:lnTo>
                    <a:pt x="2161298" y="1064018"/>
                  </a:lnTo>
                  <a:lnTo>
                    <a:pt x="2184069" y="1104315"/>
                  </a:lnTo>
                  <a:lnTo>
                    <a:pt x="2210308" y="1142225"/>
                  </a:lnTo>
                  <a:lnTo>
                    <a:pt x="2239772" y="1177531"/>
                  </a:lnTo>
                  <a:lnTo>
                    <a:pt x="2272271" y="1210030"/>
                  </a:lnTo>
                  <a:lnTo>
                    <a:pt x="2307577" y="1239494"/>
                  </a:lnTo>
                  <a:lnTo>
                    <a:pt x="2345486" y="1265732"/>
                  </a:lnTo>
                  <a:lnTo>
                    <a:pt x="2385784" y="1288516"/>
                  </a:lnTo>
                  <a:lnTo>
                    <a:pt x="2428252" y="1307630"/>
                  </a:lnTo>
                  <a:lnTo>
                    <a:pt x="2472677" y="1322870"/>
                  </a:lnTo>
                  <a:lnTo>
                    <a:pt x="2518854" y="1334020"/>
                  </a:lnTo>
                  <a:lnTo>
                    <a:pt x="2566568" y="1340866"/>
                  </a:lnTo>
                  <a:lnTo>
                    <a:pt x="2615603" y="1343190"/>
                  </a:lnTo>
                  <a:lnTo>
                    <a:pt x="2664637" y="1340866"/>
                  </a:lnTo>
                  <a:lnTo>
                    <a:pt x="2712339" y="1334020"/>
                  </a:lnTo>
                  <a:lnTo>
                    <a:pt x="2758516" y="1322870"/>
                  </a:lnTo>
                  <a:lnTo>
                    <a:pt x="2802953" y="1307630"/>
                  </a:lnTo>
                  <a:lnTo>
                    <a:pt x="2845422" y="1288516"/>
                  </a:lnTo>
                  <a:lnTo>
                    <a:pt x="2885706" y="1265732"/>
                  </a:lnTo>
                  <a:lnTo>
                    <a:pt x="2923616" y="1239494"/>
                  </a:lnTo>
                  <a:lnTo>
                    <a:pt x="2958922" y="1210030"/>
                  </a:lnTo>
                  <a:lnTo>
                    <a:pt x="2991421" y="1177531"/>
                  </a:lnTo>
                  <a:lnTo>
                    <a:pt x="3020898" y="1142225"/>
                  </a:lnTo>
                  <a:lnTo>
                    <a:pt x="3047123" y="1104315"/>
                  </a:lnTo>
                  <a:lnTo>
                    <a:pt x="3069907" y="1064018"/>
                  </a:lnTo>
                  <a:lnTo>
                    <a:pt x="3089021" y="1021549"/>
                  </a:lnTo>
                  <a:lnTo>
                    <a:pt x="3104261" y="977112"/>
                  </a:lnTo>
                  <a:lnTo>
                    <a:pt x="3115411" y="930935"/>
                  </a:lnTo>
                  <a:lnTo>
                    <a:pt x="3122257" y="883221"/>
                  </a:lnTo>
                  <a:lnTo>
                    <a:pt x="3124581" y="8341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153692" y="1555651"/>
              <a:ext cx="668020" cy="412115"/>
            </a:xfrm>
            <a:custGeom>
              <a:avLst/>
              <a:gdLst/>
              <a:ahLst/>
              <a:cxnLst/>
              <a:rect l="l" t="t" r="r" b="b"/>
              <a:pathLst>
                <a:path w="668020" h="412114">
                  <a:moveTo>
                    <a:pt x="667646" y="411597"/>
                  </a:moveTo>
                  <a:lnTo>
                    <a:pt x="0" y="411597"/>
                  </a:lnTo>
                  <a:lnTo>
                    <a:pt x="0" y="36132"/>
                  </a:lnTo>
                  <a:lnTo>
                    <a:pt x="2773" y="22533"/>
                  </a:lnTo>
                  <a:lnTo>
                    <a:pt x="10407" y="10996"/>
                  </a:lnTo>
                  <a:lnTo>
                    <a:pt x="21870" y="2994"/>
                  </a:lnTo>
                  <a:lnTo>
                    <a:pt x="36131" y="0"/>
                  </a:lnTo>
                  <a:lnTo>
                    <a:pt x="631515" y="0"/>
                  </a:lnTo>
                  <a:lnTo>
                    <a:pt x="645113" y="2994"/>
                  </a:lnTo>
                  <a:lnTo>
                    <a:pt x="656649" y="10996"/>
                  </a:lnTo>
                  <a:lnTo>
                    <a:pt x="664651" y="22533"/>
                  </a:lnTo>
                  <a:lnTo>
                    <a:pt x="667646" y="36132"/>
                  </a:lnTo>
                  <a:lnTo>
                    <a:pt x="667646" y="411597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185112" y="1590213"/>
              <a:ext cx="605155" cy="333375"/>
            </a:xfrm>
            <a:custGeom>
              <a:avLst/>
              <a:gdLst/>
              <a:ahLst/>
              <a:cxnLst/>
              <a:rect l="l" t="t" r="r" b="b"/>
              <a:pathLst>
                <a:path w="605154" h="333375">
                  <a:moveTo>
                    <a:pt x="604809" y="333048"/>
                  </a:moveTo>
                  <a:lnTo>
                    <a:pt x="0" y="333048"/>
                  </a:lnTo>
                  <a:lnTo>
                    <a:pt x="0" y="0"/>
                  </a:lnTo>
                  <a:lnTo>
                    <a:pt x="604809" y="0"/>
                  </a:lnTo>
                  <a:lnTo>
                    <a:pt x="604809" y="33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076716" y="1981390"/>
              <a:ext cx="821690" cy="60325"/>
            </a:xfrm>
            <a:custGeom>
              <a:avLst/>
              <a:gdLst/>
              <a:ahLst/>
              <a:cxnLst/>
              <a:rect l="l" t="t" r="r" b="b"/>
              <a:pathLst>
                <a:path w="821690" h="60325">
                  <a:moveTo>
                    <a:pt x="787037" y="59697"/>
                  </a:moveTo>
                  <a:lnTo>
                    <a:pt x="32989" y="59697"/>
                  </a:lnTo>
                  <a:lnTo>
                    <a:pt x="19882" y="56948"/>
                  </a:lnTo>
                  <a:lnTo>
                    <a:pt x="9425" y="49485"/>
                  </a:lnTo>
                  <a:lnTo>
                    <a:pt x="2503" y="38489"/>
                  </a:lnTo>
                  <a:lnTo>
                    <a:pt x="0" y="25135"/>
                  </a:lnTo>
                  <a:lnTo>
                    <a:pt x="0" y="0"/>
                  </a:lnTo>
                  <a:lnTo>
                    <a:pt x="821597" y="0"/>
                  </a:lnTo>
                  <a:lnTo>
                    <a:pt x="821597" y="25135"/>
                  </a:lnTo>
                  <a:lnTo>
                    <a:pt x="818848" y="38489"/>
                  </a:lnTo>
                  <a:lnTo>
                    <a:pt x="811386" y="49485"/>
                  </a:lnTo>
                  <a:lnTo>
                    <a:pt x="800390" y="56948"/>
                  </a:lnTo>
                  <a:lnTo>
                    <a:pt x="787037" y="59697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203963" y="1607502"/>
              <a:ext cx="565785" cy="292735"/>
            </a:xfrm>
            <a:custGeom>
              <a:avLst/>
              <a:gdLst/>
              <a:ahLst/>
              <a:cxnLst/>
              <a:rect l="l" t="t" r="r" b="b"/>
              <a:pathLst>
                <a:path w="565784" h="292735">
                  <a:moveTo>
                    <a:pt x="182219" y="249783"/>
                  </a:moveTo>
                  <a:lnTo>
                    <a:pt x="23558" y="249783"/>
                  </a:lnTo>
                  <a:lnTo>
                    <a:pt x="23558" y="292201"/>
                  </a:lnTo>
                  <a:lnTo>
                    <a:pt x="182219" y="292201"/>
                  </a:lnTo>
                  <a:lnTo>
                    <a:pt x="182219" y="249783"/>
                  </a:lnTo>
                  <a:close/>
                </a:path>
                <a:path w="565784" h="292735">
                  <a:moveTo>
                    <a:pt x="565531" y="0"/>
                  </a:moveTo>
                  <a:lnTo>
                    <a:pt x="0" y="0"/>
                  </a:lnTo>
                  <a:lnTo>
                    <a:pt x="0" y="48704"/>
                  </a:lnTo>
                  <a:lnTo>
                    <a:pt x="565531" y="48704"/>
                  </a:lnTo>
                  <a:lnTo>
                    <a:pt x="565531" y="0"/>
                  </a:lnTo>
                  <a:close/>
                </a:path>
              </a:pathLst>
            </a:custGeom>
            <a:solidFill>
              <a:srgbClr val="FABF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227521" y="1668779"/>
              <a:ext cx="516890" cy="231140"/>
            </a:xfrm>
            <a:custGeom>
              <a:avLst/>
              <a:gdLst/>
              <a:ahLst/>
              <a:cxnLst/>
              <a:rect l="l" t="t" r="r" b="b"/>
              <a:pathLst>
                <a:path w="516890" h="231139">
                  <a:moveTo>
                    <a:pt x="158661" y="164960"/>
                  </a:moveTo>
                  <a:lnTo>
                    <a:pt x="0" y="164960"/>
                  </a:lnTo>
                  <a:lnTo>
                    <a:pt x="0" y="171246"/>
                  </a:lnTo>
                  <a:lnTo>
                    <a:pt x="158661" y="171246"/>
                  </a:lnTo>
                  <a:lnTo>
                    <a:pt x="158661" y="164960"/>
                  </a:lnTo>
                  <a:close/>
                </a:path>
                <a:path w="516890" h="231139">
                  <a:moveTo>
                    <a:pt x="158661" y="147688"/>
                  </a:moveTo>
                  <a:lnTo>
                    <a:pt x="0" y="147688"/>
                  </a:lnTo>
                  <a:lnTo>
                    <a:pt x="0" y="153962"/>
                  </a:lnTo>
                  <a:lnTo>
                    <a:pt x="158661" y="153962"/>
                  </a:lnTo>
                  <a:lnTo>
                    <a:pt x="158661" y="147688"/>
                  </a:lnTo>
                  <a:close/>
                </a:path>
                <a:path w="516890" h="231139">
                  <a:moveTo>
                    <a:pt x="158661" y="128828"/>
                  </a:moveTo>
                  <a:lnTo>
                    <a:pt x="0" y="128828"/>
                  </a:lnTo>
                  <a:lnTo>
                    <a:pt x="0" y="135115"/>
                  </a:lnTo>
                  <a:lnTo>
                    <a:pt x="158661" y="135115"/>
                  </a:lnTo>
                  <a:lnTo>
                    <a:pt x="158661" y="128828"/>
                  </a:lnTo>
                  <a:close/>
                </a:path>
                <a:path w="516890" h="231139">
                  <a:moveTo>
                    <a:pt x="158661" y="109982"/>
                  </a:moveTo>
                  <a:lnTo>
                    <a:pt x="0" y="109982"/>
                  </a:lnTo>
                  <a:lnTo>
                    <a:pt x="0" y="117843"/>
                  </a:lnTo>
                  <a:lnTo>
                    <a:pt x="158661" y="117843"/>
                  </a:lnTo>
                  <a:lnTo>
                    <a:pt x="158661" y="109982"/>
                  </a:lnTo>
                  <a:close/>
                </a:path>
                <a:path w="516890" h="231139">
                  <a:moveTo>
                    <a:pt x="158661" y="92710"/>
                  </a:moveTo>
                  <a:lnTo>
                    <a:pt x="0" y="92710"/>
                  </a:lnTo>
                  <a:lnTo>
                    <a:pt x="0" y="98983"/>
                  </a:lnTo>
                  <a:lnTo>
                    <a:pt x="158661" y="98983"/>
                  </a:lnTo>
                  <a:lnTo>
                    <a:pt x="158661" y="92710"/>
                  </a:lnTo>
                  <a:close/>
                </a:path>
                <a:path w="516890" h="231139">
                  <a:moveTo>
                    <a:pt x="158661" y="73850"/>
                  </a:moveTo>
                  <a:lnTo>
                    <a:pt x="0" y="73850"/>
                  </a:lnTo>
                  <a:lnTo>
                    <a:pt x="0" y="81711"/>
                  </a:lnTo>
                  <a:lnTo>
                    <a:pt x="158661" y="81711"/>
                  </a:lnTo>
                  <a:lnTo>
                    <a:pt x="158661" y="73850"/>
                  </a:lnTo>
                  <a:close/>
                </a:path>
                <a:path w="516890" h="231139">
                  <a:moveTo>
                    <a:pt x="158661" y="55003"/>
                  </a:moveTo>
                  <a:lnTo>
                    <a:pt x="0" y="55003"/>
                  </a:lnTo>
                  <a:lnTo>
                    <a:pt x="0" y="61290"/>
                  </a:lnTo>
                  <a:lnTo>
                    <a:pt x="158661" y="61290"/>
                  </a:lnTo>
                  <a:lnTo>
                    <a:pt x="158661" y="55003"/>
                  </a:lnTo>
                  <a:close/>
                </a:path>
                <a:path w="516890" h="231139">
                  <a:moveTo>
                    <a:pt x="158661" y="36156"/>
                  </a:moveTo>
                  <a:lnTo>
                    <a:pt x="0" y="36156"/>
                  </a:lnTo>
                  <a:lnTo>
                    <a:pt x="0" y="42443"/>
                  </a:lnTo>
                  <a:lnTo>
                    <a:pt x="158661" y="42443"/>
                  </a:lnTo>
                  <a:lnTo>
                    <a:pt x="158661" y="36156"/>
                  </a:lnTo>
                  <a:close/>
                </a:path>
                <a:path w="516890" h="231139">
                  <a:moveTo>
                    <a:pt x="158661" y="18872"/>
                  </a:moveTo>
                  <a:lnTo>
                    <a:pt x="0" y="18872"/>
                  </a:lnTo>
                  <a:lnTo>
                    <a:pt x="0" y="25158"/>
                  </a:lnTo>
                  <a:lnTo>
                    <a:pt x="158661" y="25158"/>
                  </a:lnTo>
                  <a:lnTo>
                    <a:pt x="158661" y="18872"/>
                  </a:lnTo>
                  <a:close/>
                </a:path>
                <a:path w="516890" h="231139">
                  <a:moveTo>
                    <a:pt x="158661" y="25"/>
                  </a:moveTo>
                  <a:lnTo>
                    <a:pt x="0" y="25"/>
                  </a:lnTo>
                  <a:lnTo>
                    <a:pt x="0" y="6299"/>
                  </a:lnTo>
                  <a:lnTo>
                    <a:pt x="158661" y="6299"/>
                  </a:lnTo>
                  <a:lnTo>
                    <a:pt x="158661" y="25"/>
                  </a:lnTo>
                  <a:close/>
                </a:path>
                <a:path w="516890" h="231139">
                  <a:moveTo>
                    <a:pt x="334606" y="224650"/>
                  </a:moveTo>
                  <a:lnTo>
                    <a:pt x="175945" y="224650"/>
                  </a:lnTo>
                  <a:lnTo>
                    <a:pt x="175945" y="230936"/>
                  </a:lnTo>
                  <a:lnTo>
                    <a:pt x="334606" y="230936"/>
                  </a:lnTo>
                  <a:lnTo>
                    <a:pt x="334606" y="224650"/>
                  </a:lnTo>
                  <a:close/>
                </a:path>
                <a:path w="516890" h="231139">
                  <a:moveTo>
                    <a:pt x="334606" y="73837"/>
                  </a:moveTo>
                  <a:lnTo>
                    <a:pt x="175945" y="73837"/>
                  </a:lnTo>
                  <a:lnTo>
                    <a:pt x="175945" y="80124"/>
                  </a:lnTo>
                  <a:lnTo>
                    <a:pt x="334606" y="80124"/>
                  </a:lnTo>
                  <a:lnTo>
                    <a:pt x="334606" y="73837"/>
                  </a:lnTo>
                  <a:close/>
                </a:path>
                <a:path w="516890" h="231139">
                  <a:moveTo>
                    <a:pt x="334606" y="54978"/>
                  </a:moveTo>
                  <a:lnTo>
                    <a:pt x="175945" y="54978"/>
                  </a:lnTo>
                  <a:lnTo>
                    <a:pt x="175945" y="61264"/>
                  </a:lnTo>
                  <a:lnTo>
                    <a:pt x="334606" y="61264"/>
                  </a:lnTo>
                  <a:lnTo>
                    <a:pt x="334606" y="54978"/>
                  </a:lnTo>
                  <a:close/>
                </a:path>
                <a:path w="516890" h="231139">
                  <a:moveTo>
                    <a:pt x="334606" y="37706"/>
                  </a:moveTo>
                  <a:lnTo>
                    <a:pt x="175945" y="37706"/>
                  </a:lnTo>
                  <a:lnTo>
                    <a:pt x="175945" y="43980"/>
                  </a:lnTo>
                  <a:lnTo>
                    <a:pt x="334606" y="43980"/>
                  </a:lnTo>
                  <a:lnTo>
                    <a:pt x="334606" y="37706"/>
                  </a:lnTo>
                  <a:close/>
                </a:path>
                <a:path w="516890" h="231139">
                  <a:moveTo>
                    <a:pt x="334606" y="18846"/>
                  </a:moveTo>
                  <a:lnTo>
                    <a:pt x="175945" y="18846"/>
                  </a:lnTo>
                  <a:lnTo>
                    <a:pt x="175945" y="25133"/>
                  </a:lnTo>
                  <a:lnTo>
                    <a:pt x="334606" y="25133"/>
                  </a:lnTo>
                  <a:lnTo>
                    <a:pt x="334606" y="18846"/>
                  </a:lnTo>
                  <a:close/>
                </a:path>
                <a:path w="516890" h="231139">
                  <a:moveTo>
                    <a:pt x="334606" y="0"/>
                  </a:moveTo>
                  <a:lnTo>
                    <a:pt x="175945" y="0"/>
                  </a:lnTo>
                  <a:lnTo>
                    <a:pt x="175945" y="7848"/>
                  </a:lnTo>
                  <a:lnTo>
                    <a:pt x="334606" y="7848"/>
                  </a:lnTo>
                  <a:lnTo>
                    <a:pt x="334606" y="0"/>
                  </a:lnTo>
                  <a:close/>
                </a:path>
                <a:path w="516890" h="231139">
                  <a:moveTo>
                    <a:pt x="516839" y="53416"/>
                  </a:moveTo>
                  <a:lnTo>
                    <a:pt x="355028" y="53416"/>
                  </a:lnTo>
                  <a:lnTo>
                    <a:pt x="355028" y="61277"/>
                  </a:lnTo>
                  <a:lnTo>
                    <a:pt x="516839" y="61277"/>
                  </a:lnTo>
                  <a:lnTo>
                    <a:pt x="516839" y="53416"/>
                  </a:lnTo>
                  <a:close/>
                </a:path>
                <a:path w="516890" h="231139">
                  <a:moveTo>
                    <a:pt x="516839" y="36144"/>
                  </a:moveTo>
                  <a:lnTo>
                    <a:pt x="355028" y="36144"/>
                  </a:lnTo>
                  <a:lnTo>
                    <a:pt x="355028" y="42418"/>
                  </a:lnTo>
                  <a:lnTo>
                    <a:pt x="516839" y="42418"/>
                  </a:lnTo>
                  <a:lnTo>
                    <a:pt x="516839" y="36144"/>
                  </a:lnTo>
                  <a:close/>
                </a:path>
                <a:path w="516890" h="231139">
                  <a:moveTo>
                    <a:pt x="516839" y="17284"/>
                  </a:moveTo>
                  <a:lnTo>
                    <a:pt x="355028" y="17284"/>
                  </a:lnTo>
                  <a:lnTo>
                    <a:pt x="355028" y="25146"/>
                  </a:lnTo>
                  <a:lnTo>
                    <a:pt x="516839" y="25146"/>
                  </a:lnTo>
                  <a:lnTo>
                    <a:pt x="516839" y="17284"/>
                  </a:lnTo>
                  <a:close/>
                </a:path>
                <a:path w="516890" h="231139">
                  <a:moveTo>
                    <a:pt x="516839" y="0"/>
                  </a:moveTo>
                  <a:lnTo>
                    <a:pt x="355028" y="0"/>
                  </a:lnTo>
                  <a:lnTo>
                    <a:pt x="355028" y="6286"/>
                  </a:lnTo>
                  <a:lnTo>
                    <a:pt x="516839" y="6286"/>
                  </a:lnTo>
                  <a:lnTo>
                    <a:pt x="516839" y="0"/>
                  </a:lnTo>
                  <a:close/>
                </a:path>
              </a:pathLst>
            </a:custGeom>
            <a:solidFill>
              <a:srgbClr val="97A5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227526" y="1627953"/>
              <a:ext cx="158750" cy="6350"/>
            </a:xfrm>
            <a:custGeom>
              <a:avLst/>
              <a:gdLst/>
              <a:ahLst/>
              <a:cxnLst/>
              <a:rect l="l" t="t" r="r" b="b"/>
              <a:pathLst>
                <a:path w="158750" h="6350">
                  <a:moveTo>
                    <a:pt x="158664" y="6283"/>
                  </a:moveTo>
                  <a:lnTo>
                    <a:pt x="0" y="6283"/>
                  </a:lnTo>
                  <a:lnTo>
                    <a:pt x="0" y="0"/>
                  </a:lnTo>
                  <a:lnTo>
                    <a:pt x="158664" y="0"/>
                  </a:lnTo>
                  <a:lnTo>
                    <a:pt x="158664" y="62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582550" y="1830615"/>
              <a:ext cx="163830" cy="69215"/>
            </a:xfrm>
            <a:custGeom>
              <a:avLst/>
              <a:gdLst/>
              <a:ahLst/>
              <a:cxnLst/>
              <a:rect l="l" t="t" r="r" b="b"/>
              <a:pathLst>
                <a:path w="163829" h="69214">
                  <a:moveTo>
                    <a:pt x="72263" y="0"/>
                  </a:moveTo>
                  <a:lnTo>
                    <a:pt x="0" y="0"/>
                  </a:lnTo>
                  <a:lnTo>
                    <a:pt x="0" y="69126"/>
                  </a:lnTo>
                  <a:lnTo>
                    <a:pt x="72263" y="69126"/>
                  </a:lnTo>
                  <a:lnTo>
                    <a:pt x="72263" y="0"/>
                  </a:lnTo>
                  <a:close/>
                </a:path>
                <a:path w="163829" h="69214">
                  <a:moveTo>
                    <a:pt x="163385" y="0"/>
                  </a:moveTo>
                  <a:lnTo>
                    <a:pt x="89547" y="0"/>
                  </a:lnTo>
                  <a:lnTo>
                    <a:pt x="89547" y="69126"/>
                  </a:lnTo>
                  <a:lnTo>
                    <a:pt x="163385" y="69126"/>
                  </a:lnTo>
                  <a:lnTo>
                    <a:pt x="163385" y="0"/>
                  </a:lnTo>
                  <a:close/>
                </a:path>
              </a:pathLst>
            </a:custGeom>
            <a:solidFill>
              <a:srgbClr val="FABF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582558" y="1747353"/>
              <a:ext cx="161925" cy="69215"/>
            </a:xfrm>
            <a:custGeom>
              <a:avLst/>
              <a:gdLst/>
              <a:ahLst/>
              <a:cxnLst/>
              <a:rect l="l" t="t" r="r" b="b"/>
              <a:pathLst>
                <a:path w="161925" h="69214">
                  <a:moveTo>
                    <a:pt x="161806" y="69123"/>
                  </a:moveTo>
                  <a:lnTo>
                    <a:pt x="0" y="69123"/>
                  </a:lnTo>
                  <a:lnTo>
                    <a:pt x="0" y="0"/>
                  </a:lnTo>
                  <a:lnTo>
                    <a:pt x="161806" y="0"/>
                  </a:lnTo>
                  <a:lnTo>
                    <a:pt x="161806" y="69123"/>
                  </a:lnTo>
                  <a:close/>
                </a:path>
              </a:pathLst>
            </a:custGeom>
            <a:solidFill>
              <a:srgbClr val="97A5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733367" y="161853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18851" y="25135"/>
                  </a:moveTo>
                  <a:lnTo>
                    <a:pt x="6283" y="25135"/>
                  </a:lnTo>
                  <a:lnTo>
                    <a:pt x="0" y="18851"/>
                  </a:lnTo>
                  <a:lnTo>
                    <a:pt x="0" y="6283"/>
                  </a:lnTo>
                  <a:lnTo>
                    <a:pt x="6283" y="0"/>
                  </a:lnTo>
                  <a:lnTo>
                    <a:pt x="18851" y="0"/>
                  </a:lnTo>
                  <a:lnTo>
                    <a:pt x="25134" y="6283"/>
                  </a:lnTo>
                  <a:lnTo>
                    <a:pt x="25134" y="12567"/>
                  </a:lnTo>
                  <a:lnTo>
                    <a:pt x="25134" y="18851"/>
                  </a:lnTo>
                  <a:lnTo>
                    <a:pt x="18851" y="25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474163" y="199557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0422" y="25135"/>
                  </a:moveTo>
                  <a:lnTo>
                    <a:pt x="6283" y="25135"/>
                  </a:lnTo>
                  <a:lnTo>
                    <a:pt x="0" y="20422"/>
                  </a:lnTo>
                  <a:lnTo>
                    <a:pt x="0" y="6283"/>
                  </a:lnTo>
                  <a:lnTo>
                    <a:pt x="6283" y="0"/>
                  </a:lnTo>
                  <a:lnTo>
                    <a:pt x="20422" y="0"/>
                  </a:lnTo>
                  <a:lnTo>
                    <a:pt x="25134" y="6283"/>
                  </a:lnTo>
                  <a:lnTo>
                    <a:pt x="25134" y="12567"/>
                  </a:lnTo>
                  <a:lnTo>
                    <a:pt x="25134" y="20422"/>
                  </a:lnTo>
                  <a:lnTo>
                    <a:pt x="20422" y="25135"/>
                  </a:lnTo>
                  <a:close/>
                </a:path>
              </a:pathLst>
            </a:custGeom>
            <a:solidFill>
              <a:srgbClr val="E2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431748" y="1766208"/>
              <a:ext cx="107314" cy="108585"/>
            </a:xfrm>
            <a:custGeom>
              <a:avLst/>
              <a:gdLst/>
              <a:ahLst/>
              <a:cxnLst/>
              <a:rect l="l" t="t" r="r" b="b"/>
              <a:pathLst>
                <a:path w="107315" h="108585">
                  <a:moveTo>
                    <a:pt x="87972" y="25135"/>
                  </a:moveTo>
                  <a:lnTo>
                    <a:pt x="20422" y="25135"/>
                  </a:lnTo>
                  <a:lnTo>
                    <a:pt x="25134" y="20422"/>
                  </a:lnTo>
                  <a:lnTo>
                    <a:pt x="37702" y="14138"/>
                  </a:lnTo>
                  <a:lnTo>
                    <a:pt x="34560" y="3141"/>
                  </a:lnTo>
                  <a:lnTo>
                    <a:pt x="48698" y="0"/>
                  </a:lnTo>
                  <a:lnTo>
                    <a:pt x="50269" y="10996"/>
                  </a:lnTo>
                  <a:lnTo>
                    <a:pt x="64408" y="10996"/>
                  </a:lnTo>
                  <a:lnTo>
                    <a:pt x="70691" y="14138"/>
                  </a:lnTo>
                  <a:lnTo>
                    <a:pt x="86924" y="14138"/>
                  </a:lnTo>
                  <a:lnTo>
                    <a:pt x="81688" y="21993"/>
                  </a:lnTo>
                  <a:lnTo>
                    <a:pt x="87972" y="25135"/>
                  </a:lnTo>
                  <a:close/>
                </a:path>
                <a:path w="107315" h="108585">
                  <a:moveTo>
                    <a:pt x="86924" y="14138"/>
                  </a:moveTo>
                  <a:lnTo>
                    <a:pt x="70691" y="14138"/>
                  </a:lnTo>
                  <a:lnTo>
                    <a:pt x="75404" y="4712"/>
                  </a:lnTo>
                  <a:lnTo>
                    <a:pt x="87972" y="12567"/>
                  </a:lnTo>
                  <a:lnTo>
                    <a:pt x="86924" y="14138"/>
                  </a:lnTo>
                  <a:close/>
                </a:path>
                <a:path w="107315" h="108585">
                  <a:moveTo>
                    <a:pt x="3141" y="73836"/>
                  </a:moveTo>
                  <a:lnTo>
                    <a:pt x="0" y="59697"/>
                  </a:lnTo>
                  <a:lnTo>
                    <a:pt x="10996" y="58126"/>
                  </a:lnTo>
                  <a:lnTo>
                    <a:pt x="9425" y="50271"/>
                  </a:lnTo>
                  <a:lnTo>
                    <a:pt x="10996" y="43987"/>
                  </a:lnTo>
                  <a:lnTo>
                    <a:pt x="14138" y="37703"/>
                  </a:lnTo>
                  <a:lnTo>
                    <a:pt x="4712" y="32990"/>
                  </a:lnTo>
                  <a:lnTo>
                    <a:pt x="12567" y="20422"/>
                  </a:lnTo>
                  <a:lnTo>
                    <a:pt x="20422" y="25135"/>
                  </a:lnTo>
                  <a:lnTo>
                    <a:pt x="87972" y="25135"/>
                  </a:lnTo>
                  <a:lnTo>
                    <a:pt x="90144" y="29480"/>
                  </a:lnTo>
                  <a:lnTo>
                    <a:pt x="58222" y="29480"/>
                  </a:lnTo>
                  <a:lnTo>
                    <a:pt x="48698" y="29848"/>
                  </a:lnTo>
                  <a:lnTo>
                    <a:pt x="39346" y="34070"/>
                  </a:lnTo>
                  <a:lnTo>
                    <a:pt x="32793" y="41238"/>
                  </a:lnTo>
                  <a:lnTo>
                    <a:pt x="29479" y="50173"/>
                  </a:lnTo>
                  <a:lnTo>
                    <a:pt x="29847" y="59697"/>
                  </a:lnTo>
                  <a:lnTo>
                    <a:pt x="33848" y="69049"/>
                  </a:lnTo>
                  <a:lnTo>
                    <a:pt x="35554" y="70694"/>
                  </a:lnTo>
                  <a:lnTo>
                    <a:pt x="14138" y="70694"/>
                  </a:lnTo>
                  <a:lnTo>
                    <a:pt x="3141" y="73836"/>
                  </a:lnTo>
                  <a:close/>
                </a:path>
                <a:path w="107315" h="108585">
                  <a:moveTo>
                    <a:pt x="102296" y="78917"/>
                  </a:moveTo>
                  <a:lnTo>
                    <a:pt x="49508" y="78917"/>
                  </a:lnTo>
                  <a:lnTo>
                    <a:pt x="59695" y="78549"/>
                  </a:lnTo>
                  <a:lnTo>
                    <a:pt x="68384" y="74327"/>
                  </a:lnTo>
                  <a:lnTo>
                    <a:pt x="75012" y="67159"/>
                  </a:lnTo>
                  <a:lnTo>
                    <a:pt x="78693" y="58224"/>
                  </a:lnTo>
                  <a:lnTo>
                    <a:pt x="78546" y="48700"/>
                  </a:lnTo>
                  <a:lnTo>
                    <a:pt x="74324" y="39348"/>
                  </a:lnTo>
                  <a:lnTo>
                    <a:pt x="67157" y="32794"/>
                  </a:lnTo>
                  <a:lnTo>
                    <a:pt x="58222" y="29480"/>
                  </a:lnTo>
                  <a:lnTo>
                    <a:pt x="90144" y="29480"/>
                  </a:lnTo>
                  <a:lnTo>
                    <a:pt x="94255" y="37703"/>
                  </a:lnTo>
                  <a:lnTo>
                    <a:pt x="104379" y="37703"/>
                  </a:lnTo>
                  <a:lnTo>
                    <a:pt x="106823" y="48700"/>
                  </a:lnTo>
                  <a:lnTo>
                    <a:pt x="97397" y="51842"/>
                  </a:lnTo>
                  <a:lnTo>
                    <a:pt x="97373" y="58224"/>
                  </a:lnTo>
                  <a:lnTo>
                    <a:pt x="94255" y="70694"/>
                  </a:lnTo>
                  <a:lnTo>
                    <a:pt x="103681" y="76978"/>
                  </a:lnTo>
                  <a:lnTo>
                    <a:pt x="102296" y="78917"/>
                  </a:lnTo>
                  <a:close/>
                </a:path>
                <a:path w="107315" h="108585">
                  <a:moveTo>
                    <a:pt x="104379" y="37703"/>
                  </a:moveTo>
                  <a:lnTo>
                    <a:pt x="94255" y="37703"/>
                  </a:lnTo>
                  <a:lnTo>
                    <a:pt x="103681" y="34561"/>
                  </a:lnTo>
                  <a:lnTo>
                    <a:pt x="104379" y="37703"/>
                  </a:lnTo>
                  <a:close/>
                </a:path>
                <a:path w="107315" h="108585">
                  <a:moveTo>
                    <a:pt x="31418" y="103684"/>
                  </a:moveTo>
                  <a:lnTo>
                    <a:pt x="18851" y="95830"/>
                  </a:lnTo>
                  <a:lnTo>
                    <a:pt x="25134" y="86404"/>
                  </a:lnTo>
                  <a:lnTo>
                    <a:pt x="20422" y="83262"/>
                  </a:lnTo>
                  <a:lnTo>
                    <a:pt x="15709" y="76978"/>
                  </a:lnTo>
                  <a:lnTo>
                    <a:pt x="14138" y="70694"/>
                  </a:lnTo>
                  <a:lnTo>
                    <a:pt x="35554" y="70694"/>
                  </a:lnTo>
                  <a:lnTo>
                    <a:pt x="40647" y="75603"/>
                  </a:lnTo>
                  <a:lnTo>
                    <a:pt x="49508" y="78917"/>
                  </a:lnTo>
                  <a:lnTo>
                    <a:pt x="102296" y="78917"/>
                  </a:lnTo>
                  <a:lnTo>
                    <a:pt x="99193" y="83262"/>
                  </a:lnTo>
                  <a:lnTo>
                    <a:pt x="86401" y="83262"/>
                  </a:lnTo>
                  <a:lnTo>
                    <a:pt x="81688" y="87975"/>
                  </a:lnTo>
                  <a:lnTo>
                    <a:pt x="76975" y="91117"/>
                  </a:lnTo>
                  <a:lnTo>
                    <a:pt x="70691" y="94259"/>
                  </a:lnTo>
                  <a:lnTo>
                    <a:pt x="37702" y="94259"/>
                  </a:lnTo>
                  <a:lnTo>
                    <a:pt x="31418" y="103684"/>
                  </a:lnTo>
                  <a:close/>
                </a:path>
                <a:path w="107315" h="108585">
                  <a:moveTo>
                    <a:pt x="95826" y="87975"/>
                  </a:moveTo>
                  <a:lnTo>
                    <a:pt x="86401" y="83262"/>
                  </a:lnTo>
                  <a:lnTo>
                    <a:pt x="99193" y="83262"/>
                  </a:lnTo>
                  <a:lnTo>
                    <a:pt x="95826" y="87975"/>
                  </a:lnTo>
                  <a:close/>
                </a:path>
                <a:path w="107315" h="108585">
                  <a:moveTo>
                    <a:pt x="59695" y="108397"/>
                  </a:moveTo>
                  <a:lnTo>
                    <a:pt x="56553" y="97400"/>
                  </a:lnTo>
                  <a:lnTo>
                    <a:pt x="43986" y="97400"/>
                  </a:lnTo>
                  <a:lnTo>
                    <a:pt x="37702" y="94259"/>
                  </a:lnTo>
                  <a:lnTo>
                    <a:pt x="70691" y="94259"/>
                  </a:lnTo>
                  <a:lnTo>
                    <a:pt x="71140" y="97400"/>
                  </a:lnTo>
                  <a:lnTo>
                    <a:pt x="56553" y="97400"/>
                  </a:lnTo>
                  <a:lnTo>
                    <a:pt x="50269" y="98971"/>
                  </a:lnTo>
                  <a:lnTo>
                    <a:pt x="71365" y="98971"/>
                  </a:lnTo>
                  <a:lnTo>
                    <a:pt x="72262" y="105255"/>
                  </a:lnTo>
                  <a:lnTo>
                    <a:pt x="59695" y="108397"/>
                  </a:lnTo>
                  <a:close/>
                </a:path>
              </a:pathLst>
            </a:custGeom>
            <a:solidFill>
              <a:srgbClr val="CE42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279367" y="408879"/>
              <a:ext cx="603250" cy="605155"/>
            </a:xfrm>
            <a:custGeom>
              <a:avLst/>
              <a:gdLst/>
              <a:ahLst/>
              <a:cxnLst/>
              <a:rect l="l" t="t" r="r" b="b"/>
              <a:pathLst>
                <a:path w="603250" h="605155">
                  <a:moveTo>
                    <a:pt x="301619" y="604828"/>
                  </a:moveTo>
                  <a:lnTo>
                    <a:pt x="252709" y="600877"/>
                  </a:lnTo>
                  <a:lnTo>
                    <a:pt x="206307" y="589433"/>
                  </a:lnTo>
                  <a:lnTo>
                    <a:pt x="163034" y="571107"/>
                  </a:lnTo>
                  <a:lnTo>
                    <a:pt x="123513" y="546513"/>
                  </a:lnTo>
                  <a:lnTo>
                    <a:pt x="88364" y="516264"/>
                  </a:lnTo>
                  <a:lnTo>
                    <a:pt x="58212" y="480972"/>
                  </a:lnTo>
                  <a:lnTo>
                    <a:pt x="33677" y="441250"/>
                  </a:lnTo>
                  <a:lnTo>
                    <a:pt x="15382" y="397710"/>
                  </a:lnTo>
                  <a:lnTo>
                    <a:pt x="3949" y="350965"/>
                  </a:lnTo>
                  <a:lnTo>
                    <a:pt x="0" y="301628"/>
                  </a:lnTo>
                  <a:lnTo>
                    <a:pt x="3949" y="252717"/>
                  </a:lnTo>
                  <a:lnTo>
                    <a:pt x="15382" y="206314"/>
                  </a:lnTo>
                  <a:lnTo>
                    <a:pt x="33677" y="163039"/>
                  </a:lnTo>
                  <a:lnTo>
                    <a:pt x="58212" y="123517"/>
                  </a:lnTo>
                  <a:lnTo>
                    <a:pt x="88364" y="88367"/>
                  </a:lnTo>
                  <a:lnTo>
                    <a:pt x="123513" y="58214"/>
                  </a:lnTo>
                  <a:lnTo>
                    <a:pt x="163034" y="33678"/>
                  </a:lnTo>
                  <a:lnTo>
                    <a:pt x="206307" y="15383"/>
                  </a:lnTo>
                  <a:lnTo>
                    <a:pt x="252709" y="3949"/>
                  </a:lnTo>
                  <a:lnTo>
                    <a:pt x="301619" y="0"/>
                  </a:lnTo>
                  <a:lnTo>
                    <a:pt x="350528" y="3949"/>
                  </a:lnTo>
                  <a:lnTo>
                    <a:pt x="396930" y="15383"/>
                  </a:lnTo>
                  <a:lnTo>
                    <a:pt x="440203" y="33678"/>
                  </a:lnTo>
                  <a:lnTo>
                    <a:pt x="479725" y="58214"/>
                  </a:lnTo>
                  <a:lnTo>
                    <a:pt x="514873" y="88367"/>
                  </a:lnTo>
                  <a:lnTo>
                    <a:pt x="545025" y="123517"/>
                  </a:lnTo>
                  <a:lnTo>
                    <a:pt x="569560" y="163039"/>
                  </a:lnTo>
                  <a:lnTo>
                    <a:pt x="587855" y="206314"/>
                  </a:lnTo>
                  <a:lnTo>
                    <a:pt x="599288" y="252717"/>
                  </a:lnTo>
                  <a:lnTo>
                    <a:pt x="603238" y="301628"/>
                  </a:lnTo>
                  <a:lnTo>
                    <a:pt x="599288" y="350965"/>
                  </a:lnTo>
                  <a:lnTo>
                    <a:pt x="587855" y="397710"/>
                  </a:lnTo>
                  <a:lnTo>
                    <a:pt x="569560" y="441250"/>
                  </a:lnTo>
                  <a:lnTo>
                    <a:pt x="545025" y="480972"/>
                  </a:lnTo>
                  <a:lnTo>
                    <a:pt x="514873" y="516264"/>
                  </a:lnTo>
                  <a:lnTo>
                    <a:pt x="479725" y="546513"/>
                  </a:lnTo>
                  <a:lnTo>
                    <a:pt x="440203" y="571107"/>
                  </a:lnTo>
                  <a:lnTo>
                    <a:pt x="396930" y="589433"/>
                  </a:lnTo>
                  <a:lnTo>
                    <a:pt x="350528" y="600877"/>
                  </a:lnTo>
                  <a:lnTo>
                    <a:pt x="301619" y="604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315499" y="446583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70" h="534669">
                  <a:moveTo>
                    <a:pt x="267058" y="534134"/>
                  </a:moveTo>
                  <a:lnTo>
                    <a:pt x="219008" y="529837"/>
                  </a:lnTo>
                  <a:lnTo>
                    <a:pt x="173802" y="517446"/>
                  </a:lnTo>
                  <a:lnTo>
                    <a:pt x="132191" y="497710"/>
                  </a:lnTo>
                  <a:lnTo>
                    <a:pt x="94923" y="471381"/>
                  </a:lnTo>
                  <a:lnTo>
                    <a:pt x="62751" y="439207"/>
                  </a:lnTo>
                  <a:lnTo>
                    <a:pt x="36422" y="401939"/>
                  </a:lnTo>
                  <a:lnTo>
                    <a:pt x="16687" y="360326"/>
                  </a:lnTo>
                  <a:lnTo>
                    <a:pt x="4296" y="315119"/>
                  </a:lnTo>
                  <a:lnTo>
                    <a:pt x="0" y="267067"/>
                  </a:lnTo>
                  <a:lnTo>
                    <a:pt x="4296" y="219015"/>
                  </a:lnTo>
                  <a:lnTo>
                    <a:pt x="16687" y="173808"/>
                  </a:lnTo>
                  <a:lnTo>
                    <a:pt x="36422" y="132195"/>
                  </a:lnTo>
                  <a:lnTo>
                    <a:pt x="62751" y="94927"/>
                  </a:lnTo>
                  <a:lnTo>
                    <a:pt x="94923" y="62753"/>
                  </a:lnTo>
                  <a:lnTo>
                    <a:pt x="132191" y="36423"/>
                  </a:lnTo>
                  <a:lnTo>
                    <a:pt x="173802" y="16688"/>
                  </a:lnTo>
                  <a:lnTo>
                    <a:pt x="219008" y="4297"/>
                  </a:lnTo>
                  <a:lnTo>
                    <a:pt x="267058" y="0"/>
                  </a:lnTo>
                  <a:lnTo>
                    <a:pt x="315108" y="4297"/>
                  </a:lnTo>
                  <a:lnTo>
                    <a:pt x="360314" y="16688"/>
                  </a:lnTo>
                  <a:lnTo>
                    <a:pt x="401926" y="36423"/>
                  </a:lnTo>
                  <a:lnTo>
                    <a:pt x="439193" y="62753"/>
                  </a:lnTo>
                  <a:lnTo>
                    <a:pt x="471366" y="94927"/>
                  </a:lnTo>
                  <a:lnTo>
                    <a:pt x="497694" y="132195"/>
                  </a:lnTo>
                  <a:lnTo>
                    <a:pt x="517429" y="173808"/>
                  </a:lnTo>
                  <a:lnTo>
                    <a:pt x="529820" y="219015"/>
                  </a:lnTo>
                  <a:lnTo>
                    <a:pt x="534117" y="267067"/>
                  </a:lnTo>
                  <a:lnTo>
                    <a:pt x="529820" y="315119"/>
                  </a:lnTo>
                  <a:lnTo>
                    <a:pt x="517429" y="360326"/>
                  </a:lnTo>
                  <a:lnTo>
                    <a:pt x="497694" y="401939"/>
                  </a:lnTo>
                  <a:lnTo>
                    <a:pt x="471366" y="439207"/>
                  </a:lnTo>
                  <a:lnTo>
                    <a:pt x="439193" y="471381"/>
                  </a:lnTo>
                  <a:lnTo>
                    <a:pt x="401926" y="497710"/>
                  </a:lnTo>
                  <a:lnTo>
                    <a:pt x="360314" y="517446"/>
                  </a:lnTo>
                  <a:lnTo>
                    <a:pt x="315108" y="529837"/>
                  </a:lnTo>
                  <a:lnTo>
                    <a:pt x="267058" y="534134"/>
                  </a:lnTo>
                  <a:close/>
                </a:path>
              </a:pathLst>
            </a:custGeom>
            <a:solidFill>
              <a:srgbClr val="35B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438031" y="514136"/>
              <a:ext cx="322580" cy="394335"/>
            </a:xfrm>
            <a:custGeom>
              <a:avLst/>
              <a:gdLst/>
              <a:ahLst/>
              <a:cxnLst/>
              <a:rect l="l" t="t" r="r" b="b"/>
              <a:pathLst>
                <a:path w="322579" h="394334">
                  <a:moveTo>
                    <a:pt x="267058" y="394316"/>
                  </a:moveTo>
                  <a:lnTo>
                    <a:pt x="0" y="394316"/>
                  </a:lnTo>
                  <a:lnTo>
                    <a:pt x="0" y="32990"/>
                  </a:lnTo>
                  <a:lnTo>
                    <a:pt x="2503" y="19882"/>
                  </a:lnTo>
                  <a:lnTo>
                    <a:pt x="9425" y="9425"/>
                  </a:lnTo>
                  <a:lnTo>
                    <a:pt x="19882" y="2503"/>
                  </a:lnTo>
                  <a:lnTo>
                    <a:pt x="32989" y="0"/>
                  </a:lnTo>
                  <a:lnTo>
                    <a:pt x="289051" y="0"/>
                  </a:lnTo>
                  <a:lnTo>
                    <a:pt x="302159" y="2503"/>
                  </a:lnTo>
                  <a:lnTo>
                    <a:pt x="312615" y="9425"/>
                  </a:lnTo>
                  <a:lnTo>
                    <a:pt x="319537" y="19882"/>
                  </a:lnTo>
                  <a:lnTo>
                    <a:pt x="322041" y="32990"/>
                  </a:lnTo>
                  <a:lnTo>
                    <a:pt x="322041" y="75407"/>
                  </a:lnTo>
                  <a:lnTo>
                    <a:pt x="267058" y="75407"/>
                  </a:lnTo>
                  <a:lnTo>
                    <a:pt x="267058" y="394316"/>
                  </a:lnTo>
                  <a:close/>
                </a:path>
              </a:pathLst>
            </a:custGeom>
            <a:solidFill>
              <a:srgbClr val="62BA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447447" y="523290"/>
              <a:ext cx="303530" cy="375920"/>
            </a:xfrm>
            <a:custGeom>
              <a:avLst/>
              <a:gdLst/>
              <a:ahLst/>
              <a:cxnLst/>
              <a:rect l="l" t="t" r="r" b="b"/>
              <a:pathLst>
                <a:path w="303529" h="375919">
                  <a:moveTo>
                    <a:pt x="246646" y="65976"/>
                  </a:moveTo>
                  <a:lnTo>
                    <a:pt x="45554" y="65976"/>
                  </a:lnTo>
                  <a:lnTo>
                    <a:pt x="45554" y="23571"/>
                  </a:lnTo>
                  <a:lnTo>
                    <a:pt x="44132" y="14808"/>
                  </a:lnTo>
                  <a:lnTo>
                    <a:pt x="40068" y="7658"/>
                  </a:lnTo>
                  <a:lnTo>
                    <a:pt x="33629" y="2578"/>
                  </a:lnTo>
                  <a:lnTo>
                    <a:pt x="25133" y="0"/>
                  </a:lnTo>
                  <a:lnTo>
                    <a:pt x="23571" y="0"/>
                  </a:lnTo>
                  <a:lnTo>
                    <a:pt x="0" y="373900"/>
                  </a:lnTo>
                  <a:lnTo>
                    <a:pt x="246646" y="375462"/>
                  </a:lnTo>
                  <a:lnTo>
                    <a:pt x="246646" y="65976"/>
                  </a:lnTo>
                  <a:close/>
                </a:path>
                <a:path w="303529" h="375919">
                  <a:moveTo>
                    <a:pt x="303199" y="23837"/>
                  </a:moveTo>
                  <a:lnTo>
                    <a:pt x="47129" y="279"/>
                  </a:lnTo>
                  <a:lnTo>
                    <a:pt x="53416" y="6565"/>
                  </a:lnTo>
                  <a:lnTo>
                    <a:pt x="56553" y="14414"/>
                  </a:lnTo>
                  <a:lnTo>
                    <a:pt x="56553" y="55257"/>
                  </a:lnTo>
                  <a:lnTo>
                    <a:pt x="303199" y="55257"/>
                  </a:lnTo>
                  <a:lnTo>
                    <a:pt x="303199" y="238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472593" y="622261"/>
              <a:ext cx="200025" cy="182245"/>
            </a:xfrm>
            <a:custGeom>
              <a:avLst/>
              <a:gdLst/>
              <a:ahLst/>
              <a:cxnLst/>
              <a:rect l="l" t="t" r="r" b="b"/>
              <a:pathLst>
                <a:path w="200025" h="182245">
                  <a:moveTo>
                    <a:pt x="199504" y="166535"/>
                  </a:moveTo>
                  <a:lnTo>
                    <a:pt x="0" y="166535"/>
                  </a:lnTo>
                  <a:lnTo>
                    <a:pt x="0" y="182245"/>
                  </a:lnTo>
                  <a:lnTo>
                    <a:pt x="199504" y="182245"/>
                  </a:lnTo>
                  <a:lnTo>
                    <a:pt x="199504" y="166535"/>
                  </a:lnTo>
                  <a:close/>
                </a:path>
                <a:path w="200025" h="182245">
                  <a:moveTo>
                    <a:pt x="199504" y="133540"/>
                  </a:moveTo>
                  <a:lnTo>
                    <a:pt x="0" y="133540"/>
                  </a:lnTo>
                  <a:lnTo>
                    <a:pt x="0" y="149250"/>
                  </a:lnTo>
                  <a:lnTo>
                    <a:pt x="199504" y="149250"/>
                  </a:lnTo>
                  <a:lnTo>
                    <a:pt x="199504" y="133540"/>
                  </a:lnTo>
                  <a:close/>
                </a:path>
                <a:path w="200025" h="182245">
                  <a:moveTo>
                    <a:pt x="199504" y="100545"/>
                  </a:moveTo>
                  <a:lnTo>
                    <a:pt x="0" y="100545"/>
                  </a:lnTo>
                  <a:lnTo>
                    <a:pt x="0" y="114693"/>
                  </a:lnTo>
                  <a:lnTo>
                    <a:pt x="199504" y="114693"/>
                  </a:lnTo>
                  <a:lnTo>
                    <a:pt x="199504" y="100545"/>
                  </a:lnTo>
                  <a:close/>
                </a:path>
                <a:path w="200025" h="182245">
                  <a:moveTo>
                    <a:pt x="199504" y="67551"/>
                  </a:moveTo>
                  <a:lnTo>
                    <a:pt x="0" y="67551"/>
                  </a:lnTo>
                  <a:lnTo>
                    <a:pt x="0" y="81699"/>
                  </a:lnTo>
                  <a:lnTo>
                    <a:pt x="199504" y="81699"/>
                  </a:lnTo>
                  <a:lnTo>
                    <a:pt x="199504" y="67551"/>
                  </a:lnTo>
                  <a:close/>
                </a:path>
                <a:path w="200025" h="182245">
                  <a:moveTo>
                    <a:pt x="199504" y="32994"/>
                  </a:moveTo>
                  <a:lnTo>
                    <a:pt x="0" y="32994"/>
                  </a:lnTo>
                  <a:lnTo>
                    <a:pt x="0" y="48704"/>
                  </a:lnTo>
                  <a:lnTo>
                    <a:pt x="199504" y="48704"/>
                  </a:lnTo>
                  <a:lnTo>
                    <a:pt x="199504" y="32994"/>
                  </a:lnTo>
                  <a:close/>
                </a:path>
                <a:path w="200025" h="182245">
                  <a:moveTo>
                    <a:pt x="199504" y="0"/>
                  </a:moveTo>
                  <a:lnTo>
                    <a:pt x="0" y="0"/>
                  </a:lnTo>
                  <a:lnTo>
                    <a:pt x="0" y="15709"/>
                  </a:lnTo>
                  <a:lnTo>
                    <a:pt x="199504" y="15709"/>
                  </a:lnTo>
                  <a:lnTo>
                    <a:pt x="199504" y="0"/>
                  </a:lnTo>
                  <a:close/>
                </a:path>
              </a:pathLst>
            </a:custGeom>
            <a:solidFill>
              <a:srgbClr val="62BA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65924" y="837501"/>
              <a:ext cx="6169660" cy="504825"/>
            </a:xfrm>
            <a:custGeom>
              <a:avLst/>
              <a:gdLst/>
              <a:ahLst/>
              <a:cxnLst/>
              <a:rect l="l" t="t" r="r" b="b"/>
              <a:pathLst>
                <a:path w="6169659" h="504825">
                  <a:moveTo>
                    <a:pt x="331470" y="164947"/>
                  </a:moveTo>
                  <a:lnTo>
                    <a:pt x="330835" y="160235"/>
                  </a:lnTo>
                  <a:lnTo>
                    <a:pt x="325577" y="121094"/>
                  </a:lnTo>
                  <a:lnTo>
                    <a:pt x="320471" y="109004"/>
                  </a:lnTo>
                  <a:lnTo>
                    <a:pt x="320471" y="160235"/>
                  </a:lnTo>
                  <a:lnTo>
                    <a:pt x="320471" y="169659"/>
                  </a:lnTo>
                  <a:lnTo>
                    <a:pt x="317525" y="194043"/>
                  </a:lnTo>
                  <a:lnTo>
                    <a:pt x="311048" y="217576"/>
                  </a:lnTo>
                  <a:lnTo>
                    <a:pt x="301028" y="239915"/>
                  </a:lnTo>
                  <a:lnTo>
                    <a:pt x="287489" y="260781"/>
                  </a:lnTo>
                  <a:lnTo>
                    <a:pt x="281203" y="256692"/>
                  </a:lnTo>
                  <a:lnTo>
                    <a:pt x="281203" y="267068"/>
                  </a:lnTo>
                  <a:lnTo>
                    <a:pt x="279628" y="270205"/>
                  </a:lnTo>
                  <a:lnTo>
                    <a:pt x="276491" y="271780"/>
                  </a:lnTo>
                  <a:lnTo>
                    <a:pt x="274916" y="273342"/>
                  </a:lnTo>
                  <a:lnTo>
                    <a:pt x="254939" y="290385"/>
                  </a:lnTo>
                  <a:lnTo>
                    <a:pt x="232892" y="303593"/>
                  </a:lnTo>
                  <a:lnTo>
                    <a:pt x="209080" y="312674"/>
                  </a:lnTo>
                  <a:lnTo>
                    <a:pt x="183807" y="317334"/>
                  </a:lnTo>
                  <a:lnTo>
                    <a:pt x="199605" y="302069"/>
                  </a:lnTo>
                  <a:lnTo>
                    <a:pt x="213842" y="284543"/>
                  </a:lnTo>
                  <a:lnTo>
                    <a:pt x="225996" y="264972"/>
                  </a:lnTo>
                  <a:lnTo>
                    <a:pt x="235648" y="243497"/>
                  </a:lnTo>
                  <a:lnTo>
                    <a:pt x="248069" y="248500"/>
                  </a:lnTo>
                  <a:lnTo>
                    <a:pt x="259600" y="254101"/>
                  </a:lnTo>
                  <a:lnTo>
                    <a:pt x="270548" y="260286"/>
                  </a:lnTo>
                  <a:lnTo>
                    <a:pt x="281203" y="267068"/>
                  </a:lnTo>
                  <a:lnTo>
                    <a:pt x="281203" y="256692"/>
                  </a:lnTo>
                  <a:lnTo>
                    <a:pt x="240360" y="235648"/>
                  </a:lnTo>
                  <a:lnTo>
                    <a:pt x="244754" y="220027"/>
                  </a:lnTo>
                  <a:lnTo>
                    <a:pt x="248412" y="203835"/>
                  </a:lnTo>
                  <a:lnTo>
                    <a:pt x="251180" y="187045"/>
                  </a:lnTo>
                  <a:lnTo>
                    <a:pt x="252920" y="169659"/>
                  </a:lnTo>
                  <a:lnTo>
                    <a:pt x="320471" y="169659"/>
                  </a:lnTo>
                  <a:lnTo>
                    <a:pt x="320471" y="160235"/>
                  </a:lnTo>
                  <a:lnTo>
                    <a:pt x="252920" y="160235"/>
                  </a:lnTo>
                  <a:lnTo>
                    <a:pt x="252095" y="142836"/>
                  </a:lnTo>
                  <a:lnTo>
                    <a:pt x="249783" y="125869"/>
                  </a:lnTo>
                  <a:lnTo>
                    <a:pt x="246291" y="109207"/>
                  </a:lnTo>
                  <a:lnTo>
                    <a:pt x="243497" y="98615"/>
                  </a:lnTo>
                  <a:lnTo>
                    <a:pt x="243497" y="160235"/>
                  </a:lnTo>
                  <a:lnTo>
                    <a:pt x="243497" y="169659"/>
                  </a:lnTo>
                  <a:lnTo>
                    <a:pt x="241998" y="185889"/>
                  </a:lnTo>
                  <a:lnTo>
                    <a:pt x="239572" y="202260"/>
                  </a:lnTo>
                  <a:lnTo>
                    <a:pt x="235991" y="217817"/>
                  </a:lnTo>
                  <a:lnTo>
                    <a:pt x="230924" y="232498"/>
                  </a:lnTo>
                  <a:lnTo>
                    <a:pt x="227787" y="231609"/>
                  </a:lnTo>
                  <a:lnTo>
                    <a:pt x="227787" y="241922"/>
                  </a:lnTo>
                  <a:lnTo>
                    <a:pt x="216941" y="263652"/>
                  </a:lnTo>
                  <a:lnTo>
                    <a:pt x="203441" y="283756"/>
                  </a:lnTo>
                  <a:lnTo>
                    <a:pt x="187604" y="301777"/>
                  </a:lnTo>
                  <a:lnTo>
                    <a:pt x="169659" y="317334"/>
                  </a:lnTo>
                  <a:lnTo>
                    <a:pt x="171234" y="232498"/>
                  </a:lnTo>
                  <a:lnTo>
                    <a:pt x="185369" y="233095"/>
                  </a:lnTo>
                  <a:lnTo>
                    <a:pt x="199517" y="234861"/>
                  </a:lnTo>
                  <a:lnTo>
                    <a:pt x="213652" y="237807"/>
                  </a:lnTo>
                  <a:lnTo>
                    <a:pt x="227787" y="241922"/>
                  </a:lnTo>
                  <a:lnTo>
                    <a:pt x="227787" y="231609"/>
                  </a:lnTo>
                  <a:lnTo>
                    <a:pt x="216522" y="228384"/>
                  </a:lnTo>
                  <a:lnTo>
                    <a:pt x="201676" y="225437"/>
                  </a:lnTo>
                  <a:lnTo>
                    <a:pt x="186524" y="223659"/>
                  </a:lnTo>
                  <a:lnTo>
                    <a:pt x="171234" y="223075"/>
                  </a:lnTo>
                  <a:lnTo>
                    <a:pt x="171234" y="169659"/>
                  </a:lnTo>
                  <a:lnTo>
                    <a:pt x="243497" y="169659"/>
                  </a:lnTo>
                  <a:lnTo>
                    <a:pt x="243497" y="160235"/>
                  </a:lnTo>
                  <a:lnTo>
                    <a:pt x="171234" y="160235"/>
                  </a:lnTo>
                  <a:lnTo>
                    <a:pt x="171234" y="106819"/>
                  </a:lnTo>
                  <a:lnTo>
                    <a:pt x="218071" y="100190"/>
                  </a:lnTo>
                  <a:lnTo>
                    <a:pt x="232498" y="95821"/>
                  </a:lnTo>
                  <a:lnTo>
                    <a:pt x="237528" y="111417"/>
                  </a:lnTo>
                  <a:lnTo>
                    <a:pt x="240944" y="127444"/>
                  </a:lnTo>
                  <a:lnTo>
                    <a:pt x="242887" y="143764"/>
                  </a:lnTo>
                  <a:lnTo>
                    <a:pt x="243497" y="160235"/>
                  </a:lnTo>
                  <a:lnTo>
                    <a:pt x="243497" y="98615"/>
                  </a:lnTo>
                  <a:lnTo>
                    <a:pt x="242760" y="95821"/>
                  </a:lnTo>
                  <a:lnTo>
                    <a:pt x="241922" y="92684"/>
                  </a:lnTo>
                  <a:lnTo>
                    <a:pt x="253682" y="88341"/>
                  </a:lnTo>
                  <a:lnTo>
                    <a:pt x="260870" y="84823"/>
                  </a:lnTo>
                  <a:lnTo>
                    <a:pt x="265290" y="82664"/>
                  </a:lnTo>
                  <a:lnTo>
                    <a:pt x="276606" y="76111"/>
                  </a:lnTo>
                  <a:lnTo>
                    <a:pt x="310464" y="111137"/>
                  </a:lnTo>
                  <a:lnTo>
                    <a:pt x="320471" y="160235"/>
                  </a:lnTo>
                  <a:lnTo>
                    <a:pt x="320471" y="109004"/>
                  </a:lnTo>
                  <a:lnTo>
                    <a:pt x="308952" y="81686"/>
                  </a:lnTo>
                  <a:lnTo>
                    <a:pt x="299250" y="69113"/>
                  </a:lnTo>
                  <a:lnTo>
                    <a:pt x="283159" y="48298"/>
                  </a:lnTo>
                  <a:lnTo>
                    <a:pt x="281203" y="46799"/>
                  </a:lnTo>
                  <a:lnTo>
                    <a:pt x="281203" y="62839"/>
                  </a:lnTo>
                  <a:lnTo>
                    <a:pt x="271475" y="69367"/>
                  </a:lnTo>
                  <a:lnTo>
                    <a:pt x="261175" y="75006"/>
                  </a:lnTo>
                  <a:lnTo>
                    <a:pt x="250266" y="80073"/>
                  </a:lnTo>
                  <a:lnTo>
                    <a:pt x="238785" y="84823"/>
                  </a:lnTo>
                  <a:lnTo>
                    <a:pt x="230924" y="67830"/>
                  </a:lnTo>
                  <a:lnTo>
                    <a:pt x="230924" y="87972"/>
                  </a:lnTo>
                  <a:lnTo>
                    <a:pt x="216522" y="92100"/>
                  </a:lnTo>
                  <a:lnTo>
                    <a:pt x="201676" y="95046"/>
                  </a:lnTo>
                  <a:lnTo>
                    <a:pt x="186524" y="96812"/>
                  </a:lnTo>
                  <a:lnTo>
                    <a:pt x="171234" y="97396"/>
                  </a:lnTo>
                  <a:lnTo>
                    <a:pt x="171234" y="10998"/>
                  </a:lnTo>
                  <a:lnTo>
                    <a:pt x="177520" y="10998"/>
                  </a:lnTo>
                  <a:lnTo>
                    <a:pt x="194043" y="27444"/>
                  </a:lnTo>
                  <a:lnTo>
                    <a:pt x="208343" y="45948"/>
                  </a:lnTo>
                  <a:lnTo>
                    <a:pt x="220599" y="66217"/>
                  </a:lnTo>
                  <a:lnTo>
                    <a:pt x="230924" y="87972"/>
                  </a:lnTo>
                  <a:lnTo>
                    <a:pt x="230924" y="67830"/>
                  </a:lnTo>
                  <a:lnTo>
                    <a:pt x="229679" y="65138"/>
                  </a:lnTo>
                  <a:lnTo>
                    <a:pt x="218948" y="46342"/>
                  </a:lnTo>
                  <a:lnTo>
                    <a:pt x="206756" y="28714"/>
                  </a:lnTo>
                  <a:lnTo>
                    <a:pt x="193230" y="12560"/>
                  </a:lnTo>
                  <a:lnTo>
                    <a:pt x="218465" y="19532"/>
                  </a:lnTo>
                  <a:lnTo>
                    <a:pt x="241922" y="30632"/>
                  </a:lnTo>
                  <a:lnTo>
                    <a:pt x="263042" y="45262"/>
                  </a:lnTo>
                  <a:lnTo>
                    <a:pt x="281203" y="62839"/>
                  </a:lnTo>
                  <a:lnTo>
                    <a:pt x="281203" y="46799"/>
                  </a:lnTo>
                  <a:lnTo>
                    <a:pt x="249783" y="22517"/>
                  </a:lnTo>
                  <a:lnTo>
                    <a:pt x="226199" y="12560"/>
                  </a:lnTo>
                  <a:lnTo>
                    <a:pt x="222478" y="10998"/>
                  </a:lnTo>
                  <a:lnTo>
                    <a:pt x="210375" y="5892"/>
                  </a:lnTo>
                  <a:lnTo>
                    <a:pt x="166522" y="0"/>
                  </a:lnTo>
                  <a:lnTo>
                    <a:pt x="161810" y="469"/>
                  </a:lnTo>
                  <a:lnTo>
                    <a:pt x="161810" y="10998"/>
                  </a:lnTo>
                  <a:lnTo>
                    <a:pt x="161810" y="97396"/>
                  </a:lnTo>
                  <a:lnTo>
                    <a:pt x="161810" y="317334"/>
                  </a:lnTo>
                  <a:lnTo>
                    <a:pt x="147675" y="305066"/>
                  </a:lnTo>
                  <a:lnTo>
                    <a:pt x="147675" y="317334"/>
                  </a:lnTo>
                  <a:lnTo>
                    <a:pt x="120078" y="311251"/>
                  </a:lnTo>
                  <a:lnTo>
                    <a:pt x="94259" y="300443"/>
                  </a:lnTo>
                  <a:lnTo>
                    <a:pt x="70789" y="285521"/>
                  </a:lnTo>
                  <a:lnTo>
                    <a:pt x="50266" y="267068"/>
                  </a:lnTo>
                  <a:lnTo>
                    <a:pt x="61150" y="260286"/>
                  </a:lnTo>
                  <a:lnTo>
                    <a:pt x="63119" y="259207"/>
                  </a:lnTo>
                  <a:lnTo>
                    <a:pt x="72466" y="254101"/>
                  </a:lnTo>
                  <a:lnTo>
                    <a:pt x="84074" y="248500"/>
                  </a:lnTo>
                  <a:lnTo>
                    <a:pt x="95834" y="243497"/>
                  </a:lnTo>
                  <a:lnTo>
                    <a:pt x="105473" y="264972"/>
                  </a:lnTo>
                  <a:lnTo>
                    <a:pt x="117627" y="284543"/>
                  </a:lnTo>
                  <a:lnTo>
                    <a:pt x="131838" y="302044"/>
                  </a:lnTo>
                  <a:lnTo>
                    <a:pt x="147675" y="317334"/>
                  </a:lnTo>
                  <a:lnTo>
                    <a:pt x="147675" y="305066"/>
                  </a:lnTo>
                  <a:lnTo>
                    <a:pt x="143916" y="301802"/>
                  </a:lnTo>
                  <a:lnTo>
                    <a:pt x="128028" y="283552"/>
                  </a:lnTo>
                  <a:lnTo>
                    <a:pt x="114528" y="262991"/>
                  </a:lnTo>
                  <a:lnTo>
                    <a:pt x="105194" y="243497"/>
                  </a:lnTo>
                  <a:lnTo>
                    <a:pt x="103682" y="240360"/>
                  </a:lnTo>
                  <a:lnTo>
                    <a:pt x="117843" y="237147"/>
                  </a:lnTo>
                  <a:lnTo>
                    <a:pt x="132156" y="234657"/>
                  </a:lnTo>
                  <a:lnTo>
                    <a:pt x="146761" y="233070"/>
                  </a:lnTo>
                  <a:lnTo>
                    <a:pt x="161810" y="232498"/>
                  </a:lnTo>
                  <a:lnTo>
                    <a:pt x="161810" y="223075"/>
                  </a:lnTo>
                  <a:lnTo>
                    <a:pt x="145605" y="223659"/>
                  </a:lnTo>
                  <a:lnTo>
                    <a:pt x="129997" y="225437"/>
                  </a:lnTo>
                  <a:lnTo>
                    <a:pt x="114973" y="228384"/>
                  </a:lnTo>
                  <a:lnTo>
                    <a:pt x="100545" y="232498"/>
                  </a:lnTo>
                  <a:lnTo>
                    <a:pt x="96151" y="217157"/>
                  </a:lnTo>
                  <a:lnTo>
                    <a:pt x="92684" y="202488"/>
                  </a:lnTo>
                  <a:lnTo>
                    <a:pt x="92684" y="235648"/>
                  </a:lnTo>
                  <a:lnTo>
                    <a:pt x="80022" y="240652"/>
                  </a:lnTo>
                  <a:lnTo>
                    <a:pt x="67945" y="246253"/>
                  </a:lnTo>
                  <a:lnTo>
                    <a:pt x="56464" y="252437"/>
                  </a:lnTo>
                  <a:lnTo>
                    <a:pt x="45554" y="259207"/>
                  </a:lnTo>
                  <a:lnTo>
                    <a:pt x="31788" y="239255"/>
                  </a:lnTo>
                  <a:lnTo>
                    <a:pt x="21412" y="217385"/>
                  </a:lnTo>
                  <a:lnTo>
                    <a:pt x="14859" y="194056"/>
                  </a:lnTo>
                  <a:lnTo>
                    <a:pt x="12573" y="169659"/>
                  </a:lnTo>
                  <a:lnTo>
                    <a:pt x="80124" y="169659"/>
                  </a:lnTo>
                  <a:lnTo>
                    <a:pt x="80975" y="187045"/>
                  </a:lnTo>
                  <a:lnTo>
                    <a:pt x="83464" y="203835"/>
                  </a:lnTo>
                  <a:lnTo>
                    <a:pt x="87414" y="220027"/>
                  </a:lnTo>
                  <a:lnTo>
                    <a:pt x="92684" y="235648"/>
                  </a:lnTo>
                  <a:lnTo>
                    <a:pt x="92684" y="202488"/>
                  </a:lnTo>
                  <a:lnTo>
                    <a:pt x="92494" y="201676"/>
                  </a:lnTo>
                  <a:lnTo>
                    <a:pt x="89712" y="185889"/>
                  </a:lnTo>
                  <a:lnTo>
                    <a:pt x="87972" y="169659"/>
                  </a:lnTo>
                  <a:lnTo>
                    <a:pt x="161810" y="169659"/>
                  </a:lnTo>
                  <a:lnTo>
                    <a:pt x="161810" y="160235"/>
                  </a:lnTo>
                  <a:lnTo>
                    <a:pt x="87972" y="160235"/>
                  </a:lnTo>
                  <a:lnTo>
                    <a:pt x="88811" y="143764"/>
                  </a:lnTo>
                  <a:lnTo>
                    <a:pt x="91122" y="127444"/>
                  </a:lnTo>
                  <a:lnTo>
                    <a:pt x="94602" y="111417"/>
                  </a:lnTo>
                  <a:lnTo>
                    <a:pt x="98971" y="95821"/>
                  </a:lnTo>
                  <a:lnTo>
                    <a:pt x="114312" y="100190"/>
                  </a:lnTo>
                  <a:lnTo>
                    <a:pt x="129806" y="103682"/>
                  </a:lnTo>
                  <a:lnTo>
                    <a:pt x="145580" y="105994"/>
                  </a:lnTo>
                  <a:lnTo>
                    <a:pt x="161810" y="106819"/>
                  </a:lnTo>
                  <a:lnTo>
                    <a:pt x="161810" y="97396"/>
                  </a:lnTo>
                  <a:lnTo>
                    <a:pt x="146519" y="96812"/>
                  </a:lnTo>
                  <a:lnTo>
                    <a:pt x="138099" y="95821"/>
                  </a:lnTo>
                  <a:lnTo>
                    <a:pt x="131368" y="95046"/>
                  </a:lnTo>
                  <a:lnTo>
                    <a:pt x="116522" y="92100"/>
                  </a:lnTo>
                  <a:lnTo>
                    <a:pt x="102108" y="87972"/>
                  </a:lnTo>
                  <a:lnTo>
                    <a:pt x="103505" y="84823"/>
                  </a:lnTo>
                  <a:lnTo>
                    <a:pt x="124104" y="45948"/>
                  </a:lnTo>
                  <a:lnTo>
                    <a:pt x="153924" y="12560"/>
                  </a:lnTo>
                  <a:lnTo>
                    <a:pt x="155524" y="10998"/>
                  </a:lnTo>
                  <a:lnTo>
                    <a:pt x="161810" y="10998"/>
                  </a:lnTo>
                  <a:lnTo>
                    <a:pt x="161810" y="469"/>
                  </a:lnTo>
                  <a:lnTo>
                    <a:pt x="139814" y="2603"/>
                  </a:lnTo>
                  <a:lnTo>
                    <a:pt x="139814" y="12560"/>
                  </a:lnTo>
                  <a:lnTo>
                    <a:pt x="125412" y="28498"/>
                  </a:lnTo>
                  <a:lnTo>
                    <a:pt x="112915" y="45745"/>
                  </a:lnTo>
                  <a:lnTo>
                    <a:pt x="102476" y="64477"/>
                  </a:lnTo>
                  <a:lnTo>
                    <a:pt x="94259" y="84823"/>
                  </a:lnTo>
                  <a:lnTo>
                    <a:pt x="91122" y="83477"/>
                  </a:lnTo>
                  <a:lnTo>
                    <a:pt x="91122" y="92684"/>
                  </a:lnTo>
                  <a:lnTo>
                    <a:pt x="86055" y="109207"/>
                  </a:lnTo>
                  <a:lnTo>
                    <a:pt x="82473" y="125869"/>
                  </a:lnTo>
                  <a:lnTo>
                    <a:pt x="80073" y="142836"/>
                  </a:lnTo>
                  <a:lnTo>
                    <a:pt x="78549" y="160235"/>
                  </a:lnTo>
                  <a:lnTo>
                    <a:pt x="12573" y="160235"/>
                  </a:lnTo>
                  <a:lnTo>
                    <a:pt x="14859" y="135839"/>
                  </a:lnTo>
                  <a:lnTo>
                    <a:pt x="21412" y="112318"/>
                  </a:lnTo>
                  <a:lnTo>
                    <a:pt x="31788" y="89979"/>
                  </a:lnTo>
                  <a:lnTo>
                    <a:pt x="45554" y="69113"/>
                  </a:lnTo>
                  <a:lnTo>
                    <a:pt x="56210" y="75895"/>
                  </a:lnTo>
                  <a:lnTo>
                    <a:pt x="67157" y="82080"/>
                  </a:lnTo>
                  <a:lnTo>
                    <a:pt x="78701" y="87680"/>
                  </a:lnTo>
                  <a:lnTo>
                    <a:pt x="91122" y="92684"/>
                  </a:lnTo>
                  <a:lnTo>
                    <a:pt x="91122" y="83477"/>
                  </a:lnTo>
                  <a:lnTo>
                    <a:pt x="82765" y="79844"/>
                  </a:lnTo>
                  <a:lnTo>
                    <a:pt x="71869" y="74422"/>
                  </a:lnTo>
                  <a:lnTo>
                    <a:pt x="62318" y="69113"/>
                  </a:lnTo>
                  <a:lnTo>
                    <a:pt x="61569" y="68707"/>
                  </a:lnTo>
                  <a:lnTo>
                    <a:pt x="51841" y="62839"/>
                  </a:lnTo>
                  <a:lnTo>
                    <a:pt x="95237" y="28079"/>
                  </a:lnTo>
                  <a:lnTo>
                    <a:pt x="139814" y="12560"/>
                  </a:lnTo>
                  <a:lnTo>
                    <a:pt x="139814" y="2603"/>
                  </a:lnTo>
                  <a:lnTo>
                    <a:pt x="102895" y="12369"/>
                  </a:lnTo>
                  <a:lnTo>
                    <a:pt x="48704" y="47129"/>
                  </a:lnTo>
                  <a:lnTo>
                    <a:pt x="12573" y="101320"/>
                  </a:lnTo>
                  <a:lnTo>
                    <a:pt x="0" y="164947"/>
                  </a:lnTo>
                  <a:lnTo>
                    <a:pt x="6007" y="208800"/>
                  </a:lnTo>
                  <a:lnTo>
                    <a:pt x="22923" y="248208"/>
                  </a:lnTo>
                  <a:lnTo>
                    <a:pt x="49098" y="281597"/>
                  </a:lnTo>
                  <a:lnTo>
                    <a:pt x="82854" y="307390"/>
                  </a:lnTo>
                  <a:lnTo>
                    <a:pt x="122555" y="324015"/>
                  </a:lnTo>
                  <a:lnTo>
                    <a:pt x="166522" y="329907"/>
                  </a:lnTo>
                  <a:lnTo>
                    <a:pt x="198818" y="326707"/>
                  </a:lnTo>
                  <a:lnTo>
                    <a:pt x="257543" y="302069"/>
                  </a:lnTo>
                  <a:lnTo>
                    <a:pt x="300113" y="260781"/>
                  </a:lnTo>
                  <a:lnTo>
                    <a:pt x="328282" y="197472"/>
                  </a:lnTo>
                  <a:lnTo>
                    <a:pt x="331012" y="169659"/>
                  </a:lnTo>
                  <a:lnTo>
                    <a:pt x="331470" y="164947"/>
                  </a:lnTo>
                  <a:close/>
                </a:path>
                <a:path w="6169659" h="504825">
                  <a:moveTo>
                    <a:pt x="6169050" y="358178"/>
                  </a:moveTo>
                  <a:lnTo>
                    <a:pt x="6148629" y="347192"/>
                  </a:lnTo>
                  <a:lnTo>
                    <a:pt x="6148629" y="364464"/>
                  </a:lnTo>
                  <a:lnTo>
                    <a:pt x="6084227" y="483857"/>
                  </a:lnTo>
                  <a:lnTo>
                    <a:pt x="5905144" y="386461"/>
                  </a:lnTo>
                  <a:lnTo>
                    <a:pt x="5969546" y="267068"/>
                  </a:lnTo>
                  <a:lnTo>
                    <a:pt x="6148629" y="364464"/>
                  </a:lnTo>
                  <a:lnTo>
                    <a:pt x="6148629" y="347192"/>
                  </a:lnTo>
                  <a:lnTo>
                    <a:pt x="5999848" y="267068"/>
                  </a:lnTo>
                  <a:lnTo>
                    <a:pt x="5964834" y="248208"/>
                  </a:lnTo>
                  <a:lnTo>
                    <a:pt x="5886285" y="392747"/>
                  </a:lnTo>
                  <a:lnTo>
                    <a:pt x="6090513" y="504278"/>
                  </a:lnTo>
                  <a:lnTo>
                    <a:pt x="6101486" y="483857"/>
                  </a:lnTo>
                  <a:lnTo>
                    <a:pt x="6169050" y="358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3788" y="1087281"/>
              <a:ext cx="278055" cy="25292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793949" y="275083"/>
              <a:ext cx="358775" cy="299085"/>
            </a:xfrm>
            <a:custGeom>
              <a:avLst/>
              <a:gdLst/>
              <a:ahLst/>
              <a:cxnLst/>
              <a:rect l="l" t="t" r="r" b="b"/>
              <a:pathLst>
                <a:path w="358775" h="299084">
                  <a:moveTo>
                    <a:pt x="87234" y="7854"/>
                  </a:moveTo>
                  <a:lnTo>
                    <a:pt x="81688" y="7854"/>
                  </a:lnTo>
                  <a:lnTo>
                    <a:pt x="84830" y="0"/>
                  </a:lnTo>
                  <a:lnTo>
                    <a:pt x="98173" y="6283"/>
                  </a:lnTo>
                  <a:lnTo>
                    <a:pt x="87972" y="6283"/>
                  </a:lnTo>
                  <a:lnTo>
                    <a:pt x="87234" y="7854"/>
                  </a:lnTo>
                  <a:close/>
                </a:path>
                <a:path w="358775" h="299084">
                  <a:moveTo>
                    <a:pt x="147667" y="246055"/>
                  </a:moveTo>
                  <a:lnTo>
                    <a:pt x="141236" y="245883"/>
                  </a:lnTo>
                  <a:lnTo>
                    <a:pt x="135100" y="243502"/>
                  </a:lnTo>
                  <a:lnTo>
                    <a:pt x="127245" y="240360"/>
                  </a:lnTo>
                  <a:lnTo>
                    <a:pt x="122532" y="230934"/>
                  </a:lnTo>
                  <a:lnTo>
                    <a:pt x="122532" y="223079"/>
                  </a:lnTo>
                  <a:lnTo>
                    <a:pt x="0" y="164953"/>
                  </a:lnTo>
                  <a:lnTo>
                    <a:pt x="75404" y="4712"/>
                  </a:lnTo>
                  <a:lnTo>
                    <a:pt x="81688" y="7854"/>
                  </a:lnTo>
                  <a:lnTo>
                    <a:pt x="87234" y="7854"/>
                  </a:lnTo>
                  <a:lnTo>
                    <a:pt x="15709" y="160240"/>
                  </a:lnTo>
                  <a:lnTo>
                    <a:pt x="130387" y="213653"/>
                  </a:lnTo>
                  <a:lnTo>
                    <a:pt x="130387" y="215224"/>
                  </a:lnTo>
                  <a:lnTo>
                    <a:pt x="128816" y="223079"/>
                  </a:lnTo>
                  <a:lnTo>
                    <a:pt x="133529" y="229363"/>
                  </a:lnTo>
                  <a:lnTo>
                    <a:pt x="139813" y="232505"/>
                  </a:lnTo>
                  <a:lnTo>
                    <a:pt x="139813" y="235647"/>
                  </a:lnTo>
                  <a:lnTo>
                    <a:pt x="175297" y="235647"/>
                  </a:lnTo>
                  <a:lnTo>
                    <a:pt x="185416" y="240360"/>
                  </a:lnTo>
                  <a:lnTo>
                    <a:pt x="160235" y="240360"/>
                  </a:lnTo>
                  <a:lnTo>
                    <a:pt x="154098" y="244165"/>
                  </a:lnTo>
                  <a:lnTo>
                    <a:pt x="147667" y="246055"/>
                  </a:lnTo>
                  <a:close/>
                </a:path>
                <a:path w="358775" h="299084">
                  <a:moveTo>
                    <a:pt x="290160" y="282777"/>
                  </a:moveTo>
                  <a:lnTo>
                    <a:pt x="276484" y="282777"/>
                  </a:lnTo>
                  <a:lnTo>
                    <a:pt x="348747" y="128820"/>
                  </a:lnTo>
                  <a:lnTo>
                    <a:pt x="87972" y="6283"/>
                  </a:lnTo>
                  <a:lnTo>
                    <a:pt x="98173" y="6283"/>
                  </a:lnTo>
                  <a:lnTo>
                    <a:pt x="355030" y="127249"/>
                  </a:lnTo>
                  <a:lnTo>
                    <a:pt x="351888" y="135104"/>
                  </a:lnTo>
                  <a:lnTo>
                    <a:pt x="358172" y="138246"/>
                  </a:lnTo>
                  <a:lnTo>
                    <a:pt x="290160" y="282777"/>
                  </a:lnTo>
                  <a:close/>
                </a:path>
                <a:path w="358775" h="299084">
                  <a:moveTo>
                    <a:pt x="175297" y="235647"/>
                  </a:moveTo>
                  <a:lnTo>
                    <a:pt x="155522" y="235647"/>
                  </a:lnTo>
                  <a:lnTo>
                    <a:pt x="160235" y="229363"/>
                  </a:lnTo>
                  <a:lnTo>
                    <a:pt x="161806" y="229363"/>
                  </a:lnTo>
                  <a:lnTo>
                    <a:pt x="175297" y="235647"/>
                  </a:lnTo>
                  <a:close/>
                </a:path>
                <a:path w="358775" h="299084">
                  <a:moveTo>
                    <a:pt x="147667" y="235647"/>
                  </a:moveTo>
                  <a:lnTo>
                    <a:pt x="139813" y="235647"/>
                  </a:lnTo>
                  <a:lnTo>
                    <a:pt x="139813" y="232505"/>
                  </a:lnTo>
                  <a:lnTo>
                    <a:pt x="147667" y="235647"/>
                  </a:lnTo>
                  <a:close/>
                </a:path>
                <a:path w="358775" h="299084">
                  <a:moveTo>
                    <a:pt x="282767" y="298486"/>
                  </a:moveTo>
                  <a:lnTo>
                    <a:pt x="160235" y="240360"/>
                  </a:lnTo>
                  <a:lnTo>
                    <a:pt x="185416" y="240360"/>
                  </a:lnTo>
                  <a:lnTo>
                    <a:pt x="276484" y="282777"/>
                  </a:lnTo>
                  <a:lnTo>
                    <a:pt x="290160" y="282777"/>
                  </a:lnTo>
                  <a:lnTo>
                    <a:pt x="282767" y="2984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33223" y="303362"/>
              <a:ext cx="289051" cy="22467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79329" y="2606645"/>
              <a:ext cx="219537" cy="2390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59490" y="2301678"/>
              <a:ext cx="194599" cy="26220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0" y="5178551"/>
              <a:ext cx="7775575" cy="4599940"/>
            </a:xfrm>
            <a:custGeom>
              <a:avLst/>
              <a:gdLst/>
              <a:ahLst/>
              <a:cxnLst/>
              <a:rect l="l" t="t" r="r" b="b"/>
              <a:pathLst>
                <a:path w="7775575" h="4599940">
                  <a:moveTo>
                    <a:pt x="7775448" y="4480560"/>
                  </a:moveTo>
                  <a:lnTo>
                    <a:pt x="0" y="4480560"/>
                  </a:lnTo>
                  <a:lnTo>
                    <a:pt x="0" y="4599432"/>
                  </a:lnTo>
                  <a:lnTo>
                    <a:pt x="7775448" y="4599432"/>
                  </a:lnTo>
                  <a:lnTo>
                    <a:pt x="7775448" y="4480560"/>
                  </a:lnTo>
                  <a:close/>
                </a:path>
                <a:path w="7775575" h="4599940">
                  <a:moveTo>
                    <a:pt x="7775448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7775448" y="118872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332486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90"/>
              <a:t>O</a:t>
            </a:r>
            <a:r>
              <a:rPr dirty="0" spc="-885"/>
              <a:t>n</a:t>
            </a:r>
            <a:r>
              <a:rPr dirty="0" spc="-580"/>
              <a:t>li</a:t>
            </a:r>
            <a:r>
              <a:rPr dirty="0" spc="-1090"/>
              <a:t>n</a:t>
            </a:r>
            <a:r>
              <a:rPr dirty="0" spc="-800"/>
              <a:t>e</a:t>
            </a:r>
            <a:r>
              <a:rPr dirty="0" spc="-570"/>
              <a:t> </a:t>
            </a:r>
            <a:r>
              <a:rPr dirty="0" spc="-795"/>
              <a:t>e</a:t>
            </a:r>
            <a:r>
              <a:rPr dirty="0" spc="-850"/>
              <a:t>d</a:t>
            </a:r>
            <a:r>
              <a:rPr dirty="0" spc="-835"/>
              <a:t>u</a:t>
            </a:r>
            <a:r>
              <a:rPr dirty="0" spc="-670"/>
              <a:t>c</a:t>
            </a:r>
            <a:r>
              <a:rPr dirty="0" spc="-760"/>
              <a:t>ation</a:t>
            </a:r>
            <a:r>
              <a:rPr dirty="0" spc="-590"/>
              <a:t> </a:t>
            </a:r>
            <a:r>
              <a:rPr dirty="0" spc="-760"/>
              <a:t>in</a:t>
            </a:r>
            <a:r>
              <a:rPr dirty="0" spc="-590"/>
              <a:t> </a:t>
            </a:r>
            <a:r>
              <a:rPr dirty="0" spc="-505"/>
              <a:t>I</a:t>
            </a:r>
            <a:r>
              <a:rPr dirty="0" spc="-994"/>
              <a:t>n</a:t>
            </a:r>
            <a:r>
              <a:rPr dirty="0" spc="-850"/>
              <a:t>d</a:t>
            </a:r>
            <a:r>
              <a:rPr dirty="0" spc="-740"/>
              <a:t>ia</a:t>
            </a:r>
            <a:r>
              <a:rPr dirty="0" spc="-585"/>
              <a:t> </a:t>
            </a:r>
            <a:r>
              <a:rPr dirty="0" spc="-725"/>
              <a:t>-</a:t>
            </a:r>
            <a:r>
              <a:rPr dirty="0" spc="-595"/>
              <a:t> </a:t>
            </a:r>
            <a:r>
              <a:rPr dirty="0" spc="-685"/>
              <a:t>2</a:t>
            </a:r>
            <a:r>
              <a:rPr dirty="0" spc="-695"/>
              <a:t>0</a:t>
            </a:r>
            <a:r>
              <a:rPr dirty="0" spc="-944"/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0488" y="1398517"/>
            <a:ext cx="318389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62230">
              <a:lnSpc>
                <a:spcPct val="1111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currently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standing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100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billion</a:t>
            </a:r>
            <a:r>
              <a:rPr dirty="0" baseline="27777" sz="900" spc="-7">
                <a:latin typeface="Microsoft Sans Serif"/>
                <a:cs typeface="Microsoft Sans Serif"/>
              </a:rPr>
              <a:t>[5]</a:t>
            </a:r>
            <a:r>
              <a:rPr dirty="0" baseline="27777" sz="900" spc="82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presents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lucrative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opportunity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monetization.</a:t>
            </a:r>
            <a:endParaRPr sz="900">
              <a:latin typeface="Microsoft Sans Serif"/>
              <a:cs typeface="Microsoft Sans Serif"/>
            </a:endParaRPr>
          </a:p>
          <a:p>
            <a:pPr marL="25400" marR="17780">
              <a:lnSpc>
                <a:spcPct val="111100"/>
              </a:lnSpc>
            </a:pPr>
            <a:r>
              <a:rPr dirty="0" sz="900" spc="5">
                <a:latin typeface="Microsoft Sans Serif"/>
                <a:cs typeface="Microsoft Sans Serif"/>
              </a:rPr>
              <a:t>Introduction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technology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10">
                <a:latin typeface="Microsoft Sans Serif"/>
                <a:cs typeface="Microsoft Sans Serif"/>
              </a:rPr>
              <a:t>enhanced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acceptance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alternative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modes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 spc="-5">
                <a:latin typeface="Microsoft Sans Serif"/>
                <a:cs typeface="Microsoft Sans Serif"/>
              </a:rPr>
              <a:t> in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witnessed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significant </a:t>
            </a:r>
            <a:r>
              <a:rPr dirty="0" sz="900" spc="-15">
                <a:latin typeface="Microsoft Sans Serif"/>
                <a:cs typeface="Microsoft Sans Serif"/>
              </a:rPr>
              <a:t>increase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total </a:t>
            </a:r>
            <a:r>
              <a:rPr dirty="0" sz="900" spc="10">
                <a:latin typeface="Microsoft Sans Serif"/>
                <a:cs typeface="Microsoft Sans Serif"/>
              </a:rPr>
              <a:t>internet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population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 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2011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2016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-15">
                <a:latin typeface="Microsoft Sans Serif"/>
                <a:cs typeface="Microsoft Sans Serif"/>
              </a:rPr>
              <a:t>overall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internet</a:t>
            </a:r>
            <a:r>
              <a:rPr dirty="0" sz="900">
                <a:latin typeface="Microsoft Sans Serif"/>
                <a:cs typeface="Microsoft Sans Serif"/>
              </a:rPr>
              <a:t> penetration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31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cent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>
                <a:latin typeface="Microsoft Sans Serif"/>
                <a:cs typeface="Microsoft Sans Serif"/>
              </a:rPr>
              <a:t>2016</a:t>
            </a:r>
            <a:r>
              <a:rPr dirty="0" baseline="27777" sz="900">
                <a:latin typeface="Microsoft Sans Serif"/>
                <a:cs typeface="Microsoft Sans Serif"/>
              </a:rPr>
              <a:t>[6]</a:t>
            </a:r>
            <a:r>
              <a:rPr dirty="0" sz="900">
                <a:latin typeface="Microsoft Sans Serif"/>
                <a:cs typeface="Microsoft Sans Serif"/>
              </a:rPr>
              <a:t>. Approximately </a:t>
            </a:r>
            <a:r>
              <a:rPr dirty="0" sz="900" spc="-5">
                <a:latin typeface="Microsoft Sans Serif"/>
                <a:cs typeface="Microsoft Sans Serif"/>
              </a:rPr>
              <a:t>409 </a:t>
            </a:r>
            <a:r>
              <a:rPr dirty="0" sz="900">
                <a:latin typeface="Microsoft Sans Serif"/>
                <a:cs typeface="Microsoft Sans Serif"/>
              </a:rPr>
              <a:t>million </a:t>
            </a:r>
            <a:r>
              <a:rPr dirty="0" sz="900" spc="10">
                <a:latin typeface="Microsoft Sans Serif"/>
                <a:cs typeface="Microsoft Sans Serif"/>
              </a:rPr>
              <a:t>internet </a:t>
            </a:r>
            <a:r>
              <a:rPr dirty="0" sz="900" spc="-5">
                <a:latin typeface="Microsoft Sans Serif"/>
                <a:cs typeface="Microsoft Sans Serif"/>
              </a:rPr>
              <a:t>users </a:t>
            </a:r>
            <a:r>
              <a:rPr dirty="0" sz="900" spc="-25">
                <a:latin typeface="Microsoft Sans Serif"/>
                <a:cs typeface="Microsoft Sans Serif"/>
              </a:rPr>
              <a:t>are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expected </a:t>
            </a:r>
            <a:r>
              <a:rPr dirty="0" sz="900" spc="20">
                <a:latin typeface="Microsoft Sans Serif"/>
                <a:cs typeface="Microsoft Sans Serif"/>
              </a:rPr>
              <a:t>to grow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approximately 735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million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2021</a:t>
            </a:r>
            <a:r>
              <a:rPr dirty="0" baseline="27777" sz="900">
                <a:latin typeface="Microsoft Sans Serif"/>
                <a:cs typeface="Microsoft Sans Serif"/>
              </a:rPr>
              <a:t>[7]</a:t>
            </a:r>
            <a:r>
              <a:rPr dirty="0" sz="900">
                <a:latin typeface="Microsoft Sans Serif"/>
                <a:cs typeface="Microsoft Sans Serif"/>
              </a:rPr>
              <a:t>,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7729" y="1398555"/>
            <a:ext cx="32277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11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presenting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positive </a:t>
            </a:r>
            <a:r>
              <a:rPr dirty="0" sz="900" spc="15">
                <a:latin typeface="Microsoft Sans Serif"/>
                <a:cs typeface="Microsoft Sans Serif"/>
              </a:rPr>
              <a:t>future </a:t>
            </a:r>
            <a:r>
              <a:rPr dirty="0" sz="900" spc="5">
                <a:latin typeface="Microsoft Sans Serif"/>
                <a:cs typeface="Microsoft Sans Serif"/>
              </a:rPr>
              <a:t>outlook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5">
                <a:latin typeface="Microsoft Sans Serif"/>
                <a:cs typeface="Microsoft Sans Serif"/>
              </a:rPr>
              <a:t>online business in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supported</a:t>
            </a:r>
            <a:r>
              <a:rPr dirty="0" sz="900" spc="-5">
                <a:latin typeface="Microsoft Sans Serif"/>
                <a:cs typeface="Microsoft Sans Serif"/>
              </a:rPr>
              <a:t> by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exponential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rise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number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smartphone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that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reached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around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290 </a:t>
            </a:r>
            <a:r>
              <a:rPr dirty="0" sz="900">
                <a:latin typeface="Microsoft Sans Serif"/>
                <a:cs typeface="Microsoft Sans Serif"/>
              </a:rPr>
              <a:t> million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2016</a:t>
            </a:r>
            <a:r>
              <a:rPr dirty="0" baseline="27777" sz="900">
                <a:latin typeface="Microsoft Sans Serif"/>
                <a:cs typeface="Microsoft Sans Serif"/>
              </a:rPr>
              <a:t>[8]</a:t>
            </a:r>
            <a:r>
              <a:rPr dirty="0" sz="900">
                <a:latin typeface="Microsoft Sans Serif"/>
                <a:cs typeface="Microsoft Sans Serif"/>
              </a:rPr>
              <a:t>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3167" y="2134610"/>
            <a:ext cx="29470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111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education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 spc="-5">
                <a:latin typeface="Microsoft Sans Serif"/>
                <a:cs typeface="Microsoft Sans Serif"/>
              </a:rPr>
              <a:t> 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247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million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2016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approximately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1.57 </a:t>
            </a:r>
            <a:r>
              <a:rPr dirty="0" sz="900">
                <a:latin typeface="Microsoft Sans Serif"/>
                <a:cs typeface="Microsoft Sans Serif"/>
              </a:rPr>
              <a:t>million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paid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5679" y="2704882"/>
            <a:ext cx="44996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Category-wise </a:t>
            </a:r>
            <a:r>
              <a:rPr dirty="0" sz="1200" spc="-5" b="1">
                <a:latin typeface="Arial"/>
                <a:cs typeface="Arial"/>
              </a:rPr>
              <a:t>split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of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online</a:t>
            </a:r>
            <a:r>
              <a:rPr dirty="0" sz="1200" spc="2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education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market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India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(2016)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3001" y="2970149"/>
            <a:ext cx="6488430" cy="1483360"/>
            <a:chOff x="643001" y="2970149"/>
            <a:chExt cx="6488430" cy="1483360"/>
          </a:xfrm>
        </p:grpSpPr>
        <p:sp>
          <p:nvSpPr>
            <p:cNvPr id="11" name="object 11"/>
            <p:cNvSpPr/>
            <p:nvPr/>
          </p:nvSpPr>
          <p:spPr>
            <a:xfrm>
              <a:off x="646176" y="2973324"/>
              <a:ext cx="6482080" cy="0"/>
            </a:xfrm>
            <a:custGeom>
              <a:avLst/>
              <a:gdLst/>
              <a:ahLst/>
              <a:cxnLst/>
              <a:rect l="l" t="t" r="r" b="b"/>
              <a:pathLst>
                <a:path w="6482080" h="0">
                  <a:moveTo>
                    <a:pt x="0" y="0"/>
                  </a:moveTo>
                  <a:lnTo>
                    <a:pt x="6481991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7700" y="4073652"/>
              <a:ext cx="6160135" cy="379730"/>
            </a:xfrm>
            <a:custGeom>
              <a:avLst/>
              <a:gdLst/>
              <a:ahLst/>
              <a:cxnLst/>
              <a:rect l="l" t="t" r="r" b="b"/>
              <a:pathLst>
                <a:path w="6160134" h="379729">
                  <a:moveTo>
                    <a:pt x="6039269" y="0"/>
                  </a:moveTo>
                  <a:lnTo>
                    <a:pt x="0" y="0"/>
                  </a:lnTo>
                  <a:lnTo>
                    <a:pt x="0" y="379476"/>
                  </a:lnTo>
                  <a:lnTo>
                    <a:pt x="6039269" y="379476"/>
                  </a:lnTo>
                  <a:lnTo>
                    <a:pt x="6160008" y="189738"/>
                  </a:lnTo>
                  <a:lnTo>
                    <a:pt x="6039269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165100" y="4162515"/>
            <a:ext cx="16021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r>
              <a:rPr dirty="0" sz="10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15455" y="3874008"/>
            <a:ext cx="820419" cy="741045"/>
            <a:chOff x="6315455" y="3874008"/>
            <a:chExt cx="820419" cy="741045"/>
          </a:xfrm>
        </p:grpSpPr>
        <p:sp>
          <p:nvSpPr>
            <p:cNvPr id="15" name="object 15"/>
            <p:cNvSpPr/>
            <p:nvPr/>
          </p:nvSpPr>
          <p:spPr>
            <a:xfrm>
              <a:off x="6353555" y="3912108"/>
              <a:ext cx="744220" cy="664845"/>
            </a:xfrm>
            <a:custGeom>
              <a:avLst/>
              <a:gdLst/>
              <a:ahLst/>
              <a:cxnLst/>
              <a:rect l="l" t="t" r="r" b="b"/>
              <a:pathLst>
                <a:path w="744220" h="664845">
                  <a:moveTo>
                    <a:pt x="371856" y="0"/>
                  </a:moveTo>
                  <a:lnTo>
                    <a:pt x="321397" y="3032"/>
                  </a:lnTo>
                  <a:lnTo>
                    <a:pt x="273001" y="11867"/>
                  </a:lnTo>
                  <a:lnTo>
                    <a:pt x="227112" y="26108"/>
                  </a:lnTo>
                  <a:lnTo>
                    <a:pt x="184172" y="45358"/>
                  </a:lnTo>
                  <a:lnTo>
                    <a:pt x="144625" y="69223"/>
                  </a:lnTo>
                  <a:lnTo>
                    <a:pt x="108913" y="97307"/>
                  </a:lnTo>
                  <a:lnTo>
                    <a:pt x="77480" y="129213"/>
                  </a:lnTo>
                  <a:lnTo>
                    <a:pt x="50768" y="164546"/>
                  </a:lnTo>
                  <a:lnTo>
                    <a:pt x="29222" y="202911"/>
                  </a:lnTo>
                  <a:lnTo>
                    <a:pt x="13282" y="243910"/>
                  </a:lnTo>
                  <a:lnTo>
                    <a:pt x="3394" y="287149"/>
                  </a:lnTo>
                  <a:lnTo>
                    <a:pt x="0" y="332231"/>
                  </a:lnTo>
                  <a:lnTo>
                    <a:pt x="3394" y="377314"/>
                  </a:lnTo>
                  <a:lnTo>
                    <a:pt x="13282" y="420553"/>
                  </a:lnTo>
                  <a:lnTo>
                    <a:pt x="29222" y="461552"/>
                  </a:lnTo>
                  <a:lnTo>
                    <a:pt x="50768" y="499917"/>
                  </a:lnTo>
                  <a:lnTo>
                    <a:pt x="77480" y="535250"/>
                  </a:lnTo>
                  <a:lnTo>
                    <a:pt x="108913" y="567156"/>
                  </a:lnTo>
                  <a:lnTo>
                    <a:pt x="144625" y="595240"/>
                  </a:lnTo>
                  <a:lnTo>
                    <a:pt x="184172" y="619105"/>
                  </a:lnTo>
                  <a:lnTo>
                    <a:pt x="227112" y="638355"/>
                  </a:lnTo>
                  <a:lnTo>
                    <a:pt x="273001" y="652596"/>
                  </a:lnTo>
                  <a:lnTo>
                    <a:pt x="321397" y="661431"/>
                  </a:lnTo>
                  <a:lnTo>
                    <a:pt x="371856" y="664463"/>
                  </a:lnTo>
                  <a:lnTo>
                    <a:pt x="422314" y="661431"/>
                  </a:lnTo>
                  <a:lnTo>
                    <a:pt x="470710" y="652596"/>
                  </a:lnTo>
                  <a:lnTo>
                    <a:pt x="516599" y="638355"/>
                  </a:lnTo>
                  <a:lnTo>
                    <a:pt x="559539" y="619105"/>
                  </a:lnTo>
                  <a:lnTo>
                    <a:pt x="599086" y="595240"/>
                  </a:lnTo>
                  <a:lnTo>
                    <a:pt x="634798" y="567156"/>
                  </a:lnTo>
                  <a:lnTo>
                    <a:pt x="666231" y="535250"/>
                  </a:lnTo>
                  <a:lnTo>
                    <a:pt x="692943" y="499917"/>
                  </a:lnTo>
                  <a:lnTo>
                    <a:pt x="714489" y="461552"/>
                  </a:lnTo>
                  <a:lnTo>
                    <a:pt x="730429" y="420553"/>
                  </a:lnTo>
                  <a:lnTo>
                    <a:pt x="740317" y="377314"/>
                  </a:lnTo>
                  <a:lnTo>
                    <a:pt x="743712" y="332231"/>
                  </a:lnTo>
                  <a:lnTo>
                    <a:pt x="740317" y="287149"/>
                  </a:lnTo>
                  <a:lnTo>
                    <a:pt x="730429" y="243910"/>
                  </a:lnTo>
                  <a:lnTo>
                    <a:pt x="714489" y="202911"/>
                  </a:lnTo>
                  <a:lnTo>
                    <a:pt x="692943" y="164546"/>
                  </a:lnTo>
                  <a:lnTo>
                    <a:pt x="666231" y="129213"/>
                  </a:lnTo>
                  <a:lnTo>
                    <a:pt x="634798" y="97307"/>
                  </a:lnTo>
                  <a:lnTo>
                    <a:pt x="599086" y="69223"/>
                  </a:lnTo>
                  <a:lnTo>
                    <a:pt x="559539" y="45358"/>
                  </a:lnTo>
                  <a:lnTo>
                    <a:pt x="516599" y="26108"/>
                  </a:lnTo>
                  <a:lnTo>
                    <a:pt x="470710" y="11867"/>
                  </a:lnTo>
                  <a:lnTo>
                    <a:pt x="422314" y="3032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53555" y="3912108"/>
              <a:ext cx="744220" cy="664845"/>
            </a:xfrm>
            <a:custGeom>
              <a:avLst/>
              <a:gdLst/>
              <a:ahLst/>
              <a:cxnLst/>
              <a:rect l="l" t="t" r="r" b="b"/>
              <a:pathLst>
                <a:path w="744220" h="664845">
                  <a:moveTo>
                    <a:pt x="0" y="332231"/>
                  </a:moveTo>
                  <a:lnTo>
                    <a:pt x="3394" y="287149"/>
                  </a:lnTo>
                  <a:lnTo>
                    <a:pt x="13282" y="243910"/>
                  </a:lnTo>
                  <a:lnTo>
                    <a:pt x="29222" y="202911"/>
                  </a:lnTo>
                  <a:lnTo>
                    <a:pt x="50768" y="164546"/>
                  </a:lnTo>
                  <a:lnTo>
                    <a:pt x="77480" y="129213"/>
                  </a:lnTo>
                  <a:lnTo>
                    <a:pt x="108913" y="97307"/>
                  </a:lnTo>
                  <a:lnTo>
                    <a:pt x="144625" y="69223"/>
                  </a:lnTo>
                  <a:lnTo>
                    <a:pt x="184172" y="45358"/>
                  </a:lnTo>
                  <a:lnTo>
                    <a:pt x="227112" y="26108"/>
                  </a:lnTo>
                  <a:lnTo>
                    <a:pt x="273001" y="11867"/>
                  </a:lnTo>
                  <a:lnTo>
                    <a:pt x="321397" y="3032"/>
                  </a:lnTo>
                  <a:lnTo>
                    <a:pt x="371856" y="0"/>
                  </a:lnTo>
                  <a:lnTo>
                    <a:pt x="422314" y="3032"/>
                  </a:lnTo>
                  <a:lnTo>
                    <a:pt x="470710" y="11867"/>
                  </a:lnTo>
                  <a:lnTo>
                    <a:pt x="516599" y="26108"/>
                  </a:lnTo>
                  <a:lnTo>
                    <a:pt x="559539" y="45358"/>
                  </a:lnTo>
                  <a:lnTo>
                    <a:pt x="599086" y="69223"/>
                  </a:lnTo>
                  <a:lnTo>
                    <a:pt x="634798" y="97307"/>
                  </a:lnTo>
                  <a:lnTo>
                    <a:pt x="666231" y="129213"/>
                  </a:lnTo>
                  <a:lnTo>
                    <a:pt x="692943" y="164546"/>
                  </a:lnTo>
                  <a:lnTo>
                    <a:pt x="714489" y="202911"/>
                  </a:lnTo>
                  <a:lnTo>
                    <a:pt x="730429" y="243910"/>
                  </a:lnTo>
                  <a:lnTo>
                    <a:pt x="740317" y="287149"/>
                  </a:lnTo>
                  <a:lnTo>
                    <a:pt x="743712" y="332231"/>
                  </a:lnTo>
                  <a:lnTo>
                    <a:pt x="740317" y="377314"/>
                  </a:lnTo>
                  <a:lnTo>
                    <a:pt x="730429" y="420553"/>
                  </a:lnTo>
                  <a:lnTo>
                    <a:pt x="714489" y="461552"/>
                  </a:lnTo>
                  <a:lnTo>
                    <a:pt x="692943" y="499917"/>
                  </a:lnTo>
                  <a:lnTo>
                    <a:pt x="666231" y="535250"/>
                  </a:lnTo>
                  <a:lnTo>
                    <a:pt x="634798" y="567156"/>
                  </a:lnTo>
                  <a:lnTo>
                    <a:pt x="599086" y="595240"/>
                  </a:lnTo>
                  <a:lnTo>
                    <a:pt x="559539" y="619105"/>
                  </a:lnTo>
                  <a:lnTo>
                    <a:pt x="516599" y="638355"/>
                  </a:lnTo>
                  <a:lnTo>
                    <a:pt x="470710" y="652596"/>
                  </a:lnTo>
                  <a:lnTo>
                    <a:pt x="422314" y="661431"/>
                  </a:lnTo>
                  <a:lnTo>
                    <a:pt x="371856" y="664463"/>
                  </a:lnTo>
                  <a:lnTo>
                    <a:pt x="321397" y="661431"/>
                  </a:lnTo>
                  <a:lnTo>
                    <a:pt x="273001" y="652596"/>
                  </a:lnTo>
                  <a:lnTo>
                    <a:pt x="227112" y="638355"/>
                  </a:lnTo>
                  <a:lnTo>
                    <a:pt x="184172" y="619105"/>
                  </a:lnTo>
                  <a:lnTo>
                    <a:pt x="144625" y="595240"/>
                  </a:lnTo>
                  <a:lnTo>
                    <a:pt x="108913" y="567156"/>
                  </a:lnTo>
                  <a:lnTo>
                    <a:pt x="77480" y="535250"/>
                  </a:lnTo>
                  <a:lnTo>
                    <a:pt x="50768" y="499917"/>
                  </a:lnTo>
                  <a:lnTo>
                    <a:pt x="29222" y="461552"/>
                  </a:lnTo>
                  <a:lnTo>
                    <a:pt x="13282" y="420553"/>
                  </a:lnTo>
                  <a:lnTo>
                    <a:pt x="3394" y="377314"/>
                  </a:lnTo>
                  <a:lnTo>
                    <a:pt x="0" y="332231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534274" y="4103073"/>
            <a:ext cx="4222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570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30267" y="3863340"/>
            <a:ext cx="820419" cy="742315"/>
            <a:chOff x="4430267" y="3863340"/>
            <a:chExt cx="820419" cy="742315"/>
          </a:xfrm>
        </p:grpSpPr>
        <p:sp>
          <p:nvSpPr>
            <p:cNvPr id="19" name="object 19"/>
            <p:cNvSpPr/>
            <p:nvPr/>
          </p:nvSpPr>
          <p:spPr>
            <a:xfrm>
              <a:off x="4468367" y="3901440"/>
              <a:ext cx="744220" cy="666115"/>
            </a:xfrm>
            <a:custGeom>
              <a:avLst/>
              <a:gdLst/>
              <a:ahLst/>
              <a:cxnLst/>
              <a:rect l="l" t="t" r="r" b="b"/>
              <a:pathLst>
                <a:path w="744220" h="666114">
                  <a:moveTo>
                    <a:pt x="371856" y="0"/>
                  </a:moveTo>
                  <a:lnTo>
                    <a:pt x="321397" y="3039"/>
                  </a:lnTo>
                  <a:lnTo>
                    <a:pt x="273001" y="11894"/>
                  </a:lnTo>
                  <a:lnTo>
                    <a:pt x="227112" y="26168"/>
                  </a:lnTo>
                  <a:lnTo>
                    <a:pt x="184172" y="45463"/>
                  </a:lnTo>
                  <a:lnTo>
                    <a:pt x="144625" y="69383"/>
                  </a:lnTo>
                  <a:lnTo>
                    <a:pt x="108913" y="97531"/>
                  </a:lnTo>
                  <a:lnTo>
                    <a:pt x="77480" y="129510"/>
                  </a:lnTo>
                  <a:lnTo>
                    <a:pt x="50768" y="164925"/>
                  </a:lnTo>
                  <a:lnTo>
                    <a:pt x="29222" y="203377"/>
                  </a:lnTo>
                  <a:lnTo>
                    <a:pt x="13282" y="244470"/>
                  </a:lnTo>
                  <a:lnTo>
                    <a:pt x="3394" y="287808"/>
                  </a:lnTo>
                  <a:lnTo>
                    <a:pt x="0" y="332994"/>
                  </a:lnTo>
                  <a:lnTo>
                    <a:pt x="3394" y="378179"/>
                  </a:lnTo>
                  <a:lnTo>
                    <a:pt x="13282" y="421517"/>
                  </a:lnTo>
                  <a:lnTo>
                    <a:pt x="29222" y="462610"/>
                  </a:lnTo>
                  <a:lnTo>
                    <a:pt x="50768" y="501062"/>
                  </a:lnTo>
                  <a:lnTo>
                    <a:pt x="77480" y="536477"/>
                  </a:lnTo>
                  <a:lnTo>
                    <a:pt x="108913" y="568456"/>
                  </a:lnTo>
                  <a:lnTo>
                    <a:pt x="144625" y="596604"/>
                  </a:lnTo>
                  <a:lnTo>
                    <a:pt x="184172" y="620524"/>
                  </a:lnTo>
                  <a:lnTo>
                    <a:pt x="227112" y="639819"/>
                  </a:lnTo>
                  <a:lnTo>
                    <a:pt x="273001" y="654093"/>
                  </a:lnTo>
                  <a:lnTo>
                    <a:pt x="321397" y="662948"/>
                  </a:lnTo>
                  <a:lnTo>
                    <a:pt x="371856" y="665988"/>
                  </a:lnTo>
                  <a:lnTo>
                    <a:pt x="422314" y="662948"/>
                  </a:lnTo>
                  <a:lnTo>
                    <a:pt x="470710" y="654093"/>
                  </a:lnTo>
                  <a:lnTo>
                    <a:pt x="516599" y="639819"/>
                  </a:lnTo>
                  <a:lnTo>
                    <a:pt x="559539" y="620524"/>
                  </a:lnTo>
                  <a:lnTo>
                    <a:pt x="599086" y="596604"/>
                  </a:lnTo>
                  <a:lnTo>
                    <a:pt x="634798" y="568456"/>
                  </a:lnTo>
                  <a:lnTo>
                    <a:pt x="666231" y="536477"/>
                  </a:lnTo>
                  <a:lnTo>
                    <a:pt x="692943" y="501062"/>
                  </a:lnTo>
                  <a:lnTo>
                    <a:pt x="714489" y="462610"/>
                  </a:lnTo>
                  <a:lnTo>
                    <a:pt x="730429" y="421517"/>
                  </a:lnTo>
                  <a:lnTo>
                    <a:pt x="740317" y="378179"/>
                  </a:lnTo>
                  <a:lnTo>
                    <a:pt x="743712" y="332994"/>
                  </a:lnTo>
                  <a:lnTo>
                    <a:pt x="740317" y="287808"/>
                  </a:lnTo>
                  <a:lnTo>
                    <a:pt x="730429" y="244470"/>
                  </a:lnTo>
                  <a:lnTo>
                    <a:pt x="714489" y="203377"/>
                  </a:lnTo>
                  <a:lnTo>
                    <a:pt x="692943" y="164925"/>
                  </a:lnTo>
                  <a:lnTo>
                    <a:pt x="666231" y="129510"/>
                  </a:lnTo>
                  <a:lnTo>
                    <a:pt x="634798" y="97531"/>
                  </a:lnTo>
                  <a:lnTo>
                    <a:pt x="599086" y="69383"/>
                  </a:lnTo>
                  <a:lnTo>
                    <a:pt x="559539" y="45463"/>
                  </a:lnTo>
                  <a:lnTo>
                    <a:pt x="516599" y="26168"/>
                  </a:lnTo>
                  <a:lnTo>
                    <a:pt x="470710" y="11894"/>
                  </a:lnTo>
                  <a:lnTo>
                    <a:pt x="422314" y="3039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468367" y="3901440"/>
              <a:ext cx="744220" cy="666115"/>
            </a:xfrm>
            <a:custGeom>
              <a:avLst/>
              <a:gdLst/>
              <a:ahLst/>
              <a:cxnLst/>
              <a:rect l="l" t="t" r="r" b="b"/>
              <a:pathLst>
                <a:path w="744220" h="666114">
                  <a:moveTo>
                    <a:pt x="0" y="332994"/>
                  </a:moveTo>
                  <a:lnTo>
                    <a:pt x="3394" y="287808"/>
                  </a:lnTo>
                  <a:lnTo>
                    <a:pt x="13282" y="244470"/>
                  </a:lnTo>
                  <a:lnTo>
                    <a:pt x="29222" y="203377"/>
                  </a:lnTo>
                  <a:lnTo>
                    <a:pt x="50768" y="164925"/>
                  </a:lnTo>
                  <a:lnTo>
                    <a:pt x="77480" y="129510"/>
                  </a:lnTo>
                  <a:lnTo>
                    <a:pt x="108913" y="97531"/>
                  </a:lnTo>
                  <a:lnTo>
                    <a:pt x="144625" y="69383"/>
                  </a:lnTo>
                  <a:lnTo>
                    <a:pt x="184172" y="45463"/>
                  </a:lnTo>
                  <a:lnTo>
                    <a:pt x="227112" y="26168"/>
                  </a:lnTo>
                  <a:lnTo>
                    <a:pt x="273001" y="11894"/>
                  </a:lnTo>
                  <a:lnTo>
                    <a:pt x="321397" y="3039"/>
                  </a:lnTo>
                  <a:lnTo>
                    <a:pt x="371856" y="0"/>
                  </a:lnTo>
                  <a:lnTo>
                    <a:pt x="422314" y="3039"/>
                  </a:lnTo>
                  <a:lnTo>
                    <a:pt x="470710" y="11894"/>
                  </a:lnTo>
                  <a:lnTo>
                    <a:pt x="516599" y="26168"/>
                  </a:lnTo>
                  <a:lnTo>
                    <a:pt x="559539" y="45463"/>
                  </a:lnTo>
                  <a:lnTo>
                    <a:pt x="599086" y="69383"/>
                  </a:lnTo>
                  <a:lnTo>
                    <a:pt x="634798" y="97531"/>
                  </a:lnTo>
                  <a:lnTo>
                    <a:pt x="666231" y="129510"/>
                  </a:lnTo>
                  <a:lnTo>
                    <a:pt x="692943" y="164925"/>
                  </a:lnTo>
                  <a:lnTo>
                    <a:pt x="714489" y="203377"/>
                  </a:lnTo>
                  <a:lnTo>
                    <a:pt x="730429" y="244470"/>
                  </a:lnTo>
                  <a:lnTo>
                    <a:pt x="740317" y="287808"/>
                  </a:lnTo>
                  <a:lnTo>
                    <a:pt x="743712" y="332994"/>
                  </a:lnTo>
                  <a:lnTo>
                    <a:pt x="740317" y="378179"/>
                  </a:lnTo>
                  <a:lnTo>
                    <a:pt x="730429" y="421517"/>
                  </a:lnTo>
                  <a:lnTo>
                    <a:pt x="714489" y="462610"/>
                  </a:lnTo>
                  <a:lnTo>
                    <a:pt x="692943" y="501062"/>
                  </a:lnTo>
                  <a:lnTo>
                    <a:pt x="666231" y="536477"/>
                  </a:lnTo>
                  <a:lnTo>
                    <a:pt x="634798" y="568456"/>
                  </a:lnTo>
                  <a:lnTo>
                    <a:pt x="599086" y="596604"/>
                  </a:lnTo>
                  <a:lnTo>
                    <a:pt x="559539" y="620524"/>
                  </a:lnTo>
                  <a:lnTo>
                    <a:pt x="516599" y="639819"/>
                  </a:lnTo>
                  <a:lnTo>
                    <a:pt x="470710" y="654093"/>
                  </a:lnTo>
                  <a:lnTo>
                    <a:pt x="422314" y="662948"/>
                  </a:lnTo>
                  <a:lnTo>
                    <a:pt x="371856" y="665988"/>
                  </a:lnTo>
                  <a:lnTo>
                    <a:pt x="321397" y="662948"/>
                  </a:lnTo>
                  <a:lnTo>
                    <a:pt x="273001" y="654093"/>
                  </a:lnTo>
                  <a:lnTo>
                    <a:pt x="227112" y="639819"/>
                  </a:lnTo>
                  <a:lnTo>
                    <a:pt x="184172" y="620524"/>
                  </a:lnTo>
                  <a:lnTo>
                    <a:pt x="144625" y="596604"/>
                  </a:lnTo>
                  <a:lnTo>
                    <a:pt x="108913" y="568456"/>
                  </a:lnTo>
                  <a:lnTo>
                    <a:pt x="77480" y="536477"/>
                  </a:lnTo>
                  <a:lnTo>
                    <a:pt x="50768" y="501062"/>
                  </a:lnTo>
                  <a:lnTo>
                    <a:pt x="29222" y="462610"/>
                  </a:lnTo>
                  <a:lnTo>
                    <a:pt x="13282" y="421517"/>
                  </a:lnTo>
                  <a:lnTo>
                    <a:pt x="3394" y="378179"/>
                  </a:lnTo>
                  <a:lnTo>
                    <a:pt x="0" y="332994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681150" y="4097097"/>
            <a:ext cx="3232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7219" y="3700272"/>
            <a:ext cx="658495" cy="751840"/>
            <a:chOff x="617219" y="3700272"/>
            <a:chExt cx="658495" cy="751840"/>
          </a:xfrm>
        </p:grpSpPr>
        <p:sp>
          <p:nvSpPr>
            <p:cNvPr id="23" name="object 23"/>
            <p:cNvSpPr/>
            <p:nvPr/>
          </p:nvSpPr>
          <p:spPr>
            <a:xfrm>
              <a:off x="638555" y="4126992"/>
              <a:ext cx="175260" cy="167640"/>
            </a:xfrm>
            <a:custGeom>
              <a:avLst/>
              <a:gdLst/>
              <a:ahLst/>
              <a:cxnLst/>
              <a:rect l="l" t="t" r="r" b="b"/>
              <a:pathLst>
                <a:path w="175259" h="167639">
                  <a:moveTo>
                    <a:pt x="0" y="167640"/>
                  </a:moveTo>
                  <a:lnTo>
                    <a:pt x="175259" y="167640"/>
                  </a:lnTo>
                  <a:lnTo>
                    <a:pt x="175259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solidFill>
              <a:srgbClr val="D8C1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08661" y="3700272"/>
              <a:ext cx="424180" cy="536575"/>
            </a:xfrm>
            <a:custGeom>
              <a:avLst/>
              <a:gdLst/>
              <a:ahLst/>
              <a:cxnLst/>
              <a:rect l="l" t="t" r="r" b="b"/>
              <a:pathLst>
                <a:path w="424180" h="536575">
                  <a:moveTo>
                    <a:pt x="396709" y="0"/>
                  </a:moveTo>
                  <a:lnTo>
                    <a:pt x="26962" y="0"/>
                  </a:lnTo>
                  <a:lnTo>
                    <a:pt x="16791" y="2035"/>
                  </a:lnTo>
                  <a:lnTo>
                    <a:pt x="8185" y="7662"/>
                  </a:lnTo>
                  <a:lnTo>
                    <a:pt x="2226" y="16164"/>
                  </a:lnTo>
                  <a:lnTo>
                    <a:pt x="0" y="26822"/>
                  </a:lnTo>
                  <a:lnTo>
                    <a:pt x="0" y="509625"/>
                  </a:lnTo>
                  <a:lnTo>
                    <a:pt x="2226" y="520283"/>
                  </a:lnTo>
                  <a:lnTo>
                    <a:pt x="8185" y="528785"/>
                  </a:lnTo>
                  <a:lnTo>
                    <a:pt x="16791" y="534412"/>
                  </a:lnTo>
                  <a:lnTo>
                    <a:pt x="26962" y="536448"/>
                  </a:lnTo>
                  <a:lnTo>
                    <a:pt x="396709" y="536448"/>
                  </a:lnTo>
                  <a:lnTo>
                    <a:pt x="406880" y="534412"/>
                  </a:lnTo>
                  <a:lnTo>
                    <a:pt x="415486" y="528785"/>
                  </a:lnTo>
                  <a:lnTo>
                    <a:pt x="421445" y="520283"/>
                  </a:lnTo>
                  <a:lnTo>
                    <a:pt x="423671" y="509625"/>
                  </a:lnTo>
                  <a:lnTo>
                    <a:pt x="423671" y="26822"/>
                  </a:lnTo>
                  <a:lnTo>
                    <a:pt x="421445" y="16164"/>
                  </a:lnTo>
                  <a:lnTo>
                    <a:pt x="415486" y="7662"/>
                  </a:lnTo>
                  <a:lnTo>
                    <a:pt x="406880" y="2035"/>
                  </a:lnTo>
                  <a:lnTo>
                    <a:pt x="3967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57428" y="3750563"/>
              <a:ext cx="326390" cy="472440"/>
            </a:xfrm>
            <a:custGeom>
              <a:avLst/>
              <a:gdLst/>
              <a:ahLst/>
              <a:cxnLst/>
              <a:rect l="l" t="t" r="r" b="b"/>
              <a:pathLst>
                <a:path w="326390" h="472439">
                  <a:moveTo>
                    <a:pt x="175260" y="455879"/>
                  </a:moveTo>
                  <a:lnTo>
                    <a:pt x="170141" y="451104"/>
                  </a:lnTo>
                  <a:lnTo>
                    <a:pt x="157518" y="451104"/>
                  </a:lnTo>
                  <a:lnTo>
                    <a:pt x="152400" y="455879"/>
                  </a:lnTo>
                  <a:lnTo>
                    <a:pt x="152400" y="461772"/>
                  </a:lnTo>
                  <a:lnTo>
                    <a:pt x="152400" y="467664"/>
                  </a:lnTo>
                  <a:lnTo>
                    <a:pt x="157518" y="472440"/>
                  </a:lnTo>
                  <a:lnTo>
                    <a:pt x="170141" y="472440"/>
                  </a:lnTo>
                  <a:lnTo>
                    <a:pt x="175260" y="467664"/>
                  </a:lnTo>
                  <a:lnTo>
                    <a:pt x="175260" y="455879"/>
                  </a:lnTo>
                  <a:close/>
                </a:path>
                <a:path w="326390" h="472439">
                  <a:moveTo>
                    <a:pt x="326136" y="0"/>
                  </a:moveTo>
                  <a:lnTo>
                    <a:pt x="0" y="0"/>
                  </a:lnTo>
                  <a:lnTo>
                    <a:pt x="0" y="434352"/>
                  </a:lnTo>
                  <a:lnTo>
                    <a:pt x="326136" y="434352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54381" y="3747516"/>
              <a:ext cx="332740" cy="440690"/>
            </a:xfrm>
            <a:custGeom>
              <a:avLst/>
              <a:gdLst/>
              <a:ahLst/>
              <a:cxnLst/>
              <a:rect l="l" t="t" r="r" b="b"/>
              <a:pathLst>
                <a:path w="332740" h="440689">
                  <a:moveTo>
                    <a:pt x="330949" y="0"/>
                  </a:moveTo>
                  <a:lnTo>
                    <a:pt x="1270" y="0"/>
                  </a:lnTo>
                  <a:lnTo>
                    <a:pt x="0" y="2552"/>
                  </a:lnTo>
                  <a:lnTo>
                    <a:pt x="0" y="439153"/>
                  </a:lnTo>
                  <a:lnTo>
                    <a:pt x="1270" y="440435"/>
                  </a:lnTo>
                  <a:lnTo>
                    <a:pt x="330949" y="440435"/>
                  </a:lnTo>
                  <a:lnTo>
                    <a:pt x="332232" y="439153"/>
                  </a:lnTo>
                  <a:lnTo>
                    <a:pt x="332232" y="432777"/>
                  </a:lnTo>
                  <a:lnTo>
                    <a:pt x="7670" y="432777"/>
                  </a:lnTo>
                  <a:lnTo>
                    <a:pt x="7670" y="7658"/>
                  </a:lnTo>
                  <a:lnTo>
                    <a:pt x="332232" y="7658"/>
                  </a:lnTo>
                  <a:lnTo>
                    <a:pt x="332232" y="2552"/>
                  </a:lnTo>
                  <a:lnTo>
                    <a:pt x="330949" y="0"/>
                  </a:lnTo>
                  <a:close/>
                </a:path>
                <a:path w="332740" h="440689">
                  <a:moveTo>
                    <a:pt x="332232" y="7658"/>
                  </a:moveTo>
                  <a:lnTo>
                    <a:pt x="324573" y="7658"/>
                  </a:lnTo>
                  <a:lnTo>
                    <a:pt x="324573" y="432777"/>
                  </a:lnTo>
                  <a:lnTo>
                    <a:pt x="332232" y="432777"/>
                  </a:lnTo>
                  <a:lnTo>
                    <a:pt x="332232" y="7658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37031" y="3979170"/>
              <a:ext cx="137160" cy="314325"/>
            </a:xfrm>
            <a:custGeom>
              <a:avLst/>
              <a:gdLst/>
              <a:ahLst/>
              <a:cxnLst/>
              <a:rect l="l" t="t" r="r" b="b"/>
              <a:pathLst>
                <a:path w="137159" h="314325">
                  <a:moveTo>
                    <a:pt x="42303" y="0"/>
                  </a:moveTo>
                  <a:lnTo>
                    <a:pt x="42303" y="1270"/>
                  </a:lnTo>
                  <a:lnTo>
                    <a:pt x="41021" y="1270"/>
                  </a:lnTo>
                  <a:lnTo>
                    <a:pt x="28206" y="30746"/>
                  </a:lnTo>
                  <a:lnTo>
                    <a:pt x="12814" y="62788"/>
                  </a:lnTo>
                  <a:lnTo>
                    <a:pt x="14097" y="62788"/>
                  </a:lnTo>
                  <a:lnTo>
                    <a:pt x="0" y="94818"/>
                  </a:lnTo>
                  <a:lnTo>
                    <a:pt x="0" y="313944"/>
                  </a:lnTo>
                  <a:lnTo>
                    <a:pt x="82042" y="313944"/>
                  </a:lnTo>
                  <a:lnTo>
                    <a:pt x="94959" y="294817"/>
                  </a:lnTo>
                  <a:lnTo>
                    <a:pt x="104632" y="272451"/>
                  </a:lnTo>
                  <a:lnTo>
                    <a:pt x="110699" y="247444"/>
                  </a:lnTo>
                  <a:lnTo>
                    <a:pt x="112801" y="220395"/>
                  </a:lnTo>
                  <a:lnTo>
                    <a:pt x="109336" y="186039"/>
                  </a:lnTo>
                  <a:lnTo>
                    <a:pt x="99502" y="155044"/>
                  </a:lnTo>
                  <a:lnTo>
                    <a:pt x="84142" y="128855"/>
                  </a:lnTo>
                  <a:lnTo>
                    <a:pt x="64096" y="108915"/>
                  </a:lnTo>
                  <a:lnTo>
                    <a:pt x="78193" y="65341"/>
                  </a:lnTo>
                  <a:lnTo>
                    <a:pt x="88442" y="65341"/>
                  </a:lnTo>
                  <a:lnTo>
                    <a:pt x="106671" y="62279"/>
                  </a:lnTo>
                  <a:lnTo>
                    <a:pt x="121775" y="52370"/>
                  </a:lnTo>
                  <a:lnTo>
                    <a:pt x="132071" y="37414"/>
                  </a:lnTo>
                  <a:lnTo>
                    <a:pt x="135877" y="19215"/>
                  </a:lnTo>
                  <a:lnTo>
                    <a:pt x="137160" y="2552"/>
                  </a:lnTo>
                  <a:lnTo>
                    <a:pt x="135877" y="2552"/>
                  </a:lnTo>
                  <a:lnTo>
                    <a:pt x="135877" y="1270"/>
                  </a:lnTo>
                  <a:lnTo>
                    <a:pt x="42303" y="0"/>
                  </a:lnTo>
                  <a:close/>
                </a:path>
              </a:pathLst>
            </a:custGeom>
            <a:solidFill>
              <a:srgbClr val="F4DA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17220" y="4294644"/>
              <a:ext cx="219710" cy="157480"/>
            </a:xfrm>
            <a:custGeom>
              <a:avLst/>
              <a:gdLst/>
              <a:ahLst/>
              <a:cxnLst/>
              <a:rect l="l" t="t" r="r" b="b"/>
              <a:pathLst>
                <a:path w="219709" h="157479">
                  <a:moveTo>
                    <a:pt x="120396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120396" y="156972"/>
                  </a:lnTo>
                  <a:lnTo>
                    <a:pt x="120396" y="0"/>
                  </a:lnTo>
                  <a:close/>
                </a:path>
                <a:path w="219709" h="157479">
                  <a:moveTo>
                    <a:pt x="219456" y="0"/>
                  </a:moveTo>
                  <a:lnTo>
                    <a:pt x="216408" y="0"/>
                  </a:lnTo>
                  <a:lnTo>
                    <a:pt x="216408" y="156972"/>
                  </a:lnTo>
                  <a:lnTo>
                    <a:pt x="219456" y="15697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37615" y="4296156"/>
              <a:ext cx="96520" cy="155575"/>
            </a:xfrm>
            <a:custGeom>
              <a:avLst/>
              <a:gdLst/>
              <a:ahLst/>
              <a:cxnLst/>
              <a:rect l="l" t="t" r="r" b="b"/>
              <a:pathLst>
                <a:path w="96519" h="155575">
                  <a:moveTo>
                    <a:pt x="96012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96012" y="155448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87907" y="3788664"/>
              <a:ext cx="169545" cy="13970"/>
            </a:xfrm>
            <a:custGeom>
              <a:avLst/>
              <a:gdLst/>
              <a:ahLst/>
              <a:cxnLst/>
              <a:rect l="l" t="t" r="r" b="b"/>
              <a:pathLst>
                <a:path w="169544" h="13970">
                  <a:moveTo>
                    <a:pt x="169164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69164" y="13716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F36C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87908" y="3828300"/>
              <a:ext cx="274320" cy="325120"/>
            </a:xfrm>
            <a:custGeom>
              <a:avLst/>
              <a:gdLst/>
              <a:ahLst/>
              <a:cxnLst/>
              <a:rect l="l" t="t" r="r" b="b"/>
              <a:pathLst>
                <a:path w="274319" h="325120">
                  <a:moveTo>
                    <a:pt x="274320" y="318490"/>
                  </a:moveTo>
                  <a:lnTo>
                    <a:pt x="0" y="318490"/>
                  </a:lnTo>
                  <a:lnTo>
                    <a:pt x="0" y="324599"/>
                  </a:lnTo>
                  <a:lnTo>
                    <a:pt x="274320" y="324599"/>
                  </a:lnTo>
                  <a:lnTo>
                    <a:pt x="274320" y="318490"/>
                  </a:lnTo>
                  <a:close/>
                </a:path>
                <a:path w="274319" h="325120">
                  <a:moveTo>
                    <a:pt x="274320" y="288023"/>
                  </a:moveTo>
                  <a:lnTo>
                    <a:pt x="0" y="288023"/>
                  </a:lnTo>
                  <a:lnTo>
                    <a:pt x="0" y="297167"/>
                  </a:lnTo>
                  <a:lnTo>
                    <a:pt x="274320" y="297167"/>
                  </a:lnTo>
                  <a:lnTo>
                    <a:pt x="274320" y="288023"/>
                  </a:lnTo>
                  <a:close/>
                </a:path>
                <a:path w="274319" h="325120">
                  <a:moveTo>
                    <a:pt x="274320" y="260604"/>
                  </a:moveTo>
                  <a:lnTo>
                    <a:pt x="0" y="260604"/>
                  </a:lnTo>
                  <a:lnTo>
                    <a:pt x="0" y="268211"/>
                  </a:lnTo>
                  <a:lnTo>
                    <a:pt x="274320" y="268211"/>
                  </a:lnTo>
                  <a:lnTo>
                    <a:pt x="274320" y="260604"/>
                  </a:lnTo>
                  <a:close/>
                </a:path>
                <a:path w="274319" h="325120">
                  <a:moveTo>
                    <a:pt x="274320" y="230111"/>
                  </a:moveTo>
                  <a:lnTo>
                    <a:pt x="0" y="230111"/>
                  </a:lnTo>
                  <a:lnTo>
                    <a:pt x="0" y="239255"/>
                  </a:lnTo>
                  <a:lnTo>
                    <a:pt x="274320" y="239255"/>
                  </a:lnTo>
                  <a:lnTo>
                    <a:pt x="274320" y="230111"/>
                  </a:lnTo>
                  <a:close/>
                </a:path>
                <a:path w="274319" h="325120">
                  <a:moveTo>
                    <a:pt x="274320" y="202679"/>
                  </a:moveTo>
                  <a:lnTo>
                    <a:pt x="0" y="202679"/>
                  </a:lnTo>
                  <a:lnTo>
                    <a:pt x="0" y="210299"/>
                  </a:lnTo>
                  <a:lnTo>
                    <a:pt x="274320" y="210299"/>
                  </a:lnTo>
                  <a:lnTo>
                    <a:pt x="274320" y="202679"/>
                  </a:lnTo>
                  <a:close/>
                </a:path>
                <a:path w="274319" h="325120">
                  <a:moveTo>
                    <a:pt x="274320" y="172199"/>
                  </a:moveTo>
                  <a:lnTo>
                    <a:pt x="0" y="172199"/>
                  </a:lnTo>
                  <a:lnTo>
                    <a:pt x="0" y="181343"/>
                  </a:lnTo>
                  <a:lnTo>
                    <a:pt x="274320" y="181343"/>
                  </a:lnTo>
                  <a:lnTo>
                    <a:pt x="274320" y="172199"/>
                  </a:lnTo>
                  <a:close/>
                </a:path>
                <a:path w="274319" h="325120">
                  <a:moveTo>
                    <a:pt x="274320" y="144767"/>
                  </a:moveTo>
                  <a:lnTo>
                    <a:pt x="0" y="144767"/>
                  </a:lnTo>
                  <a:lnTo>
                    <a:pt x="0" y="152387"/>
                  </a:lnTo>
                  <a:lnTo>
                    <a:pt x="274320" y="152387"/>
                  </a:lnTo>
                  <a:lnTo>
                    <a:pt x="274320" y="144767"/>
                  </a:lnTo>
                  <a:close/>
                </a:path>
                <a:path w="274319" h="325120">
                  <a:moveTo>
                    <a:pt x="274320" y="115811"/>
                  </a:moveTo>
                  <a:lnTo>
                    <a:pt x="0" y="115811"/>
                  </a:lnTo>
                  <a:lnTo>
                    <a:pt x="0" y="123431"/>
                  </a:lnTo>
                  <a:lnTo>
                    <a:pt x="274320" y="123431"/>
                  </a:lnTo>
                  <a:lnTo>
                    <a:pt x="274320" y="115811"/>
                  </a:lnTo>
                  <a:close/>
                </a:path>
                <a:path w="274319" h="325120">
                  <a:moveTo>
                    <a:pt x="274320" y="86868"/>
                  </a:moveTo>
                  <a:lnTo>
                    <a:pt x="0" y="86868"/>
                  </a:lnTo>
                  <a:lnTo>
                    <a:pt x="0" y="94475"/>
                  </a:lnTo>
                  <a:lnTo>
                    <a:pt x="274320" y="94475"/>
                  </a:lnTo>
                  <a:lnTo>
                    <a:pt x="274320" y="86868"/>
                  </a:lnTo>
                  <a:close/>
                </a:path>
                <a:path w="274319" h="325120">
                  <a:moveTo>
                    <a:pt x="274320" y="57899"/>
                  </a:moveTo>
                  <a:lnTo>
                    <a:pt x="0" y="57899"/>
                  </a:lnTo>
                  <a:lnTo>
                    <a:pt x="0" y="65519"/>
                  </a:lnTo>
                  <a:lnTo>
                    <a:pt x="274320" y="65519"/>
                  </a:lnTo>
                  <a:lnTo>
                    <a:pt x="274320" y="57899"/>
                  </a:lnTo>
                  <a:close/>
                </a:path>
                <a:path w="274319" h="325120">
                  <a:moveTo>
                    <a:pt x="274320" y="28943"/>
                  </a:moveTo>
                  <a:lnTo>
                    <a:pt x="0" y="28943"/>
                  </a:lnTo>
                  <a:lnTo>
                    <a:pt x="0" y="38087"/>
                  </a:lnTo>
                  <a:lnTo>
                    <a:pt x="274320" y="38087"/>
                  </a:lnTo>
                  <a:lnTo>
                    <a:pt x="274320" y="28943"/>
                  </a:lnTo>
                  <a:close/>
                </a:path>
                <a:path w="274319" h="325120">
                  <a:moveTo>
                    <a:pt x="274320" y="0"/>
                  </a:moveTo>
                  <a:lnTo>
                    <a:pt x="0" y="0"/>
                  </a:lnTo>
                  <a:lnTo>
                    <a:pt x="0" y="7607"/>
                  </a:lnTo>
                  <a:lnTo>
                    <a:pt x="274320" y="7607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A4D8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99743" y="4102609"/>
              <a:ext cx="276225" cy="346075"/>
            </a:xfrm>
            <a:custGeom>
              <a:avLst/>
              <a:gdLst/>
              <a:ahLst/>
              <a:cxnLst/>
              <a:rect l="l" t="t" r="r" b="b"/>
              <a:pathLst>
                <a:path w="276225" h="346075">
                  <a:moveTo>
                    <a:pt x="14109" y="158292"/>
                  </a:moveTo>
                  <a:lnTo>
                    <a:pt x="1282" y="158292"/>
                  </a:lnTo>
                  <a:lnTo>
                    <a:pt x="1282" y="200418"/>
                  </a:lnTo>
                  <a:lnTo>
                    <a:pt x="0" y="200418"/>
                  </a:lnTo>
                  <a:lnTo>
                    <a:pt x="0" y="256590"/>
                  </a:lnTo>
                  <a:lnTo>
                    <a:pt x="76974" y="331901"/>
                  </a:lnTo>
                  <a:lnTo>
                    <a:pt x="102641" y="345947"/>
                  </a:lnTo>
                  <a:lnTo>
                    <a:pt x="250190" y="345947"/>
                  </a:lnTo>
                  <a:lnTo>
                    <a:pt x="250190" y="337007"/>
                  </a:lnTo>
                  <a:lnTo>
                    <a:pt x="260692" y="327276"/>
                  </a:lnTo>
                  <a:lnTo>
                    <a:pt x="268789" y="315628"/>
                  </a:lnTo>
                  <a:lnTo>
                    <a:pt x="274000" y="302543"/>
                  </a:lnTo>
                  <a:lnTo>
                    <a:pt x="275844" y="288505"/>
                  </a:lnTo>
                  <a:lnTo>
                    <a:pt x="275844" y="248932"/>
                  </a:lnTo>
                  <a:lnTo>
                    <a:pt x="57734" y="248932"/>
                  </a:lnTo>
                  <a:lnTo>
                    <a:pt x="47472" y="237439"/>
                  </a:lnTo>
                  <a:lnTo>
                    <a:pt x="47472" y="191477"/>
                  </a:lnTo>
                  <a:lnTo>
                    <a:pt x="44786" y="178754"/>
                  </a:lnTo>
                  <a:lnTo>
                    <a:pt x="37530" y="168184"/>
                  </a:lnTo>
                  <a:lnTo>
                    <a:pt x="26903" y="160965"/>
                  </a:lnTo>
                  <a:lnTo>
                    <a:pt x="14109" y="158292"/>
                  </a:lnTo>
                  <a:close/>
                </a:path>
                <a:path w="276225" h="346075">
                  <a:moveTo>
                    <a:pt x="82105" y="0"/>
                  </a:moveTo>
                  <a:lnTo>
                    <a:pt x="73086" y="1975"/>
                  </a:lnTo>
                  <a:lnTo>
                    <a:pt x="65751" y="7181"/>
                  </a:lnTo>
                  <a:lnTo>
                    <a:pt x="60820" y="14541"/>
                  </a:lnTo>
                  <a:lnTo>
                    <a:pt x="59016" y="22974"/>
                  </a:lnTo>
                  <a:lnTo>
                    <a:pt x="59016" y="188925"/>
                  </a:lnTo>
                  <a:lnTo>
                    <a:pt x="57734" y="190207"/>
                  </a:lnTo>
                  <a:lnTo>
                    <a:pt x="57734" y="248932"/>
                  </a:lnTo>
                  <a:lnTo>
                    <a:pt x="275844" y="248932"/>
                  </a:lnTo>
                  <a:lnTo>
                    <a:pt x="275844" y="139141"/>
                  </a:lnTo>
                  <a:lnTo>
                    <a:pt x="274562" y="132765"/>
                  </a:lnTo>
                  <a:lnTo>
                    <a:pt x="105206" y="132765"/>
                  </a:lnTo>
                  <a:lnTo>
                    <a:pt x="105206" y="22974"/>
                  </a:lnTo>
                  <a:lnTo>
                    <a:pt x="103402" y="14541"/>
                  </a:lnTo>
                  <a:lnTo>
                    <a:pt x="98471" y="7181"/>
                  </a:lnTo>
                  <a:lnTo>
                    <a:pt x="91131" y="1975"/>
                  </a:lnTo>
                  <a:lnTo>
                    <a:pt x="82105" y="0"/>
                  </a:lnTo>
                  <a:close/>
                </a:path>
                <a:path w="276225" h="346075">
                  <a:moveTo>
                    <a:pt x="223240" y="131483"/>
                  </a:moveTo>
                  <a:lnTo>
                    <a:pt x="107772" y="131483"/>
                  </a:lnTo>
                  <a:lnTo>
                    <a:pt x="105206" y="132765"/>
                  </a:lnTo>
                  <a:lnTo>
                    <a:pt x="227088" y="132765"/>
                  </a:lnTo>
                  <a:lnTo>
                    <a:pt x="223240" y="131483"/>
                  </a:lnTo>
                  <a:close/>
                </a:path>
                <a:path w="276225" h="346075">
                  <a:moveTo>
                    <a:pt x="252755" y="116166"/>
                  </a:moveTo>
                  <a:lnTo>
                    <a:pt x="245372" y="117503"/>
                  </a:lnTo>
                  <a:lnTo>
                    <a:pt x="238955" y="121113"/>
                  </a:lnTo>
                  <a:lnTo>
                    <a:pt x="233983" y="126400"/>
                  </a:lnTo>
                  <a:lnTo>
                    <a:pt x="230936" y="132765"/>
                  </a:lnTo>
                  <a:lnTo>
                    <a:pt x="274562" y="132765"/>
                  </a:lnTo>
                  <a:lnTo>
                    <a:pt x="274040" y="130166"/>
                  </a:lnTo>
                  <a:lnTo>
                    <a:pt x="269109" y="122867"/>
                  </a:lnTo>
                  <a:lnTo>
                    <a:pt x="261774" y="117961"/>
                  </a:lnTo>
                  <a:lnTo>
                    <a:pt x="252755" y="116166"/>
                  </a:lnTo>
                  <a:close/>
                </a:path>
                <a:path w="276225" h="346075">
                  <a:moveTo>
                    <a:pt x="138556" y="71488"/>
                  </a:moveTo>
                  <a:lnTo>
                    <a:pt x="129538" y="73283"/>
                  </a:lnTo>
                  <a:lnTo>
                    <a:pt x="122202" y="78189"/>
                  </a:lnTo>
                  <a:lnTo>
                    <a:pt x="117272" y="85488"/>
                  </a:lnTo>
                  <a:lnTo>
                    <a:pt x="115468" y="94462"/>
                  </a:lnTo>
                  <a:lnTo>
                    <a:pt x="115468" y="131483"/>
                  </a:lnTo>
                  <a:lnTo>
                    <a:pt x="161658" y="131483"/>
                  </a:lnTo>
                  <a:lnTo>
                    <a:pt x="161658" y="94462"/>
                  </a:lnTo>
                  <a:lnTo>
                    <a:pt x="159854" y="85488"/>
                  </a:lnTo>
                  <a:lnTo>
                    <a:pt x="154922" y="78189"/>
                  </a:lnTo>
                  <a:lnTo>
                    <a:pt x="147583" y="73283"/>
                  </a:lnTo>
                  <a:lnTo>
                    <a:pt x="138556" y="71488"/>
                  </a:lnTo>
                  <a:close/>
                </a:path>
                <a:path w="276225" h="346075">
                  <a:moveTo>
                    <a:pt x="196303" y="93192"/>
                  </a:moveTo>
                  <a:lnTo>
                    <a:pt x="187277" y="94987"/>
                  </a:lnTo>
                  <a:lnTo>
                    <a:pt x="179938" y="99893"/>
                  </a:lnTo>
                  <a:lnTo>
                    <a:pt x="175006" y="107192"/>
                  </a:lnTo>
                  <a:lnTo>
                    <a:pt x="173202" y="116166"/>
                  </a:lnTo>
                  <a:lnTo>
                    <a:pt x="173202" y="131483"/>
                  </a:lnTo>
                  <a:lnTo>
                    <a:pt x="219392" y="131483"/>
                  </a:lnTo>
                  <a:lnTo>
                    <a:pt x="219392" y="116166"/>
                  </a:lnTo>
                  <a:lnTo>
                    <a:pt x="217588" y="107192"/>
                  </a:lnTo>
                  <a:lnTo>
                    <a:pt x="212658" y="99893"/>
                  </a:lnTo>
                  <a:lnTo>
                    <a:pt x="205322" y="94987"/>
                  </a:lnTo>
                  <a:lnTo>
                    <a:pt x="196303" y="93192"/>
                  </a:lnTo>
                  <a:close/>
                </a:path>
              </a:pathLst>
            </a:custGeom>
            <a:solidFill>
              <a:srgbClr val="F4DA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360628" y="3677436"/>
            <a:ext cx="94424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 b="1">
                <a:solidFill>
                  <a:srgbClr val="00338D"/>
                </a:solidFill>
                <a:latin typeface="Arial"/>
                <a:cs typeface="Arial"/>
              </a:rPr>
              <a:t>USD</a:t>
            </a:r>
            <a:r>
              <a:rPr dirty="0" sz="900" spc="-3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(in</a:t>
            </a:r>
            <a:r>
              <a:rPr dirty="0" sz="900" spc="-2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millions)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05773" y="3543934"/>
            <a:ext cx="945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00338D"/>
                </a:solidFill>
                <a:latin typeface="Arial"/>
                <a:cs typeface="Arial"/>
              </a:rPr>
              <a:t>No.</a:t>
            </a:r>
            <a:r>
              <a:rPr dirty="0" sz="900" spc="-3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of</a:t>
            </a:r>
            <a:r>
              <a:rPr dirty="0" sz="900" spc="-4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paid</a:t>
            </a:r>
            <a:r>
              <a:rPr dirty="0" sz="900" spc="-3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0338D"/>
                </a:solidFill>
                <a:latin typeface="Arial"/>
                <a:cs typeface="Arial"/>
              </a:rPr>
              <a:t>users </a:t>
            </a:r>
            <a:r>
              <a:rPr dirty="0" sz="900" spc="-23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(in</a:t>
            </a:r>
            <a:r>
              <a:rPr dirty="0" sz="900" spc="-3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thousands)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78096" y="3108955"/>
            <a:ext cx="542925" cy="574675"/>
            <a:chOff x="4578096" y="3108955"/>
            <a:chExt cx="542925" cy="574675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5789" y="3486912"/>
              <a:ext cx="166750" cy="9448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658868" y="3467100"/>
              <a:ext cx="462280" cy="216535"/>
            </a:xfrm>
            <a:custGeom>
              <a:avLst/>
              <a:gdLst/>
              <a:ahLst/>
              <a:cxnLst/>
              <a:rect l="l" t="t" r="r" b="b"/>
              <a:pathLst>
                <a:path w="462279" h="216535">
                  <a:moveTo>
                    <a:pt x="461772" y="0"/>
                  </a:moveTo>
                  <a:lnTo>
                    <a:pt x="449958" y="303"/>
                  </a:lnTo>
                  <a:lnTo>
                    <a:pt x="439435" y="2427"/>
                  </a:lnTo>
                  <a:lnTo>
                    <a:pt x="430460" y="8192"/>
                  </a:lnTo>
                  <a:lnTo>
                    <a:pt x="423291" y="19418"/>
                  </a:lnTo>
                  <a:lnTo>
                    <a:pt x="420547" y="22199"/>
                  </a:lnTo>
                  <a:lnTo>
                    <a:pt x="409894" y="47513"/>
                  </a:lnTo>
                  <a:lnTo>
                    <a:pt x="404697" y="61600"/>
                  </a:lnTo>
                  <a:lnTo>
                    <a:pt x="401307" y="74904"/>
                  </a:lnTo>
                  <a:lnTo>
                    <a:pt x="395118" y="80674"/>
                  </a:lnTo>
                  <a:lnTo>
                    <a:pt x="388932" y="85663"/>
                  </a:lnTo>
                  <a:lnTo>
                    <a:pt x="376567" y="94335"/>
                  </a:lnTo>
                  <a:lnTo>
                    <a:pt x="369949" y="100098"/>
                  </a:lnTo>
                  <a:lnTo>
                    <a:pt x="362819" y="105082"/>
                  </a:lnTo>
                  <a:lnTo>
                    <a:pt x="349072" y="113753"/>
                  </a:lnTo>
                  <a:lnTo>
                    <a:pt x="241884" y="113753"/>
                  </a:lnTo>
                  <a:lnTo>
                    <a:pt x="218991" y="112885"/>
                  </a:lnTo>
                  <a:lnTo>
                    <a:pt x="196872" y="108896"/>
                  </a:lnTo>
                  <a:lnTo>
                    <a:pt x="177329" y="99705"/>
                  </a:lnTo>
                  <a:lnTo>
                    <a:pt x="162166" y="83235"/>
                  </a:lnTo>
                  <a:lnTo>
                    <a:pt x="198557" y="78220"/>
                  </a:lnTo>
                  <a:lnTo>
                    <a:pt x="238908" y="75734"/>
                  </a:lnTo>
                  <a:lnTo>
                    <a:pt x="273980" y="69651"/>
                  </a:lnTo>
                  <a:lnTo>
                    <a:pt x="294540" y="53848"/>
                  </a:lnTo>
                  <a:lnTo>
                    <a:pt x="291350" y="22199"/>
                  </a:lnTo>
                  <a:lnTo>
                    <a:pt x="272713" y="20159"/>
                  </a:lnTo>
                  <a:lnTo>
                    <a:pt x="230282" y="17125"/>
                  </a:lnTo>
                  <a:lnTo>
                    <a:pt x="114066" y="15606"/>
                  </a:lnTo>
                  <a:lnTo>
                    <a:pt x="49301" y="15476"/>
                  </a:lnTo>
                  <a:lnTo>
                    <a:pt x="0" y="16649"/>
                  </a:lnTo>
                  <a:lnTo>
                    <a:pt x="0" y="160921"/>
                  </a:lnTo>
                  <a:lnTo>
                    <a:pt x="39041" y="169025"/>
                  </a:lnTo>
                  <a:lnTo>
                    <a:pt x="75245" y="179990"/>
                  </a:lnTo>
                  <a:lnTo>
                    <a:pt x="148424" y="205308"/>
                  </a:lnTo>
                  <a:lnTo>
                    <a:pt x="193776" y="212939"/>
                  </a:lnTo>
                  <a:lnTo>
                    <a:pt x="239128" y="216408"/>
                  </a:lnTo>
                  <a:lnTo>
                    <a:pt x="263393" y="214586"/>
                  </a:lnTo>
                  <a:lnTo>
                    <a:pt x="286886" y="210164"/>
                  </a:lnTo>
                  <a:lnTo>
                    <a:pt x="309865" y="204701"/>
                  </a:lnTo>
                  <a:lnTo>
                    <a:pt x="332587" y="199758"/>
                  </a:lnTo>
                  <a:lnTo>
                    <a:pt x="343710" y="198416"/>
                  </a:lnTo>
                  <a:lnTo>
                    <a:pt x="355606" y="197332"/>
                  </a:lnTo>
                  <a:lnTo>
                    <a:pt x="366988" y="194686"/>
                  </a:lnTo>
                  <a:lnTo>
                    <a:pt x="376567" y="188658"/>
                  </a:lnTo>
                  <a:lnTo>
                    <a:pt x="381890" y="181552"/>
                  </a:lnTo>
                  <a:lnTo>
                    <a:pt x="390478" y="165253"/>
                  </a:lnTo>
                  <a:lnTo>
                    <a:pt x="395808" y="158140"/>
                  </a:lnTo>
                  <a:lnTo>
                    <a:pt x="410149" y="142448"/>
                  </a:lnTo>
                  <a:lnTo>
                    <a:pt x="439869" y="112102"/>
                  </a:lnTo>
                  <a:lnTo>
                    <a:pt x="448030" y="102654"/>
                  </a:lnTo>
                  <a:lnTo>
                    <a:pt x="450089" y="94851"/>
                  </a:lnTo>
                  <a:lnTo>
                    <a:pt x="452151" y="81848"/>
                  </a:lnTo>
                  <a:lnTo>
                    <a:pt x="454213" y="66763"/>
                  </a:lnTo>
                  <a:lnTo>
                    <a:pt x="458294" y="40187"/>
                  </a:lnTo>
                  <a:lnTo>
                    <a:pt x="460055" y="27397"/>
                  </a:lnTo>
                  <a:lnTo>
                    <a:pt x="461300" y="14087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F4C1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901184" y="3483864"/>
              <a:ext cx="52069" cy="27940"/>
            </a:xfrm>
            <a:custGeom>
              <a:avLst/>
              <a:gdLst/>
              <a:ahLst/>
              <a:cxnLst/>
              <a:rect l="l" t="t" r="r" b="b"/>
              <a:pathLst>
                <a:path w="52070" h="27939">
                  <a:moveTo>
                    <a:pt x="0" y="0"/>
                  </a:moveTo>
                  <a:lnTo>
                    <a:pt x="2730" y="5486"/>
                  </a:lnTo>
                  <a:lnTo>
                    <a:pt x="2730" y="10972"/>
                  </a:lnTo>
                  <a:lnTo>
                    <a:pt x="5448" y="13716"/>
                  </a:lnTo>
                  <a:lnTo>
                    <a:pt x="5448" y="16459"/>
                  </a:lnTo>
                  <a:lnTo>
                    <a:pt x="8178" y="21945"/>
                  </a:lnTo>
                  <a:lnTo>
                    <a:pt x="13639" y="27432"/>
                  </a:lnTo>
                  <a:lnTo>
                    <a:pt x="29997" y="27432"/>
                  </a:lnTo>
                  <a:lnTo>
                    <a:pt x="51816" y="21945"/>
                  </a:lnTo>
                  <a:lnTo>
                    <a:pt x="51816" y="16459"/>
                  </a:lnTo>
                  <a:lnTo>
                    <a:pt x="49085" y="5486"/>
                  </a:lnTo>
                  <a:lnTo>
                    <a:pt x="38176" y="5486"/>
                  </a:lnTo>
                  <a:lnTo>
                    <a:pt x="32727" y="2743"/>
                  </a:lnTo>
                  <a:lnTo>
                    <a:pt x="2730" y="27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D8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8096" y="3451860"/>
              <a:ext cx="147827" cy="21793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777740" y="3108959"/>
              <a:ext cx="300355" cy="361315"/>
            </a:xfrm>
            <a:custGeom>
              <a:avLst/>
              <a:gdLst/>
              <a:ahLst/>
              <a:cxnLst/>
              <a:rect l="l" t="t" r="r" b="b"/>
              <a:pathLst>
                <a:path w="300354" h="361314">
                  <a:moveTo>
                    <a:pt x="137160" y="217944"/>
                  </a:moveTo>
                  <a:lnTo>
                    <a:pt x="131838" y="191020"/>
                  </a:lnTo>
                  <a:lnTo>
                    <a:pt x="117271" y="169252"/>
                  </a:lnTo>
                  <a:lnTo>
                    <a:pt x="95491" y="154673"/>
                  </a:lnTo>
                  <a:lnTo>
                    <a:pt x="68580" y="149364"/>
                  </a:lnTo>
                  <a:lnTo>
                    <a:pt x="41884" y="154749"/>
                  </a:lnTo>
                  <a:lnTo>
                    <a:pt x="20078" y="169443"/>
                  </a:lnTo>
                  <a:lnTo>
                    <a:pt x="5384" y="191249"/>
                  </a:lnTo>
                  <a:lnTo>
                    <a:pt x="0" y="217944"/>
                  </a:lnTo>
                  <a:lnTo>
                    <a:pt x="5384" y="244627"/>
                  </a:lnTo>
                  <a:lnTo>
                    <a:pt x="20078" y="266433"/>
                  </a:lnTo>
                  <a:lnTo>
                    <a:pt x="41884" y="281127"/>
                  </a:lnTo>
                  <a:lnTo>
                    <a:pt x="68580" y="286524"/>
                  </a:lnTo>
                  <a:lnTo>
                    <a:pt x="95491" y="281203"/>
                  </a:lnTo>
                  <a:lnTo>
                    <a:pt x="117271" y="266636"/>
                  </a:lnTo>
                  <a:lnTo>
                    <a:pt x="131838" y="244856"/>
                  </a:lnTo>
                  <a:lnTo>
                    <a:pt x="137160" y="217944"/>
                  </a:lnTo>
                  <a:close/>
                </a:path>
                <a:path w="300354" h="361314">
                  <a:moveTo>
                    <a:pt x="269748" y="69481"/>
                  </a:moveTo>
                  <a:lnTo>
                    <a:pt x="264426" y="42214"/>
                  </a:lnTo>
                  <a:lnTo>
                    <a:pt x="249859" y="20154"/>
                  </a:lnTo>
                  <a:lnTo>
                    <a:pt x="228079" y="5384"/>
                  </a:lnTo>
                  <a:lnTo>
                    <a:pt x="201168" y="0"/>
                  </a:lnTo>
                  <a:lnTo>
                    <a:pt x="174472" y="5575"/>
                  </a:lnTo>
                  <a:lnTo>
                    <a:pt x="152666" y="20764"/>
                  </a:lnTo>
                  <a:lnTo>
                    <a:pt x="137972" y="43281"/>
                  </a:lnTo>
                  <a:lnTo>
                    <a:pt x="132588" y="70866"/>
                  </a:lnTo>
                  <a:lnTo>
                    <a:pt x="137972" y="98463"/>
                  </a:lnTo>
                  <a:lnTo>
                    <a:pt x="152666" y="120980"/>
                  </a:lnTo>
                  <a:lnTo>
                    <a:pt x="174472" y="136169"/>
                  </a:lnTo>
                  <a:lnTo>
                    <a:pt x="201168" y="141732"/>
                  </a:lnTo>
                  <a:lnTo>
                    <a:pt x="227850" y="136169"/>
                  </a:lnTo>
                  <a:lnTo>
                    <a:pt x="249656" y="120980"/>
                  </a:lnTo>
                  <a:lnTo>
                    <a:pt x="264350" y="98463"/>
                  </a:lnTo>
                  <a:lnTo>
                    <a:pt x="269748" y="70866"/>
                  </a:lnTo>
                  <a:lnTo>
                    <a:pt x="269608" y="70192"/>
                  </a:lnTo>
                  <a:lnTo>
                    <a:pt x="269748" y="69481"/>
                  </a:lnTo>
                  <a:close/>
                </a:path>
                <a:path w="300354" h="361314">
                  <a:moveTo>
                    <a:pt x="300228" y="292620"/>
                  </a:moveTo>
                  <a:lnTo>
                    <a:pt x="294716" y="265925"/>
                  </a:lnTo>
                  <a:lnTo>
                    <a:pt x="279692" y="244119"/>
                  </a:lnTo>
                  <a:lnTo>
                    <a:pt x="257403" y="229425"/>
                  </a:lnTo>
                  <a:lnTo>
                    <a:pt x="230124" y="224040"/>
                  </a:lnTo>
                  <a:lnTo>
                    <a:pt x="202831" y="229425"/>
                  </a:lnTo>
                  <a:lnTo>
                    <a:pt x="180543" y="244119"/>
                  </a:lnTo>
                  <a:lnTo>
                    <a:pt x="165519" y="265925"/>
                  </a:lnTo>
                  <a:lnTo>
                    <a:pt x="160020" y="292620"/>
                  </a:lnTo>
                  <a:lnTo>
                    <a:pt x="165519" y="319303"/>
                  </a:lnTo>
                  <a:lnTo>
                    <a:pt x="180543" y="341109"/>
                  </a:lnTo>
                  <a:lnTo>
                    <a:pt x="202831" y="355803"/>
                  </a:lnTo>
                  <a:lnTo>
                    <a:pt x="230124" y="361200"/>
                  </a:lnTo>
                  <a:lnTo>
                    <a:pt x="257403" y="355803"/>
                  </a:lnTo>
                  <a:lnTo>
                    <a:pt x="279692" y="341109"/>
                  </a:lnTo>
                  <a:lnTo>
                    <a:pt x="294716" y="319303"/>
                  </a:lnTo>
                  <a:lnTo>
                    <a:pt x="300228" y="292620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938520" y="3099805"/>
            <a:ext cx="768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800"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75279" y="3329445"/>
            <a:ext cx="768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800">
              <a:latin typeface="Georgia"/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12213" y="3254804"/>
            <a:ext cx="768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800">
              <a:latin typeface="Georgia"/>
              <a:cs typeface="Georgia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1259" y="3270504"/>
            <a:ext cx="858014" cy="28041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447800" y="4744212"/>
            <a:ext cx="2295525" cy="698500"/>
          </a:xfrm>
          <a:prstGeom prst="rect">
            <a:avLst/>
          </a:prstGeom>
          <a:solidFill>
            <a:srgbClr val="005EB8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277495" marR="270510" indent="34925">
              <a:lnSpc>
                <a:spcPct val="100000"/>
              </a:lnSpc>
              <a:spcBef>
                <a:spcPts val="5"/>
              </a:spcBef>
            </a:pP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Primary and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secondary </a:t>
            </a:r>
            <a:r>
              <a:rPr dirty="0" sz="1200" spc="-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supplemental</a:t>
            </a:r>
            <a:r>
              <a:rPr dirty="0" sz="12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44752" y="7095744"/>
            <a:ext cx="2296795" cy="698500"/>
          </a:xfrm>
          <a:prstGeom prst="rect">
            <a:avLst/>
          </a:prstGeom>
          <a:solidFill>
            <a:srgbClr val="6D2077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528320">
              <a:lnSpc>
                <a:spcPct val="100000"/>
              </a:lnSpc>
            </a:pP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dirty="0" sz="12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47800" y="5519928"/>
            <a:ext cx="2295525" cy="702945"/>
          </a:xfrm>
          <a:prstGeom prst="rect">
            <a:avLst/>
          </a:prstGeom>
          <a:solidFill>
            <a:srgbClr val="0091DA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562610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dirty="0" sz="12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preparation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47800" y="6309360"/>
            <a:ext cx="2295525" cy="698500"/>
          </a:xfrm>
          <a:prstGeom prst="rect">
            <a:avLst/>
          </a:prstGeom>
          <a:solidFill>
            <a:srgbClr val="F68D2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685800" marR="389890" indent="-289560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Reskilling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1200" spc="-3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certifications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47800" y="7895844"/>
            <a:ext cx="2295525" cy="698500"/>
          </a:xfrm>
          <a:prstGeom prst="rect">
            <a:avLst/>
          </a:prstGeom>
          <a:solidFill>
            <a:srgbClr val="BC204B"/>
          </a:solidFill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848994" marR="377190" indent="-466725">
              <a:lnSpc>
                <a:spcPct val="100000"/>
              </a:lnSpc>
            </a:pP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Language</a:t>
            </a:r>
            <a:r>
              <a:rPr dirty="0" sz="12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2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casual </a:t>
            </a:r>
            <a:r>
              <a:rPr dirty="0" sz="1200" spc="-3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78183" y="4790952"/>
            <a:ext cx="638810" cy="3707129"/>
            <a:chOff x="678183" y="4790952"/>
            <a:chExt cx="638810" cy="3707129"/>
          </a:xfrm>
        </p:grpSpPr>
        <p:sp>
          <p:nvSpPr>
            <p:cNvPr id="51" name="object 51"/>
            <p:cNvSpPr/>
            <p:nvPr/>
          </p:nvSpPr>
          <p:spPr>
            <a:xfrm>
              <a:off x="699509" y="4790952"/>
              <a:ext cx="596265" cy="538480"/>
            </a:xfrm>
            <a:custGeom>
              <a:avLst/>
              <a:gdLst/>
              <a:ahLst/>
              <a:cxnLst/>
              <a:rect l="l" t="t" r="r" b="b"/>
              <a:pathLst>
                <a:path w="596265" h="538479">
                  <a:moveTo>
                    <a:pt x="522008" y="501040"/>
                  </a:moveTo>
                  <a:lnTo>
                    <a:pt x="278460" y="530504"/>
                  </a:lnTo>
                  <a:lnTo>
                    <a:pt x="279196" y="537184"/>
                  </a:lnTo>
                  <a:lnTo>
                    <a:pt x="522008" y="507707"/>
                  </a:lnTo>
                  <a:lnTo>
                    <a:pt x="522008" y="501040"/>
                  </a:lnTo>
                  <a:close/>
                </a:path>
                <a:path w="596265" h="538479">
                  <a:moveTo>
                    <a:pt x="55321" y="381000"/>
                  </a:moveTo>
                  <a:lnTo>
                    <a:pt x="45491" y="419100"/>
                  </a:lnTo>
                  <a:lnTo>
                    <a:pt x="45396" y="430530"/>
                  </a:lnTo>
                  <a:lnTo>
                    <a:pt x="45491" y="434340"/>
                  </a:lnTo>
                  <a:lnTo>
                    <a:pt x="45859" y="440689"/>
                  </a:lnTo>
                  <a:lnTo>
                    <a:pt x="46418" y="444500"/>
                  </a:lnTo>
                  <a:lnTo>
                    <a:pt x="47155" y="450850"/>
                  </a:lnTo>
                  <a:lnTo>
                    <a:pt x="47713" y="454659"/>
                  </a:lnTo>
                  <a:lnTo>
                    <a:pt x="49199" y="461009"/>
                  </a:lnTo>
                  <a:lnTo>
                    <a:pt x="49936" y="463550"/>
                  </a:lnTo>
                  <a:lnTo>
                    <a:pt x="51054" y="466089"/>
                  </a:lnTo>
                  <a:lnTo>
                    <a:pt x="51981" y="468630"/>
                  </a:lnTo>
                  <a:lnTo>
                    <a:pt x="53098" y="469900"/>
                  </a:lnTo>
                  <a:lnTo>
                    <a:pt x="54216" y="472439"/>
                  </a:lnTo>
                  <a:lnTo>
                    <a:pt x="55511" y="473709"/>
                  </a:lnTo>
                  <a:lnTo>
                    <a:pt x="273253" y="538480"/>
                  </a:lnTo>
                  <a:lnTo>
                    <a:pt x="271957" y="537210"/>
                  </a:lnTo>
                  <a:lnTo>
                    <a:pt x="270840" y="535940"/>
                  </a:lnTo>
                  <a:lnTo>
                    <a:pt x="261747" y="494030"/>
                  </a:lnTo>
                  <a:lnTo>
                    <a:pt x="261747" y="487680"/>
                  </a:lnTo>
                  <a:lnTo>
                    <a:pt x="266573" y="454659"/>
                  </a:lnTo>
                  <a:lnTo>
                    <a:pt x="267322" y="452120"/>
                  </a:lnTo>
                  <a:lnTo>
                    <a:pt x="268249" y="449580"/>
                  </a:lnTo>
                  <a:lnTo>
                    <a:pt x="269367" y="447039"/>
                  </a:lnTo>
                  <a:lnTo>
                    <a:pt x="270471" y="445769"/>
                  </a:lnTo>
                  <a:lnTo>
                    <a:pt x="55321" y="381000"/>
                  </a:lnTo>
                  <a:close/>
                </a:path>
                <a:path w="596265" h="538479">
                  <a:moveTo>
                    <a:pt x="60528" y="273050"/>
                  </a:moveTo>
                  <a:lnTo>
                    <a:pt x="59220" y="274320"/>
                  </a:lnTo>
                  <a:lnTo>
                    <a:pt x="58293" y="275590"/>
                  </a:lnTo>
                  <a:lnTo>
                    <a:pt x="57175" y="276859"/>
                  </a:lnTo>
                  <a:lnTo>
                    <a:pt x="48831" y="317500"/>
                  </a:lnTo>
                  <a:lnTo>
                    <a:pt x="48450" y="332740"/>
                  </a:lnTo>
                  <a:lnTo>
                    <a:pt x="48640" y="340359"/>
                  </a:lnTo>
                  <a:lnTo>
                    <a:pt x="49199" y="347980"/>
                  </a:lnTo>
                  <a:lnTo>
                    <a:pt x="50126" y="354330"/>
                  </a:lnTo>
                  <a:lnTo>
                    <a:pt x="51612" y="359409"/>
                  </a:lnTo>
                  <a:lnTo>
                    <a:pt x="52171" y="361950"/>
                  </a:lnTo>
                  <a:lnTo>
                    <a:pt x="53098" y="363220"/>
                  </a:lnTo>
                  <a:lnTo>
                    <a:pt x="54025" y="365759"/>
                  </a:lnTo>
                  <a:lnTo>
                    <a:pt x="54952" y="367030"/>
                  </a:lnTo>
                  <a:lnTo>
                    <a:pt x="274370" y="433069"/>
                  </a:lnTo>
                  <a:lnTo>
                    <a:pt x="273253" y="430530"/>
                  </a:lnTo>
                  <a:lnTo>
                    <a:pt x="269544" y="420369"/>
                  </a:lnTo>
                  <a:lnTo>
                    <a:pt x="268427" y="415290"/>
                  </a:lnTo>
                  <a:lnTo>
                    <a:pt x="268058" y="411480"/>
                  </a:lnTo>
                  <a:lnTo>
                    <a:pt x="267500" y="405130"/>
                  </a:lnTo>
                  <a:lnTo>
                    <a:pt x="267322" y="398780"/>
                  </a:lnTo>
                  <a:lnTo>
                    <a:pt x="267445" y="389890"/>
                  </a:lnTo>
                  <a:lnTo>
                    <a:pt x="272326" y="359409"/>
                  </a:lnTo>
                  <a:lnTo>
                    <a:pt x="274002" y="353059"/>
                  </a:lnTo>
                  <a:lnTo>
                    <a:pt x="276047" y="347980"/>
                  </a:lnTo>
                  <a:lnTo>
                    <a:pt x="276974" y="345440"/>
                  </a:lnTo>
                  <a:lnTo>
                    <a:pt x="278079" y="342900"/>
                  </a:lnTo>
                  <a:lnTo>
                    <a:pt x="279019" y="340359"/>
                  </a:lnTo>
                  <a:lnTo>
                    <a:pt x="280504" y="339090"/>
                  </a:lnTo>
                  <a:lnTo>
                    <a:pt x="60528" y="273050"/>
                  </a:lnTo>
                  <a:close/>
                </a:path>
                <a:path w="596265" h="538479">
                  <a:moveTo>
                    <a:pt x="522008" y="397509"/>
                  </a:moveTo>
                  <a:lnTo>
                    <a:pt x="280123" y="426719"/>
                  </a:lnTo>
                  <a:lnTo>
                    <a:pt x="280873" y="433069"/>
                  </a:lnTo>
                  <a:lnTo>
                    <a:pt x="522008" y="403859"/>
                  </a:lnTo>
                  <a:lnTo>
                    <a:pt x="522008" y="397509"/>
                  </a:lnTo>
                  <a:close/>
                </a:path>
                <a:path w="596265" h="538479">
                  <a:moveTo>
                    <a:pt x="522008" y="294640"/>
                  </a:moveTo>
                  <a:lnTo>
                    <a:pt x="289966" y="322580"/>
                  </a:lnTo>
                  <a:lnTo>
                    <a:pt x="290703" y="328930"/>
                  </a:lnTo>
                  <a:lnTo>
                    <a:pt x="522008" y="300990"/>
                  </a:lnTo>
                  <a:lnTo>
                    <a:pt x="522008" y="294640"/>
                  </a:lnTo>
                  <a:close/>
                </a:path>
                <a:path w="596265" h="538479">
                  <a:moveTo>
                    <a:pt x="68872" y="170179"/>
                  </a:moveTo>
                  <a:lnTo>
                    <a:pt x="67386" y="171450"/>
                  </a:lnTo>
                  <a:lnTo>
                    <a:pt x="65163" y="173990"/>
                  </a:lnTo>
                  <a:lnTo>
                    <a:pt x="63868" y="175259"/>
                  </a:lnTo>
                  <a:lnTo>
                    <a:pt x="55702" y="218440"/>
                  </a:lnTo>
                  <a:lnTo>
                    <a:pt x="55511" y="226059"/>
                  </a:lnTo>
                  <a:lnTo>
                    <a:pt x="55702" y="232409"/>
                  </a:lnTo>
                  <a:lnTo>
                    <a:pt x="56070" y="240029"/>
                  </a:lnTo>
                  <a:lnTo>
                    <a:pt x="56807" y="245109"/>
                  </a:lnTo>
                  <a:lnTo>
                    <a:pt x="57556" y="251459"/>
                  </a:lnTo>
                  <a:lnTo>
                    <a:pt x="58115" y="254000"/>
                  </a:lnTo>
                  <a:lnTo>
                    <a:pt x="59410" y="257809"/>
                  </a:lnTo>
                  <a:lnTo>
                    <a:pt x="60337" y="260350"/>
                  </a:lnTo>
                  <a:lnTo>
                    <a:pt x="284391" y="326390"/>
                  </a:lnTo>
                  <a:lnTo>
                    <a:pt x="283095" y="323850"/>
                  </a:lnTo>
                  <a:lnTo>
                    <a:pt x="282168" y="322580"/>
                  </a:lnTo>
                  <a:lnTo>
                    <a:pt x="280314" y="317500"/>
                  </a:lnTo>
                  <a:lnTo>
                    <a:pt x="276415" y="285750"/>
                  </a:lnTo>
                  <a:lnTo>
                    <a:pt x="276606" y="279400"/>
                  </a:lnTo>
                  <a:lnTo>
                    <a:pt x="284391" y="240029"/>
                  </a:lnTo>
                  <a:lnTo>
                    <a:pt x="285508" y="238759"/>
                  </a:lnTo>
                  <a:lnTo>
                    <a:pt x="286435" y="236219"/>
                  </a:lnTo>
                  <a:lnTo>
                    <a:pt x="287553" y="234950"/>
                  </a:lnTo>
                  <a:lnTo>
                    <a:pt x="68872" y="170179"/>
                  </a:lnTo>
                  <a:close/>
                </a:path>
                <a:path w="596265" h="538479">
                  <a:moveTo>
                    <a:pt x="150558" y="158750"/>
                  </a:moveTo>
                  <a:lnTo>
                    <a:pt x="80010" y="163829"/>
                  </a:lnTo>
                  <a:lnTo>
                    <a:pt x="287553" y="226059"/>
                  </a:lnTo>
                  <a:lnTo>
                    <a:pt x="404780" y="213359"/>
                  </a:lnTo>
                  <a:lnTo>
                    <a:pt x="297764" y="213359"/>
                  </a:lnTo>
                  <a:lnTo>
                    <a:pt x="285330" y="212090"/>
                  </a:lnTo>
                  <a:lnTo>
                    <a:pt x="273075" y="212090"/>
                  </a:lnTo>
                  <a:lnTo>
                    <a:pt x="261010" y="210819"/>
                  </a:lnTo>
                  <a:lnTo>
                    <a:pt x="249313" y="208279"/>
                  </a:lnTo>
                  <a:lnTo>
                    <a:pt x="237617" y="207009"/>
                  </a:lnTo>
                  <a:lnTo>
                    <a:pt x="196215" y="195579"/>
                  </a:lnTo>
                  <a:lnTo>
                    <a:pt x="160210" y="173990"/>
                  </a:lnTo>
                  <a:lnTo>
                    <a:pt x="152603" y="163829"/>
                  </a:lnTo>
                  <a:lnTo>
                    <a:pt x="150558" y="158750"/>
                  </a:lnTo>
                  <a:close/>
                </a:path>
                <a:path w="596265" h="538479">
                  <a:moveTo>
                    <a:pt x="446087" y="170179"/>
                  </a:moveTo>
                  <a:lnTo>
                    <a:pt x="440880" y="176529"/>
                  </a:lnTo>
                  <a:lnTo>
                    <a:pt x="434568" y="181609"/>
                  </a:lnTo>
                  <a:lnTo>
                    <a:pt x="427520" y="186690"/>
                  </a:lnTo>
                  <a:lnTo>
                    <a:pt x="419544" y="190500"/>
                  </a:lnTo>
                  <a:lnTo>
                    <a:pt x="410819" y="195579"/>
                  </a:lnTo>
                  <a:lnTo>
                    <a:pt x="369785" y="207009"/>
                  </a:lnTo>
                  <a:lnTo>
                    <a:pt x="334708" y="212090"/>
                  </a:lnTo>
                  <a:lnTo>
                    <a:pt x="322453" y="212090"/>
                  </a:lnTo>
                  <a:lnTo>
                    <a:pt x="310019" y="213359"/>
                  </a:lnTo>
                  <a:lnTo>
                    <a:pt x="404780" y="213359"/>
                  </a:lnTo>
                  <a:lnTo>
                    <a:pt x="522008" y="200659"/>
                  </a:lnTo>
                  <a:lnTo>
                    <a:pt x="522008" y="189229"/>
                  </a:lnTo>
                  <a:lnTo>
                    <a:pt x="446087" y="170179"/>
                  </a:lnTo>
                  <a:close/>
                </a:path>
                <a:path w="596265" h="538479">
                  <a:moveTo>
                    <a:pt x="171157" y="111759"/>
                  </a:moveTo>
                  <a:lnTo>
                    <a:pt x="169672" y="118109"/>
                  </a:lnTo>
                  <a:lnTo>
                    <a:pt x="168008" y="125729"/>
                  </a:lnTo>
                  <a:lnTo>
                    <a:pt x="166890" y="129539"/>
                  </a:lnTo>
                  <a:lnTo>
                    <a:pt x="165963" y="133350"/>
                  </a:lnTo>
                  <a:lnTo>
                    <a:pt x="164668" y="142240"/>
                  </a:lnTo>
                  <a:lnTo>
                    <a:pt x="164287" y="146050"/>
                  </a:lnTo>
                  <a:lnTo>
                    <a:pt x="164168" y="151129"/>
                  </a:lnTo>
                  <a:lnTo>
                    <a:pt x="164287" y="153669"/>
                  </a:lnTo>
                  <a:lnTo>
                    <a:pt x="164846" y="157479"/>
                  </a:lnTo>
                  <a:lnTo>
                    <a:pt x="166331" y="162559"/>
                  </a:lnTo>
                  <a:lnTo>
                    <a:pt x="167081" y="163829"/>
                  </a:lnTo>
                  <a:lnTo>
                    <a:pt x="168186" y="165100"/>
                  </a:lnTo>
                  <a:lnTo>
                    <a:pt x="169113" y="167640"/>
                  </a:lnTo>
                  <a:lnTo>
                    <a:pt x="197700" y="182879"/>
                  </a:lnTo>
                  <a:lnTo>
                    <a:pt x="205498" y="186690"/>
                  </a:lnTo>
                  <a:lnTo>
                    <a:pt x="213487" y="189229"/>
                  </a:lnTo>
                  <a:lnTo>
                    <a:pt x="221653" y="190500"/>
                  </a:lnTo>
                  <a:lnTo>
                    <a:pt x="230187" y="193040"/>
                  </a:lnTo>
                  <a:lnTo>
                    <a:pt x="239102" y="195579"/>
                  </a:lnTo>
                  <a:lnTo>
                    <a:pt x="257111" y="198119"/>
                  </a:lnTo>
                  <a:lnTo>
                    <a:pt x="275856" y="199390"/>
                  </a:lnTo>
                  <a:lnTo>
                    <a:pt x="285140" y="200659"/>
                  </a:lnTo>
                  <a:lnTo>
                    <a:pt x="323011" y="200659"/>
                  </a:lnTo>
                  <a:lnTo>
                    <a:pt x="332295" y="199390"/>
                  </a:lnTo>
                  <a:lnTo>
                    <a:pt x="341388" y="199390"/>
                  </a:lnTo>
                  <a:lnTo>
                    <a:pt x="359206" y="196850"/>
                  </a:lnTo>
                  <a:lnTo>
                    <a:pt x="367741" y="194309"/>
                  </a:lnTo>
                  <a:lnTo>
                    <a:pt x="376097" y="193040"/>
                  </a:lnTo>
                  <a:lnTo>
                    <a:pt x="411924" y="179069"/>
                  </a:lnTo>
                  <a:lnTo>
                    <a:pt x="428815" y="166369"/>
                  </a:lnTo>
                  <a:lnTo>
                    <a:pt x="429933" y="165100"/>
                  </a:lnTo>
                  <a:lnTo>
                    <a:pt x="431050" y="161290"/>
                  </a:lnTo>
                  <a:lnTo>
                    <a:pt x="431296" y="158750"/>
                  </a:lnTo>
                  <a:lnTo>
                    <a:pt x="431419" y="153669"/>
                  </a:lnTo>
                  <a:lnTo>
                    <a:pt x="431228" y="151129"/>
                  </a:lnTo>
                  <a:lnTo>
                    <a:pt x="430860" y="147319"/>
                  </a:lnTo>
                  <a:lnTo>
                    <a:pt x="430301" y="142240"/>
                  </a:lnTo>
                  <a:lnTo>
                    <a:pt x="429746" y="139700"/>
                  </a:lnTo>
                  <a:lnTo>
                    <a:pt x="298500" y="139700"/>
                  </a:lnTo>
                  <a:lnTo>
                    <a:pt x="171157" y="111759"/>
                  </a:lnTo>
                  <a:close/>
                </a:path>
                <a:path w="596265" h="538479">
                  <a:moveTo>
                    <a:pt x="547255" y="186690"/>
                  </a:moveTo>
                  <a:lnTo>
                    <a:pt x="540016" y="186690"/>
                  </a:lnTo>
                  <a:lnTo>
                    <a:pt x="540943" y="187959"/>
                  </a:lnTo>
                  <a:lnTo>
                    <a:pt x="546328" y="187959"/>
                  </a:lnTo>
                  <a:lnTo>
                    <a:pt x="547255" y="186690"/>
                  </a:lnTo>
                  <a:close/>
                </a:path>
                <a:path w="596265" h="538479">
                  <a:moveTo>
                    <a:pt x="549478" y="97789"/>
                  </a:moveTo>
                  <a:lnTo>
                    <a:pt x="535190" y="97789"/>
                  </a:lnTo>
                  <a:lnTo>
                    <a:pt x="533514" y="99059"/>
                  </a:lnTo>
                  <a:lnTo>
                    <a:pt x="531291" y="100329"/>
                  </a:lnTo>
                  <a:lnTo>
                    <a:pt x="530174" y="100329"/>
                  </a:lnTo>
                  <a:lnTo>
                    <a:pt x="529056" y="102870"/>
                  </a:lnTo>
                  <a:lnTo>
                    <a:pt x="528878" y="104139"/>
                  </a:lnTo>
                  <a:lnTo>
                    <a:pt x="529056" y="104139"/>
                  </a:lnTo>
                  <a:lnTo>
                    <a:pt x="529437" y="106679"/>
                  </a:lnTo>
                  <a:lnTo>
                    <a:pt x="530174" y="107950"/>
                  </a:lnTo>
                  <a:lnTo>
                    <a:pt x="531469" y="109220"/>
                  </a:lnTo>
                  <a:lnTo>
                    <a:pt x="532955" y="110489"/>
                  </a:lnTo>
                  <a:lnTo>
                    <a:pt x="535000" y="111759"/>
                  </a:lnTo>
                  <a:lnTo>
                    <a:pt x="533704" y="116839"/>
                  </a:lnTo>
                  <a:lnTo>
                    <a:pt x="529496" y="163829"/>
                  </a:lnTo>
                  <a:lnTo>
                    <a:pt x="529615" y="166369"/>
                  </a:lnTo>
                  <a:lnTo>
                    <a:pt x="529996" y="170179"/>
                  </a:lnTo>
                  <a:lnTo>
                    <a:pt x="530542" y="171450"/>
                  </a:lnTo>
                  <a:lnTo>
                    <a:pt x="530923" y="173990"/>
                  </a:lnTo>
                  <a:lnTo>
                    <a:pt x="532028" y="177800"/>
                  </a:lnTo>
                  <a:lnTo>
                    <a:pt x="532587" y="179069"/>
                  </a:lnTo>
                  <a:lnTo>
                    <a:pt x="534073" y="181609"/>
                  </a:lnTo>
                  <a:lnTo>
                    <a:pt x="536854" y="185419"/>
                  </a:lnTo>
                  <a:lnTo>
                    <a:pt x="537781" y="185419"/>
                  </a:lnTo>
                  <a:lnTo>
                    <a:pt x="538721" y="186690"/>
                  </a:lnTo>
                  <a:lnTo>
                    <a:pt x="548373" y="186690"/>
                  </a:lnTo>
                  <a:lnTo>
                    <a:pt x="551154" y="182879"/>
                  </a:lnTo>
                  <a:lnTo>
                    <a:pt x="553377" y="179069"/>
                  </a:lnTo>
                  <a:lnTo>
                    <a:pt x="553935" y="177800"/>
                  </a:lnTo>
                  <a:lnTo>
                    <a:pt x="554494" y="175259"/>
                  </a:lnTo>
                  <a:lnTo>
                    <a:pt x="554863" y="173990"/>
                  </a:lnTo>
                  <a:lnTo>
                    <a:pt x="555231" y="171450"/>
                  </a:lnTo>
                  <a:lnTo>
                    <a:pt x="555421" y="168909"/>
                  </a:lnTo>
                  <a:lnTo>
                    <a:pt x="555548" y="166369"/>
                  </a:lnTo>
                  <a:lnTo>
                    <a:pt x="555421" y="154940"/>
                  </a:lnTo>
                  <a:lnTo>
                    <a:pt x="554685" y="146050"/>
                  </a:lnTo>
                  <a:lnTo>
                    <a:pt x="553567" y="138429"/>
                  </a:lnTo>
                  <a:lnTo>
                    <a:pt x="552272" y="130809"/>
                  </a:lnTo>
                  <a:lnTo>
                    <a:pt x="550786" y="124459"/>
                  </a:lnTo>
                  <a:lnTo>
                    <a:pt x="549300" y="116839"/>
                  </a:lnTo>
                  <a:lnTo>
                    <a:pt x="547814" y="111759"/>
                  </a:lnTo>
                  <a:lnTo>
                    <a:pt x="550037" y="110489"/>
                  </a:lnTo>
                  <a:lnTo>
                    <a:pt x="551522" y="107950"/>
                  </a:lnTo>
                  <a:lnTo>
                    <a:pt x="553008" y="106679"/>
                  </a:lnTo>
                  <a:lnTo>
                    <a:pt x="553745" y="105409"/>
                  </a:lnTo>
                  <a:lnTo>
                    <a:pt x="554126" y="104139"/>
                  </a:lnTo>
                  <a:lnTo>
                    <a:pt x="554304" y="102870"/>
                  </a:lnTo>
                  <a:lnTo>
                    <a:pt x="554126" y="102870"/>
                  </a:lnTo>
                  <a:lnTo>
                    <a:pt x="553008" y="100329"/>
                  </a:lnTo>
                  <a:lnTo>
                    <a:pt x="551891" y="99059"/>
                  </a:lnTo>
                  <a:lnTo>
                    <a:pt x="550595" y="99059"/>
                  </a:lnTo>
                  <a:lnTo>
                    <a:pt x="549478" y="97789"/>
                  </a:lnTo>
                  <a:close/>
                </a:path>
                <a:path w="596265" h="538479">
                  <a:moveTo>
                    <a:pt x="423062" y="111759"/>
                  </a:moveTo>
                  <a:lnTo>
                    <a:pt x="298500" y="139700"/>
                  </a:lnTo>
                  <a:lnTo>
                    <a:pt x="429746" y="139700"/>
                  </a:lnTo>
                  <a:lnTo>
                    <a:pt x="428637" y="134619"/>
                  </a:lnTo>
                  <a:lnTo>
                    <a:pt x="424738" y="119379"/>
                  </a:lnTo>
                  <a:lnTo>
                    <a:pt x="423062" y="111759"/>
                  </a:lnTo>
                  <a:close/>
                </a:path>
                <a:path w="596265" h="538479">
                  <a:moveTo>
                    <a:pt x="297942" y="0"/>
                  </a:moveTo>
                  <a:lnTo>
                    <a:pt x="0" y="64770"/>
                  </a:lnTo>
                  <a:lnTo>
                    <a:pt x="297942" y="129539"/>
                  </a:lnTo>
                  <a:lnTo>
                    <a:pt x="539826" y="77470"/>
                  </a:lnTo>
                  <a:lnTo>
                    <a:pt x="542798" y="77470"/>
                  </a:lnTo>
                  <a:lnTo>
                    <a:pt x="542798" y="76200"/>
                  </a:lnTo>
                  <a:lnTo>
                    <a:pt x="595884" y="64770"/>
                  </a:lnTo>
                  <a:lnTo>
                    <a:pt x="297942" y="0"/>
                  </a:lnTo>
                  <a:close/>
                </a:path>
                <a:path w="596265" h="538479">
                  <a:moveTo>
                    <a:pt x="542798" y="77470"/>
                  </a:moveTo>
                  <a:lnTo>
                    <a:pt x="539826" y="77470"/>
                  </a:lnTo>
                  <a:lnTo>
                    <a:pt x="539826" y="97789"/>
                  </a:lnTo>
                  <a:lnTo>
                    <a:pt x="542798" y="97789"/>
                  </a:lnTo>
                  <a:lnTo>
                    <a:pt x="542798" y="7747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183" y="7173472"/>
              <a:ext cx="638552" cy="52578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81264" y="5593080"/>
              <a:ext cx="632460" cy="467995"/>
            </a:xfrm>
            <a:custGeom>
              <a:avLst/>
              <a:gdLst/>
              <a:ahLst/>
              <a:cxnLst/>
              <a:rect l="l" t="t" r="r" b="b"/>
              <a:pathLst>
                <a:path w="632460" h="467995">
                  <a:moveTo>
                    <a:pt x="213536" y="363854"/>
                  </a:moveTo>
                  <a:lnTo>
                    <a:pt x="186942" y="392683"/>
                  </a:lnTo>
                  <a:lnTo>
                    <a:pt x="184123" y="397319"/>
                  </a:lnTo>
                  <a:lnTo>
                    <a:pt x="187349" y="400138"/>
                  </a:lnTo>
                  <a:lnTo>
                    <a:pt x="190168" y="403161"/>
                  </a:lnTo>
                  <a:lnTo>
                    <a:pt x="193191" y="406184"/>
                  </a:lnTo>
                  <a:lnTo>
                    <a:pt x="195807" y="409409"/>
                  </a:lnTo>
                  <a:lnTo>
                    <a:pt x="198626" y="412432"/>
                  </a:lnTo>
                  <a:lnTo>
                    <a:pt x="203859" y="419290"/>
                  </a:lnTo>
                  <a:lnTo>
                    <a:pt x="206081" y="422719"/>
                  </a:lnTo>
                  <a:lnTo>
                    <a:pt x="208494" y="426135"/>
                  </a:lnTo>
                  <a:lnTo>
                    <a:pt x="220585" y="453758"/>
                  </a:lnTo>
                  <a:lnTo>
                    <a:pt x="230859" y="453961"/>
                  </a:lnTo>
                  <a:lnTo>
                    <a:pt x="240536" y="454558"/>
                  </a:lnTo>
                  <a:lnTo>
                    <a:pt x="249807" y="455371"/>
                  </a:lnTo>
                  <a:lnTo>
                    <a:pt x="254443" y="456171"/>
                  </a:lnTo>
                  <a:lnTo>
                    <a:pt x="259066" y="456780"/>
                  </a:lnTo>
                  <a:lnTo>
                    <a:pt x="263701" y="457593"/>
                  </a:lnTo>
                  <a:lnTo>
                    <a:pt x="272972" y="459600"/>
                  </a:lnTo>
                  <a:lnTo>
                    <a:pt x="277608" y="461009"/>
                  </a:lnTo>
                  <a:lnTo>
                    <a:pt x="282446" y="462419"/>
                  </a:lnTo>
                  <a:lnTo>
                    <a:pt x="287476" y="464032"/>
                  </a:lnTo>
                  <a:lnTo>
                    <a:pt x="292517" y="465848"/>
                  </a:lnTo>
                  <a:lnTo>
                    <a:pt x="297763" y="467867"/>
                  </a:lnTo>
                  <a:lnTo>
                    <a:pt x="245972" y="425335"/>
                  </a:lnTo>
                  <a:lnTo>
                    <a:pt x="233285" y="419087"/>
                  </a:lnTo>
                  <a:lnTo>
                    <a:pt x="233081" y="410819"/>
                  </a:lnTo>
                  <a:lnTo>
                    <a:pt x="241133" y="410019"/>
                  </a:lnTo>
                  <a:lnTo>
                    <a:pt x="276324" y="410019"/>
                  </a:lnTo>
                  <a:lnTo>
                    <a:pt x="275195" y="402755"/>
                  </a:lnTo>
                  <a:lnTo>
                    <a:pt x="273785" y="393077"/>
                  </a:lnTo>
                  <a:lnTo>
                    <a:pt x="268946" y="392480"/>
                  </a:lnTo>
                  <a:lnTo>
                    <a:pt x="264514" y="391667"/>
                  </a:lnTo>
                  <a:lnTo>
                    <a:pt x="260082" y="390664"/>
                  </a:lnTo>
                  <a:lnTo>
                    <a:pt x="256246" y="389661"/>
                  </a:lnTo>
                  <a:lnTo>
                    <a:pt x="252220" y="388238"/>
                  </a:lnTo>
                  <a:lnTo>
                    <a:pt x="248398" y="387032"/>
                  </a:lnTo>
                  <a:lnTo>
                    <a:pt x="244765" y="385622"/>
                  </a:lnTo>
                  <a:lnTo>
                    <a:pt x="241336" y="384009"/>
                  </a:lnTo>
                  <a:lnTo>
                    <a:pt x="237920" y="381990"/>
                  </a:lnTo>
                  <a:lnTo>
                    <a:pt x="234491" y="380187"/>
                  </a:lnTo>
                  <a:lnTo>
                    <a:pt x="231265" y="377761"/>
                  </a:lnTo>
                  <a:lnTo>
                    <a:pt x="227646" y="375538"/>
                  </a:lnTo>
                  <a:lnTo>
                    <a:pt x="224217" y="372922"/>
                  </a:lnTo>
                  <a:lnTo>
                    <a:pt x="220585" y="370306"/>
                  </a:lnTo>
                  <a:lnTo>
                    <a:pt x="217168" y="367080"/>
                  </a:lnTo>
                  <a:lnTo>
                    <a:pt x="213536" y="363854"/>
                  </a:lnTo>
                  <a:close/>
                </a:path>
                <a:path w="632460" h="467995">
                  <a:moveTo>
                    <a:pt x="276324" y="410019"/>
                  </a:moveTo>
                  <a:lnTo>
                    <a:pt x="241133" y="410019"/>
                  </a:lnTo>
                  <a:lnTo>
                    <a:pt x="249198" y="421106"/>
                  </a:lnTo>
                  <a:lnTo>
                    <a:pt x="297953" y="467664"/>
                  </a:lnTo>
                  <a:lnTo>
                    <a:pt x="292517" y="457593"/>
                  </a:lnTo>
                  <a:lnTo>
                    <a:pt x="290104" y="452754"/>
                  </a:lnTo>
                  <a:lnTo>
                    <a:pt x="279830" y="425335"/>
                  </a:lnTo>
                  <a:lnTo>
                    <a:pt x="278408" y="420903"/>
                  </a:lnTo>
                  <a:lnTo>
                    <a:pt x="277404" y="416471"/>
                  </a:lnTo>
                  <a:lnTo>
                    <a:pt x="276604" y="411822"/>
                  </a:lnTo>
                  <a:lnTo>
                    <a:pt x="276324" y="410019"/>
                  </a:lnTo>
                  <a:close/>
                </a:path>
                <a:path w="632460" h="467995">
                  <a:moveTo>
                    <a:pt x="118832" y="127800"/>
                  </a:moveTo>
                  <a:lnTo>
                    <a:pt x="88213" y="151383"/>
                  </a:lnTo>
                  <a:lnTo>
                    <a:pt x="78738" y="172758"/>
                  </a:lnTo>
                  <a:lnTo>
                    <a:pt x="78141" y="175374"/>
                  </a:lnTo>
                  <a:lnTo>
                    <a:pt x="77735" y="178193"/>
                  </a:lnTo>
                  <a:lnTo>
                    <a:pt x="77641" y="179412"/>
                  </a:lnTo>
                  <a:lnTo>
                    <a:pt x="77595" y="186664"/>
                  </a:lnTo>
                  <a:lnTo>
                    <a:pt x="77938" y="188887"/>
                  </a:lnTo>
                  <a:lnTo>
                    <a:pt x="97077" y="212470"/>
                  </a:lnTo>
                  <a:lnTo>
                    <a:pt x="112597" y="225971"/>
                  </a:lnTo>
                  <a:lnTo>
                    <a:pt x="128103" y="239077"/>
                  </a:lnTo>
                  <a:lnTo>
                    <a:pt x="143216" y="252171"/>
                  </a:lnTo>
                  <a:lnTo>
                    <a:pt x="173849" y="277774"/>
                  </a:lnTo>
                  <a:lnTo>
                    <a:pt x="189152" y="290474"/>
                  </a:lnTo>
                  <a:lnTo>
                    <a:pt x="204468" y="303377"/>
                  </a:lnTo>
                  <a:lnTo>
                    <a:pt x="269149" y="356400"/>
                  </a:lnTo>
                  <a:lnTo>
                    <a:pt x="304811" y="385013"/>
                  </a:lnTo>
                  <a:lnTo>
                    <a:pt x="323340" y="400138"/>
                  </a:lnTo>
                  <a:lnTo>
                    <a:pt x="342682" y="415658"/>
                  </a:lnTo>
                  <a:lnTo>
                    <a:pt x="370560" y="399529"/>
                  </a:lnTo>
                  <a:lnTo>
                    <a:pt x="345108" y="399529"/>
                  </a:lnTo>
                  <a:lnTo>
                    <a:pt x="347521" y="388848"/>
                  </a:lnTo>
                  <a:lnTo>
                    <a:pt x="352157" y="369696"/>
                  </a:lnTo>
                  <a:lnTo>
                    <a:pt x="354379" y="360832"/>
                  </a:lnTo>
                  <a:lnTo>
                    <a:pt x="356386" y="352361"/>
                  </a:lnTo>
                  <a:lnTo>
                    <a:pt x="358608" y="343890"/>
                  </a:lnTo>
                  <a:lnTo>
                    <a:pt x="360818" y="335229"/>
                  </a:lnTo>
                  <a:lnTo>
                    <a:pt x="363244" y="326555"/>
                  </a:lnTo>
                  <a:lnTo>
                    <a:pt x="346111" y="313054"/>
                  </a:lnTo>
                  <a:lnTo>
                    <a:pt x="329995" y="299745"/>
                  </a:lnTo>
                  <a:lnTo>
                    <a:pt x="314273" y="287045"/>
                  </a:lnTo>
                  <a:lnTo>
                    <a:pt x="298563" y="274751"/>
                  </a:lnTo>
                  <a:lnTo>
                    <a:pt x="283653" y="262458"/>
                  </a:lnTo>
                  <a:lnTo>
                    <a:pt x="210920" y="203390"/>
                  </a:lnTo>
                  <a:lnTo>
                    <a:pt x="196404" y="191300"/>
                  </a:lnTo>
                  <a:lnTo>
                    <a:pt x="181494" y="179412"/>
                  </a:lnTo>
                  <a:lnTo>
                    <a:pt x="166394" y="166903"/>
                  </a:lnTo>
                  <a:lnTo>
                    <a:pt x="151078" y="154406"/>
                  </a:lnTo>
                  <a:lnTo>
                    <a:pt x="135355" y="141312"/>
                  </a:lnTo>
                  <a:lnTo>
                    <a:pt x="118832" y="127800"/>
                  </a:lnTo>
                  <a:close/>
                </a:path>
                <a:path w="632460" h="467995">
                  <a:moveTo>
                    <a:pt x="632420" y="231813"/>
                  </a:moveTo>
                  <a:lnTo>
                    <a:pt x="345108" y="399529"/>
                  </a:lnTo>
                  <a:lnTo>
                    <a:pt x="370560" y="399529"/>
                  </a:lnTo>
                  <a:lnTo>
                    <a:pt x="626985" y="251167"/>
                  </a:lnTo>
                  <a:lnTo>
                    <a:pt x="632420" y="231813"/>
                  </a:lnTo>
                  <a:close/>
                </a:path>
                <a:path w="632460" h="467995">
                  <a:moveTo>
                    <a:pt x="10031" y="203390"/>
                  </a:moveTo>
                  <a:lnTo>
                    <a:pt x="0" y="215087"/>
                  </a:lnTo>
                  <a:lnTo>
                    <a:pt x="1167" y="221132"/>
                  </a:lnTo>
                  <a:lnTo>
                    <a:pt x="22122" y="256209"/>
                  </a:lnTo>
                  <a:lnTo>
                    <a:pt x="55370" y="293293"/>
                  </a:lnTo>
                  <a:lnTo>
                    <a:pt x="87006" y="322529"/>
                  </a:lnTo>
                  <a:lnTo>
                    <a:pt x="125893" y="354583"/>
                  </a:lnTo>
                  <a:lnTo>
                    <a:pt x="172833" y="389851"/>
                  </a:lnTo>
                  <a:lnTo>
                    <a:pt x="176871" y="384213"/>
                  </a:lnTo>
                  <a:lnTo>
                    <a:pt x="180897" y="379374"/>
                  </a:lnTo>
                  <a:lnTo>
                    <a:pt x="184517" y="374942"/>
                  </a:lnTo>
                  <a:lnTo>
                    <a:pt x="191781" y="366471"/>
                  </a:lnTo>
                  <a:lnTo>
                    <a:pt x="195807" y="362242"/>
                  </a:lnTo>
                  <a:lnTo>
                    <a:pt x="205281" y="352767"/>
                  </a:lnTo>
                  <a:lnTo>
                    <a:pt x="184326" y="330593"/>
                  </a:lnTo>
                  <a:lnTo>
                    <a:pt x="145439" y="292290"/>
                  </a:lnTo>
                  <a:lnTo>
                    <a:pt x="110577" y="261454"/>
                  </a:lnTo>
                  <a:lnTo>
                    <a:pt x="79754" y="237464"/>
                  </a:lnTo>
                  <a:lnTo>
                    <a:pt x="42480" y="213677"/>
                  </a:lnTo>
                  <a:lnTo>
                    <a:pt x="16077" y="203796"/>
                  </a:lnTo>
                  <a:lnTo>
                    <a:pt x="10031" y="203390"/>
                  </a:lnTo>
                  <a:close/>
                </a:path>
                <a:path w="632460" h="467995">
                  <a:moveTo>
                    <a:pt x="357795" y="0"/>
                  </a:moveTo>
                  <a:lnTo>
                    <a:pt x="125487" y="121754"/>
                  </a:lnTo>
                  <a:lnTo>
                    <a:pt x="366660" y="317893"/>
                  </a:lnTo>
                  <a:lnTo>
                    <a:pt x="596759" y="186664"/>
                  </a:lnTo>
                  <a:lnTo>
                    <a:pt x="357795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65047" y="6379971"/>
              <a:ext cx="463550" cy="513080"/>
            </a:xfrm>
            <a:custGeom>
              <a:avLst/>
              <a:gdLst/>
              <a:ahLst/>
              <a:cxnLst/>
              <a:rect l="l" t="t" r="r" b="b"/>
              <a:pathLst>
                <a:path w="463550" h="513079">
                  <a:moveTo>
                    <a:pt x="368096" y="335279"/>
                  </a:moveTo>
                  <a:lnTo>
                    <a:pt x="356984" y="335279"/>
                  </a:lnTo>
                  <a:lnTo>
                    <a:pt x="349516" y="336549"/>
                  </a:lnTo>
                  <a:lnTo>
                    <a:pt x="345859" y="336549"/>
                  </a:lnTo>
                  <a:lnTo>
                    <a:pt x="342392" y="337819"/>
                  </a:lnTo>
                  <a:lnTo>
                    <a:pt x="338747" y="339089"/>
                  </a:lnTo>
                  <a:lnTo>
                    <a:pt x="337705" y="339089"/>
                  </a:lnTo>
                  <a:lnTo>
                    <a:pt x="333362" y="340359"/>
                  </a:lnTo>
                  <a:lnTo>
                    <a:pt x="329018" y="342899"/>
                  </a:lnTo>
                  <a:lnTo>
                    <a:pt x="325018" y="344169"/>
                  </a:lnTo>
                  <a:lnTo>
                    <a:pt x="321017" y="346709"/>
                  </a:lnTo>
                  <a:lnTo>
                    <a:pt x="317550" y="350519"/>
                  </a:lnTo>
                  <a:lnTo>
                    <a:pt x="314071" y="353059"/>
                  </a:lnTo>
                  <a:lnTo>
                    <a:pt x="312166" y="354329"/>
                  </a:lnTo>
                  <a:lnTo>
                    <a:pt x="309206" y="358139"/>
                  </a:lnTo>
                  <a:lnTo>
                    <a:pt x="307644" y="359409"/>
                  </a:lnTo>
                  <a:lnTo>
                    <a:pt x="306260" y="361949"/>
                  </a:lnTo>
                  <a:lnTo>
                    <a:pt x="305041" y="364489"/>
                  </a:lnTo>
                  <a:lnTo>
                    <a:pt x="303657" y="365759"/>
                  </a:lnTo>
                  <a:lnTo>
                    <a:pt x="302437" y="368299"/>
                  </a:lnTo>
                  <a:lnTo>
                    <a:pt x="301396" y="370839"/>
                  </a:lnTo>
                  <a:lnTo>
                    <a:pt x="300520" y="372109"/>
                  </a:lnTo>
                  <a:lnTo>
                    <a:pt x="295253" y="401319"/>
                  </a:lnTo>
                  <a:lnTo>
                    <a:pt x="295313" y="402589"/>
                  </a:lnTo>
                  <a:lnTo>
                    <a:pt x="301040" y="426719"/>
                  </a:lnTo>
                  <a:lnTo>
                    <a:pt x="302958" y="431799"/>
                  </a:lnTo>
                  <a:lnTo>
                    <a:pt x="307479" y="438149"/>
                  </a:lnTo>
                  <a:lnTo>
                    <a:pt x="310248" y="441959"/>
                  </a:lnTo>
                  <a:lnTo>
                    <a:pt x="316687" y="448309"/>
                  </a:lnTo>
                  <a:lnTo>
                    <a:pt x="320497" y="450849"/>
                  </a:lnTo>
                  <a:lnTo>
                    <a:pt x="322592" y="453389"/>
                  </a:lnTo>
                  <a:lnTo>
                    <a:pt x="324497" y="454659"/>
                  </a:lnTo>
                  <a:lnTo>
                    <a:pt x="326758" y="455929"/>
                  </a:lnTo>
                  <a:lnTo>
                    <a:pt x="328841" y="457199"/>
                  </a:lnTo>
                  <a:lnTo>
                    <a:pt x="328841" y="513079"/>
                  </a:lnTo>
                  <a:lnTo>
                    <a:pt x="360807" y="502919"/>
                  </a:lnTo>
                  <a:lnTo>
                    <a:pt x="389813" y="502919"/>
                  </a:lnTo>
                  <a:lnTo>
                    <a:pt x="389813" y="457199"/>
                  </a:lnTo>
                  <a:lnTo>
                    <a:pt x="393814" y="455929"/>
                  </a:lnTo>
                  <a:lnTo>
                    <a:pt x="397637" y="453389"/>
                  </a:lnTo>
                  <a:lnTo>
                    <a:pt x="401281" y="450849"/>
                  </a:lnTo>
                  <a:lnTo>
                    <a:pt x="407530" y="444499"/>
                  </a:lnTo>
                  <a:lnTo>
                    <a:pt x="410489" y="440689"/>
                  </a:lnTo>
                  <a:lnTo>
                    <a:pt x="413092" y="438149"/>
                  </a:lnTo>
                  <a:lnTo>
                    <a:pt x="415518" y="434339"/>
                  </a:lnTo>
                  <a:lnTo>
                    <a:pt x="417779" y="430529"/>
                  </a:lnTo>
                  <a:lnTo>
                    <a:pt x="353682" y="430529"/>
                  </a:lnTo>
                  <a:lnTo>
                    <a:pt x="344817" y="426719"/>
                  </a:lnTo>
                  <a:lnTo>
                    <a:pt x="342392" y="425449"/>
                  </a:lnTo>
                  <a:lnTo>
                    <a:pt x="339788" y="424179"/>
                  </a:lnTo>
                  <a:lnTo>
                    <a:pt x="337527" y="421639"/>
                  </a:lnTo>
                  <a:lnTo>
                    <a:pt x="328142" y="398779"/>
                  </a:lnTo>
                  <a:lnTo>
                    <a:pt x="328320" y="396239"/>
                  </a:lnTo>
                  <a:lnTo>
                    <a:pt x="328841" y="392429"/>
                  </a:lnTo>
                  <a:lnTo>
                    <a:pt x="329704" y="389889"/>
                  </a:lnTo>
                  <a:lnTo>
                    <a:pt x="330746" y="387349"/>
                  </a:lnTo>
                  <a:lnTo>
                    <a:pt x="331965" y="384809"/>
                  </a:lnTo>
                  <a:lnTo>
                    <a:pt x="333527" y="380999"/>
                  </a:lnTo>
                  <a:lnTo>
                    <a:pt x="337527" y="377189"/>
                  </a:lnTo>
                  <a:lnTo>
                    <a:pt x="339788" y="374649"/>
                  </a:lnTo>
                  <a:lnTo>
                    <a:pt x="342392" y="373379"/>
                  </a:lnTo>
                  <a:lnTo>
                    <a:pt x="344817" y="372109"/>
                  </a:lnTo>
                  <a:lnTo>
                    <a:pt x="347776" y="369569"/>
                  </a:lnTo>
                  <a:lnTo>
                    <a:pt x="350723" y="369569"/>
                  </a:lnTo>
                  <a:lnTo>
                    <a:pt x="353682" y="368299"/>
                  </a:lnTo>
                  <a:lnTo>
                    <a:pt x="418016" y="368299"/>
                  </a:lnTo>
                  <a:lnTo>
                    <a:pt x="416737" y="365759"/>
                  </a:lnTo>
                  <a:lnTo>
                    <a:pt x="414832" y="363219"/>
                  </a:lnTo>
                  <a:lnTo>
                    <a:pt x="412394" y="359409"/>
                  </a:lnTo>
                  <a:lnTo>
                    <a:pt x="410133" y="356869"/>
                  </a:lnTo>
                  <a:lnTo>
                    <a:pt x="407530" y="354329"/>
                  </a:lnTo>
                  <a:lnTo>
                    <a:pt x="404749" y="351789"/>
                  </a:lnTo>
                  <a:lnTo>
                    <a:pt x="402145" y="349249"/>
                  </a:lnTo>
                  <a:lnTo>
                    <a:pt x="399021" y="346709"/>
                  </a:lnTo>
                  <a:lnTo>
                    <a:pt x="395897" y="345439"/>
                  </a:lnTo>
                  <a:lnTo>
                    <a:pt x="392772" y="342899"/>
                  </a:lnTo>
                  <a:lnTo>
                    <a:pt x="389470" y="341629"/>
                  </a:lnTo>
                  <a:lnTo>
                    <a:pt x="382524" y="339089"/>
                  </a:lnTo>
                  <a:lnTo>
                    <a:pt x="378866" y="337819"/>
                  </a:lnTo>
                  <a:lnTo>
                    <a:pt x="375399" y="336549"/>
                  </a:lnTo>
                  <a:lnTo>
                    <a:pt x="368096" y="335279"/>
                  </a:lnTo>
                  <a:close/>
                </a:path>
                <a:path w="463550" h="513079">
                  <a:moveTo>
                    <a:pt x="389813" y="502919"/>
                  </a:moveTo>
                  <a:lnTo>
                    <a:pt x="360807" y="502919"/>
                  </a:lnTo>
                  <a:lnTo>
                    <a:pt x="389813" y="513079"/>
                  </a:lnTo>
                  <a:lnTo>
                    <a:pt x="389813" y="502919"/>
                  </a:lnTo>
                  <a:close/>
                </a:path>
                <a:path w="463550" h="513079">
                  <a:moveTo>
                    <a:pt x="463295" y="101599"/>
                  </a:moveTo>
                  <a:lnTo>
                    <a:pt x="0" y="101599"/>
                  </a:lnTo>
                  <a:lnTo>
                    <a:pt x="0" y="457199"/>
                  </a:lnTo>
                  <a:lnTo>
                    <a:pt x="295135" y="457199"/>
                  </a:lnTo>
                  <a:lnTo>
                    <a:pt x="291490" y="452119"/>
                  </a:lnTo>
                  <a:lnTo>
                    <a:pt x="288188" y="447039"/>
                  </a:lnTo>
                  <a:lnTo>
                    <a:pt x="285064" y="441959"/>
                  </a:lnTo>
                  <a:lnTo>
                    <a:pt x="282117" y="436879"/>
                  </a:lnTo>
                  <a:lnTo>
                    <a:pt x="279679" y="431799"/>
                  </a:lnTo>
                  <a:lnTo>
                    <a:pt x="277418" y="425449"/>
                  </a:lnTo>
                  <a:lnTo>
                    <a:pt x="276377" y="422909"/>
                  </a:lnTo>
                  <a:lnTo>
                    <a:pt x="275513" y="419099"/>
                  </a:lnTo>
                  <a:lnTo>
                    <a:pt x="274637" y="416559"/>
                  </a:lnTo>
                  <a:lnTo>
                    <a:pt x="273951" y="414019"/>
                  </a:lnTo>
                  <a:lnTo>
                    <a:pt x="34391" y="414019"/>
                  </a:lnTo>
                  <a:lnTo>
                    <a:pt x="34391" y="134619"/>
                  </a:lnTo>
                  <a:lnTo>
                    <a:pt x="463295" y="134619"/>
                  </a:lnTo>
                  <a:lnTo>
                    <a:pt x="463295" y="101599"/>
                  </a:lnTo>
                  <a:close/>
                </a:path>
                <a:path w="463550" h="513079">
                  <a:moveTo>
                    <a:pt x="463295" y="134619"/>
                  </a:moveTo>
                  <a:lnTo>
                    <a:pt x="429945" y="134619"/>
                  </a:lnTo>
                  <a:lnTo>
                    <a:pt x="429945" y="335279"/>
                  </a:lnTo>
                  <a:lnTo>
                    <a:pt x="432727" y="337819"/>
                  </a:lnTo>
                  <a:lnTo>
                    <a:pt x="435152" y="341629"/>
                  </a:lnTo>
                  <a:lnTo>
                    <a:pt x="437413" y="345439"/>
                  </a:lnTo>
                  <a:lnTo>
                    <a:pt x="439496" y="347979"/>
                  </a:lnTo>
                  <a:lnTo>
                    <a:pt x="441413" y="351789"/>
                  </a:lnTo>
                  <a:lnTo>
                    <a:pt x="443318" y="356869"/>
                  </a:lnTo>
                  <a:lnTo>
                    <a:pt x="446100" y="364489"/>
                  </a:lnTo>
                  <a:lnTo>
                    <a:pt x="448525" y="373379"/>
                  </a:lnTo>
                  <a:lnTo>
                    <a:pt x="449402" y="378459"/>
                  </a:lnTo>
                  <a:lnTo>
                    <a:pt x="450088" y="382269"/>
                  </a:lnTo>
                  <a:lnTo>
                    <a:pt x="450608" y="387349"/>
                  </a:lnTo>
                  <a:lnTo>
                    <a:pt x="451107" y="393699"/>
                  </a:lnTo>
                  <a:lnTo>
                    <a:pt x="451192" y="402589"/>
                  </a:lnTo>
                  <a:lnTo>
                    <a:pt x="450964" y="405129"/>
                  </a:lnTo>
                  <a:lnTo>
                    <a:pt x="450608" y="410209"/>
                  </a:lnTo>
                  <a:lnTo>
                    <a:pt x="449922" y="414019"/>
                  </a:lnTo>
                  <a:lnTo>
                    <a:pt x="449224" y="419099"/>
                  </a:lnTo>
                  <a:lnTo>
                    <a:pt x="448360" y="422909"/>
                  </a:lnTo>
                  <a:lnTo>
                    <a:pt x="435673" y="447039"/>
                  </a:lnTo>
                  <a:lnTo>
                    <a:pt x="433070" y="450849"/>
                  </a:lnTo>
                  <a:lnTo>
                    <a:pt x="430288" y="452119"/>
                  </a:lnTo>
                  <a:lnTo>
                    <a:pt x="427164" y="454659"/>
                  </a:lnTo>
                  <a:lnTo>
                    <a:pt x="423862" y="457199"/>
                  </a:lnTo>
                  <a:lnTo>
                    <a:pt x="463295" y="457199"/>
                  </a:lnTo>
                  <a:lnTo>
                    <a:pt x="463295" y="134619"/>
                  </a:lnTo>
                  <a:close/>
                </a:path>
                <a:path w="463550" h="513079">
                  <a:moveTo>
                    <a:pt x="418016" y="368299"/>
                  </a:moveTo>
                  <a:lnTo>
                    <a:pt x="366534" y="368299"/>
                  </a:lnTo>
                  <a:lnTo>
                    <a:pt x="369658" y="369569"/>
                  </a:lnTo>
                  <a:lnTo>
                    <a:pt x="372618" y="369569"/>
                  </a:lnTo>
                  <a:lnTo>
                    <a:pt x="375221" y="372109"/>
                  </a:lnTo>
                  <a:lnTo>
                    <a:pt x="378002" y="373379"/>
                  </a:lnTo>
                  <a:lnTo>
                    <a:pt x="380428" y="374649"/>
                  </a:lnTo>
                  <a:lnTo>
                    <a:pt x="382689" y="377189"/>
                  </a:lnTo>
                  <a:lnTo>
                    <a:pt x="384771" y="379729"/>
                  </a:lnTo>
                  <a:lnTo>
                    <a:pt x="386511" y="380999"/>
                  </a:lnTo>
                  <a:lnTo>
                    <a:pt x="388073" y="384809"/>
                  </a:lnTo>
                  <a:lnTo>
                    <a:pt x="389636" y="387349"/>
                  </a:lnTo>
                  <a:lnTo>
                    <a:pt x="390677" y="389889"/>
                  </a:lnTo>
                  <a:lnTo>
                    <a:pt x="391375" y="392429"/>
                  </a:lnTo>
                  <a:lnTo>
                    <a:pt x="391896" y="396239"/>
                  </a:lnTo>
                  <a:lnTo>
                    <a:pt x="391896" y="402589"/>
                  </a:lnTo>
                  <a:lnTo>
                    <a:pt x="391375" y="405129"/>
                  </a:lnTo>
                  <a:lnTo>
                    <a:pt x="390677" y="408939"/>
                  </a:lnTo>
                  <a:lnTo>
                    <a:pt x="375221" y="426719"/>
                  </a:lnTo>
                  <a:lnTo>
                    <a:pt x="372618" y="427989"/>
                  </a:lnTo>
                  <a:lnTo>
                    <a:pt x="369658" y="429259"/>
                  </a:lnTo>
                  <a:lnTo>
                    <a:pt x="366534" y="430529"/>
                  </a:lnTo>
                  <a:lnTo>
                    <a:pt x="417779" y="430529"/>
                  </a:lnTo>
                  <a:lnTo>
                    <a:pt x="419519" y="426719"/>
                  </a:lnTo>
                  <a:lnTo>
                    <a:pt x="421081" y="421639"/>
                  </a:lnTo>
                  <a:lnTo>
                    <a:pt x="422643" y="417829"/>
                  </a:lnTo>
                  <a:lnTo>
                    <a:pt x="424383" y="408939"/>
                  </a:lnTo>
                  <a:lnTo>
                    <a:pt x="424726" y="403859"/>
                  </a:lnTo>
                  <a:lnTo>
                    <a:pt x="424815" y="401319"/>
                  </a:lnTo>
                  <a:lnTo>
                    <a:pt x="424726" y="393699"/>
                  </a:lnTo>
                  <a:lnTo>
                    <a:pt x="418655" y="369569"/>
                  </a:lnTo>
                  <a:lnTo>
                    <a:pt x="418016" y="368299"/>
                  </a:lnTo>
                  <a:close/>
                </a:path>
                <a:path w="463550" h="513079">
                  <a:moveTo>
                    <a:pt x="400405" y="156209"/>
                  </a:moveTo>
                  <a:lnTo>
                    <a:pt x="63931" y="156209"/>
                  </a:lnTo>
                  <a:lnTo>
                    <a:pt x="63931" y="386079"/>
                  </a:lnTo>
                  <a:lnTo>
                    <a:pt x="272910" y="386079"/>
                  </a:lnTo>
                  <a:lnTo>
                    <a:pt x="273075" y="382269"/>
                  </a:lnTo>
                  <a:lnTo>
                    <a:pt x="274116" y="375919"/>
                  </a:lnTo>
                  <a:lnTo>
                    <a:pt x="274815" y="372109"/>
                  </a:lnTo>
                  <a:lnTo>
                    <a:pt x="275678" y="368299"/>
                  </a:lnTo>
                  <a:lnTo>
                    <a:pt x="276555" y="365759"/>
                  </a:lnTo>
                  <a:lnTo>
                    <a:pt x="277596" y="363219"/>
                  </a:lnTo>
                  <a:lnTo>
                    <a:pt x="278815" y="359409"/>
                  </a:lnTo>
                  <a:lnTo>
                    <a:pt x="282981" y="351789"/>
                  </a:lnTo>
                  <a:lnTo>
                    <a:pt x="284721" y="349249"/>
                  </a:lnTo>
                  <a:lnTo>
                    <a:pt x="286283" y="346709"/>
                  </a:lnTo>
                  <a:lnTo>
                    <a:pt x="288366" y="344169"/>
                  </a:lnTo>
                  <a:lnTo>
                    <a:pt x="290106" y="341629"/>
                  </a:lnTo>
                  <a:lnTo>
                    <a:pt x="292188" y="339089"/>
                  </a:lnTo>
                  <a:lnTo>
                    <a:pt x="124904" y="339089"/>
                  </a:lnTo>
                  <a:lnTo>
                    <a:pt x="124904" y="317499"/>
                  </a:lnTo>
                  <a:lnTo>
                    <a:pt x="326415" y="317499"/>
                  </a:lnTo>
                  <a:lnTo>
                    <a:pt x="334746" y="314959"/>
                  </a:lnTo>
                  <a:lnTo>
                    <a:pt x="339267" y="313689"/>
                  </a:lnTo>
                  <a:lnTo>
                    <a:pt x="343611" y="313689"/>
                  </a:lnTo>
                  <a:lnTo>
                    <a:pt x="348119" y="312419"/>
                  </a:lnTo>
                  <a:lnTo>
                    <a:pt x="399884" y="312419"/>
                  </a:lnTo>
                  <a:lnTo>
                    <a:pt x="399884" y="279399"/>
                  </a:lnTo>
                  <a:lnTo>
                    <a:pt x="124904" y="279399"/>
                  </a:lnTo>
                  <a:lnTo>
                    <a:pt x="124904" y="257809"/>
                  </a:lnTo>
                  <a:lnTo>
                    <a:pt x="400062" y="257809"/>
                  </a:lnTo>
                  <a:lnTo>
                    <a:pt x="400062" y="247649"/>
                  </a:lnTo>
                  <a:lnTo>
                    <a:pt x="400240" y="237489"/>
                  </a:lnTo>
                  <a:lnTo>
                    <a:pt x="400240" y="219709"/>
                  </a:lnTo>
                  <a:lnTo>
                    <a:pt x="124904" y="219709"/>
                  </a:lnTo>
                  <a:lnTo>
                    <a:pt x="124904" y="198119"/>
                  </a:lnTo>
                  <a:lnTo>
                    <a:pt x="400364" y="198119"/>
                  </a:lnTo>
                  <a:lnTo>
                    <a:pt x="400405" y="156209"/>
                  </a:lnTo>
                  <a:close/>
                </a:path>
                <a:path w="463550" h="513079">
                  <a:moveTo>
                    <a:pt x="399884" y="312419"/>
                  </a:moveTo>
                  <a:lnTo>
                    <a:pt x="376262" y="312419"/>
                  </a:lnTo>
                  <a:lnTo>
                    <a:pt x="380949" y="313689"/>
                  </a:lnTo>
                  <a:lnTo>
                    <a:pt x="390512" y="314959"/>
                  </a:lnTo>
                  <a:lnTo>
                    <a:pt x="395198" y="317499"/>
                  </a:lnTo>
                  <a:lnTo>
                    <a:pt x="399884" y="317499"/>
                  </a:lnTo>
                  <a:lnTo>
                    <a:pt x="399884" y="312419"/>
                  </a:lnTo>
                  <a:close/>
                </a:path>
                <a:path w="463550" h="513079">
                  <a:moveTo>
                    <a:pt x="400062" y="257809"/>
                  </a:moveTo>
                  <a:lnTo>
                    <a:pt x="338747" y="257809"/>
                  </a:lnTo>
                  <a:lnTo>
                    <a:pt x="338747" y="279399"/>
                  </a:lnTo>
                  <a:lnTo>
                    <a:pt x="399884" y="279399"/>
                  </a:lnTo>
                  <a:lnTo>
                    <a:pt x="400062" y="269239"/>
                  </a:lnTo>
                  <a:lnTo>
                    <a:pt x="400062" y="257809"/>
                  </a:lnTo>
                  <a:close/>
                </a:path>
                <a:path w="463550" h="513079">
                  <a:moveTo>
                    <a:pt x="400364" y="198119"/>
                  </a:moveTo>
                  <a:lnTo>
                    <a:pt x="338747" y="198119"/>
                  </a:lnTo>
                  <a:lnTo>
                    <a:pt x="338747" y="219709"/>
                  </a:lnTo>
                  <a:lnTo>
                    <a:pt x="400240" y="219709"/>
                  </a:lnTo>
                  <a:lnTo>
                    <a:pt x="400364" y="198119"/>
                  </a:lnTo>
                  <a:close/>
                </a:path>
                <a:path w="463550" h="513079">
                  <a:moveTo>
                    <a:pt x="281241" y="0"/>
                  </a:moveTo>
                  <a:lnTo>
                    <a:pt x="196469" y="0"/>
                  </a:lnTo>
                  <a:lnTo>
                    <a:pt x="193167" y="2539"/>
                  </a:lnTo>
                  <a:lnTo>
                    <a:pt x="187782" y="7619"/>
                  </a:lnTo>
                  <a:lnTo>
                    <a:pt x="180492" y="12699"/>
                  </a:lnTo>
                  <a:lnTo>
                    <a:pt x="171983" y="19049"/>
                  </a:lnTo>
                  <a:lnTo>
                    <a:pt x="162077" y="26669"/>
                  </a:lnTo>
                  <a:lnTo>
                    <a:pt x="140182" y="44449"/>
                  </a:lnTo>
                  <a:lnTo>
                    <a:pt x="117602" y="62229"/>
                  </a:lnTo>
                  <a:lnTo>
                    <a:pt x="106832" y="71119"/>
                  </a:lnTo>
                  <a:lnTo>
                    <a:pt x="88074" y="86359"/>
                  </a:lnTo>
                  <a:lnTo>
                    <a:pt x="80606" y="91439"/>
                  </a:lnTo>
                  <a:lnTo>
                    <a:pt x="75044" y="96519"/>
                  </a:lnTo>
                  <a:lnTo>
                    <a:pt x="71564" y="100329"/>
                  </a:lnTo>
                  <a:lnTo>
                    <a:pt x="70358" y="101599"/>
                  </a:lnTo>
                  <a:lnTo>
                    <a:pt x="98145" y="101599"/>
                  </a:lnTo>
                  <a:lnTo>
                    <a:pt x="123863" y="81279"/>
                  </a:lnTo>
                  <a:lnTo>
                    <a:pt x="149910" y="60959"/>
                  </a:lnTo>
                  <a:lnTo>
                    <a:pt x="188480" y="30479"/>
                  </a:lnTo>
                  <a:lnTo>
                    <a:pt x="201510" y="20319"/>
                  </a:lnTo>
                  <a:lnTo>
                    <a:pt x="305981" y="20319"/>
                  </a:lnTo>
                  <a:lnTo>
                    <a:pt x="281241" y="0"/>
                  </a:lnTo>
                  <a:close/>
                </a:path>
                <a:path w="463550" h="513079">
                  <a:moveTo>
                    <a:pt x="305981" y="20319"/>
                  </a:moveTo>
                  <a:lnTo>
                    <a:pt x="274472" y="20319"/>
                  </a:lnTo>
                  <a:lnTo>
                    <a:pt x="313207" y="50799"/>
                  </a:lnTo>
                  <a:lnTo>
                    <a:pt x="325882" y="60959"/>
                  </a:lnTo>
                  <a:lnTo>
                    <a:pt x="377304" y="101599"/>
                  </a:lnTo>
                  <a:lnTo>
                    <a:pt x="413092" y="101599"/>
                  </a:lnTo>
                  <a:lnTo>
                    <a:pt x="407365" y="100329"/>
                  </a:lnTo>
                  <a:lnTo>
                    <a:pt x="405447" y="100329"/>
                  </a:lnTo>
                  <a:lnTo>
                    <a:pt x="389991" y="87629"/>
                  </a:lnTo>
                  <a:lnTo>
                    <a:pt x="358724" y="63499"/>
                  </a:lnTo>
                  <a:lnTo>
                    <a:pt x="305981" y="20319"/>
                  </a:lnTo>
                  <a:close/>
                </a:path>
                <a:path w="463550" h="513079">
                  <a:moveTo>
                    <a:pt x="244767" y="71119"/>
                  </a:moveTo>
                  <a:lnTo>
                    <a:pt x="234162" y="71119"/>
                  </a:lnTo>
                  <a:lnTo>
                    <a:pt x="235381" y="72389"/>
                  </a:lnTo>
                  <a:lnTo>
                    <a:pt x="243725" y="72389"/>
                  </a:lnTo>
                  <a:lnTo>
                    <a:pt x="244767" y="71119"/>
                  </a:lnTo>
                  <a:close/>
                </a:path>
                <a:path w="463550" h="513079">
                  <a:moveTo>
                    <a:pt x="247027" y="69849"/>
                  </a:moveTo>
                  <a:lnTo>
                    <a:pt x="232079" y="69849"/>
                  </a:lnTo>
                  <a:lnTo>
                    <a:pt x="233121" y="71119"/>
                  </a:lnTo>
                  <a:lnTo>
                    <a:pt x="245973" y="71119"/>
                  </a:lnTo>
                  <a:lnTo>
                    <a:pt x="247027" y="69849"/>
                  </a:lnTo>
                  <a:close/>
                </a:path>
                <a:path w="463550" h="513079">
                  <a:moveTo>
                    <a:pt x="249275" y="67309"/>
                  </a:moveTo>
                  <a:lnTo>
                    <a:pt x="229654" y="67309"/>
                  </a:lnTo>
                  <a:lnTo>
                    <a:pt x="230339" y="68579"/>
                  </a:lnTo>
                  <a:lnTo>
                    <a:pt x="231216" y="69849"/>
                  </a:lnTo>
                  <a:lnTo>
                    <a:pt x="247891" y="69849"/>
                  </a:lnTo>
                  <a:lnTo>
                    <a:pt x="249275" y="67309"/>
                  </a:lnTo>
                  <a:close/>
                </a:path>
                <a:path w="463550" h="513079">
                  <a:moveTo>
                    <a:pt x="251015" y="54609"/>
                  </a:moveTo>
                  <a:lnTo>
                    <a:pt x="227914" y="54609"/>
                  </a:lnTo>
                  <a:lnTo>
                    <a:pt x="227736" y="55879"/>
                  </a:lnTo>
                  <a:lnTo>
                    <a:pt x="227393" y="57149"/>
                  </a:lnTo>
                  <a:lnTo>
                    <a:pt x="227215" y="58419"/>
                  </a:lnTo>
                  <a:lnTo>
                    <a:pt x="227215" y="60959"/>
                  </a:lnTo>
                  <a:lnTo>
                    <a:pt x="227393" y="62229"/>
                  </a:lnTo>
                  <a:lnTo>
                    <a:pt x="227736" y="63499"/>
                  </a:lnTo>
                  <a:lnTo>
                    <a:pt x="227914" y="64769"/>
                  </a:lnTo>
                  <a:lnTo>
                    <a:pt x="228434" y="66039"/>
                  </a:lnTo>
                  <a:lnTo>
                    <a:pt x="229133" y="67309"/>
                  </a:lnTo>
                  <a:lnTo>
                    <a:pt x="250151" y="67309"/>
                  </a:lnTo>
                  <a:lnTo>
                    <a:pt x="250494" y="66039"/>
                  </a:lnTo>
                  <a:lnTo>
                    <a:pt x="251015" y="64769"/>
                  </a:lnTo>
                  <a:lnTo>
                    <a:pt x="251358" y="63499"/>
                  </a:lnTo>
                  <a:lnTo>
                    <a:pt x="251714" y="60959"/>
                  </a:lnTo>
                  <a:lnTo>
                    <a:pt x="251714" y="58419"/>
                  </a:lnTo>
                  <a:lnTo>
                    <a:pt x="251358" y="55879"/>
                  </a:lnTo>
                  <a:lnTo>
                    <a:pt x="251015" y="54609"/>
                  </a:lnTo>
                  <a:close/>
                </a:path>
                <a:path w="463550" h="513079">
                  <a:moveTo>
                    <a:pt x="247891" y="49529"/>
                  </a:moveTo>
                  <a:lnTo>
                    <a:pt x="231216" y="49529"/>
                  </a:lnTo>
                  <a:lnTo>
                    <a:pt x="230339" y="50799"/>
                  </a:lnTo>
                  <a:lnTo>
                    <a:pt x="229654" y="52069"/>
                  </a:lnTo>
                  <a:lnTo>
                    <a:pt x="229133" y="53339"/>
                  </a:lnTo>
                  <a:lnTo>
                    <a:pt x="228434" y="54609"/>
                  </a:lnTo>
                  <a:lnTo>
                    <a:pt x="250494" y="54609"/>
                  </a:lnTo>
                  <a:lnTo>
                    <a:pt x="250151" y="53339"/>
                  </a:lnTo>
                  <a:lnTo>
                    <a:pt x="249275" y="52069"/>
                  </a:lnTo>
                  <a:lnTo>
                    <a:pt x="247891" y="49529"/>
                  </a:lnTo>
                  <a:close/>
                </a:path>
                <a:path w="463550" h="513079">
                  <a:moveTo>
                    <a:pt x="245973" y="48259"/>
                  </a:moveTo>
                  <a:lnTo>
                    <a:pt x="233121" y="48259"/>
                  </a:lnTo>
                  <a:lnTo>
                    <a:pt x="232079" y="49529"/>
                  </a:lnTo>
                  <a:lnTo>
                    <a:pt x="247027" y="49529"/>
                  </a:lnTo>
                  <a:lnTo>
                    <a:pt x="245973" y="48259"/>
                  </a:lnTo>
                  <a:close/>
                </a:path>
                <a:path w="463550" h="513079">
                  <a:moveTo>
                    <a:pt x="242328" y="46989"/>
                  </a:moveTo>
                  <a:lnTo>
                    <a:pt x="236601" y="46989"/>
                  </a:lnTo>
                  <a:lnTo>
                    <a:pt x="234162" y="48259"/>
                  </a:lnTo>
                  <a:lnTo>
                    <a:pt x="243725" y="48259"/>
                  </a:lnTo>
                  <a:lnTo>
                    <a:pt x="242328" y="46989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52858" y="7970524"/>
              <a:ext cx="431800" cy="527685"/>
            </a:xfrm>
            <a:custGeom>
              <a:avLst/>
              <a:gdLst/>
              <a:ahLst/>
              <a:cxnLst/>
              <a:rect l="l" t="t" r="r" b="b"/>
              <a:pathLst>
                <a:path w="431800" h="527684">
                  <a:moveTo>
                    <a:pt x="124713" y="0"/>
                  </a:moveTo>
                  <a:lnTo>
                    <a:pt x="80543" y="12979"/>
                  </a:lnTo>
                  <a:lnTo>
                    <a:pt x="54559" y="46748"/>
                  </a:lnTo>
                  <a:lnTo>
                    <a:pt x="49364" y="59740"/>
                  </a:lnTo>
                  <a:lnTo>
                    <a:pt x="49364" y="96100"/>
                  </a:lnTo>
                  <a:lnTo>
                    <a:pt x="57149" y="111696"/>
                  </a:lnTo>
                  <a:lnTo>
                    <a:pt x="67551" y="124675"/>
                  </a:lnTo>
                  <a:lnTo>
                    <a:pt x="80543" y="140258"/>
                  </a:lnTo>
                  <a:lnTo>
                    <a:pt x="85737" y="142862"/>
                  </a:lnTo>
                  <a:lnTo>
                    <a:pt x="90931" y="148056"/>
                  </a:lnTo>
                  <a:lnTo>
                    <a:pt x="88328" y="150660"/>
                  </a:lnTo>
                  <a:lnTo>
                    <a:pt x="85737" y="155854"/>
                  </a:lnTo>
                  <a:lnTo>
                    <a:pt x="72745" y="161048"/>
                  </a:lnTo>
                  <a:lnTo>
                    <a:pt x="28574" y="184416"/>
                  </a:lnTo>
                  <a:lnTo>
                    <a:pt x="2590" y="225983"/>
                  </a:lnTo>
                  <a:lnTo>
                    <a:pt x="0" y="238975"/>
                  </a:lnTo>
                  <a:lnTo>
                    <a:pt x="0" y="519506"/>
                  </a:lnTo>
                  <a:lnTo>
                    <a:pt x="2590" y="524700"/>
                  </a:lnTo>
                  <a:lnTo>
                    <a:pt x="2590" y="527303"/>
                  </a:lnTo>
                  <a:lnTo>
                    <a:pt x="259816" y="527303"/>
                  </a:lnTo>
                  <a:lnTo>
                    <a:pt x="262407" y="524700"/>
                  </a:lnTo>
                  <a:lnTo>
                    <a:pt x="270205" y="514311"/>
                  </a:lnTo>
                  <a:lnTo>
                    <a:pt x="275399" y="501319"/>
                  </a:lnTo>
                  <a:lnTo>
                    <a:pt x="285788" y="496125"/>
                  </a:lnTo>
                  <a:lnTo>
                    <a:pt x="306577" y="496125"/>
                  </a:lnTo>
                  <a:lnTo>
                    <a:pt x="322160" y="490931"/>
                  </a:lnTo>
                  <a:lnTo>
                    <a:pt x="329958" y="480542"/>
                  </a:lnTo>
                  <a:lnTo>
                    <a:pt x="340359" y="467550"/>
                  </a:lnTo>
                  <a:lnTo>
                    <a:pt x="345554" y="459765"/>
                  </a:lnTo>
                  <a:lnTo>
                    <a:pt x="348145" y="451967"/>
                  </a:lnTo>
                  <a:lnTo>
                    <a:pt x="348145" y="425996"/>
                  </a:lnTo>
                  <a:lnTo>
                    <a:pt x="353339" y="415607"/>
                  </a:lnTo>
                  <a:lnTo>
                    <a:pt x="428688" y="311708"/>
                  </a:lnTo>
                  <a:lnTo>
                    <a:pt x="431291" y="306501"/>
                  </a:lnTo>
                  <a:lnTo>
                    <a:pt x="431291" y="290918"/>
                  </a:lnTo>
                  <a:lnTo>
                    <a:pt x="428688" y="283133"/>
                  </a:lnTo>
                  <a:lnTo>
                    <a:pt x="374129" y="200012"/>
                  </a:lnTo>
                  <a:lnTo>
                    <a:pt x="371525" y="197408"/>
                  </a:lnTo>
                  <a:lnTo>
                    <a:pt x="361137" y="197408"/>
                  </a:lnTo>
                  <a:lnTo>
                    <a:pt x="342950" y="218185"/>
                  </a:lnTo>
                  <a:lnTo>
                    <a:pt x="337756" y="218185"/>
                  </a:lnTo>
                  <a:lnTo>
                    <a:pt x="329958" y="215595"/>
                  </a:lnTo>
                  <a:lnTo>
                    <a:pt x="314375" y="205206"/>
                  </a:lnTo>
                  <a:lnTo>
                    <a:pt x="303974" y="202603"/>
                  </a:lnTo>
                  <a:lnTo>
                    <a:pt x="301383" y="202603"/>
                  </a:lnTo>
                  <a:lnTo>
                    <a:pt x="298780" y="205206"/>
                  </a:lnTo>
                  <a:lnTo>
                    <a:pt x="293585" y="212991"/>
                  </a:lnTo>
                  <a:lnTo>
                    <a:pt x="194856" y="342874"/>
                  </a:lnTo>
                  <a:lnTo>
                    <a:pt x="192265" y="348068"/>
                  </a:lnTo>
                  <a:lnTo>
                    <a:pt x="192265" y="355866"/>
                  </a:lnTo>
                  <a:lnTo>
                    <a:pt x="267601" y="407809"/>
                  </a:lnTo>
                  <a:lnTo>
                    <a:pt x="275399" y="413003"/>
                  </a:lnTo>
                  <a:lnTo>
                    <a:pt x="275399" y="425996"/>
                  </a:lnTo>
                  <a:lnTo>
                    <a:pt x="272795" y="428586"/>
                  </a:lnTo>
                  <a:lnTo>
                    <a:pt x="132499" y="428586"/>
                  </a:lnTo>
                  <a:lnTo>
                    <a:pt x="127304" y="423392"/>
                  </a:lnTo>
                  <a:lnTo>
                    <a:pt x="127304" y="155854"/>
                  </a:lnTo>
                  <a:lnTo>
                    <a:pt x="142900" y="150660"/>
                  </a:lnTo>
                  <a:lnTo>
                    <a:pt x="168871" y="140258"/>
                  </a:lnTo>
                  <a:lnTo>
                    <a:pt x="179273" y="132473"/>
                  </a:lnTo>
                  <a:lnTo>
                    <a:pt x="187058" y="122085"/>
                  </a:lnTo>
                  <a:lnTo>
                    <a:pt x="194856" y="109092"/>
                  </a:lnTo>
                  <a:lnTo>
                    <a:pt x="200050" y="93510"/>
                  </a:lnTo>
                  <a:lnTo>
                    <a:pt x="200050" y="62331"/>
                  </a:lnTo>
                  <a:lnTo>
                    <a:pt x="194856" y="49352"/>
                  </a:lnTo>
                  <a:lnTo>
                    <a:pt x="189661" y="33769"/>
                  </a:lnTo>
                  <a:lnTo>
                    <a:pt x="168871" y="12979"/>
                  </a:lnTo>
                  <a:lnTo>
                    <a:pt x="155879" y="5194"/>
                  </a:lnTo>
                  <a:lnTo>
                    <a:pt x="124713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987508" y="7941498"/>
            <a:ext cx="3619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>
                <a:solidFill>
                  <a:srgbClr val="BC204B"/>
                </a:solidFill>
                <a:latin typeface="Microsoft Sans Serif"/>
                <a:cs typeface="Microsoft Sans Serif"/>
              </a:rPr>
              <a:t>A,</a:t>
            </a:r>
            <a:r>
              <a:rPr dirty="0" sz="1400" spc="-60">
                <a:solidFill>
                  <a:srgbClr val="BC204B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5">
                <a:solidFill>
                  <a:srgbClr val="BC204B"/>
                </a:solidFill>
                <a:latin typeface="Microsoft Sans Serif"/>
                <a:cs typeface="Microsoft Sans Serif"/>
              </a:rPr>
              <a:t>b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46176" y="4736592"/>
            <a:ext cx="6487795" cy="3863340"/>
            <a:chOff x="646176" y="4736592"/>
            <a:chExt cx="6487795" cy="3863340"/>
          </a:xfrm>
        </p:grpSpPr>
        <p:sp>
          <p:nvSpPr>
            <p:cNvPr id="58" name="object 58"/>
            <p:cNvSpPr/>
            <p:nvPr/>
          </p:nvSpPr>
          <p:spPr>
            <a:xfrm>
              <a:off x="647700" y="5445252"/>
              <a:ext cx="6460490" cy="0"/>
            </a:xfrm>
            <a:custGeom>
              <a:avLst/>
              <a:gdLst/>
              <a:ahLst/>
              <a:cxnLst/>
              <a:rect l="l" t="t" r="r" b="b"/>
              <a:pathLst>
                <a:path w="6460490" h="0">
                  <a:moveTo>
                    <a:pt x="0" y="0"/>
                  </a:moveTo>
                  <a:lnTo>
                    <a:pt x="6459905" y="0"/>
                  </a:lnTo>
                </a:path>
              </a:pathLst>
            </a:custGeom>
            <a:ln w="6096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52272" y="7796784"/>
              <a:ext cx="6474460" cy="0"/>
            </a:xfrm>
            <a:custGeom>
              <a:avLst/>
              <a:gdLst/>
              <a:ahLst/>
              <a:cxnLst/>
              <a:rect l="l" t="t" r="r" b="b"/>
              <a:pathLst>
                <a:path w="6474459" h="0">
                  <a:moveTo>
                    <a:pt x="0" y="0"/>
                  </a:moveTo>
                  <a:lnTo>
                    <a:pt x="6473850" y="0"/>
                  </a:lnTo>
                </a:path>
              </a:pathLst>
            </a:custGeom>
            <a:ln w="6096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59892" y="6204204"/>
              <a:ext cx="6474460" cy="0"/>
            </a:xfrm>
            <a:custGeom>
              <a:avLst/>
              <a:gdLst/>
              <a:ahLst/>
              <a:cxnLst/>
              <a:rect l="l" t="t" r="r" b="b"/>
              <a:pathLst>
                <a:path w="6474459" h="0">
                  <a:moveTo>
                    <a:pt x="0" y="0"/>
                  </a:moveTo>
                  <a:lnTo>
                    <a:pt x="6473850" y="0"/>
                  </a:lnTo>
                </a:path>
              </a:pathLst>
            </a:custGeom>
            <a:ln w="6096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47700" y="7010400"/>
              <a:ext cx="6474460" cy="0"/>
            </a:xfrm>
            <a:custGeom>
              <a:avLst/>
              <a:gdLst/>
              <a:ahLst/>
              <a:cxnLst/>
              <a:rect l="l" t="t" r="r" b="b"/>
              <a:pathLst>
                <a:path w="6474459" h="0">
                  <a:moveTo>
                    <a:pt x="0" y="0"/>
                  </a:moveTo>
                  <a:lnTo>
                    <a:pt x="6473850" y="0"/>
                  </a:lnTo>
                </a:path>
              </a:pathLst>
            </a:custGeom>
            <a:ln w="6096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46176" y="8596884"/>
              <a:ext cx="6474460" cy="0"/>
            </a:xfrm>
            <a:custGeom>
              <a:avLst/>
              <a:gdLst/>
              <a:ahLst/>
              <a:cxnLst/>
              <a:rect l="l" t="t" r="r" b="b"/>
              <a:pathLst>
                <a:path w="6474459" h="0">
                  <a:moveTo>
                    <a:pt x="0" y="0"/>
                  </a:moveTo>
                  <a:lnTo>
                    <a:pt x="6473850" y="0"/>
                  </a:lnTo>
                </a:path>
              </a:pathLst>
            </a:custGeom>
            <a:ln w="6096">
              <a:solidFill>
                <a:srgbClr val="BC204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532376" y="477469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89">
                  <a:moveTo>
                    <a:pt x="309372" y="0"/>
                  </a:moveTo>
                  <a:lnTo>
                    <a:pt x="259189" y="3630"/>
                  </a:lnTo>
                  <a:lnTo>
                    <a:pt x="211584" y="14140"/>
                  </a:lnTo>
                  <a:lnTo>
                    <a:pt x="167195" y="30959"/>
                  </a:lnTo>
                  <a:lnTo>
                    <a:pt x="126659" y="53515"/>
                  </a:lnTo>
                  <a:lnTo>
                    <a:pt x="90611" y="81238"/>
                  </a:lnTo>
                  <a:lnTo>
                    <a:pt x="59689" y="113557"/>
                  </a:lnTo>
                  <a:lnTo>
                    <a:pt x="34530" y="149900"/>
                  </a:lnTo>
                  <a:lnTo>
                    <a:pt x="15771" y="189697"/>
                  </a:lnTo>
                  <a:lnTo>
                    <a:pt x="4049" y="232377"/>
                  </a:lnTo>
                  <a:lnTo>
                    <a:pt x="0" y="277367"/>
                  </a:lnTo>
                  <a:lnTo>
                    <a:pt x="4049" y="322358"/>
                  </a:lnTo>
                  <a:lnTo>
                    <a:pt x="15771" y="365038"/>
                  </a:lnTo>
                  <a:lnTo>
                    <a:pt x="34530" y="404835"/>
                  </a:lnTo>
                  <a:lnTo>
                    <a:pt x="59689" y="441178"/>
                  </a:lnTo>
                  <a:lnTo>
                    <a:pt x="90611" y="473497"/>
                  </a:lnTo>
                  <a:lnTo>
                    <a:pt x="126659" y="501220"/>
                  </a:lnTo>
                  <a:lnTo>
                    <a:pt x="167195" y="523776"/>
                  </a:lnTo>
                  <a:lnTo>
                    <a:pt x="211584" y="540595"/>
                  </a:lnTo>
                  <a:lnTo>
                    <a:pt x="259189" y="551105"/>
                  </a:lnTo>
                  <a:lnTo>
                    <a:pt x="309372" y="554735"/>
                  </a:lnTo>
                  <a:lnTo>
                    <a:pt x="359554" y="551105"/>
                  </a:lnTo>
                  <a:lnTo>
                    <a:pt x="407159" y="540595"/>
                  </a:lnTo>
                  <a:lnTo>
                    <a:pt x="451548" y="523776"/>
                  </a:lnTo>
                  <a:lnTo>
                    <a:pt x="492084" y="501220"/>
                  </a:lnTo>
                  <a:lnTo>
                    <a:pt x="528132" y="473497"/>
                  </a:lnTo>
                  <a:lnTo>
                    <a:pt x="559054" y="441178"/>
                  </a:lnTo>
                  <a:lnTo>
                    <a:pt x="584213" y="404835"/>
                  </a:lnTo>
                  <a:lnTo>
                    <a:pt x="602972" y="365038"/>
                  </a:lnTo>
                  <a:lnTo>
                    <a:pt x="614694" y="322358"/>
                  </a:lnTo>
                  <a:lnTo>
                    <a:pt x="618744" y="277367"/>
                  </a:lnTo>
                  <a:lnTo>
                    <a:pt x="614694" y="232377"/>
                  </a:lnTo>
                  <a:lnTo>
                    <a:pt x="602972" y="189697"/>
                  </a:lnTo>
                  <a:lnTo>
                    <a:pt x="584213" y="149900"/>
                  </a:lnTo>
                  <a:lnTo>
                    <a:pt x="559054" y="113557"/>
                  </a:lnTo>
                  <a:lnTo>
                    <a:pt x="528132" y="81238"/>
                  </a:lnTo>
                  <a:lnTo>
                    <a:pt x="492084" y="53515"/>
                  </a:lnTo>
                  <a:lnTo>
                    <a:pt x="451548" y="30959"/>
                  </a:lnTo>
                  <a:lnTo>
                    <a:pt x="407159" y="14140"/>
                  </a:lnTo>
                  <a:lnTo>
                    <a:pt x="359554" y="3630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532376" y="477469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89">
                  <a:moveTo>
                    <a:pt x="0" y="277367"/>
                  </a:moveTo>
                  <a:lnTo>
                    <a:pt x="4049" y="232377"/>
                  </a:lnTo>
                  <a:lnTo>
                    <a:pt x="15771" y="189697"/>
                  </a:lnTo>
                  <a:lnTo>
                    <a:pt x="34530" y="149900"/>
                  </a:lnTo>
                  <a:lnTo>
                    <a:pt x="59689" y="113557"/>
                  </a:lnTo>
                  <a:lnTo>
                    <a:pt x="90611" y="81238"/>
                  </a:lnTo>
                  <a:lnTo>
                    <a:pt x="126659" y="53515"/>
                  </a:lnTo>
                  <a:lnTo>
                    <a:pt x="167195" y="30959"/>
                  </a:lnTo>
                  <a:lnTo>
                    <a:pt x="211584" y="14140"/>
                  </a:lnTo>
                  <a:lnTo>
                    <a:pt x="259189" y="3630"/>
                  </a:lnTo>
                  <a:lnTo>
                    <a:pt x="309372" y="0"/>
                  </a:lnTo>
                  <a:lnTo>
                    <a:pt x="359554" y="3630"/>
                  </a:lnTo>
                  <a:lnTo>
                    <a:pt x="407159" y="14140"/>
                  </a:lnTo>
                  <a:lnTo>
                    <a:pt x="451548" y="30959"/>
                  </a:lnTo>
                  <a:lnTo>
                    <a:pt x="492084" y="53515"/>
                  </a:lnTo>
                  <a:lnTo>
                    <a:pt x="528132" y="81238"/>
                  </a:lnTo>
                  <a:lnTo>
                    <a:pt x="559054" y="113557"/>
                  </a:lnTo>
                  <a:lnTo>
                    <a:pt x="584213" y="149900"/>
                  </a:lnTo>
                  <a:lnTo>
                    <a:pt x="602972" y="189697"/>
                  </a:lnTo>
                  <a:lnTo>
                    <a:pt x="614694" y="232377"/>
                  </a:lnTo>
                  <a:lnTo>
                    <a:pt x="618744" y="277367"/>
                  </a:lnTo>
                  <a:lnTo>
                    <a:pt x="614694" y="322358"/>
                  </a:lnTo>
                  <a:lnTo>
                    <a:pt x="602972" y="365038"/>
                  </a:lnTo>
                  <a:lnTo>
                    <a:pt x="584213" y="404835"/>
                  </a:lnTo>
                  <a:lnTo>
                    <a:pt x="559054" y="441178"/>
                  </a:lnTo>
                  <a:lnTo>
                    <a:pt x="528132" y="473497"/>
                  </a:lnTo>
                  <a:lnTo>
                    <a:pt x="492084" y="501220"/>
                  </a:lnTo>
                  <a:lnTo>
                    <a:pt x="451548" y="523776"/>
                  </a:lnTo>
                  <a:lnTo>
                    <a:pt x="407159" y="540595"/>
                  </a:lnTo>
                  <a:lnTo>
                    <a:pt x="359554" y="551105"/>
                  </a:lnTo>
                  <a:lnTo>
                    <a:pt x="309372" y="554735"/>
                  </a:lnTo>
                  <a:lnTo>
                    <a:pt x="259189" y="551105"/>
                  </a:lnTo>
                  <a:lnTo>
                    <a:pt x="211584" y="540595"/>
                  </a:lnTo>
                  <a:lnTo>
                    <a:pt x="167195" y="523776"/>
                  </a:lnTo>
                  <a:lnTo>
                    <a:pt x="126659" y="501220"/>
                  </a:lnTo>
                  <a:lnTo>
                    <a:pt x="90611" y="473497"/>
                  </a:lnTo>
                  <a:lnTo>
                    <a:pt x="59689" y="441178"/>
                  </a:lnTo>
                  <a:lnTo>
                    <a:pt x="34530" y="404835"/>
                  </a:lnTo>
                  <a:lnTo>
                    <a:pt x="15771" y="365038"/>
                  </a:lnTo>
                  <a:lnTo>
                    <a:pt x="4049" y="322358"/>
                  </a:lnTo>
                  <a:lnTo>
                    <a:pt x="0" y="277367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388608" y="477469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89">
                  <a:moveTo>
                    <a:pt x="309372" y="0"/>
                  </a:moveTo>
                  <a:lnTo>
                    <a:pt x="259189" y="3630"/>
                  </a:lnTo>
                  <a:lnTo>
                    <a:pt x="211584" y="14140"/>
                  </a:lnTo>
                  <a:lnTo>
                    <a:pt x="167195" y="30959"/>
                  </a:lnTo>
                  <a:lnTo>
                    <a:pt x="126659" y="53515"/>
                  </a:lnTo>
                  <a:lnTo>
                    <a:pt x="90611" y="81238"/>
                  </a:lnTo>
                  <a:lnTo>
                    <a:pt x="59689" y="113557"/>
                  </a:lnTo>
                  <a:lnTo>
                    <a:pt x="34530" y="149900"/>
                  </a:lnTo>
                  <a:lnTo>
                    <a:pt x="15771" y="189697"/>
                  </a:lnTo>
                  <a:lnTo>
                    <a:pt x="4049" y="232377"/>
                  </a:lnTo>
                  <a:lnTo>
                    <a:pt x="0" y="277367"/>
                  </a:lnTo>
                  <a:lnTo>
                    <a:pt x="4049" y="322358"/>
                  </a:lnTo>
                  <a:lnTo>
                    <a:pt x="15771" y="365038"/>
                  </a:lnTo>
                  <a:lnTo>
                    <a:pt x="34530" y="404835"/>
                  </a:lnTo>
                  <a:lnTo>
                    <a:pt x="59689" y="441178"/>
                  </a:lnTo>
                  <a:lnTo>
                    <a:pt x="90611" y="473497"/>
                  </a:lnTo>
                  <a:lnTo>
                    <a:pt x="126659" y="501220"/>
                  </a:lnTo>
                  <a:lnTo>
                    <a:pt x="167195" y="523776"/>
                  </a:lnTo>
                  <a:lnTo>
                    <a:pt x="211584" y="540595"/>
                  </a:lnTo>
                  <a:lnTo>
                    <a:pt x="259189" y="551105"/>
                  </a:lnTo>
                  <a:lnTo>
                    <a:pt x="309372" y="554735"/>
                  </a:lnTo>
                  <a:lnTo>
                    <a:pt x="359554" y="551105"/>
                  </a:lnTo>
                  <a:lnTo>
                    <a:pt x="407159" y="540595"/>
                  </a:lnTo>
                  <a:lnTo>
                    <a:pt x="451548" y="523776"/>
                  </a:lnTo>
                  <a:lnTo>
                    <a:pt x="492084" y="501220"/>
                  </a:lnTo>
                  <a:lnTo>
                    <a:pt x="528132" y="473497"/>
                  </a:lnTo>
                  <a:lnTo>
                    <a:pt x="559054" y="441178"/>
                  </a:lnTo>
                  <a:lnTo>
                    <a:pt x="584213" y="404835"/>
                  </a:lnTo>
                  <a:lnTo>
                    <a:pt x="602972" y="365038"/>
                  </a:lnTo>
                  <a:lnTo>
                    <a:pt x="614694" y="322358"/>
                  </a:lnTo>
                  <a:lnTo>
                    <a:pt x="618744" y="277367"/>
                  </a:lnTo>
                  <a:lnTo>
                    <a:pt x="614694" y="232377"/>
                  </a:lnTo>
                  <a:lnTo>
                    <a:pt x="602972" y="189697"/>
                  </a:lnTo>
                  <a:lnTo>
                    <a:pt x="584213" y="149900"/>
                  </a:lnTo>
                  <a:lnTo>
                    <a:pt x="559054" y="113557"/>
                  </a:lnTo>
                  <a:lnTo>
                    <a:pt x="528132" y="81238"/>
                  </a:lnTo>
                  <a:lnTo>
                    <a:pt x="492084" y="53515"/>
                  </a:lnTo>
                  <a:lnTo>
                    <a:pt x="451548" y="30959"/>
                  </a:lnTo>
                  <a:lnTo>
                    <a:pt x="407159" y="14140"/>
                  </a:lnTo>
                  <a:lnTo>
                    <a:pt x="359554" y="3630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388608" y="477469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89">
                  <a:moveTo>
                    <a:pt x="0" y="277367"/>
                  </a:moveTo>
                  <a:lnTo>
                    <a:pt x="4049" y="232377"/>
                  </a:lnTo>
                  <a:lnTo>
                    <a:pt x="15771" y="189697"/>
                  </a:lnTo>
                  <a:lnTo>
                    <a:pt x="34530" y="149900"/>
                  </a:lnTo>
                  <a:lnTo>
                    <a:pt x="59689" y="113557"/>
                  </a:lnTo>
                  <a:lnTo>
                    <a:pt x="90611" y="81238"/>
                  </a:lnTo>
                  <a:lnTo>
                    <a:pt x="126659" y="53515"/>
                  </a:lnTo>
                  <a:lnTo>
                    <a:pt x="167195" y="30959"/>
                  </a:lnTo>
                  <a:lnTo>
                    <a:pt x="211584" y="14140"/>
                  </a:lnTo>
                  <a:lnTo>
                    <a:pt x="259189" y="3630"/>
                  </a:lnTo>
                  <a:lnTo>
                    <a:pt x="309372" y="0"/>
                  </a:lnTo>
                  <a:lnTo>
                    <a:pt x="359554" y="3630"/>
                  </a:lnTo>
                  <a:lnTo>
                    <a:pt x="407159" y="14140"/>
                  </a:lnTo>
                  <a:lnTo>
                    <a:pt x="451548" y="30959"/>
                  </a:lnTo>
                  <a:lnTo>
                    <a:pt x="492084" y="53515"/>
                  </a:lnTo>
                  <a:lnTo>
                    <a:pt x="528132" y="81238"/>
                  </a:lnTo>
                  <a:lnTo>
                    <a:pt x="559054" y="113557"/>
                  </a:lnTo>
                  <a:lnTo>
                    <a:pt x="584213" y="149900"/>
                  </a:lnTo>
                  <a:lnTo>
                    <a:pt x="602972" y="189697"/>
                  </a:lnTo>
                  <a:lnTo>
                    <a:pt x="614694" y="232377"/>
                  </a:lnTo>
                  <a:lnTo>
                    <a:pt x="618744" y="277367"/>
                  </a:lnTo>
                  <a:lnTo>
                    <a:pt x="614694" y="322358"/>
                  </a:lnTo>
                  <a:lnTo>
                    <a:pt x="602972" y="365038"/>
                  </a:lnTo>
                  <a:lnTo>
                    <a:pt x="584213" y="404835"/>
                  </a:lnTo>
                  <a:lnTo>
                    <a:pt x="559054" y="441178"/>
                  </a:lnTo>
                  <a:lnTo>
                    <a:pt x="528132" y="473497"/>
                  </a:lnTo>
                  <a:lnTo>
                    <a:pt x="492084" y="501220"/>
                  </a:lnTo>
                  <a:lnTo>
                    <a:pt x="451548" y="523776"/>
                  </a:lnTo>
                  <a:lnTo>
                    <a:pt x="407159" y="540595"/>
                  </a:lnTo>
                  <a:lnTo>
                    <a:pt x="359554" y="551105"/>
                  </a:lnTo>
                  <a:lnTo>
                    <a:pt x="309372" y="554735"/>
                  </a:lnTo>
                  <a:lnTo>
                    <a:pt x="259189" y="551105"/>
                  </a:lnTo>
                  <a:lnTo>
                    <a:pt x="211584" y="540595"/>
                  </a:lnTo>
                  <a:lnTo>
                    <a:pt x="167195" y="523776"/>
                  </a:lnTo>
                  <a:lnTo>
                    <a:pt x="126659" y="501220"/>
                  </a:lnTo>
                  <a:lnTo>
                    <a:pt x="90611" y="473497"/>
                  </a:lnTo>
                  <a:lnTo>
                    <a:pt x="59689" y="441178"/>
                  </a:lnTo>
                  <a:lnTo>
                    <a:pt x="34530" y="404835"/>
                  </a:lnTo>
                  <a:lnTo>
                    <a:pt x="15771" y="365038"/>
                  </a:lnTo>
                  <a:lnTo>
                    <a:pt x="4049" y="322358"/>
                  </a:lnTo>
                  <a:lnTo>
                    <a:pt x="0" y="277367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543043" y="712927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90">
                  <a:moveTo>
                    <a:pt x="309372" y="0"/>
                  </a:moveTo>
                  <a:lnTo>
                    <a:pt x="259189" y="3630"/>
                  </a:lnTo>
                  <a:lnTo>
                    <a:pt x="211584" y="14140"/>
                  </a:lnTo>
                  <a:lnTo>
                    <a:pt x="167195" y="30959"/>
                  </a:lnTo>
                  <a:lnTo>
                    <a:pt x="126659" y="53515"/>
                  </a:lnTo>
                  <a:lnTo>
                    <a:pt x="90611" y="81238"/>
                  </a:lnTo>
                  <a:lnTo>
                    <a:pt x="59689" y="113557"/>
                  </a:lnTo>
                  <a:lnTo>
                    <a:pt x="34530" y="149900"/>
                  </a:lnTo>
                  <a:lnTo>
                    <a:pt x="15771" y="189697"/>
                  </a:lnTo>
                  <a:lnTo>
                    <a:pt x="4049" y="232377"/>
                  </a:lnTo>
                  <a:lnTo>
                    <a:pt x="0" y="277368"/>
                  </a:lnTo>
                  <a:lnTo>
                    <a:pt x="4049" y="322358"/>
                  </a:lnTo>
                  <a:lnTo>
                    <a:pt x="15771" y="365038"/>
                  </a:lnTo>
                  <a:lnTo>
                    <a:pt x="34530" y="404835"/>
                  </a:lnTo>
                  <a:lnTo>
                    <a:pt x="59689" y="441178"/>
                  </a:lnTo>
                  <a:lnTo>
                    <a:pt x="90611" y="473497"/>
                  </a:lnTo>
                  <a:lnTo>
                    <a:pt x="126659" y="501220"/>
                  </a:lnTo>
                  <a:lnTo>
                    <a:pt x="167195" y="523776"/>
                  </a:lnTo>
                  <a:lnTo>
                    <a:pt x="211584" y="540595"/>
                  </a:lnTo>
                  <a:lnTo>
                    <a:pt x="259189" y="551105"/>
                  </a:lnTo>
                  <a:lnTo>
                    <a:pt x="309372" y="554736"/>
                  </a:lnTo>
                  <a:lnTo>
                    <a:pt x="359554" y="551105"/>
                  </a:lnTo>
                  <a:lnTo>
                    <a:pt x="407159" y="540595"/>
                  </a:lnTo>
                  <a:lnTo>
                    <a:pt x="451548" y="523776"/>
                  </a:lnTo>
                  <a:lnTo>
                    <a:pt x="492084" y="501220"/>
                  </a:lnTo>
                  <a:lnTo>
                    <a:pt x="528132" y="473497"/>
                  </a:lnTo>
                  <a:lnTo>
                    <a:pt x="559054" y="441178"/>
                  </a:lnTo>
                  <a:lnTo>
                    <a:pt x="584213" y="404835"/>
                  </a:lnTo>
                  <a:lnTo>
                    <a:pt x="602972" y="365038"/>
                  </a:lnTo>
                  <a:lnTo>
                    <a:pt x="614694" y="322358"/>
                  </a:lnTo>
                  <a:lnTo>
                    <a:pt x="618744" y="277368"/>
                  </a:lnTo>
                  <a:lnTo>
                    <a:pt x="614694" y="232377"/>
                  </a:lnTo>
                  <a:lnTo>
                    <a:pt x="602972" y="189697"/>
                  </a:lnTo>
                  <a:lnTo>
                    <a:pt x="584213" y="149900"/>
                  </a:lnTo>
                  <a:lnTo>
                    <a:pt x="559054" y="113557"/>
                  </a:lnTo>
                  <a:lnTo>
                    <a:pt x="528132" y="81238"/>
                  </a:lnTo>
                  <a:lnTo>
                    <a:pt x="492084" y="53515"/>
                  </a:lnTo>
                  <a:lnTo>
                    <a:pt x="451548" y="30959"/>
                  </a:lnTo>
                  <a:lnTo>
                    <a:pt x="407159" y="14140"/>
                  </a:lnTo>
                  <a:lnTo>
                    <a:pt x="359554" y="3630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543043" y="712927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90">
                  <a:moveTo>
                    <a:pt x="0" y="277368"/>
                  </a:moveTo>
                  <a:lnTo>
                    <a:pt x="4049" y="232377"/>
                  </a:lnTo>
                  <a:lnTo>
                    <a:pt x="15771" y="189697"/>
                  </a:lnTo>
                  <a:lnTo>
                    <a:pt x="34530" y="149900"/>
                  </a:lnTo>
                  <a:lnTo>
                    <a:pt x="59689" y="113557"/>
                  </a:lnTo>
                  <a:lnTo>
                    <a:pt x="90611" y="81238"/>
                  </a:lnTo>
                  <a:lnTo>
                    <a:pt x="126659" y="53515"/>
                  </a:lnTo>
                  <a:lnTo>
                    <a:pt x="167195" y="30959"/>
                  </a:lnTo>
                  <a:lnTo>
                    <a:pt x="211584" y="14140"/>
                  </a:lnTo>
                  <a:lnTo>
                    <a:pt x="259189" y="3630"/>
                  </a:lnTo>
                  <a:lnTo>
                    <a:pt x="309372" y="0"/>
                  </a:lnTo>
                  <a:lnTo>
                    <a:pt x="359554" y="3630"/>
                  </a:lnTo>
                  <a:lnTo>
                    <a:pt x="407159" y="14140"/>
                  </a:lnTo>
                  <a:lnTo>
                    <a:pt x="451548" y="30959"/>
                  </a:lnTo>
                  <a:lnTo>
                    <a:pt x="492084" y="53515"/>
                  </a:lnTo>
                  <a:lnTo>
                    <a:pt x="528132" y="81238"/>
                  </a:lnTo>
                  <a:lnTo>
                    <a:pt x="559054" y="113557"/>
                  </a:lnTo>
                  <a:lnTo>
                    <a:pt x="584213" y="149900"/>
                  </a:lnTo>
                  <a:lnTo>
                    <a:pt x="602972" y="189697"/>
                  </a:lnTo>
                  <a:lnTo>
                    <a:pt x="614694" y="232377"/>
                  </a:lnTo>
                  <a:lnTo>
                    <a:pt x="618744" y="277368"/>
                  </a:lnTo>
                  <a:lnTo>
                    <a:pt x="614694" y="322358"/>
                  </a:lnTo>
                  <a:lnTo>
                    <a:pt x="602972" y="365038"/>
                  </a:lnTo>
                  <a:lnTo>
                    <a:pt x="584213" y="404835"/>
                  </a:lnTo>
                  <a:lnTo>
                    <a:pt x="559054" y="441178"/>
                  </a:lnTo>
                  <a:lnTo>
                    <a:pt x="528132" y="473497"/>
                  </a:lnTo>
                  <a:lnTo>
                    <a:pt x="492084" y="501220"/>
                  </a:lnTo>
                  <a:lnTo>
                    <a:pt x="451548" y="523776"/>
                  </a:lnTo>
                  <a:lnTo>
                    <a:pt x="407159" y="540595"/>
                  </a:lnTo>
                  <a:lnTo>
                    <a:pt x="359554" y="551105"/>
                  </a:lnTo>
                  <a:lnTo>
                    <a:pt x="309372" y="554736"/>
                  </a:lnTo>
                  <a:lnTo>
                    <a:pt x="259189" y="551105"/>
                  </a:lnTo>
                  <a:lnTo>
                    <a:pt x="211584" y="540595"/>
                  </a:lnTo>
                  <a:lnTo>
                    <a:pt x="167195" y="523776"/>
                  </a:lnTo>
                  <a:lnTo>
                    <a:pt x="126659" y="501220"/>
                  </a:lnTo>
                  <a:lnTo>
                    <a:pt x="90611" y="473497"/>
                  </a:lnTo>
                  <a:lnTo>
                    <a:pt x="59689" y="441178"/>
                  </a:lnTo>
                  <a:lnTo>
                    <a:pt x="34530" y="404835"/>
                  </a:lnTo>
                  <a:lnTo>
                    <a:pt x="15771" y="365038"/>
                  </a:lnTo>
                  <a:lnTo>
                    <a:pt x="4049" y="322358"/>
                  </a:lnTo>
                  <a:lnTo>
                    <a:pt x="0" y="277368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399276" y="712927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90">
                  <a:moveTo>
                    <a:pt x="309372" y="0"/>
                  </a:moveTo>
                  <a:lnTo>
                    <a:pt x="259189" y="3630"/>
                  </a:lnTo>
                  <a:lnTo>
                    <a:pt x="211584" y="14140"/>
                  </a:lnTo>
                  <a:lnTo>
                    <a:pt x="167195" y="30959"/>
                  </a:lnTo>
                  <a:lnTo>
                    <a:pt x="126659" y="53515"/>
                  </a:lnTo>
                  <a:lnTo>
                    <a:pt x="90611" y="81238"/>
                  </a:lnTo>
                  <a:lnTo>
                    <a:pt x="59689" y="113557"/>
                  </a:lnTo>
                  <a:lnTo>
                    <a:pt x="34530" y="149900"/>
                  </a:lnTo>
                  <a:lnTo>
                    <a:pt x="15771" y="189697"/>
                  </a:lnTo>
                  <a:lnTo>
                    <a:pt x="4049" y="232377"/>
                  </a:lnTo>
                  <a:lnTo>
                    <a:pt x="0" y="277368"/>
                  </a:lnTo>
                  <a:lnTo>
                    <a:pt x="4049" y="322358"/>
                  </a:lnTo>
                  <a:lnTo>
                    <a:pt x="15771" y="365038"/>
                  </a:lnTo>
                  <a:lnTo>
                    <a:pt x="34530" y="404835"/>
                  </a:lnTo>
                  <a:lnTo>
                    <a:pt x="59689" y="441178"/>
                  </a:lnTo>
                  <a:lnTo>
                    <a:pt x="90611" y="473497"/>
                  </a:lnTo>
                  <a:lnTo>
                    <a:pt x="126659" y="501220"/>
                  </a:lnTo>
                  <a:lnTo>
                    <a:pt x="167195" y="523776"/>
                  </a:lnTo>
                  <a:lnTo>
                    <a:pt x="211584" y="540595"/>
                  </a:lnTo>
                  <a:lnTo>
                    <a:pt x="259189" y="551105"/>
                  </a:lnTo>
                  <a:lnTo>
                    <a:pt x="309372" y="554736"/>
                  </a:lnTo>
                  <a:lnTo>
                    <a:pt x="359554" y="551105"/>
                  </a:lnTo>
                  <a:lnTo>
                    <a:pt x="407159" y="540595"/>
                  </a:lnTo>
                  <a:lnTo>
                    <a:pt x="451548" y="523776"/>
                  </a:lnTo>
                  <a:lnTo>
                    <a:pt x="492084" y="501220"/>
                  </a:lnTo>
                  <a:lnTo>
                    <a:pt x="528132" y="473497"/>
                  </a:lnTo>
                  <a:lnTo>
                    <a:pt x="559054" y="441178"/>
                  </a:lnTo>
                  <a:lnTo>
                    <a:pt x="584213" y="404835"/>
                  </a:lnTo>
                  <a:lnTo>
                    <a:pt x="602972" y="365038"/>
                  </a:lnTo>
                  <a:lnTo>
                    <a:pt x="614694" y="322358"/>
                  </a:lnTo>
                  <a:lnTo>
                    <a:pt x="618744" y="277368"/>
                  </a:lnTo>
                  <a:lnTo>
                    <a:pt x="614694" y="232377"/>
                  </a:lnTo>
                  <a:lnTo>
                    <a:pt x="602972" y="189697"/>
                  </a:lnTo>
                  <a:lnTo>
                    <a:pt x="584213" y="149900"/>
                  </a:lnTo>
                  <a:lnTo>
                    <a:pt x="559054" y="113557"/>
                  </a:lnTo>
                  <a:lnTo>
                    <a:pt x="528132" y="81238"/>
                  </a:lnTo>
                  <a:lnTo>
                    <a:pt x="492084" y="53515"/>
                  </a:lnTo>
                  <a:lnTo>
                    <a:pt x="451548" y="30959"/>
                  </a:lnTo>
                  <a:lnTo>
                    <a:pt x="407159" y="14140"/>
                  </a:lnTo>
                  <a:lnTo>
                    <a:pt x="359554" y="3630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399276" y="712927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90">
                  <a:moveTo>
                    <a:pt x="0" y="277368"/>
                  </a:moveTo>
                  <a:lnTo>
                    <a:pt x="4049" y="232377"/>
                  </a:lnTo>
                  <a:lnTo>
                    <a:pt x="15771" y="189697"/>
                  </a:lnTo>
                  <a:lnTo>
                    <a:pt x="34530" y="149900"/>
                  </a:lnTo>
                  <a:lnTo>
                    <a:pt x="59689" y="113557"/>
                  </a:lnTo>
                  <a:lnTo>
                    <a:pt x="90611" y="81238"/>
                  </a:lnTo>
                  <a:lnTo>
                    <a:pt x="126659" y="53515"/>
                  </a:lnTo>
                  <a:lnTo>
                    <a:pt x="167195" y="30959"/>
                  </a:lnTo>
                  <a:lnTo>
                    <a:pt x="211584" y="14140"/>
                  </a:lnTo>
                  <a:lnTo>
                    <a:pt x="259189" y="3630"/>
                  </a:lnTo>
                  <a:lnTo>
                    <a:pt x="309372" y="0"/>
                  </a:lnTo>
                  <a:lnTo>
                    <a:pt x="359554" y="3630"/>
                  </a:lnTo>
                  <a:lnTo>
                    <a:pt x="407159" y="14140"/>
                  </a:lnTo>
                  <a:lnTo>
                    <a:pt x="451548" y="30959"/>
                  </a:lnTo>
                  <a:lnTo>
                    <a:pt x="492084" y="53515"/>
                  </a:lnTo>
                  <a:lnTo>
                    <a:pt x="528132" y="81238"/>
                  </a:lnTo>
                  <a:lnTo>
                    <a:pt x="559054" y="113557"/>
                  </a:lnTo>
                  <a:lnTo>
                    <a:pt x="584213" y="149900"/>
                  </a:lnTo>
                  <a:lnTo>
                    <a:pt x="602972" y="189697"/>
                  </a:lnTo>
                  <a:lnTo>
                    <a:pt x="614694" y="232377"/>
                  </a:lnTo>
                  <a:lnTo>
                    <a:pt x="618744" y="277368"/>
                  </a:lnTo>
                  <a:lnTo>
                    <a:pt x="614694" y="322358"/>
                  </a:lnTo>
                  <a:lnTo>
                    <a:pt x="602972" y="365038"/>
                  </a:lnTo>
                  <a:lnTo>
                    <a:pt x="584213" y="404835"/>
                  </a:lnTo>
                  <a:lnTo>
                    <a:pt x="559054" y="441178"/>
                  </a:lnTo>
                  <a:lnTo>
                    <a:pt x="528132" y="473497"/>
                  </a:lnTo>
                  <a:lnTo>
                    <a:pt x="492084" y="501220"/>
                  </a:lnTo>
                  <a:lnTo>
                    <a:pt x="451548" y="523776"/>
                  </a:lnTo>
                  <a:lnTo>
                    <a:pt x="407159" y="540595"/>
                  </a:lnTo>
                  <a:lnTo>
                    <a:pt x="359554" y="551105"/>
                  </a:lnTo>
                  <a:lnTo>
                    <a:pt x="309372" y="554736"/>
                  </a:lnTo>
                  <a:lnTo>
                    <a:pt x="259189" y="551105"/>
                  </a:lnTo>
                  <a:lnTo>
                    <a:pt x="211584" y="540595"/>
                  </a:lnTo>
                  <a:lnTo>
                    <a:pt x="167195" y="523776"/>
                  </a:lnTo>
                  <a:lnTo>
                    <a:pt x="126659" y="501220"/>
                  </a:lnTo>
                  <a:lnTo>
                    <a:pt x="90611" y="473497"/>
                  </a:lnTo>
                  <a:lnTo>
                    <a:pt x="59689" y="441178"/>
                  </a:lnTo>
                  <a:lnTo>
                    <a:pt x="34530" y="404835"/>
                  </a:lnTo>
                  <a:lnTo>
                    <a:pt x="15771" y="365038"/>
                  </a:lnTo>
                  <a:lnTo>
                    <a:pt x="4049" y="322358"/>
                  </a:lnTo>
                  <a:lnTo>
                    <a:pt x="0" y="277368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532376" y="5554980"/>
              <a:ext cx="620395" cy="553720"/>
            </a:xfrm>
            <a:custGeom>
              <a:avLst/>
              <a:gdLst/>
              <a:ahLst/>
              <a:cxnLst/>
              <a:rect l="l" t="t" r="r" b="b"/>
              <a:pathLst>
                <a:path w="620395" h="553720">
                  <a:moveTo>
                    <a:pt x="310134" y="0"/>
                  </a:moveTo>
                  <a:lnTo>
                    <a:pt x="259828" y="3620"/>
                  </a:lnTo>
                  <a:lnTo>
                    <a:pt x="212106" y="14101"/>
                  </a:lnTo>
                  <a:lnTo>
                    <a:pt x="167608" y="30873"/>
                  </a:lnTo>
                  <a:lnTo>
                    <a:pt x="126971" y="53368"/>
                  </a:lnTo>
                  <a:lnTo>
                    <a:pt x="90835" y="81014"/>
                  </a:lnTo>
                  <a:lnTo>
                    <a:pt x="59837" y="113244"/>
                  </a:lnTo>
                  <a:lnTo>
                    <a:pt x="34616" y="149488"/>
                  </a:lnTo>
                  <a:lnTo>
                    <a:pt x="15810" y="189175"/>
                  </a:lnTo>
                  <a:lnTo>
                    <a:pt x="4059" y="231738"/>
                  </a:lnTo>
                  <a:lnTo>
                    <a:pt x="0" y="276606"/>
                  </a:lnTo>
                  <a:lnTo>
                    <a:pt x="4059" y="321473"/>
                  </a:lnTo>
                  <a:lnTo>
                    <a:pt x="15810" y="364036"/>
                  </a:lnTo>
                  <a:lnTo>
                    <a:pt x="34616" y="403723"/>
                  </a:lnTo>
                  <a:lnTo>
                    <a:pt x="59837" y="439967"/>
                  </a:lnTo>
                  <a:lnTo>
                    <a:pt x="90835" y="472197"/>
                  </a:lnTo>
                  <a:lnTo>
                    <a:pt x="126971" y="499843"/>
                  </a:lnTo>
                  <a:lnTo>
                    <a:pt x="167608" y="522338"/>
                  </a:lnTo>
                  <a:lnTo>
                    <a:pt x="212106" y="539110"/>
                  </a:lnTo>
                  <a:lnTo>
                    <a:pt x="259828" y="549591"/>
                  </a:lnTo>
                  <a:lnTo>
                    <a:pt x="310134" y="553212"/>
                  </a:lnTo>
                  <a:lnTo>
                    <a:pt x="360439" y="549591"/>
                  </a:lnTo>
                  <a:lnTo>
                    <a:pt x="408161" y="539110"/>
                  </a:lnTo>
                  <a:lnTo>
                    <a:pt x="452659" y="522338"/>
                  </a:lnTo>
                  <a:lnTo>
                    <a:pt x="493296" y="499843"/>
                  </a:lnTo>
                  <a:lnTo>
                    <a:pt x="529432" y="472197"/>
                  </a:lnTo>
                  <a:lnTo>
                    <a:pt x="560430" y="439967"/>
                  </a:lnTo>
                  <a:lnTo>
                    <a:pt x="585651" y="403723"/>
                  </a:lnTo>
                  <a:lnTo>
                    <a:pt x="604457" y="364036"/>
                  </a:lnTo>
                  <a:lnTo>
                    <a:pt x="616208" y="321473"/>
                  </a:lnTo>
                  <a:lnTo>
                    <a:pt x="620268" y="276606"/>
                  </a:lnTo>
                  <a:lnTo>
                    <a:pt x="616208" y="231738"/>
                  </a:lnTo>
                  <a:lnTo>
                    <a:pt x="604457" y="189175"/>
                  </a:lnTo>
                  <a:lnTo>
                    <a:pt x="585651" y="149488"/>
                  </a:lnTo>
                  <a:lnTo>
                    <a:pt x="560430" y="113244"/>
                  </a:lnTo>
                  <a:lnTo>
                    <a:pt x="529432" y="81014"/>
                  </a:lnTo>
                  <a:lnTo>
                    <a:pt x="493296" y="53368"/>
                  </a:lnTo>
                  <a:lnTo>
                    <a:pt x="452659" y="30873"/>
                  </a:lnTo>
                  <a:lnTo>
                    <a:pt x="408161" y="14101"/>
                  </a:lnTo>
                  <a:lnTo>
                    <a:pt x="360439" y="3620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532376" y="5554980"/>
              <a:ext cx="620395" cy="553720"/>
            </a:xfrm>
            <a:custGeom>
              <a:avLst/>
              <a:gdLst/>
              <a:ahLst/>
              <a:cxnLst/>
              <a:rect l="l" t="t" r="r" b="b"/>
              <a:pathLst>
                <a:path w="620395" h="553720">
                  <a:moveTo>
                    <a:pt x="0" y="276606"/>
                  </a:moveTo>
                  <a:lnTo>
                    <a:pt x="4059" y="231738"/>
                  </a:lnTo>
                  <a:lnTo>
                    <a:pt x="15810" y="189175"/>
                  </a:lnTo>
                  <a:lnTo>
                    <a:pt x="34616" y="149488"/>
                  </a:lnTo>
                  <a:lnTo>
                    <a:pt x="59837" y="113244"/>
                  </a:lnTo>
                  <a:lnTo>
                    <a:pt x="90835" y="81014"/>
                  </a:lnTo>
                  <a:lnTo>
                    <a:pt x="126971" y="53368"/>
                  </a:lnTo>
                  <a:lnTo>
                    <a:pt x="167608" y="30873"/>
                  </a:lnTo>
                  <a:lnTo>
                    <a:pt x="212106" y="14101"/>
                  </a:lnTo>
                  <a:lnTo>
                    <a:pt x="259828" y="3620"/>
                  </a:lnTo>
                  <a:lnTo>
                    <a:pt x="310134" y="0"/>
                  </a:lnTo>
                  <a:lnTo>
                    <a:pt x="360439" y="3620"/>
                  </a:lnTo>
                  <a:lnTo>
                    <a:pt x="408161" y="14101"/>
                  </a:lnTo>
                  <a:lnTo>
                    <a:pt x="452659" y="30873"/>
                  </a:lnTo>
                  <a:lnTo>
                    <a:pt x="493296" y="53368"/>
                  </a:lnTo>
                  <a:lnTo>
                    <a:pt x="529432" y="81014"/>
                  </a:lnTo>
                  <a:lnTo>
                    <a:pt x="560430" y="113244"/>
                  </a:lnTo>
                  <a:lnTo>
                    <a:pt x="585651" y="149488"/>
                  </a:lnTo>
                  <a:lnTo>
                    <a:pt x="604457" y="189175"/>
                  </a:lnTo>
                  <a:lnTo>
                    <a:pt x="616208" y="231738"/>
                  </a:lnTo>
                  <a:lnTo>
                    <a:pt x="620268" y="276606"/>
                  </a:lnTo>
                  <a:lnTo>
                    <a:pt x="616208" y="321473"/>
                  </a:lnTo>
                  <a:lnTo>
                    <a:pt x="604457" y="364036"/>
                  </a:lnTo>
                  <a:lnTo>
                    <a:pt x="585651" y="403723"/>
                  </a:lnTo>
                  <a:lnTo>
                    <a:pt x="560430" y="439967"/>
                  </a:lnTo>
                  <a:lnTo>
                    <a:pt x="529432" y="472197"/>
                  </a:lnTo>
                  <a:lnTo>
                    <a:pt x="493296" y="499843"/>
                  </a:lnTo>
                  <a:lnTo>
                    <a:pt x="452659" y="522338"/>
                  </a:lnTo>
                  <a:lnTo>
                    <a:pt x="408161" y="539110"/>
                  </a:lnTo>
                  <a:lnTo>
                    <a:pt x="360439" y="549591"/>
                  </a:lnTo>
                  <a:lnTo>
                    <a:pt x="310134" y="553212"/>
                  </a:lnTo>
                  <a:lnTo>
                    <a:pt x="259828" y="549591"/>
                  </a:lnTo>
                  <a:lnTo>
                    <a:pt x="212106" y="539110"/>
                  </a:lnTo>
                  <a:lnTo>
                    <a:pt x="167608" y="522338"/>
                  </a:lnTo>
                  <a:lnTo>
                    <a:pt x="126971" y="499843"/>
                  </a:lnTo>
                  <a:lnTo>
                    <a:pt x="90835" y="472197"/>
                  </a:lnTo>
                  <a:lnTo>
                    <a:pt x="59837" y="439967"/>
                  </a:lnTo>
                  <a:lnTo>
                    <a:pt x="34616" y="403723"/>
                  </a:lnTo>
                  <a:lnTo>
                    <a:pt x="15810" y="364036"/>
                  </a:lnTo>
                  <a:lnTo>
                    <a:pt x="4059" y="321473"/>
                  </a:lnTo>
                  <a:lnTo>
                    <a:pt x="0" y="276606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390131" y="5554980"/>
              <a:ext cx="619125" cy="553720"/>
            </a:xfrm>
            <a:custGeom>
              <a:avLst/>
              <a:gdLst/>
              <a:ahLst/>
              <a:cxnLst/>
              <a:rect l="l" t="t" r="r" b="b"/>
              <a:pathLst>
                <a:path w="619125" h="553720">
                  <a:moveTo>
                    <a:pt x="309372" y="0"/>
                  </a:moveTo>
                  <a:lnTo>
                    <a:pt x="259189" y="3620"/>
                  </a:lnTo>
                  <a:lnTo>
                    <a:pt x="211584" y="14101"/>
                  </a:lnTo>
                  <a:lnTo>
                    <a:pt x="167195" y="30873"/>
                  </a:lnTo>
                  <a:lnTo>
                    <a:pt x="126659" y="53368"/>
                  </a:lnTo>
                  <a:lnTo>
                    <a:pt x="90611" y="81014"/>
                  </a:lnTo>
                  <a:lnTo>
                    <a:pt x="59689" y="113244"/>
                  </a:lnTo>
                  <a:lnTo>
                    <a:pt x="34530" y="149488"/>
                  </a:lnTo>
                  <a:lnTo>
                    <a:pt x="15771" y="189175"/>
                  </a:lnTo>
                  <a:lnTo>
                    <a:pt x="4049" y="231738"/>
                  </a:lnTo>
                  <a:lnTo>
                    <a:pt x="0" y="276606"/>
                  </a:lnTo>
                  <a:lnTo>
                    <a:pt x="4049" y="321473"/>
                  </a:lnTo>
                  <a:lnTo>
                    <a:pt x="15771" y="364036"/>
                  </a:lnTo>
                  <a:lnTo>
                    <a:pt x="34530" y="403723"/>
                  </a:lnTo>
                  <a:lnTo>
                    <a:pt x="59689" y="439967"/>
                  </a:lnTo>
                  <a:lnTo>
                    <a:pt x="90611" y="472197"/>
                  </a:lnTo>
                  <a:lnTo>
                    <a:pt x="126659" y="499843"/>
                  </a:lnTo>
                  <a:lnTo>
                    <a:pt x="167195" y="522338"/>
                  </a:lnTo>
                  <a:lnTo>
                    <a:pt x="211584" y="539110"/>
                  </a:lnTo>
                  <a:lnTo>
                    <a:pt x="259189" y="549591"/>
                  </a:lnTo>
                  <a:lnTo>
                    <a:pt x="309372" y="553212"/>
                  </a:lnTo>
                  <a:lnTo>
                    <a:pt x="359554" y="549591"/>
                  </a:lnTo>
                  <a:lnTo>
                    <a:pt x="407159" y="539110"/>
                  </a:lnTo>
                  <a:lnTo>
                    <a:pt x="451548" y="522338"/>
                  </a:lnTo>
                  <a:lnTo>
                    <a:pt x="492084" y="499843"/>
                  </a:lnTo>
                  <a:lnTo>
                    <a:pt x="528132" y="472197"/>
                  </a:lnTo>
                  <a:lnTo>
                    <a:pt x="559054" y="439967"/>
                  </a:lnTo>
                  <a:lnTo>
                    <a:pt x="584213" y="403723"/>
                  </a:lnTo>
                  <a:lnTo>
                    <a:pt x="602972" y="364036"/>
                  </a:lnTo>
                  <a:lnTo>
                    <a:pt x="614694" y="321473"/>
                  </a:lnTo>
                  <a:lnTo>
                    <a:pt x="618744" y="276606"/>
                  </a:lnTo>
                  <a:lnTo>
                    <a:pt x="614694" y="231738"/>
                  </a:lnTo>
                  <a:lnTo>
                    <a:pt x="602972" y="189175"/>
                  </a:lnTo>
                  <a:lnTo>
                    <a:pt x="584213" y="149488"/>
                  </a:lnTo>
                  <a:lnTo>
                    <a:pt x="559054" y="113244"/>
                  </a:lnTo>
                  <a:lnTo>
                    <a:pt x="528132" y="81014"/>
                  </a:lnTo>
                  <a:lnTo>
                    <a:pt x="492084" y="53368"/>
                  </a:lnTo>
                  <a:lnTo>
                    <a:pt x="451548" y="30873"/>
                  </a:lnTo>
                  <a:lnTo>
                    <a:pt x="407159" y="14101"/>
                  </a:lnTo>
                  <a:lnTo>
                    <a:pt x="359554" y="3620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390131" y="5554980"/>
              <a:ext cx="619125" cy="553720"/>
            </a:xfrm>
            <a:custGeom>
              <a:avLst/>
              <a:gdLst/>
              <a:ahLst/>
              <a:cxnLst/>
              <a:rect l="l" t="t" r="r" b="b"/>
              <a:pathLst>
                <a:path w="619125" h="553720">
                  <a:moveTo>
                    <a:pt x="0" y="276606"/>
                  </a:moveTo>
                  <a:lnTo>
                    <a:pt x="4049" y="231738"/>
                  </a:lnTo>
                  <a:lnTo>
                    <a:pt x="15771" y="189175"/>
                  </a:lnTo>
                  <a:lnTo>
                    <a:pt x="34530" y="149488"/>
                  </a:lnTo>
                  <a:lnTo>
                    <a:pt x="59689" y="113244"/>
                  </a:lnTo>
                  <a:lnTo>
                    <a:pt x="90611" y="81014"/>
                  </a:lnTo>
                  <a:lnTo>
                    <a:pt x="126659" y="53368"/>
                  </a:lnTo>
                  <a:lnTo>
                    <a:pt x="167195" y="30873"/>
                  </a:lnTo>
                  <a:lnTo>
                    <a:pt x="211584" y="14101"/>
                  </a:lnTo>
                  <a:lnTo>
                    <a:pt x="259189" y="3620"/>
                  </a:lnTo>
                  <a:lnTo>
                    <a:pt x="309372" y="0"/>
                  </a:lnTo>
                  <a:lnTo>
                    <a:pt x="359554" y="3620"/>
                  </a:lnTo>
                  <a:lnTo>
                    <a:pt x="407159" y="14101"/>
                  </a:lnTo>
                  <a:lnTo>
                    <a:pt x="451548" y="30873"/>
                  </a:lnTo>
                  <a:lnTo>
                    <a:pt x="492084" y="53368"/>
                  </a:lnTo>
                  <a:lnTo>
                    <a:pt x="528132" y="81014"/>
                  </a:lnTo>
                  <a:lnTo>
                    <a:pt x="559054" y="113244"/>
                  </a:lnTo>
                  <a:lnTo>
                    <a:pt x="584213" y="149488"/>
                  </a:lnTo>
                  <a:lnTo>
                    <a:pt x="602972" y="189175"/>
                  </a:lnTo>
                  <a:lnTo>
                    <a:pt x="614694" y="231738"/>
                  </a:lnTo>
                  <a:lnTo>
                    <a:pt x="618744" y="276606"/>
                  </a:lnTo>
                  <a:lnTo>
                    <a:pt x="614694" y="321473"/>
                  </a:lnTo>
                  <a:lnTo>
                    <a:pt x="602972" y="364036"/>
                  </a:lnTo>
                  <a:lnTo>
                    <a:pt x="584213" y="403723"/>
                  </a:lnTo>
                  <a:lnTo>
                    <a:pt x="559054" y="439967"/>
                  </a:lnTo>
                  <a:lnTo>
                    <a:pt x="528132" y="472197"/>
                  </a:lnTo>
                  <a:lnTo>
                    <a:pt x="492084" y="499843"/>
                  </a:lnTo>
                  <a:lnTo>
                    <a:pt x="451548" y="522338"/>
                  </a:lnTo>
                  <a:lnTo>
                    <a:pt x="407159" y="539110"/>
                  </a:lnTo>
                  <a:lnTo>
                    <a:pt x="359554" y="549591"/>
                  </a:lnTo>
                  <a:lnTo>
                    <a:pt x="309372" y="553212"/>
                  </a:lnTo>
                  <a:lnTo>
                    <a:pt x="259189" y="549591"/>
                  </a:lnTo>
                  <a:lnTo>
                    <a:pt x="211584" y="539110"/>
                  </a:lnTo>
                  <a:lnTo>
                    <a:pt x="167195" y="522338"/>
                  </a:lnTo>
                  <a:lnTo>
                    <a:pt x="126659" y="499843"/>
                  </a:lnTo>
                  <a:lnTo>
                    <a:pt x="90611" y="472197"/>
                  </a:lnTo>
                  <a:lnTo>
                    <a:pt x="59689" y="439967"/>
                  </a:lnTo>
                  <a:lnTo>
                    <a:pt x="34530" y="403723"/>
                  </a:lnTo>
                  <a:lnTo>
                    <a:pt x="15771" y="364036"/>
                  </a:lnTo>
                  <a:lnTo>
                    <a:pt x="4049" y="321473"/>
                  </a:lnTo>
                  <a:lnTo>
                    <a:pt x="0" y="276606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515611" y="6329172"/>
              <a:ext cx="620395" cy="554990"/>
            </a:xfrm>
            <a:custGeom>
              <a:avLst/>
              <a:gdLst/>
              <a:ahLst/>
              <a:cxnLst/>
              <a:rect l="l" t="t" r="r" b="b"/>
              <a:pathLst>
                <a:path w="620395" h="554990">
                  <a:moveTo>
                    <a:pt x="310134" y="0"/>
                  </a:moveTo>
                  <a:lnTo>
                    <a:pt x="259828" y="3630"/>
                  </a:lnTo>
                  <a:lnTo>
                    <a:pt x="212106" y="14140"/>
                  </a:lnTo>
                  <a:lnTo>
                    <a:pt x="167608" y="30959"/>
                  </a:lnTo>
                  <a:lnTo>
                    <a:pt x="126971" y="53515"/>
                  </a:lnTo>
                  <a:lnTo>
                    <a:pt x="90835" y="81238"/>
                  </a:lnTo>
                  <a:lnTo>
                    <a:pt x="59837" y="113557"/>
                  </a:lnTo>
                  <a:lnTo>
                    <a:pt x="34616" y="149900"/>
                  </a:lnTo>
                  <a:lnTo>
                    <a:pt x="15810" y="189697"/>
                  </a:lnTo>
                  <a:lnTo>
                    <a:pt x="4059" y="232377"/>
                  </a:lnTo>
                  <a:lnTo>
                    <a:pt x="0" y="277367"/>
                  </a:lnTo>
                  <a:lnTo>
                    <a:pt x="4059" y="322358"/>
                  </a:lnTo>
                  <a:lnTo>
                    <a:pt x="15810" y="365038"/>
                  </a:lnTo>
                  <a:lnTo>
                    <a:pt x="34616" y="404835"/>
                  </a:lnTo>
                  <a:lnTo>
                    <a:pt x="59837" y="441178"/>
                  </a:lnTo>
                  <a:lnTo>
                    <a:pt x="90835" y="473497"/>
                  </a:lnTo>
                  <a:lnTo>
                    <a:pt x="126971" y="501220"/>
                  </a:lnTo>
                  <a:lnTo>
                    <a:pt x="167608" y="523776"/>
                  </a:lnTo>
                  <a:lnTo>
                    <a:pt x="212106" y="540595"/>
                  </a:lnTo>
                  <a:lnTo>
                    <a:pt x="259828" y="551105"/>
                  </a:lnTo>
                  <a:lnTo>
                    <a:pt x="310134" y="554735"/>
                  </a:lnTo>
                  <a:lnTo>
                    <a:pt x="360439" y="551105"/>
                  </a:lnTo>
                  <a:lnTo>
                    <a:pt x="408161" y="540595"/>
                  </a:lnTo>
                  <a:lnTo>
                    <a:pt x="452659" y="523776"/>
                  </a:lnTo>
                  <a:lnTo>
                    <a:pt x="493296" y="501220"/>
                  </a:lnTo>
                  <a:lnTo>
                    <a:pt x="529432" y="473497"/>
                  </a:lnTo>
                  <a:lnTo>
                    <a:pt x="560430" y="441178"/>
                  </a:lnTo>
                  <a:lnTo>
                    <a:pt x="585651" y="404835"/>
                  </a:lnTo>
                  <a:lnTo>
                    <a:pt x="604457" y="365038"/>
                  </a:lnTo>
                  <a:lnTo>
                    <a:pt x="616208" y="322358"/>
                  </a:lnTo>
                  <a:lnTo>
                    <a:pt x="620268" y="277367"/>
                  </a:lnTo>
                  <a:lnTo>
                    <a:pt x="616208" y="232377"/>
                  </a:lnTo>
                  <a:lnTo>
                    <a:pt x="604457" y="189697"/>
                  </a:lnTo>
                  <a:lnTo>
                    <a:pt x="585651" y="149900"/>
                  </a:lnTo>
                  <a:lnTo>
                    <a:pt x="560430" y="113557"/>
                  </a:lnTo>
                  <a:lnTo>
                    <a:pt x="529432" y="81238"/>
                  </a:lnTo>
                  <a:lnTo>
                    <a:pt x="493296" y="53515"/>
                  </a:lnTo>
                  <a:lnTo>
                    <a:pt x="452659" y="30959"/>
                  </a:lnTo>
                  <a:lnTo>
                    <a:pt x="408161" y="14140"/>
                  </a:lnTo>
                  <a:lnTo>
                    <a:pt x="360439" y="3630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515611" y="6329172"/>
              <a:ext cx="620395" cy="554990"/>
            </a:xfrm>
            <a:custGeom>
              <a:avLst/>
              <a:gdLst/>
              <a:ahLst/>
              <a:cxnLst/>
              <a:rect l="l" t="t" r="r" b="b"/>
              <a:pathLst>
                <a:path w="620395" h="554990">
                  <a:moveTo>
                    <a:pt x="0" y="277367"/>
                  </a:moveTo>
                  <a:lnTo>
                    <a:pt x="4059" y="232377"/>
                  </a:lnTo>
                  <a:lnTo>
                    <a:pt x="15810" y="189697"/>
                  </a:lnTo>
                  <a:lnTo>
                    <a:pt x="34616" y="149900"/>
                  </a:lnTo>
                  <a:lnTo>
                    <a:pt x="59837" y="113557"/>
                  </a:lnTo>
                  <a:lnTo>
                    <a:pt x="90835" y="81238"/>
                  </a:lnTo>
                  <a:lnTo>
                    <a:pt x="126971" y="53515"/>
                  </a:lnTo>
                  <a:lnTo>
                    <a:pt x="167608" y="30959"/>
                  </a:lnTo>
                  <a:lnTo>
                    <a:pt x="212106" y="14140"/>
                  </a:lnTo>
                  <a:lnTo>
                    <a:pt x="259828" y="3630"/>
                  </a:lnTo>
                  <a:lnTo>
                    <a:pt x="310134" y="0"/>
                  </a:lnTo>
                  <a:lnTo>
                    <a:pt x="360439" y="3630"/>
                  </a:lnTo>
                  <a:lnTo>
                    <a:pt x="408161" y="14140"/>
                  </a:lnTo>
                  <a:lnTo>
                    <a:pt x="452659" y="30959"/>
                  </a:lnTo>
                  <a:lnTo>
                    <a:pt x="493296" y="53515"/>
                  </a:lnTo>
                  <a:lnTo>
                    <a:pt x="529432" y="81238"/>
                  </a:lnTo>
                  <a:lnTo>
                    <a:pt x="560430" y="113557"/>
                  </a:lnTo>
                  <a:lnTo>
                    <a:pt x="585651" y="149900"/>
                  </a:lnTo>
                  <a:lnTo>
                    <a:pt x="604457" y="189697"/>
                  </a:lnTo>
                  <a:lnTo>
                    <a:pt x="616208" y="232377"/>
                  </a:lnTo>
                  <a:lnTo>
                    <a:pt x="620268" y="277367"/>
                  </a:lnTo>
                  <a:lnTo>
                    <a:pt x="616208" y="322358"/>
                  </a:lnTo>
                  <a:lnTo>
                    <a:pt x="604457" y="365038"/>
                  </a:lnTo>
                  <a:lnTo>
                    <a:pt x="585651" y="404835"/>
                  </a:lnTo>
                  <a:lnTo>
                    <a:pt x="560430" y="441178"/>
                  </a:lnTo>
                  <a:lnTo>
                    <a:pt x="529432" y="473497"/>
                  </a:lnTo>
                  <a:lnTo>
                    <a:pt x="493296" y="501220"/>
                  </a:lnTo>
                  <a:lnTo>
                    <a:pt x="452659" y="523776"/>
                  </a:lnTo>
                  <a:lnTo>
                    <a:pt x="408161" y="540595"/>
                  </a:lnTo>
                  <a:lnTo>
                    <a:pt x="360439" y="551105"/>
                  </a:lnTo>
                  <a:lnTo>
                    <a:pt x="310134" y="554735"/>
                  </a:lnTo>
                  <a:lnTo>
                    <a:pt x="259828" y="551105"/>
                  </a:lnTo>
                  <a:lnTo>
                    <a:pt x="212106" y="540595"/>
                  </a:lnTo>
                  <a:lnTo>
                    <a:pt x="167608" y="523776"/>
                  </a:lnTo>
                  <a:lnTo>
                    <a:pt x="126971" y="501220"/>
                  </a:lnTo>
                  <a:lnTo>
                    <a:pt x="90835" y="473497"/>
                  </a:lnTo>
                  <a:lnTo>
                    <a:pt x="59837" y="441178"/>
                  </a:lnTo>
                  <a:lnTo>
                    <a:pt x="34616" y="404835"/>
                  </a:lnTo>
                  <a:lnTo>
                    <a:pt x="15810" y="365038"/>
                  </a:lnTo>
                  <a:lnTo>
                    <a:pt x="4059" y="322358"/>
                  </a:lnTo>
                  <a:lnTo>
                    <a:pt x="0" y="277367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373367" y="632917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90">
                  <a:moveTo>
                    <a:pt x="309372" y="0"/>
                  </a:moveTo>
                  <a:lnTo>
                    <a:pt x="259189" y="3630"/>
                  </a:lnTo>
                  <a:lnTo>
                    <a:pt x="211584" y="14140"/>
                  </a:lnTo>
                  <a:lnTo>
                    <a:pt x="167195" y="30959"/>
                  </a:lnTo>
                  <a:lnTo>
                    <a:pt x="126659" y="53515"/>
                  </a:lnTo>
                  <a:lnTo>
                    <a:pt x="90611" y="81238"/>
                  </a:lnTo>
                  <a:lnTo>
                    <a:pt x="59689" y="113557"/>
                  </a:lnTo>
                  <a:lnTo>
                    <a:pt x="34530" y="149900"/>
                  </a:lnTo>
                  <a:lnTo>
                    <a:pt x="15771" y="189697"/>
                  </a:lnTo>
                  <a:lnTo>
                    <a:pt x="4049" y="232377"/>
                  </a:lnTo>
                  <a:lnTo>
                    <a:pt x="0" y="277367"/>
                  </a:lnTo>
                  <a:lnTo>
                    <a:pt x="4049" y="322358"/>
                  </a:lnTo>
                  <a:lnTo>
                    <a:pt x="15771" y="365038"/>
                  </a:lnTo>
                  <a:lnTo>
                    <a:pt x="34530" y="404835"/>
                  </a:lnTo>
                  <a:lnTo>
                    <a:pt x="59689" y="441178"/>
                  </a:lnTo>
                  <a:lnTo>
                    <a:pt x="90611" y="473497"/>
                  </a:lnTo>
                  <a:lnTo>
                    <a:pt x="126659" y="501220"/>
                  </a:lnTo>
                  <a:lnTo>
                    <a:pt x="167195" y="523776"/>
                  </a:lnTo>
                  <a:lnTo>
                    <a:pt x="211584" y="540595"/>
                  </a:lnTo>
                  <a:lnTo>
                    <a:pt x="259189" y="551105"/>
                  </a:lnTo>
                  <a:lnTo>
                    <a:pt x="309372" y="554735"/>
                  </a:lnTo>
                  <a:lnTo>
                    <a:pt x="359554" y="551105"/>
                  </a:lnTo>
                  <a:lnTo>
                    <a:pt x="407159" y="540595"/>
                  </a:lnTo>
                  <a:lnTo>
                    <a:pt x="451548" y="523776"/>
                  </a:lnTo>
                  <a:lnTo>
                    <a:pt x="492084" y="501220"/>
                  </a:lnTo>
                  <a:lnTo>
                    <a:pt x="528132" y="473497"/>
                  </a:lnTo>
                  <a:lnTo>
                    <a:pt x="559054" y="441178"/>
                  </a:lnTo>
                  <a:lnTo>
                    <a:pt x="584213" y="404835"/>
                  </a:lnTo>
                  <a:lnTo>
                    <a:pt x="602972" y="365038"/>
                  </a:lnTo>
                  <a:lnTo>
                    <a:pt x="614694" y="322358"/>
                  </a:lnTo>
                  <a:lnTo>
                    <a:pt x="618744" y="277367"/>
                  </a:lnTo>
                  <a:lnTo>
                    <a:pt x="614694" y="232377"/>
                  </a:lnTo>
                  <a:lnTo>
                    <a:pt x="602972" y="189697"/>
                  </a:lnTo>
                  <a:lnTo>
                    <a:pt x="584213" y="149900"/>
                  </a:lnTo>
                  <a:lnTo>
                    <a:pt x="559054" y="113557"/>
                  </a:lnTo>
                  <a:lnTo>
                    <a:pt x="528132" y="81238"/>
                  </a:lnTo>
                  <a:lnTo>
                    <a:pt x="492084" y="53515"/>
                  </a:lnTo>
                  <a:lnTo>
                    <a:pt x="451548" y="30959"/>
                  </a:lnTo>
                  <a:lnTo>
                    <a:pt x="407159" y="14140"/>
                  </a:lnTo>
                  <a:lnTo>
                    <a:pt x="359554" y="3630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373367" y="6329172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90">
                  <a:moveTo>
                    <a:pt x="0" y="277367"/>
                  </a:moveTo>
                  <a:lnTo>
                    <a:pt x="4049" y="232377"/>
                  </a:lnTo>
                  <a:lnTo>
                    <a:pt x="15771" y="189697"/>
                  </a:lnTo>
                  <a:lnTo>
                    <a:pt x="34530" y="149900"/>
                  </a:lnTo>
                  <a:lnTo>
                    <a:pt x="59689" y="113557"/>
                  </a:lnTo>
                  <a:lnTo>
                    <a:pt x="90611" y="81238"/>
                  </a:lnTo>
                  <a:lnTo>
                    <a:pt x="126659" y="53515"/>
                  </a:lnTo>
                  <a:lnTo>
                    <a:pt x="167195" y="30959"/>
                  </a:lnTo>
                  <a:lnTo>
                    <a:pt x="211584" y="14140"/>
                  </a:lnTo>
                  <a:lnTo>
                    <a:pt x="259189" y="3630"/>
                  </a:lnTo>
                  <a:lnTo>
                    <a:pt x="309372" y="0"/>
                  </a:lnTo>
                  <a:lnTo>
                    <a:pt x="359554" y="3630"/>
                  </a:lnTo>
                  <a:lnTo>
                    <a:pt x="407159" y="14140"/>
                  </a:lnTo>
                  <a:lnTo>
                    <a:pt x="451548" y="30959"/>
                  </a:lnTo>
                  <a:lnTo>
                    <a:pt x="492084" y="53515"/>
                  </a:lnTo>
                  <a:lnTo>
                    <a:pt x="528132" y="81238"/>
                  </a:lnTo>
                  <a:lnTo>
                    <a:pt x="559054" y="113557"/>
                  </a:lnTo>
                  <a:lnTo>
                    <a:pt x="584213" y="149900"/>
                  </a:lnTo>
                  <a:lnTo>
                    <a:pt x="602972" y="189697"/>
                  </a:lnTo>
                  <a:lnTo>
                    <a:pt x="614694" y="232377"/>
                  </a:lnTo>
                  <a:lnTo>
                    <a:pt x="618744" y="277367"/>
                  </a:lnTo>
                  <a:lnTo>
                    <a:pt x="614694" y="322358"/>
                  </a:lnTo>
                  <a:lnTo>
                    <a:pt x="602972" y="365038"/>
                  </a:lnTo>
                  <a:lnTo>
                    <a:pt x="584213" y="404835"/>
                  </a:lnTo>
                  <a:lnTo>
                    <a:pt x="559054" y="441178"/>
                  </a:lnTo>
                  <a:lnTo>
                    <a:pt x="528132" y="473497"/>
                  </a:lnTo>
                  <a:lnTo>
                    <a:pt x="492084" y="501220"/>
                  </a:lnTo>
                  <a:lnTo>
                    <a:pt x="451548" y="523776"/>
                  </a:lnTo>
                  <a:lnTo>
                    <a:pt x="407159" y="540595"/>
                  </a:lnTo>
                  <a:lnTo>
                    <a:pt x="359554" y="551105"/>
                  </a:lnTo>
                  <a:lnTo>
                    <a:pt x="309372" y="554735"/>
                  </a:lnTo>
                  <a:lnTo>
                    <a:pt x="259189" y="551105"/>
                  </a:lnTo>
                  <a:lnTo>
                    <a:pt x="211584" y="540595"/>
                  </a:lnTo>
                  <a:lnTo>
                    <a:pt x="167195" y="523776"/>
                  </a:lnTo>
                  <a:lnTo>
                    <a:pt x="126659" y="501220"/>
                  </a:lnTo>
                  <a:lnTo>
                    <a:pt x="90611" y="473497"/>
                  </a:lnTo>
                  <a:lnTo>
                    <a:pt x="59689" y="441178"/>
                  </a:lnTo>
                  <a:lnTo>
                    <a:pt x="34530" y="404835"/>
                  </a:lnTo>
                  <a:lnTo>
                    <a:pt x="15771" y="365038"/>
                  </a:lnTo>
                  <a:lnTo>
                    <a:pt x="4049" y="322358"/>
                  </a:lnTo>
                  <a:lnTo>
                    <a:pt x="0" y="277367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515611" y="7933944"/>
              <a:ext cx="620395" cy="554990"/>
            </a:xfrm>
            <a:custGeom>
              <a:avLst/>
              <a:gdLst/>
              <a:ahLst/>
              <a:cxnLst/>
              <a:rect l="l" t="t" r="r" b="b"/>
              <a:pathLst>
                <a:path w="620395" h="554990">
                  <a:moveTo>
                    <a:pt x="310134" y="0"/>
                  </a:moveTo>
                  <a:lnTo>
                    <a:pt x="259828" y="3630"/>
                  </a:lnTo>
                  <a:lnTo>
                    <a:pt x="212106" y="14140"/>
                  </a:lnTo>
                  <a:lnTo>
                    <a:pt x="167608" y="30959"/>
                  </a:lnTo>
                  <a:lnTo>
                    <a:pt x="126971" y="53515"/>
                  </a:lnTo>
                  <a:lnTo>
                    <a:pt x="90835" y="81238"/>
                  </a:lnTo>
                  <a:lnTo>
                    <a:pt x="59837" y="113557"/>
                  </a:lnTo>
                  <a:lnTo>
                    <a:pt x="34616" y="149900"/>
                  </a:lnTo>
                  <a:lnTo>
                    <a:pt x="15810" y="189697"/>
                  </a:lnTo>
                  <a:lnTo>
                    <a:pt x="4059" y="232377"/>
                  </a:lnTo>
                  <a:lnTo>
                    <a:pt x="0" y="277368"/>
                  </a:lnTo>
                  <a:lnTo>
                    <a:pt x="4059" y="322358"/>
                  </a:lnTo>
                  <a:lnTo>
                    <a:pt x="15810" y="365038"/>
                  </a:lnTo>
                  <a:lnTo>
                    <a:pt x="34616" y="404835"/>
                  </a:lnTo>
                  <a:lnTo>
                    <a:pt x="59837" y="441178"/>
                  </a:lnTo>
                  <a:lnTo>
                    <a:pt x="90835" y="473497"/>
                  </a:lnTo>
                  <a:lnTo>
                    <a:pt x="126971" y="501220"/>
                  </a:lnTo>
                  <a:lnTo>
                    <a:pt x="167608" y="523776"/>
                  </a:lnTo>
                  <a:lnTo>
                    <a:pt x="212106" y="540595"/>
                  </a:lnTo>
                  <a:lnTo>
                    <a:pt x="259828" y="551105"/>
                  </a:lnTo>
                  <a:lnTo>
                    <a:pt x="310134" y="554736"/>
                  </a:lnTo>
                  <a:lnTo>
                    <a:pt x="360439" y="551105"/>
                  </a:lnTo>
                  <a:lnTo>
                    <a:pt x="408161" y="540595"/>
                  </a:lnTo>
                  <a:lnTo>
                    <a:pt x="452659" y="523776"/>
                  </a:lnTo>
                  <a:lnTo>
                    <a:pt x="493296" y="501220"/>
                  </a:lnTo>
                  <a:lnTo>
                    <a:pt x="529432" y="473497"/>
                  </a:lnTo>
                  <a:lnTo>
                    <a:pt x="560430" y="441178"/>
                  </a:lnTo>
                  <a:lnTo>
                    <a:pt x="585651" y="404835"/>
                  </a:lnTo>
                  <a:lnTo>
                    <a:pt x="604457" y="365038"/>
                  </a:lnTo>
                  <a:lnTo>
                    <a:pt x="616208" y="322358"/>
                  </a:lnTo>
                  <a:lnTo>
                    <a:pt x="620268" y="277368"/>
                  </a:lnTo>
                  <a:lnTo>
                    <a:pt x="616208" y="232377"/>
                  </a:lnTo>
                  <a:lnTo>
                    <a:pt x="604457" y="189697"/>
                  </a:lnTo>
                  <a:lnTo>
                    <a:pt x="585651" y="149900"/>
                  </a:lnTo>
                  <a:lnTo>
                    <a:pt x="560430" y="113557"/>
                  </a:lnTo>
                  <a:lnTo>
                    <a:pt x="529432" y="81238"/>
                  </a:lnTo>
                  <a:lnTo>
                    <a:pt x="493296" y="53515"/>
                  </a:lnTo>
                  <a:lnTo>
                    <a:pt x="452659" y="30959"/>
                  </a:lnTo>
                  <a:lnTo>
                    <a:pt x="408161" y="14140"/>
                  </a:lnTo>
                  <a:lnTo>
                    <a:pt x="360439" y="3630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515611" y="7933944"/>
              <a:ext cx="620395" cy="554990"/>
            </a:xfrm>
            <a:custGeom>
              <a:avLst/>
              <a:gdLst/>
              <a:ahLst/>
              <a:cxnLst/>
              <a:rect l="l" t="t" r="r" b="b"/>
              <a:pathLst>
                <a:path w="620395" h="554990">
                  <a:moveTo>
                    <a:pt x="0" y="277368"/>
                  </a:moveTo>
                  <a:lnTo>
                    <a:pt x="4059" y="232377"/>
                  </a:lnTo>
                  <a:lnTo>
                    <a:pt x="15810" y="189697"/>
                  </a:lnTo>
                  <a:lnTo>
                    <a:pt x="34616" y="149900"/>
                  </a:lnTo>
                  <a:lnTo>
                    <a:pt x="59837" y="113557"/>
                  </a:lnTo>
                  <a:lnTo>
                    <a:pt x="90835" y="81238"/>
                  </a:lnTo>
                  <a:lnTo>
                    <a:pt x="126971" y="53515"/>
                  </a:lnTo>
                  <a:lnTo>
                    <a:pt x="167608" y="30959"/>
                  </a:lnTo>
                  <a:lnTo>
                    <a:pt x="212106" y="14140"/>
                  </a:lnTo>
                  <a:lnTo>
                    <a:pt x="259828" y="3630"/>
                  </a:lnTo>
                  <a:lnTo>
                    <a:pt x="310134" y="0"/>
                  </a:lnTo>
                  <a:lnTo>
                    <a:pt x="360439" y="3630"/>
                  </a:lnTo>
                  <a:lnTo>
                    <a:pt x="408161" y="14140"/>
                  </a:lnTo>
                  <a:lnTo>
                    <a:pt x="452659" y="30959"/>
                  </a:lnTo>
                  <a:lnTo>
                    <a:pt x="493296" y="53515"/>
                  </a:lnTo>
                  <a:lnTo>
                    <a:pt x="529432" y="81238"/>
                  </a:lnTo>
                  <a:lnTo>
                    <a:pt x="560430" y="113557"/>
                  </a:lnTo>
                  <a:lnTo>
                    <a:pt x="585651" y="149900"/>
                  </a:lnTo>
                  <a:lnTo>
                    <a:pt x="604457" y="189697"/>
                  </a:lnTo>
                  <a:lnTo>
                    <a:pt x="616208" y="232377"/>
                  </a:lnTo>
                  <a:lnTo>
                    <a:pt x="620268" y="277368"/>
                  </a:lnTo>
                  <a:lnTo>
                    <a:pt x="616208" y="322358"/>
                  </a:lnTo>
                  <a:lnTo>
                    <a:pt x="604457" y="365038"/>
                  </a:lnTo>
                  <a:lnTo>
                    <a:pt x="585651" y="404835"/>
                  </a:lnTo>
                  <a:lnTo>
                    <a:pt x="560430" y="441178"/>
                  </a:lnTo>
                  <a:lnTo>
                    <a:pt x="529432" y="473497"/>
                  </a:lnTo>
                  <a:lnTo>
                    <a:pt x="493296" y="501220"/>
                  </a:lnTo>
                  <a:lnTo>
                    <a:pt x="452659" y="523776"/>
                  </a:lnTo>
                  <a:lnTo>
                    <a:pt x="408161" y="540595"/>
                  </a:lnTo>
                  <a:lnTo>
                    <a:pt x="360439" y="551105"/>
                  </a:lnTo>
                  <a:lnTo>
                    <a:pt x="310134" y="554736"/>
                  </a:lnTo>
                  <a:lnTo>
                    <a:pt x="259828" y="551105"/>
                  </a:lnTo>
                  <a:lnTo>
                    <a:pt x="212106" y="540595"/>
                  </a:lnTo>
                  <a:lnTo>
                    <a:pt x="167608" y="523776"/>
                  </a:lnTo>
                  <a:lnTo>
                    <a:pt x="126971" y="501220"/>
                  </a:lnTo>
                  <a:lnTo>
                    <a:pt x="90835" y="473497"/>
                  </a:lnTo>
                  <a:lnTo>
                    <a:pt x="59837" y="441178"/>
                  </a:lnTo>
                  <a:lnTo>
                    <a:pt x="34616" y="404835"/>
                  </a:lnTo>
                  <a:lnTo>
                    <a:pt x="15810" y="365038"/>
                  </a:lnTo>
                  <a:lnTo>
                    <a:pt x="4059" y="322358"/>
                  </a:lnTo>
                  <a:lnTo>
                    <a:pt x="0" y="277368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373367" y="7933944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90">
                  <a:moveTo>
                    <a:pt x="309372" y="0"/>
                  </a:moveTo>
                  <a:lnTo>
                    <a:pt x="259189" y="3630"/>
                  </a:lnTo>
                  <a:lnTo>
                    <a:pt x="211584" y="14140"/>
                  </a:lnTo>
                  <a:lnTo>
                    <a:pt x="167195" y="30959"/>
                  </a:lnTo>
                  <a:lnTo>
                    <a:pt x="126659" y="53515"/>
                  </a:lnTo>
                  <a:lnTo>
                    <a:pt x="90611" y="81238"/>
                  </a:lnTo>
                  <a:lnTo>
                    <a:pt x="59689" y="113557"/>
                  </a:lnTo>
                  <a:lnTo>
                    <a:pt x="34530" y="149900"/>
                  </a:lnTo>
                  <a:lnTo>
                    <a:pt x="15771" y="189697"/>
                  </a:lnTo>
                  <a:lnTo>
                    <a:pt x="4049" y="232377"/>
                  </a:lnTo>
                  <a:lnTo>
                    <a:pt x="0" y="277368"/>
                  </a:lnTo>
                  <a:lnTo>
                    <a:pt x="4049" y="322358"/>
                  </a:lnTo>
                  <a:lnTo>
                    <a:pt x="15771" y="365038"/>
                  </a:lnTo>
                  <a:lnTo>
                    <a:pt x="34530" y="404835"/>
                  </a:lnTo>
                  <a:lnTo>
                    <a:pt x="59689" y="441178"/>
                  </a:lnTo>
                  <a:lnTo>
                    <a:pt x="90611" y="473497"/>
                  </a:lnTo>
                  <a:lnTo>
                    <a:pt x="126659" y="501220"/>
                  </a:lnTo>
                  <a:lnTo>
                    <a:pt x="167195" y="523776"/>
                  </a:lnTo>
                  <a:lnTo>
                    <a:pt x="211584" y="540595"/>
                  </a:lnTo>
                  <a:lnTo>
                    <a:pt x="259189" y="551105"/>
                  </a:lnTo>
                  <a:lnTo>
                    <a:pt x="309372" y="554736"/>
                  </a:lnTo>
                  <a:lnTo>
                    <a:pt x="359554" y="551105"/>
                  </a:lnTo>
                  <a:lnTo>
                    <a:pt x="407159" y="540595"/>
                  </a:lnTo>
                  <a:lnTo>
                    <a:pt x="451548" y="523776"/>
                  </a:lnTo>
                  <a:lnTo>
                    <a:pt x="492084" y="501220"/>
                  </a:lnTo>
                  <a:lnTo>
                    <a:pt x="528132" y="473497"/>
                  </a:lnTo>
                  <a:lnTo>
                    <a:pt x="559054" y="441178"/>
                  </a:lnTo>
                  <a:lnTo>
                    <a:pt x="584213" y="404835"/>
                  </a:lnTo>
                  <a:lnTo>
                    <a:pt x="602972" y="365038"/>
                  </a:lnTo>
                  <a:lnTo>
                    <a:pt x="614694" y="322358"/>
                  </a:lnTo>
                  <a:lnTo>
                    <a:pt x="618744" y="277368"/>
                  </a:lnTo>
                  <a:lnTo>
                    <a:pt x="614694" y="232377"/>
                  </a:lnTo>
                  <a:lnTo>
                    <a:pt x="602972" y="189697"/>
                  </a:lnTo>
                  <a:lnTo>
                    <a:pt x="584213" y="149900"/>
                  </a:lnTo>
                  <a:lnTo>
                    <a:pt x="559054" y="113557"/>
                  </a:lnTo>
                  <a:lnTo>
                    <a:pt x="528132" y="81238"/>
                  </a:lnTo>
                  <a:lnTo>
                    <a:pt x="492084" y="53515"/>
                  </a:lnTo>
                  <a:lnTo>
                    <a:pt x="451548" y="30959"/>
                  </a:lnTo>
                  <a:lnTo>
                    <a:pt x="407159" y="14140"/>
                  </a:lnTo>
                  <a:lnTo>
                    <a:pt x="359554" y="3630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373367" y="7933944"/>
              <a:ext cx="619125" cy="554990"/>
            </a:xfrm>
            <a:custGeom>
              <a:avLst/>
              <a:gdLst/>
              <a:ahLst/>
              <a:cxnLst/>
              <a:rect l="l" t="t" r="r" b="b"/>
              <a:pathLst>
                <a:path w="619125" h="554990">
                  <a:moveTo>
                    <a:pt x="0" y="277368"/>
                  </a:moveTo>
                  <a:lnTo>
                    <a:pt x="4049" y="232377"/>
                  </a:lnTo>
                  <a:lnTo>
                    <a:pt x="15771" y="189697"/>
                  </a:lnTo>
                  <a:lnTo>
                    <a:pt x="34530" y="149900"/>
                  </a:lnTo>
                  <a:lnTo>
                    <a:pt x="59689" y="113557"/>
                  </a:lnTo>
                  <a:lnTo>
                    <a:pt x="90611" y="81238"/>
                  </a:lnTo>
                  <a:lnTo>
                    <a:pt x="126659" y="53515"/>
                  </a:lnTo>
                  <a:lnTo>
                    <a:pt x="167195" y="30959"/>
                  </a:lnTo>
                  <a:lnTo>
                    <a:pt x="211584" y="14140"/>
                  </a:lnTo>
                  <a:lnTo>
                    <a:pt x="259189" y="3630"/>
                  </a:lnTo>
                  <a:lnTo>
                    <a:pt x="309372" y="0"/>
                  </a:lnTo>
                  <a:lnTo>
                    <a:pt x="359554" y="3630"/>
                  </a:lnTo>
                  <a:lnTo>
                    <a:pt x="407159" y="14140"/>
                  </a:lnTo>
                  <a:lnTo>
                    <a:pt x="451548" y="30959"/>
                  </a:lnTo>
                  <a:lnTo>
                    <a:pt x="492084" y="53515"/>
                  </a:lnTo>
                  <a:lnTo>
                    <a:pt x="528132" y="81238"/>
                  </a:lnTo>
                  <a:lnTo>
                    <a:pt x="559054" y="113557"/>
                  </a:lnTo>
                  <a:lnTo>
                    <a:pt x="584213" y="149900"/>
                  </a:lnTo>
                  <a:lnTo>
                    <a:pt x="602972" y="189697"/>
                  </a:lnTo>
                  <a:lnTo>
                    <a:pt x="614694" y="232377"/>
                  </a:lnTo>
                  <a:lnTo>
                    <a:pt x="618744" y="277368"/>
                  </a:lnTo>
                  <a:lnTo>
                    <a:pt x="614694" y="322358"/>
                  </a:lnTo>
                  <a:lnTo>
                    <a:pt x="602972" y="365038"/>
                  </a:lnTo>
                  <a:lnTo>
                    <a:pt x="584213" y="404835"/>
                  </a:lnTo>
                  <a:lnTo>
                    <a:pt x="559054" y="441178"/>
                  </a:lnTo>
                  <a:lnTo>
                    <a:pt x="528132" y="473497"/>
                  </a:lnTo>
                  <a:lnTo>
                    <a:pt x="492084" y="501220"/>
                  </a:lnTo>
                  <a:lnTo>
                    <a:pt x="451548" y="523776"/>
                  </a:lnTo>
                  <a:lnTo>
                    <a:pt x="407159" y="540595"/>
                  </a:lnTo>
                  <a:lnTo>
                    <a:pt x="359554" y="551105"/>
                  </a:lnTo>
                  <a:lnTo>
                    <a:pt x="309372" y="554736"/>
                  </a:lnTo>
                  <a:lnTo>
                    <a:pt x="259189" y="551105"/>
                  </a:lnTo>
                  <a:lnTo>
                    <a:pt x="211584" y="540595"/>
                  </a:lnTo>
                  <a:lnTo>
                    <a:pt x="167195" y="523776"/>
                  </a:lnTo>
                  <a:lnTo>
                    <a:pt x="126659" y="501220"/>
                  </a:lnTo>
                  <a:lnTo>
                    <a:pt x="90611" y="473497"/>
                  </a:lnTo>
                  <a:lnTo>
                    <a:pt x="59689" y="441178"/>
                  </a:lnTo>
                  <a:lnTo>
                    <a:pt x="34530" y="404835"/>
                  </a:lnTo>
                  <a:lnTo>
                    <a:pt x="15771" y="365038"/>
                  </a:lnTo>
                  <a:lnTo>
                    <a:pt x="4049" y="322358"/>
                  </a:lnTo>
                  <a:lnTo>
                    <a:pt x="0" y="277368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6544164" y="4939705"/>
            <a:ext cx="3232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714902" y="4933643"/>
            <a:ext cx="22415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616735" y="7280712"/>
            <a:ext cx="22415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38795" y="7287487"/>
            <a:ext cx="22415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558606" y="5721764"/>
            <a:ext cx="3200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727918" y="5728540"/>
            <a:ext cx="22415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531682" y="6474759"/>
            <a:ext cx="3232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99</a:t>
            </a:r>
            <a:endParaRPr sz="1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727918" y="6468697"/>
            <a:ext cx="22415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93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517239" y="8081671"/>
            <a:ext cx="3232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763758" y="8075608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48375" y="8723603"/>
            <a:ext cx="31222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620" marR="5080" indent="-12192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134620" algn="l"/>
              </a:tabLst>
            </a:pPr>
            <a:r>
              <a:rPr dirty="0" sz="900" spc="-10">
                <a:latin typeface="Microsoft Sans Serif"/>
                <a:cs typeface="Microsoft Sans Serif"/>
              </a:rPr>
              <a:t>Reskilling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certification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largest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industry,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IT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preference </a:t>
            </a:r>
            <a:r>
              <a:rPr dirty="0" sz="900" spc="10">
                <a:latin typeface="Microsoft Sans Serif"/>
                <a:cs typeface="Microsoft Sans Serif"/>
              </a:rPr>
              <a:t>towards </a:t>
            </a:r>
            <a:r>
              <a:rPr dirty="0" sz="900" spc="-5">
                <a:latin typeface="Microsoft Sans Serif"/>
                <a:cs typeface="Microsoft Sans Serif"/>
              </a:rPr>
              <a:t>online trainings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skill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development/enhancement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48375" y="9459695"/>
            <a:ext cx="315849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620" marR="5080" indent="-12192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134620" algn="l"/>
              </a:tabLst>
            </a:pPr>
            <a:r>
              <a:rPr dirty="0" sz="900" spc="-10">
                <a:latin typeface="Microsoft Sans Serif"/>
                <a:cs typeface="Microsoft Sans Serif"/>
              </a:rPr>
              <a:t>Primary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secondary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supplemental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demand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quality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channel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conducive</a:t>
            </a:r>
            <a:r>
              <a:rPr dirty="0" sz="900" spc="5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educational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avenue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these </a:t>
            </a:r>
            <a:r>
              <a:rPr dirty="0" sz="900" spc="10">
                <a:latin typeface="Microsoft Sans Serif"/>
                <a:cs typeface="Microsoft Sans Serif"/>
              </a:rPr>
              <a:t> students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who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require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focussed,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individual learning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8375" y="10212513"/>
            <a:ext cx="3121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620" indent="-1219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3462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currently</a:t>
            </a:r>
            <a:r>
              <a:rPr dirty="0" sz="900" spc="5">
                <a:latin typeface="Microsoft Sans Serif"/>
                <a:cs typeface="Microsoft Sans Serif"/>
              </a:rPr>
              <a:t> restricted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lack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clarity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100197" y="8723641"/>
            <a:ext cx="30422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regulations. </a:t>
            </a:r>
            <a:r>
              <a:rPr dirty="0" sz="900">
                <a:latin typeface="Microsoft Sans Serif"/>
                <a:cs typeface="Microsoft Sans Serif"/>
              </a:rPr>
              <a:t>A </a:t>
            </a:r>
            <a:r>
              <a:rPr dirty="0" sz="900" spc="5">
                <a:latin typeface="Microsoft Sans Serif"/>
                <a:cs typeface="Microsoft Sans Serif"/>
              </a:rPr>
              <a:t>strong </a:t>
            </a:r>
            <a:r>
              <a:rPr dirty="0" sz="900" spc="-5">
                <a:latin typeface="Microsoft Sans Serif"/>
                <a:cs typeface="Microsoft Sans Serif"/>
              </a:rPr>
              <a:t>regulatory </a:t>
            </a:r>
            <a:r>
              <a:rPr dirty="0" sz="900" spc="10">
                <a:latin typeface="Microsoft Sans Serif"/>
                <a:cs typeface="Microsoft Sans Serif"/>
              </a:rPr>
              <a:t>framework </a:t>
            </a:r>
            <a:r>
              <a:rPr dirty="0" sz="900" spc="15">
                <a:latin typeface="Microsoft Sans Serif"/>
                <a:cs typeface="Microsoft Sans Serif"/>
              </a:rPr>
              <a:t>would </a:t>
            </a:r>
            <a:r>
              <a:rPr dirty="0" sz="900" spc="-10">
                <a:latin typeface="Microsoft Sans Serif"/>
                <a:cs typeface="Microsoft Sans Serif"/>
              </a:rPr>
              <a:t>make </a:t>
            </a:r>
            <a:r>
              <a:rPr dirty="0" sz="900" spc="20">
                <a:latin typeface="Microsoft Sans Serif"/>
                <a:cs typeface="Microsoft Sans Serif"/>
              </a:rPr>
              <a:t>it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suitable </a:t>
            </a:r>
            <a:r>
              <a:rPr dirty="0" sz="900" spc="10">
                <a:latin typeface="Microsoft Sans Serif"/>
                <a:cs typeface="Microsoft Sans Serif"/>
              </a:rPr>
              <a:t>substitute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distance </a:t>
            </a:r>
            <a:r>
              <a:rPr dirty="0" sz="900" spc="-10">
                <a:latin typeface="Microsoft Sans Serif"/>
                <a:cs typeface="Microsoft Sans Serif"/>
              </a:rPr>
              <a:t>learning </a:t>
            </a:r>
            <a:r>
              <a:rPr dirty="0" sz="900" spc="-5">
                <a:latin typeface="Microsoft Sans Serif"/>
                <a:cs typeface="Microsoft Sans Serif"/>
              </a:rPr>
              <a:t>programs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5">
                <a:latin typeface="Microsoft Sans Serif"/>
                <a:cs typeface="Microsoft Sans Serif"/>
              </a:rPr>
              <a:t>boost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978315" y="9307295"/>
            <a:ext cx="29305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620" marR="5080" indent="-12192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13462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witnesses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reasonable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target</a:t>
            </a:r>
            <a:r>
              <a:rPr dirty="0" sz="900" spc="10">
                <a:latin typeface="Microsoft Sans Serif"/>
                <a:cs typeface="Microsoft Sans Serif"/>
              </a:rPr>
              <a:t> students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largely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 </a:t>
            </a:r>
            <a:r>
              <a:rPr dirty="0" sz="900" spc="-5">
                <a:latin typeface="Microsoft Sans Serif"/>
                <a:cs typeface="Microsoft Sans Serif"/>
              </a:rPr>
              <a:t>3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978315" y="9740111"/>
            <a:ext cx="31007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620" marR="5080" indent="-12192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13462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Language </a:t>
            </a:r>
            <a:r>
              <a:rPr dirty="0" sz="900" spc="-25">
                <a:latin typeface="Microsoft Sans Serif"/>
                <a:cs typeface="Microsoft Sans Serif"/>
              </a:rPr>
              <a:t>and casual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 </a:t>
            </a:r>
            <a:r>
              <a:rPr dirty="0" sz="900" spc="-25">
                <a:latin typeface="Microsoft Sans Serif"/>
                <a:cs typeface="Microsoft Sans Serif"/>
              </a:rPr>
              <a:t>has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significantly high </a:t>
            </a:r>
            <a:r>
              <a:rPr dirty="0" sz="900" spc="-15">
                <a:latin typeface="Microsoft Sans Serif"/>
                <a:cs typeface="Microsoft Sans Serif"/>
              </a:rPr>
              <a:t>user-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base, </a:t>
            </a:r>
            <a:r>
              <a:rPr dirty="0" sz="900" spc="15">
                <a:latin typeface="Microsoft Sans Serif"/>
                <a:cs typeface="Microsoft Sans Serif"/>
              </a:rPr>
              <a:t>but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low </a:t>
            </a:r>
            <a:r>
              <a:rPr dirty="0" sz="900" spc="-15">
                <a:latin typeface="Microsoft Sans Serif"/>
                <a:cs typeface="Microsoft Sans Serif"/>
              </a:rPr>
              <a:t>paying </a:t>
            </a:r>
            <a:r>
              <a:rPr dirty="0" sz="900" spc="-5">
                <a:latin typeface="Microsoft Sans Serif"/>
                <a:cs typeface="Microsoft Sans Serif"/>
              </a:rPr>
              <a:t>subscriber </a:t>
            </a:r>
            <a:r>
              <a:rPr dirty="0" sz="900" spc="-15">
                <a:latin typeface="Microsoft Sans Serif"/>
                <a:cs typeface="Microsoft Sans Serif"/>
              </a:rPr>
              <a:t>base,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20">
                <a:latin typeface="Microsoft Sans Serif"/>
                <a:cs typeface="Microsoft Sans Serif"/>
              </a:rPr>
              <a:t>B2C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revenue 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limited.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40468" y="10488321"/>
            <a:ext cx="3571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[5]-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sector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India,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Brand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Equity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Foundation,</a:t>
            </a:r>
            <a:r>
              <a:rPr dirty="0" sz="600" spc="-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April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[6],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[7],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[8]-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Languages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–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Defining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India’s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Internet,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KPMG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India-Google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report,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April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9891" y="2237232"/>
            <a:ext cx="6468110" cy="6019800"/>
            <a:chOff x="659891" y="2237232"/>
            <a:chExt cx="6468110" cy="6019800"/>
          </a:xfrm>
        </p:grpSpPr>
        <p:sp>
          <p:nvSpPr>
            <p:cNvPr id="6" name="object 6"/>
            <p:cNvSpPr/>
            <p:nvPr/>
          </p:nvSpPr>
          <p:spPr>
            <a:xfrm>
              <a:off x="659891" y="6320028"/>
              <a:ext cx="6468110" cy="1937385"/>
            </a:xfrm>
            <a:custGeom>
              <a:avLst/>
              <a:gdLst/>
              <a:ahLst/>
              <a:cxnLst/>
              <a:rect l="l" t="t" r="r" b="b"/>
              <a:pathLst>
                <a:path w="6468109" h="1937384">
                  <a:moveTo>
                    <a:pt x="6467856" y="0"/>
                  </a:moveTo>
                  <a:lnTo>
                    <a:pt x="0" y="0"/>
                  </a:lnTo>
                  <a:lnTo>
                    <a:pt x="0" y="1937004"/>
                  </a:lnTo>
                  <a:lnTo>
                    <a:pt x="6467856" y="1937004"/>
                  </a:lnTo>
                  <a:lnTo>
                    <a:pt x="6467856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8591" y="2237232"/>
              <a:ext cx="1450848" cy="187940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35000" y="743625"/>
            <a:ext cx="428688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815">
                <a:solidFill>
                  <a:srgbClr val="005EB8"/>
                </a:solidFill>
                <a:latin typeface="Trebuchet MS"/>
                <a:cs typeface="Trebuchet MS"/>
              </a:rPr>
              <a:t>Fut</a:t>
            </a:r>
            <a:r>
              <a:rPr dirty="0" sz="3500" spc="-750">
                <a:solidFill>
                  <a:srgbClr val="005EB8"/>
                </a:solidFill>
                <a:latin typeface="Trebuchet MS"/>
                <a:cs typeface="Trebuchet MS"/>
              </a:rPr>
              <a:t>ur</a:t>
            </a:r>
            <a:r>
              <a:rPr dirty="0" sz="3500" spc="-869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3500" spc="-57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3500" spc="-765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3500" spc="-665">
                <a:solidFill>
                  <a:srgbClr val="005EB8"/>
                </a:solidFill>
                <a:latin typeface="Trebuchet MS"/>
                <a:cs typeface="Trebuchet MS"/>
              </a:rPr>
              <a:t>f</a:t>
            </a:r>
            <a:r>
              <a:rPr dirty="0" sz="3500" spc="-60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3500" spc="-765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3500" spc="-1015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3500" spc="-545">
                <a:solidFill>
                  <a:srgbClr val="005EB8"/>
                </a:solidFill>
                <a:latin typeface="Trebuchet MS"/>
                <a:cs typeface="Trebuchet MS"/>
              </a:rPr>
              <a:t>l</a:t>
            </a:r>
            <a:r>
              <a:rPr dirty="0" sz="3500" spc="-690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3500" spc="-819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3500" spc="-81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3500" spc="-57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3500" spc="-79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3500" spc="-790">
                <a:solidFill>
                  <a:srgbClr val="005EB8"/>
                </a:solidFill>
                <a:latin typeface="Trebuchet MS"/>
                <a:cs typeface="Trebuchet MS"/>
              </a:rPr>
              <a:t>duc</a:t>
            </a:r>
            <a:r>
              <a:rPr dirty="0" sz="3500" spc="-775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3500" spc="-720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3500" spc="-690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3500" spc="-765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3500" spc="-83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3500" spc="-59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3500" spc="-690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3500" spc="-83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3500" spc="-59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3500" spc="-66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3500" spc="-944">
                <a:solidFill>
                  <a:srgbClr val="005EB8"/>
                </a:solidFill>
                <a:latin typeface="Trebuchet MS"/>
                <a:cs typeface="Trebuchet MS"/>
              </a:rPr>
              <a:t>nd</a:t>
            </a:r>
            <a:r>
              <a:rPr dirty="0" sz="3500" spc="-484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3500" spc="-780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3500" spc="-725">
                <a:solidFill>
                  <a:srgbClr val="005EB8"/>
                </a:solidFill>
                <a:latin typeface="Trebuchet MS"/>
                <a:cs typeface="Trebuchet MS"/>
              </a:rPr>
              <a:t>-</a:t>
            </a:r>
            <a:r>
              <a:rPr dirty="0" sz="3500" spc="-60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3500" spc="-685">
                <a:solidFill>
                  <a:srgbClr val="005EB8"/>
                </a:solidFill>
                <a:latin typeface="Trebuchet MS"/>
                <a:cs typeface="Trebuchet MS"/>
              </a:rPr>
              <a:t>2</a:t>
            </a:r>
            <a:r>
              <a:rPr dirty="0" sz="3500" spc="-695">
                <a:solidFill>
                  <a:srgbClr val="005EB8"/>
                </a:solidFill>
                <a:latin typeface="Trebuchet MS"/>
                <a:cs typeface="Trebuchet MS"/>
              </a:rPr>
              <a:t>0</a:t>
            </a:r>
            <a:r>
              <a:rPr dirty="0" sz="3500" spc="-980">
                <a:solidFill>
                  <a:srgbClr val="005EB8"/>
                </a:solidFill>
                <a:latin typeface="Trebuchet MS"/>
                <a:cs typeface="Trebuchet MS"/>
              </a:rPr>
              <a:t>21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188" y="1445816"/>
            <a:ext cx="31000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expected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1.96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billion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over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next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five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years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increased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consumer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supported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macroeconomic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changes,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3091" y="1445701"/>
            <a:ext cx="3168015" cy="135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10">
                <a:latin typeface="Microsoft Sans Serif"/>
                <a:cs typeface="Microsoft Sans Serif"/>
              </a:rPr>
              <a:t>improvements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product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offerings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changes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business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models.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paid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base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expected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increase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~1.6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million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2016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0">
                <a:latin typeface="Microsoft Sans Serif"/>
                <a:cs typeface="Microsoft Sans Serif"/>
              </a:rPr>
              <a:t>~9.6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million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2021</a:t>
            </a:r>
            <a:endParaRPr sz="900">
              <a:latin typeface="Microsoft Sans Serif"/>
              <a:cs typeface="Microsoft Sans Serif"/>
            </a:endParaRPr>
          </a:p>
          <a:p>
            <a:pPr algn="ctr" marL="1295400">
              <a:lnSpc>
                <a:spcPct val="100000"/>
              </a:lnSpc>
              <a:spcBef>
                <a:spcPts val="570"/>
              </a:spcBef>
            </a:pPr>
            <a:r>
              <a:rPr dirty="0" sz="1400" spc="-30" b="1">
                <a:solidFill>
                  <a:srgbClr val="470A68"/>
                </a:solidFill>
                <a:latin typeface="Trebuchet MS"/>
                <a:cs typeface="Trebuchet MS"/>
              </a:rPr>
              <a:t>2021P</a:t>
            </a:r>
            <a:endParaRPr sz="1400">
              <a:latin typeface="Trebuchet MS"/>
              <a:cs typeface="Trebuchet MS"/>
            </a:endParaRPr>
          </a:p>
          <a:p>
            <a:pPr algn="ctr" marL="1292860">
              <a:lnSpc>
                <a:spcPct val="100000"/>
              </a:lnSpc>
              <a:spcBef>
                <a:spcPts val="790"/>
              </a:spcBef>
            </a:pP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USD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1.96</a:t>
            </a:r>
            <a:endParaRPr sz="1600">
              <a:latin typeface="Microsoft Sans Serif"/>
              <a:cs typeface="Microsoft Sans Serif"/>
            </a:endParaRPr>
          </a:p>
          <a:p>
            <a:pPr algn="ctr" marL="1293495">
              <a:lnSpc>
                <a:spcPct val="100000"/>
              </a:lnSpc>
            </a:pPr>
            <a:r>
              <a:rPr dirty="0" sz="1600" spc="80">
                <a:solidFill>
                  <a:srgbClr val="FFFFFF"/>
                </a:solidFill>
                <a:latin typeface="Microsoft Sans Serif"/>
                <a:cs typeface="Microsoft Sans Serif"/>
              </a:rPr>
              <a:t>billion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152" y="3540252"/>
            <a:ext cx="4634442" cy="18793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406015" y="3505270"/>
            <a:ext cx="619125" cy="791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215"/>
              </a:lnSpc>
              <a:spcBef>
                <a:spcPts val="100"/>
              </a:spcBef>
            </a:pPr>
            <a:r>
              <a:rPr dirty="0" sz="3600" spc="-700">
                <a:solidFill>
                  <a:srgbClr val="470A68"/>
                </a:solidFill>
                <a:latin typeface="Trebuchet MS"/>
                <a:cs typeface="Trebuchet MS"/>
              </a:rPr>
              <a:t>52%</a:t>
            </a:r>
            <a:endParaRPr sz="3600">
              <a:latin typeface="Trebuchet MS"/>
              <a:cs typeface="Trebuchet MS"/>
            </a:endParaRPr>
          </a:p>
          <a:p>
            <a:pPr marL="33020">
              <a:lnSpc>
                <a:spcPts val="1814"/>
              </a:lnSpc>
            </a:pPr>
            <a:r>
              <a:rPr dirty="0" sz="1600" spc="-95">
                <a:latin typeface="Microsoft Sans Serif"/>
                <a:cs typeface="Microsoft Sans Serif"/>
              </a:rPr>
              <a:t>C</a:t>
            </a:r>
            <a:r>
              <a:rPr dirty="0" sz="1600" spc="80">
                <a:latin typeface="Microsoft Sans Serif"/>
                <a:cs typeface="Microsoft Sans Serif"/>
              </a:rPr>
              <a:t>A</a:t>
            </a:r>
            <a:r>
              <a:rPr dirty="0" sz="1600" spc="-60">
                <a:latin typeface="Microsoft Sans Serif"/>
                <a:cs typeface="Microsoft Sans Serif"/>
              </a:rPr>
              <a:t>GR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4541" y="3209786"/>
            <a:ext cx="913765" cy="89471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400" spc="-60" b="1">
                <a:solidFill>
                  <a:srgbClr val="470A68"/>
                </a:solidFill>
                <a:latin typeface="Trebuchet MS"/>
                <a:cs typeface="Trebuchet MS"/>
              </a:rPr>
              <a:t>2016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USD</a:t>
            </a:r>
            <a:r>
              <a:rPr dirty="0" sz="16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0.25</a:t>
            </a:r>
            <a:endParaRPr sz="1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1600" spc="80">
                <a:solidFill>
                  <a:srgbClr val="FFFFFF"/>
                </a:solidFill>
                <a:latin typeface="Microsoft Sans Serif"/>
                <a:cs typeface="Microsoft Sans Serif"/>
              </a:rPr>
              <a:t>billion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5806" y="3432128"/>
            <a:ext cx="2159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8356" y="4768294"/>
            <a:ext cx="18415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" b="1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8055" y="5489471"/>
            <a:ext cx="22009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700" spc="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700" spc="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700" spc="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-10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59891" y="6440424"/>
            <a:ext cx="6468110" cy="3900170"/>
            <a:chOff x="659891" y="6440424"/>
            <a:chExt cx="6468110" cy="3900170"/>
          </a:xfrm>
        </p:grpSpPr>
        <p:sp>
          <p:nvSpPr>
            <p:cNvPr id="18" name="object 18"/>
            <p:cNvSpPr/>
            <p:nvPr/>
          </p:nvSpPr>
          <p:spPr>
            <a:xfrm>
              <a:off x="659891" y="8401812"/>
              <a:ext cx="6468110" cy="1938655"/>
            </a:xfrm>
            <a:custGeom>
              <a:avLst/>
              <a:gdLst/>
              <a:ahLst/>
              <a:cxnLst/>
              <a:rect l="l" t="t" r="r" b="b"/>
              <a:pathLst>
                <a:path w="6468109" h="1938654">
                  <a:moveTo>
                    <a:pt x="6467856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6467856" y="1938527"/>
                  </a:lnTo>
                  <a:lnTo>
                    <a:pt x="6467856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01498" y="6492240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90">
                  <a:moveTo>
                    <a:pt x="181038" y="0"/>
                  </a:moveTo>
                  <a:lnTo>
                    <a:pt x="170980" y="7378"/>
                  </a:lnTo>
                  <a:lnTo>
                    <a:pt x="91147" y="63982"/>
                  </a:lnTo>
                  <a:lnTo>
                    <a:pt x="91147" y="35687"/>
                  </a:lnTo>
                  <a:lnTo>
                    <a:pt x="46520" y="35687"/>
                  </a:lnTo>
                  <a:lnTo>
                    <a:pt x="46520" y="96596"/>
                  </a:lnTo>
                  <a:lnTo>
                    <a:pt x="0" y="129819"/>
                  </a:lnTo>
                  <a:lnTo>
                    <a:pt x="20116" y="159969"/>
                  </a:lnTo>
                  <a:lnTo>
                    <a:pt x="37083" y="148272"/>
                  </a:lnTo>
                  <a:lnTo>
                    <a:pt x="37083" y="319316"/>
                  </a:lnTo>
                  <a:lnTo>
                    <a:pt x="72288" y="319316"/>
                  </a:lnTo>
                  <a:lnTo>
                    <a:pt x="72288" y="123050"/>
                  </a:lnTo>
                  <a:lnTo>
                    <a:pt x="181038" y="45529"/>
                  </a:lnTo>
                  <a:lnTo>
                    <a:pt x="286651" y="123050"/>
                  </a:lnTo>
                  <a:lnTo>
                    <a:pt x="286651" y="364236"/>
                  </a:lnTo>
                  <a:lnTo>
                    <a:pt x="299846" y="352552"/>
                  </a:lnTo>
                  <a:lnTo>
                    <a:pt x="317449" y="335318"/>
                  </a:lnTo>
                  <a:lnTo>
                    <a:pt x="321843" y="331622"/>
                  </a:lnTo>
                  <a:lnTo>
                    <a:pt x="321843" y="146431"/>
                  </a:lnTo>
                  <a:lnTo>
                    <a:pt x="342595" y="161201"/>
                  </a:lnTo>
                  <a:lnTo>
                    <a:pt x="362711" y="130441"/>
                  </a:lnTo>
                  <a:lnTo>
                    <a:pt x="191096" y="7378"/>
                  </a:lnTo>
                  <a:lnTo>
                    <a:pt x="181038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037" y="6627876"/>
              <a:ext cx="89915" cy="1798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13102" y="6821428"/>
              <a:ext cx="510540" cy="215265"/>
            </a:xfrm>
            <a:custGeom>
              <a:avLst/>
              <a:gdLst/>
              <a:ahLst/>
              <a:cxnLst/>
              <a:rect l="l" t="t" r="r" b="b"/>
              <a:pathLst>
                <a:path w="510539" h="215265">
                  <a:moveTo>
                    <a:pt x="70078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70078" y="214884"/>
                  </a:lnTo>
                  <a:lnTo>
                    <a:pt x="70078" y="191274"/>
                  </a:lnTo>
                  <a:lnTo>
                    <a:pt x="371487" y="191274"/>
                  </a:lnTo>
                  <a:lnTo>
                    <a:pt x="381025" y="187553"/>
                  </a:lnTo>
                  <a:lnTo>
                    <a:pt x="384943" y="185686"/>
                  </a:lnTo>
                  <a:lnTo>
                    <a:pt x="122008" y="185686"/>
                  </a:lnTo>
                  <a:lnTo>
                    <a:pt x="117005" y="185064"/>
                  </a:lnTo>
                  <a:lnTo>
                    <a:pt x="113245" y="184454"/>
                  </a:lnTo>
                  <a:lnTo>
                    <a:pt x="108242" y="183210"/>
                  </a:lnTo>
                  <a:lnTo>
                    <a:pt x="100736" y="179476"/>
                  </a:lnTo>
                  <a:lnTo>
                    <a:pt x="93230" y="176377"/>
                  </a:lnTo>
                  <a:lnTo>
                    <a:pt x="81965" y="169545"/>
                  </a:lnTo>
                  <a:lnTo>
                    <a:pt x="76961" y="166433"/>
                  </a:lnTo>
                  <a:lnTo>
                    <a:pt x="73825" y="164579"/>
                  </a:lnTo>
                  <a:lnTo>
                    <a:pt x="70700" y="163957"/>
                  </a:lnTo>
                  <a:lnTo>
                    <a:pt x="70078" y="163957"/>
                  </a:lnTo>
                  <a:lnTo>
                    <a:pt x="70078" y="49060"/>
                  </a:lnTo>
                  <a:lnTo>
                    <a:pt x="72580" y="49060"/>
                  </a:lnTo>
                  <a:lnTo>
                    <a:pt x="73825" y="48437"/>
                  </a:lnTo>
                  <a:lnTo>
                    <a:pt x="75704" y="47815"/>
                  </a:lnTo>
                  <a:lnTo>
                    <a:pt x="76644" y="47193"/>
                  </a:lnTo>
                  <a:lnTo>
                    <a:pt x="21894" y="47193"/>
                  </a:lnTo>
                  <a:lnTo>
                    <a:pt x="21894" y="21729"/>
                  </a:lnTo>
                  <a:lnTo>
                    <a:pt x="302599" y="21729"/>
                  </a:lnTo>
                  <a:lnTo>
                    <a:pt x="301761" y="21107"/>
                  </a:lnTo>
                  <a:lnTo>
                    <a:pt x="70078" y="21107"/>
                  </a:lnTo>
                  <a:lnTo>
                    <a:pt x="70078" y="0"/>
                  </a:lnTo>
                  <a:close/>
                </a:path>
                <a:path w="510539" h="215265">
                  <a:moveTo>
                    <a:pt x="371487" y="191274"/>
                  </a:moveTo>
                  <a:lnTo>
                    <a:pt x="70078" y="191274"/>
                  </a:lnTo>
                  <a:lnTo>
                    <a:pt x="73825" y="194386"/>
                  </a:lnTo>
                  <a:lnTo>
                    <a:pt x="118871" y="211150"/>
                  </a:lnTo>
                  <a:lnTo>
                    <a:pt x="125755" y="211772"/>
                  </a:lnTo>
                  <a:lnTo>
                    <a:pt x="263410" y="211772"/>
                  </a:lnTo>
                  <a:lnTo>
                    <a:pt x="295935" y="209918"/>
                  </a:lnTo>
                  <a:lnTo>
                    <a:pt x="305955" y="208673"/>
                  </a:lnTo>
                  <a:lnTo>
                    <a:pt x="335978" y="203085"/>
                  </a:lnTo>
                  <a:lnTo>
                    <a:pt x="345363" y="199974"/>
                  </a:lnTo>
                  <a:lnTo>
                    <a:pt x="363512" y="194386"/>
                  </a:lnTo>
                  <a:lnTo>
                    <a:pt x="371487" y="191274"/>
                  </a:lnTo>
                  <a:close/>
                </a:path>
                <a:path w="510539" h="215265">
                  <a:moveTo>
                    <a:pt x="499128" y="49060"/>
                  </a:moveTo>
                  <a:lnTo>
                    <a:pt x="444842" y="49060"/>
                  </a:lnTo>
                  <a:lnTo>
                    <a:pt x="449224" y="50304"/>
                  </a:lnTo>
                  <a:lnTo>
                    <a:pt x="454228" y="50927"/>
                  </a:lnTo>
                  <a:lnTo>
                    <a:pt x="462991" y="53403"/>
                  </a:lnTo>
                  <a:lnTo>
                    <a:pt x="486143" y="72656"/>
                  </a:lnTo>
                  <a:lnTo>
                    <a:pt x="486143" y="73901"/>
                  </a:lnTo>
                  <a:lnTo>
                    <a:pt x="455485" y="109296"/>
                  </a:lnTo>
                  <a:lnTo>
                    <a:pt x="424827" y="134150"/>
                  </a:lnTo>
                  <a:lnTo>
                    <a:pt x="371640" y="163957"/>
                  </a:lnTo>
                  <a:lnTo>
                    <a:pt x="320967" y="179476"/>
                  </a:lnTo>
                  <a:lnTo>
                    <a:pt x="273418" y="185686"/>
                  </a:lnTo>
                  <a:lnTo>
                    <a:pt x="384943" y="185686"/>
                  </a:lnTo>
                  <a:lnTo>
                    <a:pt x="412318" y="172643"/>
                  </a:lnTo>
                  <a:lnTo>
                    <a:pt x="426072" y="163957"/>
                  </a:lnTo>
                  <a:lnTo>
                    <a:pt x="439216" y="155257"/>
                  </a:lnTo>
                  <a:lnTo>
                    <a:pt x="450481" y="145948"/>
                  </a:lnTo>
                  <a:lnTo>
                    <a:pt x="462368" y="137248"/>
                  </a:lnTo>
                  <a:lnTo>
                    <a:pt x="471119" y="128549"/>
                  </a:lnTo>
                  <a:lnTo>
                    <a:pt x="487387" y="113652"/>
                  </a:lnTo>
                  <a:lnTo>
                    <a:pt x="493648" y="106197"/>
                  </a:lnTo>
                  <a:lnTo>
                    <a:pt x="510539" y="76390"/>
                  </a:lnTo>
                  <a:lnTo>
                    <a:pt x="510452" y="70802"/>
                  </a:lnTo>
                  <a:lnTo>
                    <a:pt x="509917" y="67068"/>
                  </a:lnTo>
                  <a:lnTo>
                    <a:pt x="508660" y="62725"/>
                  </a:lnTo>
                  <a:lnTo>
                    <a:pt x="506780" y="58381"/>
                  </a:lnTo>
                  <a:lnTo>
                    <a:pt x="504278" y="54648"/>
                  </a:lnTo>
                  <a:lnTo>
                    <a:pt x="499128" y="49060"/>
                  </a:lnTo>
                  <a:close/>
                </a:path>
                <a:path w="510539" h="215265">
                  <a:moveTo>
                    <a:pt x="315875" y="34150"/>
                  </a:moveTo>
                  <a:lnTo>
                    <a:pt x="263410" y="34150"/>
                  </a:lnTo>
                  <a:lnTo>
                    <a:pt x="268414" y="34772"/>
                  </a:lnTo>
                  <a:lnTo>
                    <a:pt x="272160" y="35394"/>
                  </a:lnTo>
                  <a:lnTo>
                    <a:pt x="277164" y="36639"/>
                  </a:lnTo>
                  <a:lnTo>
                    <a:pt x="280923" y="38506"/>
                  </a:lnTo>
                  <a:lnTo>
                    <a:pt x="284683" y="40982"/>
                  </a:lnTo>
                  <a:lnTo>
                    <a:pt x="289051" y="42849"/>
                  </a:lnTo>
                  <a:lnTo>
                    <a:pt x="307200" y="73901"/>
                  </a:lnTo>
                  <a:lnTo>
                    <a:pt x="307200" y="85077"/>
                  </a:lnTo>
                  <a:lnTo>
                    <a:pt x="295313" y="97497"/>
                  </a:lnTo>
                  <a:lnTo>
                    <a:pt x="183324" y="97497"/>
                  </a:lnTo>
                  <a:lnTo>
                    <a:pt x="180822" y="98742"/>
                  </a:lnTo>
                  <a:lnTo>
                    <a:pt x="178942" y="99364"/>
                  </a:lnTo>
                  <a:lnTo>
                    <a:pt x="177063" y="101854"/>
                  </a:lnTo>
                  <a:lnTo>
                    <a:pt x="174561" y="105575"/>
                  </a:lnTo>
                  <a:lnTo>
                    <a:pt x="173939" y="108064"/>
                  </a:lnTo>
                  <a:lnTo>
                    <a:pt x="173939" y="113652"/>
                  </a:lnTo>
                  <a:lnTo>
                    <a:pt x="183324" y="123583"/>
                  </a:lnTo>
                  <a:lnTo>
                    <a:pt x="316585" y="123583"/>
                  </a:lnTo>
                  <a:lnTo>
                    <a:pt x="326593" y="122339"/>
                  </a:lnTo>
                  <a:lnTo>
                    <a:pt x="332854" y="121716"/>
                  </a:lnTo>
                  <a:lnTo>
                    <a:pt x="345363" y="117995"/>
                  </a:lnTo>
                  <a:lnTo>
                    <a:pt x="351624" y="115506"/>
                  </a:lnTo>
                  <a:lnTo>
                    <a:pt x="359130" y="113029"/>
                  </a:lnTo>
                  <a:lnTo>
                    <a:pt x="365391" y="109296"/>
                  </a:lnTo>
                  <a:lnTo>
                    <a:pt x="372275" y="105575"/>
                  </a:lnTo>
                  <a:lnTo>
                    <a:pt x="379780" y="101231"/>
                  </a:lnTo>
                  <a:lnTo>
                    <a:pt x="386029" y="95643"/>
                  </a:lnTo>
                  <a:lnTo>
                    <a:pt x="329095" y="95643"/>
                  </a:lnTo>
                  <a:lnTo>
                    <a:pt x="330352" y="92532"/>
                  </a:lnTo>
                  <a:lnTo>
                    <a:pt x="330974" y="88188"/>
                  </a:lnTo>
                  <a:lnTo>
                    <a:pt x="331493" y="85077"/>
                  </a:lnTo>
                  <a:lnTo>
                    <a:pt x="331596" y="78866"/>
                  </a:lnTo>
                  <a:lnTo>
                    <a:pt x="330352" y="64592"/>
                  </a:lnTo>
                  <a:lnTo>
                    <a:pt x="328472" y="57759"/>
                  </a:lnTo>
                  <a:lnTo>
                    <a:pt x="325970" y="51549"/>
                  </a:lnTo>
                  <a:lnTo>
                    <a:pt x="323468" y="44716"/>
                  </a:lnTo>
                  <a:lnTo>
                    <a:pt x="319709" y="38506"/>
                  </a:lnTo>
                  <a:lnTo>
                    <a:pt x="315875" y="34150"/>
                  </a:lnTo>
                  <a:close/>
                </a:path>
                <a:path w="510539" h="215265">
                  <a:moveTo>
                    <a:pt x="451726" y="23596"/>
                  </a:moveTo>
                  <a:lnTo>
                    <a:pt x="438594" y="23596"/>
                  </a:lnTo>
                  <a:lnTo>
                    <a:pt x="431711" y="24841"/>
                  </a:lnTo>
                  <a:lnTo>
                    <a:pt x="397294" y="44716"/>
                  </a:lnTo>
                  <a:lnTo>
                    <a:pt x="390410" y="53403"/>
                  </a:lnTo>
                  <a:lnTo>
                    <a:pt x="386029" y="58381"/>
                  </a:lnTo>
                  <a:lnTo>
                    <a:pt x="357250" y="85077"/>
                  </a:lnTo>
                  <a:lnTo>
                    <a:pt x="329095" y="95643"/>
                  </a:lnTo>
                  <a:lnTo>
                    <a:pt x="386029" y="95643"/>
                  </a:lnTo>
                  <a:lnTo>
                    <a:pt x="399173" y="82600"/>
                  </a:lnTo>
                  <a:lnTo>
                    <a:pt x="405434" y="74523"/>
                  </a:lnTo>
                  <a:lnTo>
                    <a:pt x="406057" y="73901"/>
                  </a:lnTo>
                  <a:lnTo>
                    <a:pt x="439216" y="50304"/>
                  </a:lnTo>
                  <a:lnTo>
                    <a:pt x="444842" y="49060"/>
                  </a:lnTo>
                  <a:lnTo>
                    <a:pt x="499128" y="49060"/>
                  </a:lnTo>
                  <a:lnTo>
                    <a:pt x="497408" y="47193"/>
                  </a:lnTo>
                  <a:lnTo>
                    <a:pt x="488645" y="39738"/>
                  </a:lnTo>
                  <a:lnTo>
                    <a:pt x="485508" y="36639"/>
                  </a:lnTo>
                  <a:lnTo>
                    <a:pt x="457987" y="24841"/>
                  </a:lnTo>
                  <a:lnTo>
                    <a:pt x="451726" y="23596"/>
                  </a:lnTo>
                  <a:close/>
                </a:path>
                <a:path w="510539" h="215265">
                  <a:moveTo>
                    <a:pt x="302599" y="21729"/>
                  </a:moveTo>
                  <a:lnTo>
                    <a:pt x="46291" y="21729"/>
                  </a:lnTo>
                  <a:lnTo>
                    <a:pt x="46291" y="47193"/>
                  </a:lnTo>
                  <a:lnTo>
                    <a:pt x="76644" y="47193"/>
                  </a:lnTo>
                  <a:lnTo>
                    <a:pt x="77584" y="46570"/>
                  </a:lnTo>
                  <a:lnTo>
                    <a:pt x="80708" y="44716"/>
                  </a:lnTo>
                  <a:lnTo>
                    <a:pt x="83210" y="42227"/>
                  </a:lnTo>
                  <a:lnTo>
                    <a:pt x="90716" y="38506"/>
                  </a:lnTo>
                  <a:lnTo>
                    <a:pt x="93852" y="36639"/>
                  </a:lnTo>
                  <a:lnTo>
                    <a:pt x="97599" y="36017"/>
                  </a:lnTo>
                  <a:lnTo>
                    <a:pt x="101980" y="34772"/>
                  </a:lnTo>
                  <a:lnTo>
                    <a:pt x="105740" y="34150"/>
                  </a:lnTo>
                  <a:lnTo>
                    <a:pt x="315875" y="34150"/>
                  </a:lnTo>
                  <a:lnTo>
                    <a:pt x="315328" y="33527"/>
                  </a:lnTo>
                  <a:lnTo>
                    <a:pt x="311581" y="28562"/>
                  </a:lnTo>
                  <a:lnTo>
                    <a:pt x="305955" y="24218"/>
                  </a:lnTo>
                  <a:lnTo>
                    <a:pt x="302599" y="21729"/>
                  </a:lnTo>
                  <a:close/>
                </a:path>
                <a:path w="510539" h="215265">
                  <a:moveTo>
                    <a:pt x="267157" y="8064"/>
                  </a:moveTo>
                  <a:lnTo>
                    <a:pt x="104482" y="8064"/>
                  </a:lnTo>
                  <a:lnTo>
                    <a:pt x="98856" y="9309"/>
                  </a:lnTo>
                  <a:lnTo>
                    <a:pt x="83845" y="13042"/>
                  </a:lnTo>
                  <a:lnTo>
                    <a:pt x="78828" y="15519"/>
                  </a:lnTo>
                  <a:lnTo>
                    <a:pt x="74460" y="17386"/>
                  </a:lnTo>
                  <a:lnTo>
                    <a:pt x="70078" y="21107"/>
                  </a:lnTo>
                  <a:lnTo>
                    <a:pt x="301761" y="21107"/>
                  </a:lnTo>
                  <a:lnTo>
                    <a:pt x="274040" y="9931"/>
                  </a:lnTo>
                  <a:lnTo>
                    <a:pt x="267157" y="8064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2115" y="6708650"/>
              <a:ext cx="170687" cy="1706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6" y="6440424"/>
              <a:ext cx="134112" cy="1310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6108" y="6563868"/>
              <a:ext cx="80772" cy="792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8237" y="6998204"/>
              <a:ext cx="70103" cy="685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3515" y="6792469"/>
              <a:ext cx="91439" cy="899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11824" y="6496812"/>
              <a:ext cx="228600" cy="295910"/>
            </a:xfrm>
            <a:custGeom>
              <a:avLst/>
              <a:gdLst/>
              <a:ahLst/>
              <a:cxnLst/>
              <a:rect l="l" t="t" r="r" b="b"/>
              <a:pathLst>
                <a:path w="228600" h="295909">
                  <a:moveTo>
                    <a:pt x="128016" y="273418"/>
                  </a:moveTo>
                  <a:lnTo>
                    <a:pt x="15189" y="116344"/>
                  </a:lnTo>
                  <a:lnTo>
                    <a:pt x="9766" y="112788"/>
                  </a:lnTo>
                  <a:lnTo>
                    <a:pt x="8318" y="112788"/>
                  </a:lnTo>
                  <a:lnTo>
                    <a:pt x="5054" y="113499"/>
                  </a:lnTo>
                  <a:lnTo>
                    <a:pt x="1803" y="115633"/>
                  </a:lnTo>
                  <a:lnTo>
                    <a:pt x="355" y="118122"/>
                  </a:lnTo>
                  <a:lnTo>
                    <a:pt x="0" y="119900"/>
                  </a:lnTo>
                  <a:lnTo>
                    <a:pt x="0" y="123088"/>
                  </a:lnTo>
                  <a:lnTo>
                    <a:pt x="112458" y="278752"/>
                  </a:lnTo>
                  <a:lnTo>
                    <a:pt x="117881" y="281952"/>
                  </a:lnTo>
                  <a:lnTo>
                    <a:pt x="119697" y="281952"/>
                  </a:lnTo>
                  <a:lnTo>
                    <a:pt x="122948" y="281241"/>
                  </a:lnTo>
                  <a:lnTo>
                    <a:pt x="124396" y="280530"/>
                  </a:lnTo>
                  <a:lnTo>
                    <a:pt x="126923" y="278396"/>
                  </a:lnTo>
                  <a:lnTo>
                    <a:pt x="128016" y="275196"/>
                  </a:lnTo>
                  <a:lnTo>
                    <a:pt x="128016" y="273418"/>
                  </a:lnTo>
                  <a:close/>
                </a:path>
                <a:path w="228600" h="295909">
                  <a:moveTo>
                    <a:pt x="228587" y="10706"/>
                  </a:moveTo>
                  <a:lnTo>
                    <a:pt x="216611" y="0"/>
                  </a:lnTo>
                  <a:lnTo>
                    <a:pt x="214071" y="0"/>
                  </a:lnTo>
                  <a:lnTo>
                    <a:pt x="129895" y="279958"/>
                  </a:lnTo>
                  <a:lnTo>
                    <a:pt x="129527" y="282816"/>
                  </a:lnTo>
                  <a:lnTo>
                    <a:pt x="129895" y="284962"/>
                  </a:lnTo>
                  <a:lnTo>
                    <a:pt x="141871" y="295656"/>
                  </a:lnTo>
                  <a:lnTo>
                    <a:pt x="144043" y="295656"/>
                  </a:lnTo>
                  <a:lnTo>
                    <a:pt x="228587" y="13195"/>
                  </a:lnTo>
                  <a:lnTo>
                    <a:pt x="228587" y="10706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7269" y="6844280"/>
              <a:ext cx="99060" cy="1889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834640" y="6499872"/>
              <a:ext cx="3479800" cy="556260"/>
            </a:xfrm>
            <a:custGeom>
              <a:avLst/>
              <a:gdLst/>
              <a:ahLst/>
              <a:cxnLst/>
              <a:rect l="l" t="t" r="r" b="b"/>
              <a:pathLst>
                <a:path w="3479800" h="556259">
                  <a:moveTo>
                    <a:pt x="452628" y="478256"/>
                  </a:moveTo>
                  <a:lnTo>
                    <a:pt x="446252" y="433616"/>
                  </a:lnTo>
                  <a:lnTo>
                    <a:pt x="446112" y="433133"/>
                  </a:lnTo>
                  <a:lnTo>
                    <a:pt x="428091" y="399288"/>
                  </a:lnTo>
                  <a:lnTo>
                    <a:pt x="384530" y="373291"/>
                  </a:lnTo>
                  <a:lnTo>
                    <a:pt x="341972" y="355625"/>
                  </a:lnTo>
                  <a:lnTo>
                    <a:pt x="324942" y="347776"/>
                  </a:lnTo>
                  <a:lnTo>
                    <a:pt x="274878" y="411060"/>
                  </a:lnTo>
                  <a:lnTo>
                    <a:pt x="260350" y="391668"/>
                  </a:lnTo>
                  <a:lnTo>
                    <a:pt x="260350" y="522897"/>
                  </a:lnTo>
                  <a:lnTo>
                    <a:pt x="225806" y="546938"/>
                  </a:lnTo>
                  <a:lnTo>
                    <a:pt x="192265" y="522897"/>
                  </a:lnTo>
                  <a:lnTo>
                    <a:pt x="209283" y="448335"/>
                  </a:lnTo>
                  <a:lnTo>
                    <a:pt x="243332" y="448335"/>
                  </a:lnTo>
                  <a:lnTo>
                    <a:pt x="260350" y="522897"/>
                  </a:lnTo>
                  <a:lnTo>
                    <a:pt x="260350" y="391668"/>
                  </a:lnTo>
                  <a:lnTo>
                    <a:pt x="258343" y="388988"/>
                  </a:lnTo>
                  <a:lnTo>
                    <a:pt x="252349" y="381000"/>
                  </a:lnTo>
                  <a:lnTo>
                    <a:pt x="252349" y="413016"/>
                  </a:lnTo>
                  <a:lnTo>
                    <a:pt x="244830" y="433616"/>
                  </a:lnTo>
                  <a:lnTo>
                    <a:pt x="207784" y="433616"/>
                  </a:lnTo>
                  <a:lnTo>
                    <a:pt x="200266" y="413016"/>
                  </a:lnTo>
                  <a:lnTo>
                    <a:pt x="201650" y="411060"/>
                  </a:lnTo>
                  <a:lnTo>
                    <a:pt x="217297" y="388988"/>
                  </a:lnTo>
                  <a:lnTo>
                    <a:pt x="235826" y="388988"/>
                  </a:lnTo>
                  <a:lnTo>
                    <a:pt x="252349" y="413016"/>
                  </a:lnTo>
                  <a:lnTo>
                    <a:pt x="252349" y="381000"/>
                  </a:lnTo>
                  <a:lnTo>
                    <a:pt x="245833" y="372300"/>
                  </a:lnTo>
                  <a:lnTo>
                    <a:pt x="304419" y="325704"/>
                  </a:lnTo>
                  <a:lnTo>
                    <a:pt x="302920" y="321297"/>
                  </a:lnTo>
                  <a:lnTo>
                    <a:pt x="302018" y="316877"/>
                  </a:lnTo>
                  <a:lnTo>
                    <a:pt x="301917" y="310984"/>
                  </a:lnTo>
                  <a:lnTo>
                    <a:pt x="302412" y="305104"/>
                  </a:lnTo>
                  <a:lnTo>
                    <a:pt x="303911" y="299707"/>
                  </a:lnTo>
                  <a:lnTo>
                    <a:pt x="305422" y="294805"/>
                  </a:lnTo>
                  <a:lnTo>
                    <a:pt x="308419" y="288429"/>
                  </a:lnTo>
                  <a:lnTo>
                    <a:pt x="310921" y="282054"/>
                  </a:lnTo>
                  <a:lnTo>
                    <a:pt x="313931" y="276161"/>
                  </a:lnTo>
                  <a:lnTo>
                    <a:pt x="315937" y="269290"/>
                  </a:lnTo>
                  <a:lnTo>
                    <a:pt x="319443" y="255066"/>
                  </a:lnTo>
                  <a:lnTo>
                    <a:pt x="322948" y="240347"/>
                  </a:lnTo>
                  <a:lnTo>
                    <a:pt x="324446" y="240347"/>
                  </a:lnTo>
                  <a:lnTo>
                    <a:pt x="326948" y="240842"/>
                  </a:lnTo>
                  <a:lnTo>
                    <a:pt x="329946" y="240347"/>
                  </a:lnTo>
                  <a:lnTo>
                    <a:pt x="333451" y="239369"/>
                  </a:lnTo>
                  <a:lnTo>
                    <a:pt x="344970" y="222694"/>
                  </a:lnTo>
                  <a:lnTo>
                    <a:pt x="345973" y="218770"/>
                  </a:lnTo>
                  <a:lnTo>
                    <a:pt x="349478" y="210426"/>
                  </a:lnTo>
                  <a:lnTo>
                    <a:pt x="351980" y="201599"/>
                  </a:lnTo>
                  <a:lnTo>
                    <a:pt x="353987" y="195224"/>
                  </a:lnTo>
                  <a:lnTo>
                    <a:pt x="354990" y="191300"/>
                  </a:lnTo>
                  <a:lnTo>
                    <a:pt x="356489" y="185902"/>
                  </a:lnTo>
                  <a:lnTo>
                    <a:pt x="357492" y="182956"/>
                  </a:lnTo>
                  <a:lnTo>
                    <a:pt x="357987" y="180022"/>
                  </a:lnTo>
                  <a:lnTo>
                    <a:pt x="357987" y="176098"/>
                  </a:lnTo>
                  <a:lnTo>
                    <a:pt x="357492" y="172656"/>
                  </a:lnTo>
                  <a:lnTo>
                    <a:pt x="356489" y="169227"/>
                  </a:lnTo>
                  <a:lnTo>
                    <a:pt x="355485" y="166776"/>
                  </a:lnTo>
                  <a:lnTo>
                    <a:pt x="352856" y="163334"/>
                  </a:lnTo>
                  <a:lnTo>
                    <a:pt x="352488" y="162852"/>
                  </a:lnTo>
                  <a:lnTo>
                    <a:pt x="350481" y="161874"/>
                  </a:lnTo>
                  <a:lnTo>
                    <a:pt x="348475" y="160401"/>
                  </a:lnTo>
                  <a:lnTo>
                    <a:pt x="345973" y="159905"/>
                  </a:lnTo>
                  <a:lnTo>
                    <a:pt x="343966" y="159410"/>
                  </a:lnTo>
                  <a:lnTo>
                    <a:pt x="342976" y="159410"/>
                  </a:lnTo>
                  <a:lnTo>
                    <a:pt x="341972" y="159905"/>
                  </a:lnTo>
                  <a:lnTo>
                    <a:pt x="338467" y="161378"/>
                  </a:lnTo>
                  <a:lnTo>
                    <a:pt x="335965" y="162852"/>
                  </a:lnTo>
                  <a:lnTo>
                    <a:pt x="335457" y="163334"/>
                  </a:lnTo>
                  <a:lnTo>
                    <a:pt x="333959" y="163334"/>
                  </a:lnTo>
                  <a:lnTo>
                    <a:pt x="332460" y="162356"/>
                  </a:lnTo>
                  <a:lnTo>
                    <a:pt x="331457" y="160401"/>
                  </a:lnTo>
                  <a:lnTo>
                    <a:pt x="331457" y="158432"/>
                  </a:lnTo>
                  <a:lnTo>
                    <a:pt x="333451" y="145681"/>
                  </a:lnTo>
                  <a:lnTo>
                    <a:pt x="334962" y="132435"/>
                  </a:lnTo>
                  <a:lnTo>
                    <a:pt x="335965" y="106438"/>
                  </a:lnTo>
                  <a:lnTo>
                    <a:pt x="335965" y="101041"/>
                  </a:lnTo>
                  <a:lnTo>
                    <a:pt x="322948" y="55422"/>
                  </a:lnTo>
                  <a:lnTo>
                    <a:pt x="296405" y="24523"/>
                  </a:lnTo>
                  <a:lnTo>
                    <a:pt x="259854" y="4902"/>
                  </a:lnTo>
                  <a:lnTo>
                    <a:pt x="232816" y="0"/>
                  </a:lnTo>
                  <a:lnTo>
                    <a:pt x="221297" y="0"/>
                  </a:lnTo>
                  <a:lnTo>
                    <a:pt x="174739" y="12750"/>
                  </a:lnTo>
                  <a:lnTo>
                    <a:pt x="143192" y="38252"/>
                  </a:lnTo>
                  <a:lnTo>
                    <a:pt x="122669" y="75044"/>
                  </a:lnTo>
                  <a:lnTo>
                    <a:pt x="118160" y="101041"/>
                  </a:lnTo>
                  <a:lnTo>
                    <a:pt x="118160" y="106438"/>
                  </a:lnTo>
                  <a:lnTo>
                    <a:pt x="118656" y="119684"/>
                  </a:lnTo>
                  <a:lnTo>
                    <a:pt x="119164" y="132435"/>
                  </a:lnTo>
                  <a:lnTo>
                    <a:pt x="120662" y="145681"/>
                  </a:lnTo>
                  <a:lnTo>
                    <a:pt x="122669" y="158432"/>
                  </a:lnTo>
                  <a:lnTo>
                    <a:pt x="122669" y="160401"/>
                  </a:lnTo>
                  <a:lnTo>
                    <a:pt x="121666" y="162356"/>
                  </a:lnTo>
                  <a:lnTo>
                    <a:pt x="120167" y="163334"/>
                  </a:lnTo>
                  <a:lnTo>
                    <a:pt x="118656" y="163334"/>
                  </a:lnTo>
                  <a:lnTo>
                    <a:pt x="118160" y="162852"/>
                  </a:lnTo>
                  <a:lnTo>
                    <a:pt x="115658" y="161378"/>
                  </a:lnTo>
                  <a:lnTo>
                    <a:pt x="112153" y="159905"/>
                  </a:lnTo>
                  <a:lnTo>
                    <a:pt x="111150" y="159410"/>
                  </a:lnTo>
                  <a:lnTo>
                    <a:pt x="110147" y="159410"/>
                  </a:lnTo>
                  <a:lnTo>
                    <a:pt x="106146" y="160401"/>
                  </a:lnTo>
                  <a:lnTo>
                    <a:pt x="103644" y="161874"/>
                  </a:lnTo>
                  <a:lnTo>
                    <a:pt x="101638" y="162852"/>
                  </a:lnTo>
                  <a:lnTo>
                    <a:pt x="98628" y="166776"/>
                  </a:lnTo>
                  <a:lnTo>
                    <a:pt x="97624" y="169227"/>
                  </a:lnTo>
                  <a:lnTo>
                    <a:pt x="97129" y="172656"/>
                  </a:lnTo>
                  <a:lnTo>
                    <a:pt x="96126" y="176098"/>
                  </a:lnTo>
                  <a:lnTo>
                    <a:pt x="96126" y="180022"/>
                  </a:lnTo>
                  <a:lnTo>
                    <a:pt x="97129" y="182956"/>
                  </a:lnTo>
                  <a:lnTo>
                    <a:pt x="97624" y="185902"/>
                  </a:lnTo>
                  <a:lnTo>
                    <a:pt x="99136" y="191300"/>
                  </a:lnTo>
                  <a:lnTo>
                    <a:pt x="100634" y="195224"/>
                  </a:lnTo>
                  <a:lnTo>
                    <a:pt x="102133" y="201599"/>
                  </a:lnTo>
                  <a:lnTo>
                    <a:pt x="105143" y="210426"/>
                  </a:lnTo>
                  <a:lnTo>
                    <a:pt x="108140" y="218770"/>
                  </a:lnTo>
                  <a:lnTo>
                    <a:pt x="109143" y="222694"/>
                  </a:lnTo>
                  <a:lnTo>
                    <a:pt x="127165" y="240842"/>
                  </a:lnTo>
                  <a:lnTo>
                    <a:pt x="129679" y="240347"/>
                  </a:lnTo>
                  <a:lnTo>
                    <a:pt x="131178" y="240347"/>
                  </a:lnTo>
                  <a:lnTo>
                    <a:pt x="134683" y="255066"/>
                  </a:lnTo>
                  <a:lnTo>
                    <a:pt x="138188" y="269290"/>
                  </a:lnTo>
                  <a:lnTo>
                    <a:pt x="140195" y="276161"/>
                  </a:lnTo>
                  <a:lnTo>
                    <a:pt x="143192" y="282054"/>
                  </a:lnTo>
                  <a:lnTo>
                    <a:pt x="145694" y="288429"/>
                  </a:lnTo>
                  <a:lnTo>
                    <a:pt x="152209" y="316877"/>
                  </a:lnTo>
                  <a:lnTo>
                    <a:pt x="151206" y="322275"/>
                  </a:lnTo>
                  <a:lnTo>
                    <a:pt x="149199" y="326682"/>
                  </a:lnTo>
                  <a:lnTo>
                    <a:pt x="206781" y="372300"/>
                  </a:lnTo>
                  <a:lnTo>
                    <a:pt x="177736" y="411060"/>
                  </a:lnTo>
                  <a:lnTo>
                    <a:pt x="128168" y="348272"/>
                  </a:lnTo>
                  <a:lnTo>
                    <a:pt x="111150" y="356120"/>
                  </a:lnTo>
                  <a:lnTo>
                    <a:pt x="69088" y="373773"/>
                  </a:lnTo>
                  <a:lnTo>
                    <a:pt x="32537" y="393395"/>
                  </a:lnTo>
                  <a:lnTo>
                    <a:pt x="21018" y="404190"/>
                  </a:lnTo>
                  <a:lnTo>
                    <a:pt x="19024" y="405663"/>
                  </a:lnTo>
                  <a:lnTo>
                    <a:pt x="3505" y="443433"/>
                  </a:lnTo>
                  <a:lnTo>
                    <a:pt x="0" y="479247"/>
                  </a:lnTo>
                  <a:lnTo>
                    <a:pt x="990" y="495922"/>
                  </a:lnTo>
                  <a:lnTo>
                    <a:pt x="17018" y="531723"/>
                  </a:lnTo>
                  <a:lnTo>
                    <a:pt x="53073" y="546442"/>
                  </a:lnTo>
                  <a:lnTo>
                    <a:pt x="104140" y="552335"/>
                  </a:lnTo>
                  <a:lnTo>
                    <a:pt x="156718" y="555269"/>
                  </a:lnTo>
                  <a:lnTo>
                    <a:pt x="189763" y="556260"/>
                  </a:lnTo>
                  <a:lnTo>
                    <a:pt x="264363" y="556260"/>
                  </a:lnTo>
                  <a:lnTo>
                    <a:pt x="349973" y="552335"/>
                  </a:lnTo>
                  <a:lnTo>
                    <a:pt x="398322" y="546938"/>
                  </a:lnTo>
                  <a:lnTo>
                    <a:pt x="437095" y="531723"/>
                  </a:lnTo>
                  <a:lnTo>
                    <a:pt x="452120" y="495427"/>
                  </a:lnTo>
                  <a:lnTo>
                    <a:pt x="452628" y="487095"/>
                  </a:lnTo>
                  <a:lnTo>
                    <a:pt x="452628" y="478256"/>
                  </a:lnTo>
                  <a:close/>
                </a:path>
                <a:path w="3479800" h="556259">
                  <a:moveTo>
                    <a:pt x="3479279" y="306781"/>
                  </a:moveTo>
                  <a:lnTo>
                    <a:pt x="3478923" y="305358"/>
                  </a:lnTo>
                  <a:lnTo>
                    <a:pt x="3478199" y="301802"/>
                  </a:lnTo>
                  <a:lnTo>
                    <a:pt x="3475672" y="299313"/>
                  </a:lnTo>
                  <a:lnTo>
                    <a:pt x="3474237" y="298602"/>
                  </a:lnTo>
                  <a:lnTo>
                    <a:pt x="3472065" y="297891"/>
                  </a:lnTo>
                  <a:lnTo>
                    <a:pt x="3470630" y="297180"/>
                  </a:lnTo>
                  <a:lnTo>
                    <a:pt x="3468827" y="297180"/>
                  </a:lnTo>
                  <a:lnTo>
                    <a:pt x="3265068" y="322072"/>
                  </a:lnTo>
                  <a:lnTo>
                    <a:pt x="3256775" y="329895"/>
                  </a:lnTo>
                  <a:lnTo>
                    <a:pt x="3256775" y="332028"/>
                  </a:lnTo>
                  <a:lnTo>
                    <a:pt x="3265436" y="339852"/>
                  </a:lnTo>
                  <a:lnTo>
                    <a:pt x="3267240" y="339852"/>
                  </a:lnTo>
                  <a:lnTo>
                    <a:pt x="3470986" y="315315"/>
                  </a:lnTo>
                  <a:lnTo>
                    <a:pt x="3478923" y="308914"/>
                  </a:lnTo>
                  <a:lnTo>
                    <a:pt x="3479279" y="306781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9708" y="6610604"/>
              <a:ext cx="449580" cy="43942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85835" y="7124207"/>
            <a:ext cx="1220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Enhanced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customer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experience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5">
                <a:latin typeface="Microsoft Sans Serif"/>
                <a:cs typeface="Microsoft Sans Serif"/>
              </a:rPr>
              <a:t>support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can</a:t>
            </a:r>
            <a:r>
              <a:rPr dirty="0" sz="900">
                <a:latin typeface="Microsoft Sans Serif"/>
                <a:cs typeface="Microsoft Sans Serif"/>
              </a:rPr>
              <a:t> attract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platforms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48989" y="7124207"/>
            <a:ext cx="139827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Self-motivated,</a:t>
            </a:r>
            <a:r>
              <a:rPr dirty="0" sz="900" spc="23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 users, </a:t>
            </a:r>
            <a:r>
              <a:rPr dirty="0" sz="900" spc="15">
                <a:latin typeface="Microsoft Sans Serif"/>
                <a:cs typeface="Microsoft Sans Serif"/>
              </a:rPr>
              <a:t>will </a:t>
            </a:r>
            <a:r>
              <a:rPr dirty="0" sz="900" spc="5">
                <a:latin typeface="Microsoft Sans Serif"/>
                <a:cs typeface="Microsoft Sans Serif"/>
              </a:rPr>
              <a:t>start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researching</a:t>
            </a:r>
            <a:r>
              <a:rPr dirty="0" sz="900" spc="-5">
                <a:latin typeface="Microsoft Sans Serif"/>
                <a:cs typeface="Microsoft Sans Serif"/>
              </a:rPr>
              <a:t> courses </a:t>
            </a:r>
            <a:r>
              <a:rPr dirty="0" sz="900">
                <a:latin typeface="Microsoft Sans Serif"/>
                <a:cs typeface="Microsoft Sans Serif"/>
              </a:rPr>
              <a:t> extensively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5">
                <a:latin typeface="Microsoft Sans Serif"/>
                <a:cs typeface="Microsoft Sans Serif"/>
              </a:rPr>
              <a:t>before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making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purchase</a:t>
            </a:r>
            <a:r>
              <a:rPr dirty="0" sz="900" spc="-5">
                <a:latin typeface="Microsoft Sans Serif"/>
                <a:cs typeface="Microsoft Sans Serif"/>
              </a:rPr>
              <a:t> decisions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79136" y="7124207"/>
            <a:ext cx="13817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Competitive differentiation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via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alternative </a:t>
            </a:r>
            <a:r>
              <a:rPr dirty="0" sz="900">
                <a:latin typeface="Microsoft Sans Serif"/>
                <a:cs typeface="Microsoft Sans Serif"/>
              </a:rPr>
              <a:t> technology </a:t>
            </a:r>
            <a:r>
              <a:rPr dirty="0" sz="900" spc="-10">
                <a:latin typeface="Microsoft Sans Serif"/>
                <a:cs typeface="Microsoft Sans Serif"/>
              </a:rPr>
              <a:t>enabled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solutions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27672" y="7124207"/>
            <a:ext cx="151574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Microsoft Sans Serif"/>
                <a:cs typeface="Microsoft Sans Serif"/>
              </a:rPr>
              <a:t>Value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added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services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40">
                <a:latin typeface="Microsoft Sans Serif"/>
                <a:cs typeface="Microsoft Sans Serif"/>
              </a:rPr>
              <a:t>as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industry interactions, </a:t>
            </a:r>
            <a:r>
              <a:rPr dirty="0" sz="900" spc="-15">
                <a:latin typeface="Microsoft Sans Serif"/>
                <a:cs typeface="Microsoft Sans Serif"/>
              </a:rPr>
              <a:t>career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counselling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soft-skills </a:t>
            </a:r>
            <a:r>
              <a:rPr dirty="0" sz="900" spc="5">
                <a:latin typeface="Microsoft Sans Serif"/>
                <a:cs typeface="Microsoft Sans Serif"/>
              </a:rPr>
              <a:t> development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further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enhance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customer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retention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9891" y="8401811"/>
            <a:ext cx="6468110" cy="1938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algn="r" marL="295275" marR="158115" indent="-31115">
              <a:lnSpc>
                <a:spcPct val="100000"/>
              </a:lnSpc>
              <a:tabLst>
                <a:tab pos="1376680" algn="l"/>
                <a:tab pos="1423670" algn="l"/>
                <a:tab pos="1446530" algn="l"/>
                <a:tab pos="2599055" algn="l"/>
                <a:tab pos="2708910" algn="l"/>
                <a:tab pos="2755900" algn="l"/>
                <a:tab pos="4015104" algn="l"/>
                <a:tab pos="4094479" algn="l"/>
                <a:tab pos="4182745" algn="l"/>
                <a:tab pos="5135880" algn="l"/>
                <a:tab pos="521208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			</a:t>
            </a:r>
            <a:r>
              <a:rPr dirty="0" sz="900" spc="-20">
                <a:latin typeface="Microsoft Sans Serif"/>
                <a:cs typeface="Microsoft Sans Serif"/>
              </a:rPr>
              <a:t>Practical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component		</a:t>
            </a:r>
            <a:r>
              <a:rPr dirty="0" sz="900">
                <a:latin typeface="Microsoft Sans Serif"/>
                <a:cs typeface="Microsoft Sans Serif"/>
              </a:rPr>
              <a:t>Customer</a:t>
            </a:r>
            <a:r>
              <a:rPr dirty="0" sz="900" spc="9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feedback			</a:t>
            </a:r>
            <a:r>
              <a:rPr dirty="0" baseline="3086" sz="1350">
                <a:latin typeface="Microsoft Sans Serif"/>
                <a:cs typeface="Microsoft Sans Serif"/>
              </a:rPr>
              <a:t>Government		</a:t>
            </a:r>
            <a:r>
              <a:rPr dirty="0" sz="900" spc="5">
                <a:latin typeface="Microsoft Sans Serif"/>
                <a:cs typeface="Microsoft Sans Serif"/>
              </a:rPr>
              <a:t>Freemium</a:t>
            </a:r>
            <a:r>
              <a:rPr dirty="0" sz="900" spc="-4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model,</a:t>
            </a:r>
            <a:r>
              <a:rPr dirty="0" sz="900" spc="-4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i.e.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likely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0">
                <a:latin typeface="Microsoft Sans Serif"/>
                <a:cs typeface="Microsoft Sans Serif"/>
              </a:rPr>
              <a:t>move	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20">
                <a:latin typeface="Microsoft Sans Serif"/>
                <a:cs typeface="Microsoft Sans Serif"/>
              </a:rPr>
              <a:t>to	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5">
                <a:latin typeface="Microsoft Sans Serif"/>
                <a:cs typeface="Microsoft Sans Serif"/>
              </a:rPr>
              <a:t>form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0">
                <a:latin typeface="Microsoft Sans Serif"/>
                <a:cs typeface="Microsoft Sans Serif"/>
              </a:rPr>
              <a:t>review		</a:t>
            </a:r>
            <a:r>
              <a:rPr dirty="0" baseline="3086" sz="1350">
                <a:latin typeface="Microsoft Sans Serif"/>
                <a:cs typeface="Microsoft Sans Serif"/>
              </a:rPr>
              <a:t>initiatives</a:t>
            </a:r>
            <a:r>
              <a:rPr dirty="0" baseline="3086" sz="1350" spc="-7">
                <a:latin typeface="Microsoft Sans Serif"/>
                <a:cs typeface="Microsoft Sans Serif"/>
              </a:rPr>
              <a:t> </a:t>
            </a:r>
            <a:r>
              <a:rPr dirty="0" baseline="3086" sz="1350" spc="-37">
                <a:latin typeface="Microsoft Sans Serif"/>
                <a:cs typeface="Microsoft Sans Serif"/>
              </a:rPr>
              <a:t>are	</a:t>
            </a:r>
            <a:r>
              <a:rPr dirty="0" sz="900" spc="-5">
                <a:latin typeface="Microsoft Sans Serif"/>
                <a:cs typeface="Microsoft Sans Serif"/>
              </a:rPr>
              <a:t>providing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-35">
                <a:latin typeface="Microsoft Sans Serif"/>
                <a:cs typeface="Microsoft Sans Serif"/>
              </a:rPr>
              <a:t>an 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towards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blended		be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enhanced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through			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ratings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would	</a:t>
            </a:r>
            <a:r>
              <a:rPr dirty="0" baseline="3086" sz="1350">
                <a:latin typeface="Microsoft Sans Serif"/>
                <a:cs typeface="Microsoft Sans Serif"/>
              </a:rPr>
              <a:t>expected</a:t>
            </a:r>
            <a:r>
              <a:rPr dirty="0" baseline="3086" sz="1350" spc="60">
                <a:latin typeface="Microsoft Sans Serif"/>
                <a:cs typeface="Microsoft Sans Serif"/>
              </a:rPr>
              <a:t> </a:t>
            </a:r>
            <a:r>
              <a:rPr dirty="0" baseline="3086" sz="1350" spc="30">
                <a:latin typeface="Microsoft Sans Serif"/>
                <a:cs typeface="Microsoft Sans Serif"/>
              </a:rPr>
              <a:t>to</a:t>
            </a:r>
            <a:r>
              <a:rPr dirty="0" baseline="3086" sz="1350" spc="82">
                <a:latin typeface="Microsoft Sans Serif"/>
                <a:cs typeface="Microsoft Sans Serif"/>
              </a:rPr>
              <a:t> </a:t>
            </a:r>
            <a:r>
              <a:rPr dirty="0" baseline="3086" sz="1350" spc="-22">
                <a:latin typeface="Microsoft Sans Serif"/>
                <a:cs typeface="Microsoft Sans Serif"/>
              </a:rPr>
              <a:t>enable		</a:t>
            </a:r>
            <a:r>
              <a:rPr dirty="0" sz="900" spc="5">
                <a:latin typeface="Microsoft Sans Serif"/>
                <a:cs typeface="Microsoft Sans Serif"/>
              </a:rPr>
              <a:t>opportunity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assess</a:t>
            </a:r>
            <a:endParaRPr sz="900">
              <a:latin typeface="Microsoft Sans Serif"/>
              <a:cs typeface="Microsoft Sans Serif"/>
            </a:endParaRPr>
          </a:p>
          <a:p>
            <a:pPr algn="r" marR="213995">
              <a:lnSpc>
                <a:spcPct val="100000"/>
              </a:lnSpc>
              <a:tabLst>
                <a:tab pos="1233170" algn="l"/>
                <a:tab pos="2451100" algn="l"/>
                <a:tab pos="3737610" algn="l"/>
                <a:tab pos="505333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solutions.	</a:t>
            </a:r>
            <a:r>
              <a:rPr dirty="0" sz="900" spc="-10">
                <a:latin typeface="Microsoft Sans Serif"/>
                <a:cs typeface="Microsoft Sans Serif"/>
              </a:rPr>
              <a:t>live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projects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offering	</a:t>
            </a:r>
            <a:r>
              <a:rPr dirty="0" sz="900" spc="-5">
                <a:latin typeface="Microsoft Sans Serif"/>
                <a:cs typeface="Microsoft Sans Serif"/>
              </a:rPr>
              <a:t>help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generate</a:t>
            </a:r>
            <a:r>
              <a:rPr dirty="0" sz="900" spc="15">
                <a:latin typeface="Microsoft Sans Serif"/>
                <a:cs typeface="Microsoft Sans Serif"/>
              </a:rPr>
              <a:t> trust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	</a:t>
            </a:r>
            <a:r>
              <a:rPr dirty="0" baseline="3086" sz="1350">
                <a:latin typeface="Microsoft Sans Serif"/>
                <a:cs typeface="Microsoft Sans Serif"/>
              </a:rPr>
              <a:t>infrastructure</a:t>
            </a:r>
            <a:r>
              <a:rPr dirty="0" baseline="3086" sz="1350" spc="52">
                <a:latin typeface="Microsoft Sans Serif"/>
                <a:cs typeface="Microsoft Sans Serif"/>
              </a:rPr>
              <a:t> </a:t>
            </a:r>
            <a:r>
              <a:rPr dirty="0" baseline="3086" sz="1350" spc="7">
                <a:latin typeface="Microsoft Sans Serif"/>
                <a:cs typeface="Microsoft Sans Serif"/>
              </a:rPr>
              <a:t>support	</a:t>
            </a:r>
            <a:r>
              <a:rPr dirty="0" sz="900" spc="-5">
                <a:latin typeface="Microsoft Sans Serif"/>
                <a:cs typeface="Microsoft Sans Serif"/>
              </a:rPr>
              <a:t>course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 spc="-25">
                <a:latin typeface="Microsoft Sans Serif"/>
                <a:cs typeface="Microsoft Sans Serif"/>
              </a:rPr>
              <a:t> and</a:t>
            </a:r>
            <a:endParaRPr sz="900">
              <a:latin typeface="Microsoft Sans Serif"/>
              <a:cs typeface="Microsoft Sans Serif"/>
            </a:endParaRPr>
          </a:p>
          <a:p>
            <a:pPr marL="358140" marR="156210" indent="-62865">
              <a:lnSpc>
                <a:spcPct val="100000"/>
              </a:lnSpc>
              <a:tabLst>
                <a:tab pos="1428115" algn="l"/>
                <a:tab pos="1609725" algn="l"/>
                <a:tab pos="2693670" algn="l"/>
                <a:tab pos="4177665" algn="l"/>
                <a:tab pos="5208905" algn="l"/>
                <a:tab pos="525145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i.e.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create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	</a:t>
            </a:r>
            <a:r>
              <a:rPr dirty="0" sz="900" spc="-5">
                <a:latin typeface="Microsoft Sans Serif"/>
                <a:cs typeface="Microsoft Sans Serif"/>
              </a:rPr>
              <a:t>real-world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application	</a:t>
            </a:r>
            <a:r>
              <a:rPr dirty="0" sz="900" spc="10">
                <a:latin typeface="Microsoft Sans Serif"/>
                <a:cs typeface="Microsoft Sans Serif"/>
              </a:rPr>
              <a:t>tuition</a:t>
            </a:r>
            <a:r>
              <a:rPr dirty="0" sz="900" spc="-5">
                <a:latin typeface="Microsoft Sans Serif"/>
                <a:cs typeface="Microsoft Sans Serif"/>
              </a:rPr>
              <a:t> marketplaces	</a:t>
            </a:r>
            <a:r>
              <a:rPr dirty="0" baseline="3086" sz="1350" spc="-7">
                <a:latin typeface="Microsoft Sans Serif"/>
                <a:cs typeface="Microsoft Sans Serif"/>
              </a:rPr>
              <a:t>in</a:t>
            </a:r>
            <a:r>
              <a:rPr dirty="0" baseline="3086" sz="1350" spc="7">
                <a:latin typeface="Microsoft Sans Serif"/>
                <a:cs typeface="Microsoft Sans Serif"/>
              </a:rPr>
              <a:t> </a:t>
            </a:r>
            <a:r>
              <a:rPr dirty="0" baseline="3086" sz="1350" spc="-22">
                <a:latin typeface="Microsoft Sans Serif"/>
                <a:cs typeface="Microsoft Sans Serif"/>
              </a:rPr>
              <a:t>rural</a:t>
            </a:r>
            <a:r>
              <a:rPr dirty="0" baseline="3086" sz="1350" spc="30">
                <a:latin typeface="Microsoft Sans Serif"/>
                <a:cs typeface="Microsoft Sans Serif"/>
              </a:rPr>
              <a:t> </a:t>
            </a:r>
            <a:r>
              <a:rPr dirty="0" baseline="3086" sz="1350" spc="-37">
                <a:latin typeface="Microsoft Sans Serif"/>
                <a:cs typeface="Microsoft Sans Serif"/>
              </a:rPr>
              <a:t>areas	</a:t>
            </a:r>
            <a:r>
              <a:rPr dirty="0" sz="900" spc="-5">
                <a:latin typeface="Microsoft Sans Serif"/>
                <a:cs typeface="Microsoft Sans Serif"/>
              </a:rPr>
              <a:t>quality prior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buying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touchpoints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		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educational				</a:t>
            </a:r>
            <a:r>
              <a:rPr dirty="0" sz="900" spc="-5">
                <a:latin typeface="Microsoft Sans Serif"/>
                <a:cs typeface="Microsoft Sans Serif"/>
              </a:rPr>
              <a:t>decisions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likely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endParaRPr sz="900">
              <a:latin typeface="Microsoft Sans Serif"/>
              <a:cs typeface="Microsoft Sans Serif"/>
            </a:endParaRPr>
          </a:p>
          <a:p>
            <a:pPr marL="358140">
              <a:lnSpc>
                <a:spcPct val="100000"/>
              </a:lnSpc>
              <a:tabLst>
                <a:tab pos="1732914" algn="l"/>
                <a:tab pos="5330825" algn="l"/>
              </a:tabLst>
            </a:pPr>
            <a:r>
              <a:rPr dirty="0" sz="900" spc="-15">
                <a:latin typeface="Microsoft Sans Serif"/>
                <a:cs typeface="Microsoft Sans Serif"/>
              </a:rPr>
              <a:t>enhance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	</a:t>
            </a:r>
            <a:r>
              <a:rPr dirty="0" sz="900">
                <a:latin typeface="Microsoft Sans Serif"/>
                <a:cs typeface="Microsoft Sans Serif"/>
              </a:rPr>
              <a:t>concepts	continue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</a:t>
            </a:r>
            <a:endParaRPr sz="900">
              <a:latin typeface="Microsoft Sans Serif"/>
              <a:cs typeface="Microsoft Sans Serif"/>
            </a:endParaRPr>
          </a:p>
          <a:p>
            <a:pPr marL="5536565">
              <a:lnSpc>
                <a:spcPct val="100000"/>
              </a:lnSpc>
            </a:pPr>
            <a:r>
              <a:rPr dirty="0" sz="900" spc="-5">
                <a:latin typeface="Microsoft Sans Serif"/>
                <a:cs typeface="Microsoft Sans Serif"/>
              </a:rPr>
              <a:t>adoption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97280" y="8548116"/>
            <a:ext cx="5506720" cy="471170"/>
          </a:xfrm>
          <a:custGeom>
            <a:avLst/>
            <a:gdLst/>
            <a:ahLst/>
            <a:cxnLst/>
            <a:rect l="l" t="t" r="r" b="b"/>
            <a:pathLst>
              <a:path w="5506720" h="471170">
                <a:moveTo>
                  <a:pt x="403034" y="419188"/>
                </a:moveTo>
                <a:lnTo>
                  <a:pt x="400570" y="414997"/>
                </a:lnTo>
                <a:lnTo>
                  <a:pt x="373214" y="368490"/>
                </a:lnTo>
                <a:lnTo>
                  <a:pt x="368427" y="373710"/>
                </a:lnTo>
                <a:lnTo>
                  <a:pt x="363626" y="377901"/>
                </a:lnTo>
                <a:lnTo>
                  <a:pt x="358305" y="382600"/>
                </a:lnTo>
                <a:lnTo>
                  <a:pt x="353517" y="386257"/>
                </a:lnTo>
                <a:lnTo>
                  <a:pt x="348195" y="390436"/>
                </a:lnTo>
                <a:lnTo>
                  <a:pt x="342861" y="393573"/>
                </a:lnTo>
                <a:lnTo>
                  <a:pt x="337007" y="396709"/>
                </a:lnTo>
                <a:lnTo>
                  <a:pt x="331152" y="400367"/>
                </a:lnTo>
                <a:lnTo>
                  <a:pt x="325297" y="402983"/>
                </a:lnTo>
                <a:lnTo>
                  <a:pt x="313588" y="407162"/>
                </a:lnTo>
                <a:lnTo>
                  <a:pt x="307200" y="409778"/>
                </a:lnTo>
                <a:lnTo>
                  <a:pt x="300278" y="411340"/>
                </a:lnTo>
                <a:lnTo>
                  <a:pt x="281114" y="414477"/>
                </a:lnTo>
                <a:lnTo>
                  <a:pt x="273659" y="414997"/>
                </a:lnTo>
                <a:lnTo>
                  <a:pt x="258749" y="414997"/>
                </a:lnTo>
                <a:lnTo>
                  <a:pt x="251294" y="414477"/>
                </a:lnTo>
                <a:lnTo>
                  <a:pt x="237451" y="412394"/>
                </a:lnTo>
                <a:lnTo>
                  <a:pt x="231063" y="410819"/>
                </a:lnTo>
                <a:lnTo>
                  <a:pt x="224142" y="409257"/>
                </a:lnTo>
                <a:lnTo>
                  <a:pt x="217220" y="406641"/>
                </a:lnTo>
                <a:lnTo>
                  <a:pt x="211366" y="404545"/>
                </a:lnTo>
                <a:lnTo>
                  <a:pt x="204978" y="402463"/>
                </a:lnTo>
                <a:lnTo>
                  <a:pt x="199644" y="399326"/>
                </a:lnTo>
                <a:lnTo>
                  <a:pt x="193255" y="396189"/>
                </a:lnTo>
                <a:lnTo>
                  <a:pt x="187401" y="393052"/>
                </a:lnTo>
                <a:lnTo>
                  <a:pt x="182079" y="388874"/>
                </a:lnTo>
                <a:lnTo>
                  <a:pt x="176758" y="385216"/>
                </a:lnTo>
                <a:lnTo>
                  <a:pt x="149072" y="358038"/>
                </a:lnTo>
                <a:lnTo>
                  <a:pt x="133096" y="329819"/>
                </a:lnTo>
                <a:lnTo>
                  <a:pt x="129908" y="324586"/>
                </a:lnTo>
                <a:lnTo>
                  <a:pt x="127774" y="317792"/>
                </a:lnTo>
                <a:lnTo>
                  <a:pt x="125641" y="311518"/>
                </a:lnTo>
                <a:lnTo>
                  <a:pt x="124053" y="304723"/>
                </a:lnTo>
                <a:lnTo>
                  <a:pt x="122986" y="298983"/>
                </a:lnTo>
                <a:lnTo>
                  <a:pt x="121386" y="292188"/>
                </a:lnTo>
                <a:lnTo>
                  <a:pt x="120319" y="285394"/>
                </a:lnTo>
                <a:lnTo>
                  <a:pt x="120319" y="278599"/>
                </a:lnTo>
                <a:lnTo>
                  <a:pt x="119786" y="271805"/>
                </a:lnTo>
                <a:lnTo>
                  <a:pt x="119786" y="267093"/>
                </a:lnTo>
                <a:lnTo>
                  <a:pt x="192722" y="267093"/>
                </a:lnTo>
                <a:lnTo>
                  <a:pt x="113398" y="132257"/>
                </a:lnTo>
                <a:lnTo>
                  <a:pt x="96367" y="103517"/>
                </a:lnTo>
                <a:lnTo>
                  <a:pt x="0" y="267093"/>
                </a:lnTo>
                <a:lnTo>
                  <a:pt x="62826" y="267093"/>
                </a:lnTo>
                <a:lnTo>
                  <a:pt x="62826" y="281216"/>
                </a:lnTo>
                <a:lnTo>
                  <a:pt x="70802" y="327202"/>
                </a:lnTo>
                <a:lnTo>
                  <a:pt x="84645" y="361175"/>
                </a:lnTo>
                <a:lnTo>
                  <a:pt x="88379" y="369011"/>
                </a:lnTo>
                <a:lnTo>
                  <a:pt x="97955" y="384695"/>
                </a:lnTo>
                <a:lnTo>
                  <a:pt x="103822" y="392010"/>
                </a:lnTo>
                <a:lnTo>
                  <a:pt x="109143" y="399326"/>
                </a:lnTo>
                <a:lnTo>
                  <a:pt x="142151" y="430161"/>
                </a:lnTo>
                <a:lnTo>
                  <a:pt x="190068" y="456819"/>
                </a:lnTo>
                <a:lnTo>
                  <a:pt x="207632" y="462559"/>
                </a:lnTo>
                <a:lnTo>
                  <a:pt x="216687" y="465696"/>
                </a:lnTo>
                <a:lnTo>
                  <a:pt x="225742" y="467271"/>
                </a:lnTo>
                <a:lnTo>
                  <a:pt x="245440" y="470395"/>
                </a:lnTo>
                <a:lnTo>
                  <a:pt x="250761" y="470395"/>
                </a:lnTo>
                <a:lnTo>
                  <a:pt x="255549" y="470928"/>
                </a:lnTo>
                <a:lnTo>
                  <a:pt x="276847" y="470928"/>
                </a:lnTo>
                <a:lnTo>
                  <a:pt x="281635" y="470395"/>
                </a:lnTo>
                <a:lnTo>
                  <a:pt x="286969" y="470395"/>
                </a:lnTo>
                <a:lnTo>
                  <a:pt x="295478" y="469353"/>
                </a:lnTo>
                <a:lnTo>
                  <a:pt x="302933" y="467791"/>
                </a:lnTo>
                <a:lnTo>
                  <a:pt x="310921" y="466737"/>
                </a:lnTo>
                <a:lnTo>
                  <a:pt x="318909" y="464654"/>
                </a:lnTo>
                <a:lnTo>
                  <a:pt x="326364" y="462038"/>
                </a:lnTo>
                <a:lnTo>
                  <a:pt x="334352" y="459943"/>
                </a:lnTo>
                <a:lnTo>
                  <a:pt x="341274" y="457339"/>
                </a:lnTo>
                <a:lnTo>
                  <a:pt x="348729" y="453682"/>
                </a:lnTo>
                <a:lnTo>
                  <a:pt x="363626" y="447408"/>
                </a:lnTo>
                <a:lnTo>
                  <a:pt x="370014" y="442696"/>
                </a:lnTo>
                <a:lnTo>
                  <a:pt x="376936" y="439039"/>
                </a:lnTo>
                <a:lnTo>
                  <a:pt x="383857" y="434340"/>
                </a:lnTo>
                <a:lnTo>
                  <a:pt x="390258" y="429641"/>
                </a:lnTo>
                <a:lnTo>
                  <a:pt x="403034" y="419188"/>
                </a:lnTo>
                <a:close/>
              </a:path>
              <a:path w="5506720" h="471170">
                <a:moveTo>
                  <a:pt x="531876" y="275983"/>
                </a:moveTo>
                <a:lnTo>
                  <a:pt x="469582" y="275983"/>
                </a:lnTo>
                <a:lnTo>
                  <a:pt x="469582" y="271805"/>
                </a:lnTo>
                <a:lnTo>
                  <a:pt x="469049" y="262394"/>
                </a:lnTo>
                <a:lnTo>
                  <a:pt x="461594" y="215887"/>
                </a:lnTo>
                <a:lnTo>
                  <a:pt x="455206" y="198640"/>
                </a:lnTo>
                <a:lnTo>
                  <a:pt x="452005" y="190271"/>
                </a:lnTo>
                <a:lnTo>
                  <a:pt x="448284" y="181914"/>
                </a:lnTo>
                <a:lnTo>
                  <a:pt x="443496" y="174066"/>
                </a:lnTo>
                <a:lnTo>
                  <a:pt x="439229" y="166751"/>
                </a:lnTo>
                <a:lnTo>
                  <a:pt x="433908" y="158915"/>
                </a:lnTo>
                <a:lnTo>
                  <a:pt x="429120" y="151599"/>
                </a:lnTo>
                <a:lnTo>
                  <a:pt x="423265" y="144284"/>
                </a:lnTo>
                <a:lnTo>
                  <a:pt x="390779" y="113449"/>
                </a:lnTo>
                <a:lnTo>
                  <a:pt x="350850" y="89928"/>
                </a:lnTo>
                <a:lnTo>
                  <a:pt x="306133" y="75819"/>
                </a:lnTo>
                <a:lnTo>
                  <a:pt x="286969" y="73202"/>
                </a:lnTo>
                <a:lnTo>
                  <a:pt x="281635" y="72161"/>
                </a:lnTo>
                <a:lnTo>
                  <a:pt x="276847" y="72161"/>
                </a:lnTo>
                <a:lnTo>
                  <a:pt x="271526" y="71640"/>
                </a:lnTo>
                <a:lnTo>
                  <a:pt x="260870" y="71640"/>
                </a:lnTo>
                <a:lnTo>
                  <a:pt x="255549" y="72161"/>
                </a:lnTo>
                <a:lnTo>
                  <a:pt x="250228" y="72161"/>
                </a:lnTo>
                <a:lnTo>
                  <a:pt x="245440" y="73202"/>
                </a:lnTo>
                <a:lnTo>
                  <a:pt x="229463" y="75298"/>
                </a:lnTo>
                <a:lnTo>
                  <a:pt x="213487" y="78435"/>
                </a:lnTo>
                <a:lnTo>
                  <a:pt x="205511" y="80518"/>
                </a:lnTo>
                <a:lnTo>
                  <a:pt x="198056" y="83654"/>
                </a:lnTo>
                <a:lnTo>
                  <a:pt x="190601" y="86271"/>
                </a:lnTo>
                <a:lnTo>
                  <a:pt x="183146" y="89408"/>
                </a:lnTo>
                <a:lnTo>
                  <a:pt x="176225" y="93065"/>
                </a:lnTo>
                <a:lnTo>
                  <a:pt x="168770" y="96202"/>
                </a:lnTo>
                <a:lnTo>
                  <a:pt x="162382" y="99860"/>
                </a:lnTo>
                <a:lnTo>
                  <a:pt x="154927" y="104559"/>
                </a:lnTo>
                <a:lnTo>
                  <a:pt x="148539" y="108737"/>
                </a:lnTo>
                <a:lnTo>
                  <a:pt x="142151" y="113969"/>
                </a:lnTo>
                <a:lnTo>
                  <a:pt x="135763" y="118668"/>
                </a:lnTo>
                <a:lnTo>
                  <a:pt x="129374" y="123901"/>
                </a:lnTo>
                <a:lnTo>
                  <a:pt x="159181" y="174066"/>
                </a:lnTo>
                <a:lnTo>
                  <a:pt x="163982" y="169887"/>
                </a:lnTo>
                <a:lnTo>
                  <a:pt x="168770" y="165188"/>
                </a:lnTo>
                <a:lnTo>
                  <a:pt x="173558" y="161010"/>
                </a:lnTo>
                <a:lnTo>
                  <a:pt x="178892" y="157353"/>
                </a:lnTo>
                <a:lnTo>
                  <a:pt x="184213" y="153162"/>
                </a:lnTo>
                <a:lnTo>
                  <a:pt x="190068" y="149504"/>
                </a:lnTo>
                <a:lnTo>
                  <a:pt x="195389" y="145846"/>
                </a:lnTo>
                <a:lnTo>
                  <a:pt x="207098" y="140627"/>
                </a:lnTo>
                <a:lnTo>
                  <a:pt x="212966" y="138531"/>
                </a:lnTo>
                <a:lnTo>
                  <a:pt x="219354" y="135915"/>
                </a:lnTo>
                <a:lnTo>
                  <a:pt x="225209" y="133832"/>
                </a:lnTo>
                <a:lnTo>
                  <a:pt x="231597" y="132257"/>
                </a:lnTo>
                <a:lnTo>
                  <a:pt x="238518" y="131216"/>
                </a:lnTo>
                <a:lnTo>
                  <a:pt x="244373" y="130175"/>
                </a:lnTo>
                <a:lnTo>
                  <a:pt x="251294" y="129120"/>
                </a:lnTo>
                <a:lnTo>
                  <a:pt x="258749" y="128079"/>
                </a:lnTo>
                <a:lnTo>
                  <a:pt x="273659" y="128079"/>
                </a:lnTo>
                <a:lnTo>
                  <a:pt x="281114" y="129120"/>
                </a:lnTo>
                <a:lnTo>
                  <a:pt x="294944" y="131216"/>
                </a:lnTo>
                <a:lnTo>
                  <a:pt x="301345" y="132257"/>
                </a:lnTo>
                <a:lnTo>
                  <a:pt x="308267" y="134353"/>
                </a:lnTo>
                <a:lnTo>
                  <a:pt x="314655" y="135915"/>
                </a:lnTo>
                <a:lnTo>
                  <a:pt x="321043" y="138531"/>
                </a:lnTo>
                <a:lnTo>
                  <a:pt x="326898" y="141147"/>
                </a:lnTo>
                <a:lnTo>
                  <a:pt x="333286" y="143764"/>
                </a:lnTo>
                <a:lnTo>
                  <a:pt x="338607" y="146888"/>
                </a:lnTo>
                <a:lnTo>
                  <a:pt x="344995" y="150558"/>
                </a:lnTo>
                <a:lnTo>
                  <a:pt x="349783" y="153682"/>
                </a:lnTo>
                <a:lnTo>
                  <a:pt x="355650" y="157873"/>
                </a:lnTo>
                <a:lnTo>
                  <a:pt x="360438" y="162052"/>
                </a:lnTo>
                <a:lnTo>
                  <a:pt x="365760" y="166230"/>
                </a:lnTo>
                <a:lnTo>
                  <a:pt x="370014" y="170929"/>
                </a:lnTo>
                <a:lnTo>
                  <a:pt x="374815" y="175641"/>
                </a:lnTo>
                <a:lnTo>
                  <a:pt x="378536" y="180340"/>
                </a:lnTo>
                <a:lnTo>
                  <a:pt x="383336" y="185572"/>
                </a:lnTo>
                <a:lnTo>
                  <a:pt x="386524" y="190271"/>
                </a:lnTo>
                <a:lnTo>
                  <a:pt x="390779" y="196024"/>
                </a:lnTo>
                <a:lnTo>
                  <a:pt x="393979" y="201244"/>
                </a:lnTo>
                <a:lnTo>
                  <a:pt x="396646" y="207518"/>
                </a:lnTo>
                <a:lnTo>
                  <a:pt x="399834" y="213271"/>
                </a:lnTo>
                <a:lnTo>
                  <a:pt x="402501" y="219011"/>
                </a:lnTo>
                <a:lnTo>
                  <a:pt x="404622" y="225285"/>
                </a:lnTo>
                <a:lnTo>
                  <a:pt x="406222" y="232079"/>
                </a:lnTo>
                <a:lnTo>
                  <a:pt x="407822" y="237832"/>
                </a:lnTo>
                <a:lnTo>
                  <a:pt x="409956" y="244627"/>
                </a:lnTo>
                <a:lnTo>
                  <a:pt x="411010" y="251421"/>
                </a:lnTo>
                <a:lnTo>
                  <a:pt x="411543" y="257695"/>
                </a:lnTo>
                <a:lnTo>
                  <a:pt x="412076" y="264490"/>
                </a:lnTo>
                <a:lnTo>
                  <a:pt x="412076" y="275983"/>
                </a:lnTo>
                <a:lnTo>
                  <a:pt x="339140" y="275983"/>
                </a:lnTo>
                <a:lnTo>
                  <a:pt x="435508" y="440093"/>
                </a:lnTo>
                <a:lnTo>
                  <a:pt x="531876" y="275983"/>
                </a:lnTo>
                <a:close/>
              </a:path>
              <a:path w="5506720" h="471170">
                <a:moveTo>
                  <a:pt x="1889760" y="271538"/>
                </a:moveTo>
                <a:lnTo>
                  <a:pt x="1849158" y="261391"/>
                </a:lnTo>
                <a:lnTo>
                  <a:pt x="1847100" y="254279"/>
                </a:lnTo>
                <a:lnTo>
                  <a:pt x="1844344" y="246837"/>
                </a:lnTo>
                <a:lnTo>
                  <a:pt x="1841246" y="240068"/>
                </a:lnTo>
                <a:lnTo>
                  <a:pt x="1837461" y="233299"/>
                </a:lnTo>
                <a:lnTo>
                  <a:pt x="1846033" y="220433"/>
                </a:lnTo>
                <a:lnTo>
                  <a:pt x="1858454" y="201815"/>
                </a:lnTo>
                <a:lnTo>
                  <a:pt x="1855343" y="198767"/>
                </a:lnTo>
                <a:lnTo>
                  <a:pt x="1855012" y="198437"/>
                </a:lnTo>
                <a:lnTo>
                  <a:pt x="1834705" y="178460"/>
                </a:lnTo>
                <a:lnTo>
                  <a:pt x="1818538" y="188048"/>
                </a:lnTo>
                <a:lnTo>
                  <a:pt x="1818538" y="288798"/>
                </a:lnTo>
                <a:lnTo>
                  <a:pt x="1818195" y="295910"/>
                </a:lnTo>
                <a:lnTo>
                  <a:pt x="1802371" y="332460"/>
                </a:lnTo>
                <a:lnTo>
                  <a:pt x="1769338" y="354126"/>
                </a:lnTo>
                <a:lnTo>
                  <a:pt x="1749031" y="357174"/>
                </a:lnTo>
                <a:lnTo>
                  <a:pt x="1741805" y="356831"/>
                </a:lnTo>
                <a:lnTo>
                  <a:pt x="1734934" y="355815"/>
                </a:lnTo>
                <a:lnTo>
                  <a:pt x="1728050" y="354126"/>
                </a:lnTo>
                <a:lnTo>
                  <a:pt x="1721853" y="351751"/>
                </a:lnTo>
                <a:lnTo>
                  <a:pt x="1716011" y="348716"/>
                </a:lnTo>
                <a:lnTo>
                  <a:pt x="1709813" y="345668"/>
                </a:lnTo>
                <a:lnTo>
                  <a:pt x="1685036" y="315201"/>
                </a:lnTo>
                <a:lnTo>
                  <a:pt x="1679536" y="288798"/>
                </a:lnTo>
                <a:lnTo>
                  <a:pt x="1679879" y="282028"/>
                </a:lnTo>
                <a:lnTo>
                  <a:pt x="1695361" y="245478"/>
                </a:lnTo>
                <a:lnTo>
                  <a:pt x="1728050" y="223481"/>
                </a:lnTo>
                <a:lnTo>
                  <a:pt x="1749031" y="220433"/>
                </a:lnTo>
                <a:lnTo>
                  <a:pt x="1755914" y="220776"/>
                </a:lnTo>
                <a:lnTo>
                  <a:pt x="1793074" y="236004"/>
                </a:lnTo>
                <a:lnTo>
                  <a:pt x="1815096" y="268490"/>
                </a:lnTo>
                <a:lnTo>
                  <a:pt x="1818538" y="288798"/>
                </a:lnTo>
                <a:lnTo>
                  <a:pt x="1818538" y="188048"/>
                </a:lnTo>
                <a:lnTo>
                  <a:pt x="1800987" y="198437"/>
                </a:lnTo>
                <a:lnTo>
                  <a:pt x="1794802" y="195046"/>
                </a:lnTo>
                <a:lnTo>
                  <a:pt x="1787918" y="191998"/>
                </a:lnTo>
                <a:lnTo>
                  <a:pt x="1781378" y="189636"/>
                </a:lnTo>
                <a:lnTo>
                  <a:pt x="1774151" y="187261"/>
                </a:lnTo>
                <a:lnTo>
                  <a:pt x="1766582" y="149364"/>
                </a:lnTo>
                <a:lnTo>
                  <a:pt x="1732521" y="149364"/>
                </a:lnTo>
                <a:lnTo>
                  <a:pt x="1723224" y="186931"/>
                </a:lnTo>
                <a:lnTo>
                  <a:pt x="1715655" y="188620"/>
                </a:lnTo>
                <a:lnTo>
                  <a:pt x="1707743" y="191668"/>
                </a:lnTo>
                <a:lnTo>
                  <a:pt x="1700517" y="195046"/>
                </a:lnTo>
                <a:lnTo>
                  <a:pt x="1693646" y="198767"/>
                </a:lnTo>
                <a:lnTo>
                  <a:pt x="1661299" y="177114"/>
                </a:lnTo>
                <a:lnTo>
                  <a:pt x="1637207" y="200799"/>
                </a:lnTo>
                <a:lnTo>
                  <a:pt x="1657515" y="233629"/>
                </a:lnTo>
                <a:lnTo>
                  <a:pt x="1653730" y="240741"/>
                </a:lnTo>
                <a:lnTo>
                  <a:pt x="1650631" y="247510"/>
                </a:lnTo>
                <a:lnTo>
                  <a:pt x="1647532" y="254952"/>
                </a:lnTo>
                <a:lnTo>
                  <a:pt x="1645475" y="262737"/>
                </a:lnTo>
                <a:lnTo>
                  <a:pt x="1615440" y="268376"/>
                </a:lnTo>
                <a:lnTo>
                  <a:pt x="1615440" y="240741"/>
                </a:lnTo>
                <a:lnTo>
                  <a:pt x="1555318" y="225856"/>
                </a:lnTo>
                <a:lnTo>
                  <a:pt x="1553946" y="220446"/>
                </a:lnTo>
                <a:lnTo>
                  <a:pt x="1552219" y="215036"/>
                </a:lnTo>
                <a:lnTo>
                  <a:pt x="1550162" y="209626"/>
                </a:lnTo>
                <a:lnTo>
                  <a:pt x="1548104" y="204546"/>
                </a:lnTo>
                <a:lnTo>
                  <a:pt x="1545348" y="199478"/>
                </a:lnTo>
                <a:lnTo>
                  <a:pt x="1542948" y="194056"/>
                </a:lnTo>
                <a:lnTo>
                  <a:pt x="1540205" y="188988"/>
                </a:lnTo>
                <a:lnTo>
                  <a:pt x="1537449" y="184251"/>
                </a:lnTo>
                <a:lnTo>
                  <a:pt x="1550504" y="164973"/>
                </a:lnTo>
                <a:lnTo>
                  <a:pt x="1569059" y="137579"/>
                </a:lnTo>
                <a:lnTo>
                  <a:pt x="1563941" y="132499"/>
                </a:lnTo>
                <a:lnTo>
                  <a:pt x="1563598" y="132156"/>
                </a:lnTo>
                <a:lnTo>
                  <a:pt x="1533677" y="102400"/>
                </a:lnTo>
                <a:lnTo>
                  <a:pt x="1509623" y="116776"/>
                </a:lnTo>
                <a:lnTo>
                  <a:pt x="1509623" y="266446"/>
                </a:lnTo>
                <a:lnTo>
                  <a:pt x="1508937" y="271526"/>
                </a:lnTo>
                <a:lnTo>
                  <a:pt x="1498968" y="310413"/>
                </a:lnTo>
                <a:lnTo>
                  <a:pt x="1496910" y="314820"/>
                </a:lnTo>
                <a:lnTo>
                  <a:pt x="1494167" y="319214"/>
                </a:lnTo>
                <a:lnTo>
                  <a:pt x="1491754" y="323265"/>
                </a:lnTo>
                <a:lnTo>
                  <a:pt x="1488668" y="327329"/>
                </a:lnTo>
                <a:lnTo>
                  <a:pt x="1485569" y="331050"/>
                </a:lnTo>
                <a:lnTo>
                  <a:pt x="1482826" y="334772"/>
                </a:lnTo>
                <a:lnTo>
                  <a:pt x="1479042" y="338150"/>
                </a:lnTo>
                <a:lnTo>
                  <a:pt x="1475613" y="341871"/>
                </a:lnTo>
                <a:lnTo>
                  <a:pt x="1472171" y="344576"/>
                </a:lnTo>
                <a:lnTo>
                  <a:pt x="1468056" y="347967"/>
                </a:lnTo>
                <a:lnTo>
                  <a:pt x="1459801" y="353377"/>
                </a:lnTo>
                <a:lnTo>
                  <a:pt x="1455343" y="355739"/>
                </a:lnTo>
                <a:lnTo>
                  <a:pt x="1450873" y="357771"/>
                </a:lnTo>
                <a:lnTo>
                  <a:pt x="1446403" y="360146"/>
                </a:lnTo>
                <a:lnTo>
                  <a:pt x="1416862" y="367245"/>
                </a:lnTo>
                <a:lnTo>
                  <a:pt x="1411706" y="368261"/>
                </a:lnTo>
                <a:lnTo>
                  <a:pt x="1401064" y="368261"/>
                </a:lnTo>
                <a:lnTo>
                  <a:pt x="1395564" y="367245"/>
                </a:lnTo>
                <a:lnTo>
                  <a:pt x="1390751" y="366903"/>
                </a:lnTo>
                <a:lnTo>
                  <a:pt x="1361554" y="357771"/>
                </a:lnTo>
                <a:lnTo>
                  <a:pt x="1357083" y="355739"/>
                </a:lnTo>
                <a:lnTo>
                  <a:pt x="1352956" y="353377"/>
                </a:lnTo>
                <a:lnTo>
                  <a:pt x="1344714" y="347967"/>
                </a:lnTo>
                <a:lnTo>
                  <a:pt x="1340586" y="344576"/>
                </a:lnTo>
                <a:lnTo>
                  <a:pt x="1336814" y="341871"/>
                </a:lnTo>
                <a:lnTo>
                  <a:pt x="1333373" y="338150"/>
                </a:lnTo>
                <a:lnTo>
                  <a:pt x="1329944" y="334772"/>
                </a:lnTo>
                <a:lnTo>
                  <a:pt x="1323759" y="327329"/>
                </a:lnTo>
                <a:lnTo>
                  <a:pt x="1321003" y="323265"/>
                </a:lnTo>
                <a:lnTo>
                  <a:pt x="1317917" y="319214"/>
                </a:lnTo>
                <a:lnTo>
                  <a:pt x="1315859" y="314820"/>
                </a:lnTo>
                <a:lnTo>
                  <a:pt x="1305547" y="287083"/>
                </a:lnTo>
                <a:lnTo>
                  <a:pt x="1304175" y="282003"/>
                </a:lnTo>
                <a:lnTo>
                  <a:pt x="1303832" y="276936"/>
                </a:lnTo>
                <a:lnTo>
                  <a:pt x="1303147" y="271526"/>
                </a:lnTo>
                <a:lnTo>
                  <a:pt x="1303147" y="261378"/>
                </a:lnTo>
                <a:lnTo>
                  <a:pt x="1303832" y="256298"/>
                </a:lnTo>
                <a:lnTo>
                  <a:pt x="1304175" y="251218"/>
                </a:lnTo>
                <a:lnTo>
                  <a:pt x="1305547" y="246151"/>
                </a:lnTo>
                <a:lnTo>
                  <a:pt x="1306576" y="241414"/>
                </a:lnTo>
                <a:lnTo>
                  <a:pt x="1307947" y="236347"/>
                </a:lnTo>
                <a:lnTo>
                  <a:pt x="1309674" y="231940"/>
                </a:lnTo>
                <a:lnTo>
                  <a:pt x="1311389" y="227215"/>
                </a:lnTo>
                <a:lnTo>
                  <a:pt x="1313103" y="222808"/>
                </a:lnTo>
                <a:lnTo>
                  <a:pt x="1315859" y="218414"/>
                </a:lnTo>
                <a:lnTo>
                  <a:pt x="1317917" y="214020"/>
                </a:lnTo>
                <a:lnTo>
                  <a:pt x="1321003" y="209956"/>
                </a:lnTo>
                <a:lnTo>
                  <a:pt x="1323759" y="205905"/>
                </a:lnTo>
                <a:lnTo>
                  <a:pt x="1326845" y="201841"/>
                </a:lnTo>
                <a:lnTo>
                  <a:pt x="1329944" y="198120"/>
                </a:lnTo>
                <a:lnTo>
                  <a:pt x="1333373" y="195072"/>
                </a:lnTo>
                <a:lnTo>
                  <a:pt x="1336814" y="191350"/>
                </a:lnTo>
                <a:lnTo>
                  <a:pt x="1340586" y="188315"/>
                </a:lnTo>
                <a:lnTo>
                  <a:pt x="1344714" y="184924"/>
                </a:lnTo>
                <a:lnTo>
                  <a:pt x="1348841" y="182562"/>
                </a:lnTo>
                <a:lnTo>
                  <a:pt x="1352956" y="179514"/>
                </a:lnTo>
                <a:lnTo>
                  <a:pt x="1357083" y="177482"/>
                </a:lnTo>
                <a:lnTo>
                  <a:pt x="1361554" y="175120"/>
                </a:lnTo>
                <a:lnTo>
                  <a:pt x="1366354" y="173088"/>
                </a:lnTo>
                <a:lnTo>
                  <a:pt x="1370825" y="171056"/>
                </a:lnTo>
                <a:lnTo>
                  <a:pt x="1380439" y="168351"/>
                </a:lnTo>
                <a:lnTo>
                  <a:pt x="1385595" y="167335"/>
                </a:lnTo>
                <a:lnTo>
                  <a:pt x="1390751" y="165989"/>
                </a:lnTo>
                <a:lnTo>
                  <a:pt x="1395564" y="165646"/>
                </a:lnTo>
                <a:lnTo>
                  <a:pt x="1406207" y="164973"/>
                </a:lnTo>
                <a:lnTo>
                  <a:pt x="1422019" y="165989"/>
                </a:lnTo>
                <a:lnTo>
                  <a:pt x="1427162" y="167335"/>
                </a:lnTo>
                <a:lnTo>
                  <a:pt x="1431975" y="168351"/>
                </a:lnTo>
                <a:lnTo>
                  <a:pt x="1441602" y="171056"/>
                </a:lnTo>
                <a:lnTo>
                  <a:pt x="1446403" y="173088"/>
                </a:lnTo>
                <a:lnTo>
                  <a:pt x="1450873" y="175120"/>
                </a:lnTo>
                <a:lnTo>
                  <a:pt x="1455343" y="177482"/>
                </a:lnTo>
                <a:lnTo>
                  <a:pt x="1459801" y="179514"/>
                </a:lnTo>
                <a:lnTo>
                  <a:pt x="1463929" y="182562"/>
                </a:lnTo>
                <a:lnTo>
                  <a:pt x="1468056" y="184924"/>
                </a:lnTo>
                <a:lnTo>
                  <a:pt x="1472171" y="188315"/>
                </a:lnTo>
                <a:lnTo>
                  <a:pt x="1475613" y="191350"/>
                </a:lnTo>
                <a:lnTo>
                  <a:pt x="1479042" y="195072"/>
                </a:lnTo>
                <a:lnTo>
                  <a:pt x="1482826" y="198120"/>
                </a:lnTo>
                <a:lnTo>
                  <a:pt x="1485569" y="201841"/>
                </a:lnTo>
                <a:lnTo>
                  <a:pt x="1491754" y="209956"/>
                </a:lnTo>
                <a:lnTo>
                  <a:pt x="1494167" y="214020"/>
                </a:lnTo>
                <a:lnTo>
                  <a:pt x="1496910" y="218414"/>
                </a:lnTo>
                <a:lnTo>
                  <a:pt x="1498968" y="222808"/>
                </a:lnTo>
                <a:lnTo>
                  <a:pt x="1501381" y="227215"/>
                </a:lnTo>
                <a:lnTo>
                  <a:pt x="1503095" y="231940"/>
                </a:lnTo>
                <a:lnTo>
                  <a:pt x="1504810" y="236347"/>
                </a:lnTo>
                <a:lnTo>
                  <a:pt x="1506181" y="241414"/>
                </a:lnTo>
                <a:lnTo>
                  <a:pt x="1507223" y="246151"/>
                </a:lnTo>
                <a:lnTo>
                  <a:pt x="1508594" y="256298"/>
                </a:lnTo>
                <a:lnTo>
                  <a:pt x="1508937" y="261378"/>
                </a:lnTo>
                <a:lnTo>
                  <a:pt x="1509623" y="266446"/>
                </a:lnTo>
                <a:lnTo>
                  <a:pt x="1509623" y="116776"/>
                </a:lnTo>
                <a:lnTo>
                  <a:pt x="1483855" y="132156"/>
                </a:lnTo>
                <a:lnTo>
                  <a:pt x="1479042" y="129451"/>
                </a:lnTo>
                <a:lnTo>
                  <a:pt x="1443659" y="115582"/>
                </a:lnTo>
                <a:lnTo>
                  <a:pt x="1432318" y="59436"/>
                </a:lnTo>
                <a:lnTo>
                  <a:pt x="1382166" y="59436"/>
                </a:lnTo>
                <a:lnTo>
                  <a:pt x="1368082" y="114909"/>
                </a:lnTo>
                <a:lnTo>
                  <a:pt x="1362240" y="116268"/>
                </a:lnTo>
                <a:lnTo>
                  <a:pt x="1356741" y="118287"/>
                </a:lnTo>
                <a:lnTo>
                  <a:pt x="1350556" y="119989"/>
                </a:lnTo>
                <a:lnTo>
                  <a:pt x="1345057" y="122351"/>
                </a:lnTo>
                <a:lnTo>
                  <a:pt x="1339900" y="124383"/>
                </a:lnTo>
                <a:lnTo>
                  <a:pt x="1334401" y="127088"/>
                </a:lnTo>
                <a:lnTo>
                  <a:pt x="1329258" y="129451"/>
                </a:lnTo>
                <a:lnTo>
                  <a:pt x="1324444" y="132499"/>
                </a:lnTo>
                <a:lnTo>
                  <a:pt x="1276007" y="100711"/>
                </a:lnTo>
                <a:lnTo>
                  <a:pt x="1240612" y="135877"/>
                </a:lnTo>
                <a:lnTo>
                  <a:pt x="1270508" y="184924"/>
                </a:lnTo>
                <a:lnTo>
                  <a:pt x="1265008" y="195072"/>
                </a:lnTo>
                <a:lnTo>
                  <a:pt x="1262265" y="200482"/>
                </a:lnTo>
                <a:lnTo>
                  <a:pt x="1260195" y="205562"/>
                </a:lnTo>
                <a:lnTo>
                  <a:pt x="1257795" y="210972"/>
                </a:lnTo>
                <a:lnTo>
                  <a:pt x="1256080" y="216382"/>
                </a:lnTo>
                <a:lnTo>
                  <a:pt x="1252639" y="227888"/>
                </a:lnTo>
                <a:lnTo>
                  <a:pt x="1199388" y="238036"/>
                </a:lnTo>
                <a:lnTo>
                  <a:pt x="1199388" y="287756"/>
                </a:lnTo>
                <a:lnTo>
                  <a:pt x="1252296" y="300951"/>
                </a:lnTo>
                <a:lnTo>
                  <a:pt x="1257452" y="317182"/>
                </a:lnTo>
                <a:lnTo>
                  <a:pt x="1259852" y="322592"/>
                </a:lnTo>
                <a:lnTo>
                  <a:pt x="1261910" y="328002"/>
                </a:lnTo>
                <a:lnTo>
                  <a:pt x="1264666" y="333082"/>
                </a:lnTo>
                <a:lnTo>
                  <a:pt x="1267066" y="338150"/>
                </a:lnTo>
                <a:lnTo>
                  <a:pt x="1269822" y="342887"/>
                </a:lnTo>
                <a:lnTo>
                  <a:pt x="1237183" y="390918"/>
                </a:lnTo>
                <a:lnTo>
                  <a:pt x="1272908" y="425754"/>
                </a:lnTo>
                <a:lnTo>
                  <a:pt x="1323416" y="395998"/>
                </a:lnTo>
                <a:lnTo>
                  <a:pt x="1328572" y="398703"/>
                </a:lnTo>
                <a:lnTo>
                  <a:pt x="1333715" y="401739"/>
                </a:lnTo>
                <a:lnTo>
                  <a:pt x="1339215" y="404114"/>
                </a:lnTo>
                <a:lnTo>
                  <a:pt x="1344714" y="406819"/>
                </a:lnTo>
                <a:lnTo>
                  <a:pt x="1350556" y="409181"/>
                </a:lnTo>
                <a:lnTo>
                  <a:pt x="1356741" y="410883"/>
                </a:lnTo>
                <a:lnTo>
                  <a:pt x="1368425" y="414261"/>
                </a:lnTo>
                <a:lnTo>
                  <a:pt x="1379753" y="469392"/>
                </a:lnTo>
                <a:lnTo>
                  <a:pt x="1429575" y="469392"/>
                </a:lnTo>
                <a:lnTo>
                  <a:pt x="1443659" y="413245"/>
                </a:lnTo>
                <a:lnTo>
                  <a:pt x="1449501" y="411556"/>
                </a:lnTo>
                <a:lnTo>
                  <a:pt x="1485226" y="395998"/>
                </a:lnTo>
                <a:lnTo>
                  <a:pt x="1532991" y="427786"/>
                </a:lnTo>
                <a:lnTo>
                  <a:pt x="1564957" y="395998"/>
                </a:lnTo>
                <a:lnTo>
                  <a:pt x="1568373" y="392607"/>
                </a:lnTo>
                <a:lnTo>
                  <a:pt x="1553629" y="368261"/>
                </a:lnTo>
                <a:lnTo>
                  <a:pt x="1538478" y="343230"/>
                </a:lnTo>
                <a:lnTo>
                  <a:pt x="1541233" y="338493"/>
                </a:lnTo>
                <a:lnTo>
                  <a:pt x="1543977" y="333413"/>
                </a:lnTo>
                <a:lnTo>
                  <a:pt x="1546034" y="328345"/>
                </a:lnTo>
                <a:lnTo>
                  <a:pt x="1548447" y="323265"/>
                </a:lnTo>
                <a:lnTo>
                  <a:pt x="1550504" y="318198"/>
                </a:lnTo>
                <a:lnTo>
                  <a:pt x="1552562" y="312445"/>
                </a:lnTo>
                <a:lnTo>
                  <a:pt x="1554289" y="307378"/>
                </a:lnTo>
                <a:lnTo>
                  <a:pt x="1556004" y="301967"/>
                </a:lnTo>
                <a:lnTo>
                  <a:pt x="1609344" y="291642"/>
                </a:lnTo>
                <a:lnTo>
                  <a:pt x="1609344" y="302679"/>
                </a:lnTo>
                <a:lnTo>
                  <a:pt x="1645475" y="311480"/>
                </a:lnTo>
                <a:lnTo>
                  <a:pt x="1647532" y="319265"/>
                </a:lnTo>
                <a:lnTo>
                  <a:pt x="1650288" y="326707"/>
                </a:lnTo>
                <a:lnTo>
                  <a:pt x="1653387" y="333476"/>
                </a:lnTo>
                <a:lnTo>
                  <a:pt x="1657172" y="340245"/>
                </a:lnTo>
                <a:lnTo>
                  <a:pt x="1634807" y="372402"/>
                </a:lnTo>
                <a:lnTo>
                  <a:pt x="1659229" y="396100"/>
                </a:lnTo>
                <a:lnTo>
                  <a:pt x="1692948" y="375793"/>
                </a:lnTo>
                <a:lnTo>
                  <a:pt x="1699831" y="379844"/>
                </a:lnTo>
                <a:lnTo>
                  <a:pt x="1707743" y="383235"/>
                </a:lnTo>
                <a:lnTo>
                  <a:pt x="1715655" y="385940"/>
                </a:lnTo>
                <a:lnTo>
                  <a:pt x="1723224" y="387972"/>
                </a:lnTo>
                <a:lnTo>
                  <a:pt x="1730794" y="425208"/>
                </a:lnTo>
                <a:lnTo>
                  <a:pt x="1764525" y="425208"/>
                </a:lnTo>
                <a:lnTo>
                  <a:pt x="1774151" y="387629"/>
                </a:lnTo>
                <a:lnTo>
                  <a:pt x="1781721" y="385267"/>
                </a:lnTo>
                <a:lnTo>
                  <a:pt x="1788604" y="382562"/>
                </a:lnTo>
                <a:lnTo>
                  <a:pt x="1795487" y="379514"/>
                </a:lnTo>
                <a:lnTo>
                  <a:pt x="1802028" y="375793"/>
                </a:lnTo>
                <a:lnTo>
                  <a:pt x="1834362" y="397116"/>
                </a:lnTo>
                <a:lnTo>
                  <a:pt x="1856041" y="375793"/>
                </a:lnTo>
                <a:lnTo>
                  <a:pt x="1858111" y="373761"/>
                </a:lnTo>
                <a:lnTo>
                  <a:pt x="1847951" y="357174"/>
                </a:lnTo>
                <a:lnTo>
                  <a:pt x="1837804" y="340588"/>
                </a:lnTo>
                <a:lnTo>
                  <a:pt x="1841588" y="333819"/>
                </a:lnTo>
                <a:lnTo>
                  <a:pt x="1844687" y="327050"/>
                </a:lnTo>
                <a:lnTo>
                  <a:pt x="1847443" y="319938"/>
                </a:lnTo>
                <a:lnTo>
                  <a:pt x="1849501" y="312839"/>
                </a:lnTo>
                <a:lnTo>
                  <a:pt x="1889760" y="304711"/>
                </a:lnTo>
                <a:lnTo>
                  <a:pt x="1889760" y="271538"/>
                </a:lnTo>
                <a:close/>
              </a:path>
              <a:path w="5506720" h="471170">
                <a:moveTo>
                  <a:pt x="2717546" y="278384"/>
                </a:moveTo>
                <a:lnTo>
                  <a:pt x="2716796" y="275844"/>
                </a:lnTo>
                <a:lnTo>
                  <a:pt x="2716428" y="273304"/>
                </a:lnTo>
                <a:lnTo>
                  <a:pt x="2713050" y="266954"/>
                </a:lnTo>
                <a:lnTo>
                  <a:pt x="2710434" y="260604"/>
                </a:lnTo>
                <a:lnTo>
                  <a:pt x="2707805" y="252984"/>
                </a:lnTo>
                <a:lnTo>
                  <a:pt x="2705570" y="244094"/>
                </a:lnTo>
                <a:lnTo>
                  <a:pt x="2705189" y="244094"/>
                </a:lnTo>
                <a:lnTo>
                  <a:pt x="2703322" y="242824"/>
                </a:lnTo>
                <a:lnTo>
                  <a:pt x="2701074" y="242824"/>
                </a:lnTo>
                <a:lnTo>
                  <a:pt x="2698077" y="240284"/>
                </a:lnTo>
                <a:lnTo>
                  <a:pt x="2695460" y="237744"/>
                </a:lnTo>
                <a:lnTo>
                  <a:pt x="2693212" y="233934"/>
                </a:lnTo>
                <a:lnTo>
                  <a:pt x="2691333" y="231394"/>
                </a:lnTo>
                <a:lnTo>
                  <a:pt x="2689466" y="226314"/>
                </a:lnTo>
                <a:lnTo>
                  <a:pt x="2688336" y="221234"/>
                </a:lnTo>
                <a:lnTo>
                  <a:pt x="2684602" y="211074"/>
                </a:lnTo>
                <a:lnTo>
                  <a:pt x="2683472" y="205994"/>
                </a:lnTo>
                <a:lnTo>
                  <a:pt x="2683103" y="205994"/>
                </a:lnTo>
                <a:lnTo>
                  <a:pt x="2681973" y="202184"/>
                </a:lnTo>
                <a:lnTo>
                  <a:pt x="2680855" y="197104"/>
                </a:lnTo>
                <a:lnTo>
                  <a:pt x="2680106" y="192024"/>
                </a:lnTo>
                <a:lnTo>
                  <a:pt x="2680233" y="188214"/>
                </a:lnTo>
                <a:lnTo>
                  <a:pt x="2686469" y="174244"/>
                </a:lnTo>
                <a:lnTo>
                  <a:pt x="2689085" y="171704"/>
                </a:lnTo>
                <a:lnTo>
                  <a:pt x="2693581" y="169164"/>
                </a:lnTo>
                <a:lnTo>
                  <a:pt x="2696578" y="167894"/>
                </a:lnTo>
                <a:lnTo>
                  <a:pt x="2695829" y="161544"/>
                </a:lnTo>
                <a:lnTo>
                  <a:pt x="2695079" y="150114"/>
                </a:lnTo>
                <a:lnTo>
                  <a:pt x="2695156" y="137414"/>
                </a:lnTo>
                <a:lnTo>
                  <a:pt x="2695460" y="132334"/>
                </a:lnTo>
                <a:lnTo>
                  <a:pt x="2696197" y="127254"/>
                </a:lnTo>
                <a:lnTo>
                  <a:pt x="2697327" y="122174"/>
                </a:lnTo>
                <a:lnTo>
                  <a:pt x="2698826" y="118364"/>
                </a:lnTo>
                <a:lnTo>
                  <a:pt x="2700693" y="113284"/>
                </a:lnTo>
                <a:lnTo>
                  <a:pt x="2702941" y="108204"/>
                </a:lnTo>
                <a:lnTo>
                  <a:pt x="2705189" y="104394"/>
                </a:lnTo>
                <a:lnTo>
                  <a:pt x="2700324" y="103124"/>
                </a:lnTo>
                <a:lnTo>
                  <a:pt x="2695829" y="101854"/>
                </a:lnTo>
                <a:lnTo>
                  <a:pt x="2690965" y="101854"/>
                </a:lnTo>
                <a:lnTo>
                  <a:pt x="2685719" y="100584"/>
                </a:lnTo>
                <a:lnTo>
                  <a:pt x="2685351" y="100584"/>
                </a:lnTo>
                <a:lnTo>
                  <a:pt x="2679357" y="101854"/>
                </a:lnTo>
                <a:lnTo>
                  <a:pt x="2672994" y="101854"/>
                </a:lnTo>
                <a:lnTo>
                  <a:pt x="2667368" y="103124"/>
                </a:lnTo>
                <a:lnTo>
                  <a:pt x="2662136" y="105664"/>
                </a:lnTo>
                <a:lnTo>
                  <a:pt x="2656509" y="108204"/>
                </a:lnTo>
                <a:lnTo>
                  <a:pt x="2629560" y="137414"/>
                </a:lnTo>
                <a:lnTo>
                  <a:pt x="2624747" y="161544"/>
                </a:lnTo>
                <a:lnTo>
                  <a:pt x="2625433" y="175514"/>
                </a:lnTo>
                <a:lnTo>
                  <a:pt x="2626182" y="181864"/>
                </a:lnTo>
                <a:lnTo>
                  <a:pt x="2627312" y="189484"/>
                </a:lnTo>
                <a:lnTo>
                  <a:pt x="2627312" y="190754"/>
                </a:lnTo>
                <a:lnTo>
                  <a:pt x="2626931" y="192024"/>
                </a:lnTo>
                <a:lnTo>
                  <a:pt x="2624683" y="192024"/>
                </a:lnTo>
                <a:lnTo>
                  <a:pt x="2623185" y="190754"/>
                </a:lnTo>
                <a:lnTo>
                  <a:pt x="2620200" y="190754"/>
                </a:lnTo>
                <a:lnTo>
                  <a:pt x="2616822" y="192024"/>
                </a:lnTo>
                <a:lnTo>
                  <a:pt x="2615704" y="192024"/>
                </a:lnTo>
                <a:lnTo>
                  <a:pt x="2614955" y="193294"/>
                </a:lnTo>
                <a:lnTo>
                  <a:pt x="2613825" y="194564"/>
                </a:lnTo>
                <a:lnTo>
                  <a:pt x="2613075" y="195834"/>
                </a:lnTo>
                <a:lnTo>
                  <a:pt x="2612707" y="197104"/>
                </a:lnTo>
                <a:lnTo>
                  <a:pt x="2612834" y="202184"/>
                </a:lnTo>
                <a:lnTo>
                  <a:pt x="2613075" y="204724"/>
                </a:lnTo>
                <a:lnTo>
                  <a:pt x="2613825" y="208534"/>
                </a:lnTo>
                <a:lnTo>
                  <a:pt x="2616073" y="213614"/>
                </a:lnTo>
                <a:lnTo>
                  <a:pt x="2619819" y="226314"/>
                </a:lnTo>
                <a:lnTo>
                  <a:pt x="2621318" y="230124"/>
                </a:lnTo>
                <a:lnTo>
                  <a:pt x="2622067" y="231394"/>
                </a:lnTo>
                <a:lnTo>
                  <a:pt x="2623185" y="232664"/>
                </a:lnTo>
                <a:lnTo>
                  <a:pt x="2626182" y="235204"/>
                </a:lnTo>
                <a:lnTo>
                  <a:pt x="2632176" y="235204"/>
                </a:lnTo>
                <a:lnTo>
                  <a:pt x="2633675" y="244094"/>
                </a:lnTo>
                <a:lnTo>
                  <a:pt x="2636291" y="251714"/>
                </a:lnTo>
                <a:lnTo>
                  <a:pt x="2638539" y="259334"/>
                </a:lnTo>
                <a:lnTo>
                  <a:pt x="2641917" y="265684"/>
                </a:lnTo>
                <a:lnTo>
                  <a:pt x="2643035" y="269494"/>
                </a:lnTo>
                <a:lnTo>
                  <a:pt x="2643784" y="274574"/>
                </a:lnTo>
                <a:lnTo>
                  <a:pt x="2643784" y="278384"/>
                </a:lnTo>
                <a:lnTo>
                  <a:pt x="2643035" y="282194"/>
                </a:lnTo>
                <a:lnTo>
                  <a:pt x="2642285" y="284734"/>
                </a:lnTo>
                <a:lnTo>
                  <a:pt x="2638539" y="291084"/>
                </a:lnTo>
                <a:lnTo>
                  <a:pt x="2635923" y="292354"/>
                </a:lnTo>
                <a:lnTo>
                  <a:pt x="2631059" y="296164"/>
                </a:lnTo>
                <a:lnTo>
                  <a:pt x="2625064" y="298704"/>
                </a:lnTo>
                <a:lnTo>
                  <a:pt x="2617571" y="301244"/>
                </a:lnTo>
                <a:lnTo>
                  <a:pt x="2601849" y="308864"/>
                </a:lnTo>
                <a:lnTo>
                  <a:pt x="2586875" y="315214"/>
                </a:lnTo>
                <a:lnTo>
                  <a:pt x="2581630" y="317754"/>
                </a:lnTo>
                <a:lnTo>
                  <a:pt x="2577134" y="321564"/>
                </a:lnTo>
                <a:lnTo>
                  <a:pt x="2573020" y="324104"/>
                </a:lnTo>
                <a:lnTo>
                  <a:pt x="2570391" y="326644"/>
                </a:lnTo>
                <a:lnTo>
                  <a:pt x="2568524" y="329184"/>
                </a:lnTo>
                <a:lnTo>
                  <a:pt x="2566276" y="331724"/>
                </a:lnTo>
                <a:lnTo>
                  <a:pt x="2563279" y="339344"/>
                </a:lnTo>
                <a:lnTo>
                  <a:pt x="2562161" y="344424"/>
                </a:lnTo>
                <a:lnTo>
                  <a:pt x="2559913" y="353314"/>
                </a:lnTo>
                <a:lnTo>
                  <a:pt x="2559164" y="358394"/>
                </a:lnTo>
                <a:lnTo>
                  <a:pt x="2558885" y="362204"/>
                </a:lnTo>
                <a:lnTo>
                  <a:pt x="2558783" y="373634"/>
                </a:lnTo>
                <a:lnTo>
                  <a:pt x="2559164" y="378714"/>
                </a:lnTo>
                <a:lnTo>
                  <a:pt x="2588742" y="406654"/>
                </a:lnTo>
                <a:lnTo>
                  <a:pt x="2594356" y="407924"/>
                </a:lnTo>
                <a:lnTo>
                  <a:pt x="2601099" y="407924"/>
                </a:lnTo>
                <a:lnTo>
                  <a:pt x="2608592" y="409194"/>
                </a:lnTo>
                <a:lnTo>
                  <a:pt x="2617203" y="410464"/>
                </a:lnTo>
                <a:lnTo>
                  <a:pt x="2616174" y="396494"/>
                </a:lnTo>
                <a:lnTo>
                  <a:pt x="2616238" y="387604"/>
                </a:lnTo>
                <a:lnTo>
                  <a:pt x="2616822" y="378714"/>
                </a:lnTo>
                <a:lnTo>
                  <a:pt x="2618321" y="368554"/>
                </a:lnTo>
                <a:lnTo>
                  <a:pt x="2620568" y="357124"/>
                </a:lnTo>
                <a:lnTo>
                  <a:pt x="2622435" y="353314"/>
                </a:lnTo>
                <a:lnTo>
                  <a:pt x="2623934" y="348234"/>
                </a:lnTo>
                <a:lnTo>
                  <a:pt x="2625814" y="344424"/>
                </a:lnTo>
                <a:lnTo>
                  <a:pt x="2628430" y="340614"/>
                </a:lnTo>
                <a:lnTo>
                  <a:pt x="2630678" y="338074"/>
                </a:lnTo>
                <a:lnTo>
                  <a:pt x="2632926" y="334264"/>
                </a:lnTo>
                <a:lnTo>
                  <a:pt x="2637421" y="330454"/>
                </a:lnTo>
                <a:lnTo>
                  <a:pt x="2642654" y="326644"/>
                </a:lnTo>
                <a:lnTo>
                  <a:pt x="2648648" y="322834"/>
                </a:lnTo>
                <a:lnTo>
                  <a:pt x="2655760" y="317754"/>
                </a:lnTo>
                <a:lnTo>
                  <a:pt x="2663634" y="313944"/>
                </a:lnTo>
                <a:lnTo>
                  <a:pt x="2680855" y="306324"/>
                </a:lnTo>
                <a:lnTo>
                  <a:pt x="2689834" y="303784"/>
                </a:lnTo>
                <a:lnTo>
                  <a:pt x="2696197" y="299974"/>
                </a:lnTo>
                <a:lnTo>
                  <a:pt x="2710434" y="293624"/>
                </a:lnTo>
                <a:lnTo>
                  <a:pt x="2714180" y="292354"/>
                </a:lnTo>
                <a:lnTo>
                  <a:pt x="2716428" y="287274"/>
                </a:lnTo>
                <a:lnTo>
                  <a:pt x="2717546" y="283464"/>
                </a:lnTo>
                <a:lnTo>
                  <a:pt x="2717546" y="278384"/>
                </a:lnTo>
                <a:close/>
              </a:path>
              <a:path w="5506720" h="471170">
                <a:moveTo>
                  <a:pt x="2929394" y="399034"/>
                </a:moveTo>
                <a:lnTo>
                  <a:pt x="2929331" y="388874"/>
                </a:lnTo>
                <a:lnTo>
                  <a:pt x="2929102" y="385064"/>
                </a:lnTo>
                <a:lnTo>
                  <a:pt x="2927604" y="373634"/>
                </a:lnTo>
                <a:lnTo>
                  <a:pt x="2926854" y="367284"/>
                </a:lnTo>
                <a:lnTo>
                  <a:pt x="2925356" y="362204"/>
                </a:lnTo>
                <a:lnTo>
                  <a:pt x="2924238" y="357124"/>
                </a:lnTo>
                <a:lnTo>
                  <a:pt x="2922359" y="352044"/>
                </a:lnTo>
                <a:lnTo>
                  <a:pt x="2920492" y="348234"/>
                </a:lnTo>
                <a:lnTo>
                  <a:pt x="2918993" y="344424"/>
                </a:lnTo>
                <a:lnTo>
                  <a:pt x="2916364" y="343154"/>
                </a:lnTo>
                <a:lnTo>
                  <a:pt x="2913380" y="339344"/>
                </a:lnTo>
                <a:lnTo>
                  <a:pt x="2908884" y="335534"/>
                </a:lnTo>
                <a:lnTo>
                  <a:pt x="2903639" y="331724"/>
                </a:lnTo>
                <a:lnTo>
                  <a:pt x="2897276" y="329184"/>
                </a:lnTo>
                <a:lnTo>
                  <a:pt x="2888665" y="324104"/>
                </a:lnTo>
                <a:lnTo>
                  <a:pt x="2869946" y="316484"/>
                </a:lnTo>
                <a:lnTo>
                  <a:pt x="2860205" y="312674"/>
                </a:lnTo>
                <a:lnTo>
                  <a:pt x="2851594" y="308864"/>
                </a:lnTo>
                <a:lnTo>
                  <a:pt x="2844482" y="305054"/>
                </a:lnTo>
                <a:lnTo>
                  <a:pt x="2841104" y="303784"/>
                </a:lnTo>
                <a:lnTo>
                  <a:pt x="2838856" y="302514"/>
                </a:lnTo>
                <a:lnTo>
                  <a:pt x="2828747" y="280924"/>
                </a:lnTo>
                <a:lnTo>
                  <a:pt x="2829496" y="275844"/>
                </a:lnTo>
                <a:lnTo>
                  <a:pt x="2831376" y="269494"/>
                </a:lnTo>
                <a:lnTo>
                  <a:pt x="2835122" y="261874"/>
                </a:lnTo>
                <a:lnTo>
                  <a:pt x="2836989" y="256794"/>
                </a:lnTo>
                <a:lnTo>
                  <a:pt x="2838488" y="252984"/>
                </a:lnTo>
                <a:lnTo>
                  <a:pt x="2842984" y="232664"/>
                </a:lnTo>
                <a:lnTo>
                  <a:pt x="2850096" y="232664"/>
                </a:lnTo>
                <a:lnTo>
                  <a:pt x="2853842" y="230124"/>
                </a:lnTo>
                <a:lnTo>
                  <a:pt x="2854960" y="227584"/>
                </a:lnTo>
                <a:lnTo>
                  <a:pt x="2856458" y="226314"/>
                </a:lnTo>
                <a:lnTo>
                  <a:pt x="2858706" y="218694"/>
                </a:lnTo>
                <a:lnTo>
                  <a:pt x="2860573" y="213614"/>
                </a:lnTo>
                <a:lnTo>
                  <a:pt x="2862072" y="207264"/>
                </a:lnTo>
                <a:lnTo>
                  <a:pt x="2863951" y="203454"/>
                </a:lnTo>
                <a:lnTo>
                  <a:pt x="2864701" y="200914"/>
                </a:lnTo>
                <a:lnTo>
                  <a:pt x="2865450" y="197104"/>
                </a:lnTo>
                <a:lnTo>
                  <a:pt x="2866199" y="192024"/>
                </a:lnTo>
                <a:lnTo>
                  <a:pt x="2866199" y="188214"/>
                </a:lnTo>
                <a:lnTo>
                  <a:pt x="2865818" y="185674"/>
                </a:lnTo>
                <a:lnTo>
                  <a:pt x="2865069" y="184404"/>
                </a:lnTo>
                <a:lnTo>
                  <a:pt x="2863951" y="181864"/>
                </a:lnTo>
                <a:lnTo>
                  <a:pt x="2862453" y="180594"/>
                </a:lnTo>
                <a:lnTo>
                  <a:pt x="2860205" y="179324"/>
                </a:lnTo>
                <a:lnTo>
                  <a:pt x="2855341" y="179324"/>
                </a:lnTo>
                <a:lnTo>
                  <a:pt x="2853461" y="180594"/>
                </a:lnTo>
                <a:lnTo>
                  <a:pt x="2851594" y="180594"/>
                </a:lnTo>
                <a:lnTo>
                  <a:pt x="2851594" y="181864"/>
                </a:lnTo>
                <a:lnTo>
                  <a:pt x="2850464" y="180594"/>
                </a:lnTo>
                <a:lnTo>
                  <a:pt x="2848965" y="180594"/>
                </a:lnTo>
                <a:lnTo>
                  <a:pt x="2848216" y="178054"/>
                </a:lnTo>
                <a:lnTo>
                  <a:pt x="2850096" y="169164"/>
                </a:lnTo>
                <a:lnTo>
                  <a:pt x="2851213" y="160274"/>
                </a:lnTo>
                <a:lnTo>
                  <a:pt x="2851594" y="152654"/>
                </a:lnTo>
                <a:lnTo>
                  <a:pt x="2851861" y="146304"/>
                </a:lnTo>
                <a:lnTo>
                  <a:pt x="2851848" y="141224"/>
                </a:lnTo>
                <a:lnTo>
                  <a:pt x="2839237" y="103124"/>
                </a:lnTo>
                <a:lnTo>
                  <a:pt x="2813774" y="81534"/>
                </a:lnTo>
                <a:lnTo>
                  <a:pt x="2807411" y="77724"/>
                </a:lnTo>
                <a:lnTo>
                  <a:pt x="2800667" y="75184"/>
                </a:lnTo>
                <a:lnTo>
                  <a:pt x="2793936" y="73914"/>
                </a:lnTo>
                <a:lnTo>
                  <a:pt x="2786443" y="72644"/>
                </a:lnTo>
                <a:lnTo>
                  <a:pt x="2771470" y="72644"/>
                </a:lnTo>
                <a:lnTo>
                  <a:pt x="2764345" y="73914"/>
                </a:lnTo>
                <a:lnTo>
                  <a:pt x="2757614" y="75184"/>
                </a:lnTo>
                <a:lnTo>
                  <a:pt x="2750870" y="77724"/>
                </a:lnTo>
                <a:lnTo>
                  <a:pt x="2744508" y="81534"/>
                </a:lnTo>
                <a:lnTo>
                  <a:pt x="2738513" y="84074"/>
                </a:lnTo>
                <a:lnTo>
                  <a:pt x="2711932" y="115824"/>
                </a:lnTo>
                <a:lnTo>
                  <a:pt x="2706420" y="146304"/>
                </a:lnTo>
                <a:lnTo>
                  <a:pt x="2706814" y="155194"/>
                </a:lnTo>
                <a:lnTo>
                  <a:pt x="2707068" y="160274"/>
                </a:lnTo>
                <a:lnTo>
                  <a:pt x="2708554" y="169164"/>
                </a:lnTo>
                <a:lnTo>
                  <a:pt x="2709684" y="178054"/>
                </a:lnTo>
                <a:lnTo>
                  <a:pt x="2709684" y="179324"/>
                </a:lnTo>
                <a:lnTo>
                  <a:pt x="2708935" y="180594"/>
                </a:lnTo>
                <a:lnTo>
                  <a:pt x="2706687" y="181864"/>
                </a:lnTo>
                <a:lnTo>
                  <a:pt x="2706319" y="180594"/>
                </a:lnTo>
                <a:lnTo>
                  <a:pt x="2704439" y="180594"/>
                </a:lnTo>
                <a:lnTo>
                  <a:pt x="2702941" y="179324"/>
                </a:lnTo>
                <a:lnTo>
                  <a:pt x="2698077" y="179324"/>
                </a:lnTo>
                <a:lnTo>
                  <a:pt x="2696946" y="180594"/>
                </a:lnTo>
                <a:lnTo>
                  <a:pt x="2695460" y="180594"/>
                </a:lnTo>
                <a:lnTo>
                  <a:pt x="2693962" y="181864"/>
                </a:lnTo>
                <a:lnTo>
                  <a:pt x="2692463" y="185674"/>
                </a:lnTo>
                <a:lnTo>
                  <a:pt x="2691714" y="190754"/>
                </a:lnTo>
                <a:lnTo>
                  <a:pt x="2692082" y="192024"/>
                </a:lnTo>
                <a:lnTo>
                  <a:pt x="2692082" y="194564"/>
                </a:lnTo>
                <a:lnTo>
                  <a:pt x="2692463" y="197104"/>
                </a:lnTo>
                <a:lnTo>
                  <a:pt x="2694330" y="203454"/>
                </a:lnTo>
                <a:lnTo>
                  <a:pt x="2695829" y="207264"/>
                </a:lnTo>
                <a:lnTo>
                  <a:pt x="2699575" y="218694"/>
                </a:lnTo>
                <a:lnTo>
                  <a:pt x="2700693" y="222504"/>
                </a:lnTo>
                <a:lnTo>
                  <a:pt x="2702191" y="226314"/>
                </a:lnTo>
                <a:lnTo>
                  <a:pt x="2703322" y="227584"/>
                </a:lnTo>
                <a:lnTo>
                  <a:pt x="2704439" y="230124"/>
                </a:lnTo>
                <a:lnTo>
                  <a:pt x="2705938" y="231394"/>
                </a:lnTo>
                <a:lnTo>
                  <a:pt x="2707805" y="232664"/>
                </a:lnTo>
                <a:lnTo>
                  <a:pt x="2715679" y="232664"/>
                </a:lnTo>
                <a:lnTo>
                  <a:pt x="2717546" y="242824"/>
                </a:lnTo>
                <a:lnTo>
                  <a:pt x="2719794" y="252984"/>
                </a:lnTo>
                <a:lnTo>
                  <a:pt x="2721292" y="256794"/>
                </a:lnTo>
                <a:lnTo>
                  <a:pt x="2723159" y="261874"/>
                </a:lnTo>
                <a:lnTo>
                  <a:pt x="2726906" y="269494"/>
                </a:lnTo>
                <a:lnTo>
                  <a:pt x="2729153" y="275844"/>
                </a:lnTo>
                <a:lnTo>
                  <a:pt x="2729153" y="284734"/>
                </a:lnTo>
                <a:lnTo>
                  <a:pt x="2728036" y="288544"/>
                </a:lnTo>
                <a:lnTo>
                  <a:pt x="2726906" y="291084"/>
                </a:lnTo>
                <a:lnTo>
                  <a:pt x="2725039" y="296164"/>
                </a:lnTo>
                <a:lnTo>
                  <a:pt x="2713799" y="305054"/>
                </a:lnTo>
                <a:lnTo>
                  <a:pt x="2698077" y="312674"/>
                </a:lnTo>
                <a:lnTo>
                  <a:pt x="2688717" y="316484"/>
                </a:lnTo>
                <a:lnTo>
                  <a:pt x="2678976" y="320294"/>
                </a:lnTo>
                <a:lnTo>
                  <a:pt x="2669616" y="324104"/>
                </a:lnTo>
                <a:lnTo>
                  <a:pt x="2661005" y="329184"/>
                </a:lnTo>
                <a:lnTo>
                  <a:pt x="2655011" y="331724"/>
                </a:lnTo>
                <a:lnTo>
                  <a:pt x="2649397" y="335534"/>
                </a:lnTo>
                <a:lnTo>
                  <a:pt x="2644902" y="339344"/>
                </a:lnTo>
                <a:lnTo>
                  <a:pt x="2641536" y="343154"/>
                </a:lnTo>
                <a:lnTo>
                  <a:pt x="2638920" y="345694"/>
                </a:lnTo>
                <a:lnTo>
                  <a:pt x="2636672" y="348234"/>
                </a:lnTo>
                <a:lnTo>
                  <a:pt x="2634792" y="353314"/>
                </a:lnTo>
                <a:lnTo>
                  <a:pt x="2632545" y="357124"/>
                </a:lnTo>
                <a:lnTo>
                  <a:pt x="2631059" y="363474"/>
                </a:lnTo>
                <a:lnTo>
                  <a:pt x="2629928" y="368554"/>
                </a:lnTo>
                <a:lnTo>
                  <a:pt x="2628430" y="381254"/>
                </a:lnTo>
                <a:lnTo>
                  <a:pt x="2628061" y="387604"/>
                </a:lnTo>
                <a:lnTo>
                  <a:pt x="2627312" y="392684"/>
                </a:lnTo>
                <a:lnTo>
                  <a:pt x="2628061" y="399034"/>
                </a:lnTo>
                <a:lnTo>
                  <a:pt x="2628811" y="409194"/>
                </a:lnTo>
                <a:lnTo>
                  <a:pt x="2631059" y="416814"/>
                </a:lnTo>
                <a:lnTo>
                  <a:pt x="2632545" y="420624"/>
                </a:lnTo>
                <a:lnTo>
                  <a:pt x="2635542" y="424434"/>
                </a:lnTo>
                <a:lnTo>
                  <a:pt x="2638920" y="428244"/>
                </a:lnTo>
                <a:lnTo>
                  <a:pt x="2641536" y="429514"/>
                </a:lnTo>
                <a:lnTo>
                  <a:pt x="2644902" y="432054"/>
                </a:lnTo>
                <a:lnTo>
                  <a:pt x="2649397" y="434594"/>
                </a:lnTo>
                <a:lnTo>
                  <a:pt x="2655392" y="435864"/>
                </a:lnTo>
                <a:lnTo>
                  <a:pt x="2662885" y="437134"/>
                </a:lnTo>
                <a:lnTo>
                  <a:pt x="2672245" y="439674"/>
                </a:lnTo>
                <a:lnTo>
                  <a:pt x="2683472" y="440944"/>
                </a:lnTo>
                <a:lnTo>
                  <a:pt x="2697327" y="442214"/>
                </a:lnTo>
                <a:lnTo>
                  <a:pt x="2713431" y="443484"/>
                </a:lnTo>
                <a:lnTo>
                  <a:pt x="2844850" y="443484"/>
                </a:lnTo>
                <a:lnTo>
                  <a:pt x="2860954" y="442214"/>
                </a:lnTo>
                <a:lnTo>
                  <a:pt x="2874429" y="440944"/>
                </a:lnTo>
                <a:lnTo>
                  <a:pt x="2886037" y="439674"/>
                </a:lnTo>
                <a:lnTo>
                  <a:pt x="2895028" y="437134"/>
                </a:lnTo>
                <a:lnTo>
                  <a:pt x="2902521" y="435864"/>
                </a:lnTo>
                <a:lnTo>
                  <a:pt x="2908503" y="434594"/>
                </a:lnTo>
                <a:lnTo>
                  <a:pt x="2913380" y="432054"/>
                </a:lnTo>
                <a:lnTo>
                  <a:pt x="2917113" y="429514"/>
                </a:lnTo>
                <a:lnTo>
                  <a:pt x="2919361" y="428244"/>
                </a:lnTo>
                <a:lnTo>
                  <a:pt x="2929102" y="404114"/>
                </a:lnTo>
                <a:lnTo>
                  <a:pt x="2929394" y="399034"/>
                </a:lnTo>
                <a:close/>
              </a:path>
              <a:path w="5506720" h="471170">
                <a:moveTo>
                  <a:pt x="2993123" y="385064"/>
                </a:moveTo>
                <a:lnTo>
                  <a:pt x="2984893" y="343154"/>
                </a:lnTo>
                <a:lnTo>
                  <a:pt x="2980398" y="338074"/>
                </a:lnTo>
                <a:lnTo>
                  <a:pt x="2976651" y="334264"/>
                </a:lnTo>
                <a:lnTo>
                  <a:pt x="2972536" y="331724"/>
                </a:lnTo>
                <a:lnTo>
                  <a:pt x="2967659" y="329184"/>
                </a:lnTo>
                <a:lnTo>
                  <a:pt x="2953816" y="322834"/>
                </a:lnTo>
                <a:lnTo>
                  <a:pt x="2938830" y="316484"/>
                </a:lnTo>
                <a:lnTo>
                  <a:pt x="2932099" y="312674"/>
                </a:lnTo>
                <a:lnTo>
                  <a:pt x="2926473" y="310134"/>
                </a:lnTo>
                <a:lnTo>
                  <a:pt x="2921990" y="308864"/>
                </a:lnTo>
                <a:lnTo>
                  <a:pt x="2919742" y="306324"/>
                </a:lnTo>
                <a:lnTo>
                  <a:pt x="2915996" y="299974"/>
                </a:lnTo>
                <a:lnTo>
                  <a:pt x="2915247" y="297434"/>
                </a:lnTo>
                <a:lnTo>
                  <a:pt x="2914866" y="294894"/>
                </a:lnTo>
                <a:lnTo>
                  <a:pt x="2914497" y="291084"/>
                </a:lnTo>
                <a:lnTo>
                  <a:pt x="2915247" y="286004"/>
                </a:lnTo>
                <a:lnTo>
                  <a:pt x="2916364" y="283464"/>
                </a:lnTo>
                <a:lnTo>
                  <a:pt x="2917863" y="279654"/>
                </a:lnTo>
                <a:lnTo>
                  <a:pt x="2919361" y="277114"/>
                </a:lnTo>
                <a:lnTo>
                  <a:pt x="2927604" y="274574"/>
                </a:lnTo>
                <a:lnTo>
                  <a:pt x="2942209" y="272034"/>
                </a:lnTo>
                <a:lnTo>
                  <a:pt x="2948571" y="270764"/>
                </a:lnTo>
                <a:lnTo>
                  <a:pt x="2954185" y="268224"/>
                </a:lnTo>
                <a:lnTo>
                  <a:pt x="2959430" y="265684"/>
                </a:lnTo>
                <a:lnTo>
                  <a:pt x="2964294" y="264414"/>
                </a:lnTo>
                <a:lnTo>
                  <a:pt x="2968040" y="261874"/>
                </a:lnTo>
                <a:lnTo>
                  <a:pt x="2971406" y="259334"/>
                </a:lnTo>
                <a:lnTo>
                  <a:pt x="2974403" y="256794"/>
                </a:lnTo>
                <a:lnTo>
                  <a:pt x="2976651" y="254254"/>
                </a:lnTo>
                <a:lnTo>
                  <a:pt x="2978899" y="252984"/>
                </a:lnTo>
                <a:lnTo>
                  <a:pt x="2980398" y="250444"/>
                </a:lnTo>
                <a:lnTo>
                  <a:pt x="2982264" y="244094"/>
                </a:lnTo>
                <a:lnTo>
                  <a:pt x="2976651" y="241554"/>
                </a:lnTo>
                <a:lnTo>
                  <a:pt x="2967659" y="236474"/>
                </a:lnTo>
                <a:lnTo>
                  <a:pt x="2964294" y="233934"/>
                </a:lnTo>
                <a:lnTo>
                  <a:pt x="2960928" y="230124"/>
                </a:lnTo>
                <a:lnTo>
                  <a:pt x="2958300" y="225044"/>
                </a:lnTo>
                <a:lnTo>
                  <a:pt x="2956064" y="221234"/>
                </a:lnTo>
                <a:lnTo>
                  <a:pt x="2947441" y="171704"/>
                </a:lnTo>
                <a:lnTo>
                  <a:pt x="2946323" y="165354"/>
                </a:lnTo>
                <a:lnTo>
                  <a:pt x="2944825" y="159004"/>
                </a:lnTo>
                <a:lnTo>
                  <a:pt x="2940329" y="146304"/>
                </a:lnTo>
                <a:lnTo>
                  <a:pt x="2937332" y="141224"/>
                </a:lnTo>
                <a:lnTo>
                  <a:pt x="2933598" y="136144"/>
                </a:lnTo>
                <a:lnTo>
                  <a:pt x="2929471" y="129794"/>
                </a:lnTo>
                <a:lnTo>
                  <a:pt x="2925356" y="125984"/>
                </a:lnTo>
                <a:lnTo>
                  <a:pt x="2920111" y="122174"/>
                </a:lnTo>
                <a:lnTo>
                  <a:pt x="2914866" y="117094"/>
                </a:lnTo>
                <a:lnTo>
                  <a:pt x="2909252" y="114554"/>
                </a:lnTo>
                <a:lnTo>
                  <a:pt x="2902889" y="112014"/>
                </a:lnTo>
                <a:lnTo>
                  <a:pt x="2896895" y="109474"/>
                </a:lnTo>
                <a:lnTo>
                  <a:pt x="2883420" y="106934"/>
                </a:lnTo>
                <a:lnTo>
                  <a:pt x="2865450" y="106934"/>
                </a:lnTo>
                <a:lnTo>
                  <a:pt x="2855709" y="109474"/>
                </a:lnTo>
                <a:lnTo>
                  <a:pt x="2857589" y="113284"/>
                </a:lnTo>
                <a:lnTo>
                  <a:pt x="2859087" y="117094"/>
                </a:lnTo>
                <a:lnTo>
                  <a:pt x="2860205" y="122174"/>
                </a:lnTo>
                <a:lnTo>
                  <a:pt x="2861322" y="125984"/>
                </a:lnTo>
                <a:lnTo>
                  <a:pt x="2862072" y="129794"/>
                </a:lnTo>
                <a:lnTo>
                  <a:pt x="2863202" y="134874"/>
                </a:lnTo>
                <a:lnTo>
                  <a:pt x="2863456" y="137414"/>
                </a:lnTo>
                <a:lnTo>
                  <a:pt x="2863570" y="150114"/>
                </a:lnTo>
                <a:lnTo>
                  <a:pt x="2863202" y="155194"/>
                </a:lnTo>
                <a:lnTo>
                  <a:pt x="2861703" y="167894"/>
                </a:lnTo>
                <a:lnTo>
                  <a:pt x="2866948" y="170434"/>
                </a:lnTo>
                <a:lnTo>
                  <a:pt x="2869196" y="171704"/>
                </a:lnTo>
                <a:lnTo>
                  <a:pt x="2871813" y="174244"/>
                </a:lnTo>
                <a:lnTo>
                  <a:pt x="2873679" y="175514"/>
                </a:lnTo>
                <a:lnTo>
                  <a:pt x="2875559" y="179324"/>
                </a:lnTo>
                <a:lnTo>
                  <a:pt x="2877058" y="181864"/>
                </a:lnTo>
                <a:lnTo>
                  <a:pt x="2877807" y="185674"/>
                </a:lnTo>
                <a:lnTo>
                  <a:pt x="2877807" y="194564"/>
                </a:lnTo>
                <a:lnTo>
                  <a:pt x="2877426" y="197104"/>
                </a:lnTo>
                <a:lnTo>
                  <a:pt x="2870314" y="221234"/>
                </a:lnTo>
                <a:lnTo>
                  <a:pt x="2868815" y="225044"/>
                </a:lnTo>
                <a:lnTo>
                  <a:pt x="2868447" y="226314"/>
                </a:lnTo>
                <a:lnTo>
                  <a:pt x="2866567" y="231394"/>
                </a:lnTo>
                <a:lnTo>
                  <a:pt x="2865069" y="233934"/>
                </a:lnTo>
                <a:lnTo>
                  <a:pt x="2863202" y="237744"/>
                </a:lnTo>
                <a:lnTo>
                  <a:pt x="2857208" y="242824"/>
                </a:lnTo>
                <a:lnTo>
                  <a:pt x="2854960" y="242824"/>
                </a:lnTo>
                <a:lnTo>
                  <a:pt x="2853093" y="244094"/>
                </a:lnTo>
                <a:lnTo>
                  <a:pt x="2852343" y="244094"/>
                </a:lnTo>
                <a:lnTo>
                  <a:pt x="2850464" y="252984"/>
                </a:lnTo>
                <a:lnTo>
                  <a:pt x="2847848" y="260604"/>
                </a:lnTo>
                <a:lnTo>
                  <a:pt x="2845231" y="266954"/>
                </a:lnTo>
                <a:lnTo>
                  <a:pt x="2841853" y="274574"/>
                </a:lnTo>
                <a:lnTo>
                  <a:pt x="2841104" y="275844"/>
                </a:lnTo>
                <a:lnTo>
                  <a:pt x="2840736" y="278384"/>
                </a:lnTo>
                <a:lnTo>
                  <a:pt x="2840736" y="283464"/>
                </a:lnTo>
                <a:lnTo>
                  <a:pt x="2841104" y="284734"/>
                </a:lnTo>
                <a:lnTo>
                  <a:pt x="2841485" y="287274"/>
                </a:lnTo>
                <a:lnTo>
                  <a:pt x="2842984" y="289814"/>
                </a:lnTo>
                <a:lnTo>
                  <a:pt x="2844101" y="292354"/>
                </a:lnTo>
                <a:lnTo>
                  <a:pt x="2847848" y="293624"/>
                </a:lnTo>
                <a:lnTo>
                  <a:pt x="2854591" y="297434"/>
                </a:lnTo>
                <a:lnTo>
                  <a:pt x="2861703" y="299974"/>
                </a:lnTo>
                <a:lnTo>
                  <a:pt x="2868447" y="303784"/>
                </a:lnTo>
                <a:lnTo>
                  <a:pt x="2877426" y="306324"/>
                </a:lnTo>
                <a:lnTo>
                  <a:pt x="2894647" y="313944"/>
                </a:lnTo>
                <a:lnTo>
                  <a:pt x="2902521" y="317754"/>
                </a:lnTo>
                <a:lnTo>
                  <a:pt x="2909633" y="322834"/>
                </a:lnTo>
                <a:lnTo>
                  <a:pt x="2915615" y="326644"/>
                </a:lnTo>
                <a:lnTo>
                  <a:pt x="2920860" y="330454"/>
                </a:lnTo>
                <a:lnTo>
                  <a:pt x="2925356" y="334264"/>
                </a:lnTo>
                <a:lnTo>
                  <a:pt x="2927604" y="338074"/>
                </a:lnTo>
                <a:lnTo>
                  <a:pt x="2929852" y="340614"/>
                </a:lnTo>
                <a:lnTo>
                  <a:pt x="2932099" y="345694"/>
                </a:lnTo>
                <a:lnTo>
                  <a:pt x="2933966" y="349504"/>
                </a:lnTo>
                <a:lnTo>
                  <a:pt x="2937332" y="360934"/>
                </a:lnTo>
                <a:lnTo>
                  <a:pt x="2938462" y="366014"/>
                </a:lnTo>
                <a:lnTo>
                  <a:pt x="2940710" y="385064"/>
                </a:lnTo>
                <a:lnTo>
                  <a:pt x="2940901" y="387604"/>
                </a:lnTo>
                <a:lnTo>
                  <a:pt x="2940989" y="397764"/>
                </a:lnTo>
                <a:lnTo>
                  <a:pt x="2939961" y="413004"/>
                </a:lnTo>
                <a:lnTo>
                  <a:pt x="2938830" y="416814"/>
                </a:lnTo>
                <a:lnTo>
                  <a:pt x="2947073" y="416814"/>
                </a:lnTo>
                <a:lnTo>
                  <a:pt x="2954185" y="415544"/>
                </a:lnTo>
                <a:lnTo>
                  <a:pt x="2960547" y="415544"/>
                </a:lnTo>
                <a:lnTo>
                  <a:pt x="2966174" y="414274"/>
                </a:lnTo>
                <a:lnTo>
                  <a:pt x="2970657" y="413004"/>
                </a:lnTo>
                <a:lnTo>
                  <a:pt x="2974403" y="411734"/>
                </a:lnTo>
                <a:lnTo>
                  <a:pt x="2977781" y="410464"/>
                </a:lnTo>
                <a:lnTo>
                  <a:pt x="2982264" y="407924"/>
                </a:lnTo>
                <a:lnTo>
                  <a:pt x="2984144" y="407924"/>
                </a:lnTo>
                <a:lnTo>
                  <a:pt x="2985643" y="405384"/>
                </a:lnTo>
                <a:lnTo>
                  <a:pt x="2986392" y="405384"/>
                </a:lnTo>
                <a:lnTo>
                  <a:pt x="2988259" y="402844"/>
                </a:lnTo>
                <a:lnTo>
                  <a:pt x="2989757" y="400304"/>
                </a:lnTo>
                <a:lnTo>
                  <a:pt x="2991624" y="396494"/>
                </a:lnTo>
                <a:lnTo>
                  <a:pt x="2992374" y="391414"/>
                </a:lnTo>
                <a:lnTo>
                  <a:pt x="2993123" y="385064"/>
                </a:lnTo>
                <a:close/>
              </a:path>
              <a:path w="5506720" h="471170">
                <a:moveTo>
                  <a:pt x="3942588" y="198120"/>
                </a:moveTo>
                <a:lnTo>
                  <a:pt x="3904488" y="198120"/>
                </a:lnTo>
                <a:lnTo>
                  <a:pt x="3904488" y="323088"/>
                </a:lnTo>
                <a:lnTo>
                  <a:pt x="3942588" y="323088"/>
                </a:lnTo>
                <a:lnTo>
                  <a:pt x="3942588" y="198120"/>
                </a:lnTo>
                <a:close/>
              </a:path>
              <a:path w="5506720" h="471170">
                <a:moveTo>
                  <a:pt x="3951732" y="327660"/>
                </a:moveTo>
                <a:lnTo>
                  <a:pt x="3895344" y="327660"/>
                </a:lnTo>
                <a:lnTo>
                  <a:pt x="3895344" y="353568"/>
                </a:lnTo>
                <a:lnTo>
                  <a:pt x="3951732" y="353568"/>
                </a:lnTo>
                <a:lnTo>
                  <a:pt x="3951732" y="327660"/>
                </a:lnTo>
                <a:close/>
              </a:path>
              <a:path w="5506720" h="471170">
                <a:moveTo>
                  <a:pt x="3951732" y="166116"/>
                </a:moveTo>
                <a:lnTo>
                  <a:pt x="3895344" y="166116"/>
                </a:lnTo>
                <a:lnTo>
                  <a:pt x="3895344" y="193548"/>
                </a:lnTo>
                <a:lnTo>
                  <a:pt x="3951732" y="193548"/>
                </a:lnTo>
                <a:lnTo>
                  <a:pt x="3951732" y="166116"/>
                </a:lnTo>
                <a:close/>
              </a:path>
              <a:path w="5506720" h="471170">
                <a:moveTo>
                  <a:pt x="4062984" y="198120"/>
                </a:moveTo>
                <a:lnTo>
                  <a:pt x="4026408" y="198120"/>
                </a:lnTo>
                <a:lnTo>
                  <a:pt x="4026408" y="323088"/>
                </a:lnTo>
                <a:lnTo>
                  <a:pt x="4062984" y="323088"/>
                </a:lnTo>
                <a:lnTo>
                  <a:pt x="4062984" y="198120"/>
                </a:lnTo>
                <a:close/>
              </a:path>
              <a:path w="5506720" h="471170">
                <a:moveTo>
                  <a:pt x="4072128" y="327660"/>
                </a:moveTo>
                <a:lnTo>
                  <a:pt x="4017264" y="327660"/>
                </a:lnTo>
                <a:lnTo>
                  <a:pt x="4017264" y="353568"/>
                </a:lnTo>
                <a:lnTo>
                  <a:pt x="4072128" y="353568"/>
                </a:lnTo>
                <a:lnTo>
                  <a:pt x="4072128" y="327660"/>
                </a:lnTo>
                <a:close/>
              </a:path>
              <a:path w="5506720" h="471170">
                <a:moveTo>
                  <a:pt x="4072128" y="166116"/>
                </a:moveTo>
                <a:lnTo>
                  <a:pt x="4017264" y="166116"/>
                </a:lnTo>
                <a:lnTo>
                  <a:pt x="4017264" y="193548"/>
                </a:lnTo>
                <a:lnTo>
                  <a:pt x="4072128" y="193548"/>
                </a:lnTo>
                <a:lnTo>
                  <a:pt x="4072128" y="166116"/>
                </a:lnTo>
                <a:close/>
              </a:path>
              <a:path w="5506720" h="471170">
                <a:moveTo>
                  <a:pt x="4183380" y="198120"/>
                </a:moveTo>
                <a:lnTo>
                  <a:pt x="4146804" y="198120"/>
                </a:lnTo>
                <a:lnTo>
                  <a:pt x="4146804" y="323088"/>
                </a:lnTo>
                <a:lnTo>
                  <a:pt x="4183380" y="323088"/>
                </a:lnTo>
                <a:lnTo>
                  <a:pt x="4183380" y="198120"/>
                </a:lnTo>
                <a:close/>
              </a:path>
              <a:path w="5506720" h="471170">
                <a:moveTo>
                  <a:pt x="4192524" y="327660"/>
                </a:moveTo>
                <a:lnTo>
                  <a:pt x="4137660" y="327660"/>
                </a:lnTo>
                <a:lnTo>
                  <a:pt x="4137660" y="353568"/>
                </a:lnTo>
                <a:lnTo>
                  <a:pt x="4192524" y="353568"/>
                </a:lnTo>
                <a:lnTo>
                  <a:pt x="4192524" y="327660"/>
                </a:lnTo>
                <a:close/>
              </a:path>
              <a:path w="5506720" h="471170">
                <a:moveTo>
                  <a:pt x="4192524" y="166116"/>
                </a:moveTo>
                <a:lnTo>
                  <a:pt x="4137660" y="166116"/>
                </a:lnTo>
                <a:lnTo>
                  <a:pt x="4137660" y="193548"/>
                </a:lnTo>
                <a:lnTo>
                  <a:pt x="4192524" y="193548"/>
                </a:lnTo>
                <a:lnTo>
                  <a:pt x="4192524" y="166116"/>
                </a:lnTo>
                <a:close/>
              </a:path>
              <a:path w="5506720" h="471170">
                <a:moveTo>
                  <a:pt x="4215384" y="108204"/>
                </a:moveTo>
                <a:lnTo>
                  <a:pt x="4195407" y="74574"/>
                </a:lnTo>
                <a:lnTo>
                  <a:pt x="4168762" y="45974"/>
                </a:lnTo>
                <a:lnTo>
                  <a:pt x="4136453" y="23558"/>
                </a:lnTo>
                <a:lnTo>
                  <a:pt x="4099483" y="7962"/>
                </a:lnTo>
                <a:lnTo>
                  <a:pt x="4044696" y="0"/>
                </a:lnTo>
                <a:lnTo>
                  <a:pt x="4023715" y="1143"/>
                </a:lnTo>
                <a:lnTo>
                  <a:pt x="3983583" y="10071"/>
                </a:lnTo>
                <a:lnTo>
                  <a:pt x="3941788" y="30213"/>
                </a:lnTo>
                <a:lnTo>
                  <a:pt x="3906647" y="59461"/>
                </a:lnTo>
                <a:lnTo>
                  <a:pt x="3880002" y="96342"/>
                </a:lnTo>
                <a:lnTo>
                  <a:pt x="3874008" y="108204"/>
                </a:lnTo>
                <a:lnTo>
                  <a:pt x="4215384" y="108204"/>
                </a:lnTo>
                <a:close/>
              </a:path>
              <a:path w="5506720" h="471170">
                <a:moveTo>
                  <a:pt x="4254995" y="389648"/>
                </a:moveTo>
                <a:lnTo>
                  <a:pt x="4232072" y="389648"/>
                </a:lnTo>
                <a:lnTo>
                  <a:pt x="4232072" y="359168"/>
                </a:lnTo>
                <a:lnTo>
                  <a:pt x="3855770" y="359168"/>
                </a:lnTo>
                <a:lnTo>
                  <a:pt x="3855770" y="389648"/>
                </a:lnTo>
                <a:lnTo>
                  <a:pt x="3832847" y="389648"/>
                </a:lnTo>
                <a:lnTo>
                  <a:pt x="3832847" y="407428"/>
                </a:lnTo>
                <a:lnTo>
                  <a:pt x="4254995" y="407428"/>
                </a:lnTo>
                <a:lnTo>
                  <a:pt x="4254995" y="389648"/>
                </a:lnTo>
                <a:close/>
              </a:path>
              <a:path w="5506720" h="471170">
                <a:moveTo>
                  <a:pt x="4255008" y="118872"/>
                </a:moveTo>
                <a:lnTo>
                  <a:pt x="3832860" y="118872"/>
                </a:lnTo>
                <a:lnTo>
                  <a:pt x="3832860" y="136652"/>
                </a:lnTo>
                <a:lnTo>
                  <a:pt x="3855783" y="136652"/>
                </a:lnTo>
                <a:lnTo>
                  <a:pt x="3855783" y="162052"/>
                </a:lnTo>
                <a:lnTo>
                  <a:pt x="4232084" y="162052"/>
                </a:lnTo>
                <a:lnTo>
                  <a:pt x="4232084" y="136652"/>
                </a:lnTo>
                <a:lnTo>
                  <a:pt x="4255008" y="136652"/>
                </a:lnTo>
                <a:lnTo>
                  <a:pt x="4255008" y="118872"/>
                </a:lnTo>
                <a:close/>
              </a:path>
              <a:path w="5506720" h="471170">
                <a:moveTo>
                  <a:pt x="4265676" y="417576"/>
                </a:moveTo>
                <a:lnTo>
                  <a:pt x="3822192" y="417576"/>
                </a:lnTo>
                <a:lnTo>
                  <a:pt x="3822192" y="454152"/>
                </a:lnTo>
                <a:lnTo>
                  <a:pt x="4265676" y="454152"/>
                </a:lnTo>
                <a:lnTo>
                  <a:pt x="4265676" y="417576"/>
                </a:lnTo>
                <a:close/>
              </a:path>
              <a:path w="5506720" h="471170">
                <a:moveTo>
                  <a:pt x="5448198" y="292544"/>
                </a:moveTo>
                <a:lnTo>
                  <a:pt x="5443448" y="250596"/>
                </a:lnTo>
                <a:lnTo>
                  <a:pt x="5438254" y="234124"/>
                </a:lnTo>
                <a:lnTo>
                  <a:pt x="5438064" y="233603"/>
                </a:lnTo>
                <a:lnTo>
                  <a:pt x="5419763" y="196418"/>
                </a:lnTo>
                <a:lnTo>
                  <a:pt x="5415445" y="189522"/>
                </a:lnTo>
                <a:lnTo>
                  <a:pt x="5387987" y="159245"/>
                </a:lnTo>
                <a:lnTo>
                  <a:pt x="5368061" y="144373"/>
                </a:lnTo>
                <a:lnTo>
                  <a:pt x="5361610" y="139598"/>
                </a:lnTo>
                <a:lnTo>
                  <a:pt x="5361610" y="340880"/>
                </a:lnTo>
                <a:lnTo>
                  <a:pt x="5361063" y="347789"/>
                </a:lnTo>
                <a:lnTo>
                  <a:pt x="5348681" y="381774"/>
                </a:lnTo>
                <a:lnTo>
                  <a:pt x="5345455" y="387083"/>
                </a:lnTo>
                <a:lnTo>
                  <a:pt x="5309374" y="410451"/>
                </a:lnTo>
                <a:lnTo>
                  <a:pt x="5302377" y="412572"/>
                </a:lnTo>
                <a:lnTo>
                  <a:pt x="5302377" y="451345"/>
                </a:lnTo>
                <a:lnTo>
                  <a:pt x="5260378" y="451345"/>
                </a:lnTo>
                <a:lnTo>
                  <a:pt x="5260378" y="415226"/>
                </a:lnTo>
                <a:lnTo>
                  <a:pt x="5252834" y="414705"/>
                </a:lnTo>
                <a:lnTo>
                  <a:pt x="5245290" y="413639"/>
                </a:lnTo>
                <a:lnTo>
                  <a:pt x="5238293" y="411518"/>
                </a:lnTo>
                <a:lnTo>
                  <a:pt x="5230761" y="409384"/>
                </a:lnTo>
                <a:lnTo>
                  <a:pt x="5203291" y="395579"/>
                </a:lnTo>
                <a:lnTo>
                  <a:pt x="5216220" y="346722"/>
                </a:lnTo>
                <a:lnTo>
                  <a:pt x="5223764" y="352031"/>
                </a:lnTo>
                <a:lnTo>
                  <a:pt x="5229682" y="355219"/>
                </a:lnTo>
                <a:lnTo>
                  <a:pt x="5236146" y="357873"/>
                </a:lnTo>
                <a:lnTo>
                  <a:pt x="5242064" y="361061"/>
                </a:lnTo>
                <a:lnTo>
                  <a:pt x="5248529" y="363181"/>
                </a:lnTo>
                <a:lnTo>
                  <a:pt x="5255526" y="364782"/>
                </a:lnTo>
                <a:lnTo>
                  <a:pt x="5261445" y="365836"/>
                </a:lnTo>
                <a:lnTo>
                  <a:pt x="5274373" y="366903"/>
                </a:lnTo>
                <a:lnTo>
                  <a:pt x="5281371" y="366369"/>
                </a:lnTo>
                <a:lnTo>
                  <a:pt x="5304320" y="346722"/>
                </a:lnTo>
                <a:lnTo>
                  <a:pt x="5304523" y="345122"/>
                </a:lnTo>
                <a:lnTo>
                  <a:pt x="5271681" y="314858"/>
                </a:lnTo>
                <a:lnTo>
                  <a:pt x="5259298" y="310070"/>
                </a:lnTo>
                <a:lnTo>
                  <a:pt x="5247449" y="304228"/>
                </a:lnTo>
                <a:lnTo>
                  <a:pt x="5242064" y="301053"/>
                </a:lnTo>
                <a:lnTo>
                  <a:pt x="5236680" y="297332"/>
                </a:lnTo>
                <a:lnTo>
                  <a:pt x="5231841" y="294144"/>
                </a:lnTo>
                <a:lnTo>
                  <a:pt x="5226456" y="289369"/>
                </a:lnTo>
                <a:lnTo>
                  <a:pt x="5222684" y="285648"/>
                </a:lnTo>
                <a:lnTo>
                  <a:pt x="5218912" y="280339"/>
                </a:lnTo>
                <a:lnTo>
                  <a:pt x="5215140" y="275551"/>
                </a:lnTo>
                <a:lnTo>
                  <a:pt x="5206530" y="236258"/>
                </a:lnTo>
                <a:lnTo>
                  <a:pt x="5208676" y="224574"/>
                </a:lnTo>
                <a:lnTo>
                  <a:pt x="5210835" y="218732"/>
                </a:lnTo>
                <a:lnTo>
                  <a:pt x="5212448" y="213423"/>
                </a:lnTo>
                <a:lnTo>
                  <a:pt x="5215140" y="208102"/>
                </a:lnTo>
                <a:lnTo>
                  <a:pt x="5218379" y="203860"/>
                </a:lnTo>
                <a:lnTo>
                  <a:pt x="5221605" y="199072"/>
                </a:lnTo>
                <a:lnTo>
                  <a:pt x="5256060" y="175704"/>
                </a:lnTo>
                <a:lnTo>
                  <a:pt x="5261991" y="174117"/>
                </a:lnTo>
                <a:lnTo>
                  <a:pt x="5261991" y="136944"/>
                </a:lnTo>
                <a:lnTo>
                  <a:pt x="5304523" y="136944"/>
                </a:lnTo>
                <a:lnTo>
                  <a:pt x="5304523" y="171462"/>
                </a:lnTo>
                <a:lnTo>
                  <a:pt x="5310987" y="171996"/>
                </a:lnTo>
                <a:lnTo>
                  <a:pt x="5348681" y="183680"/>
                </a:lnTo>
                <a:lnTo>
                  <a:pt x="5354066" y="186867"/>
                </a:lnTo>
                <a:lnTo>
                  <a:pt x="5340604" y="234124"/>
                </a:lnTo>
                <a:lnTo>
                  <a:pt x="5331447" y="229882"/>
                </a:lnTo>
                <a:lnTo>
                  <a:pt x="5323916" y="226161"/>
                </a:lnTo>
                <a:lnTo>
                  <a:pt x="5314759" y="222973"/>
                </a:lnTo>
                <a:lnTo>
                  <a:pt x="5309374" y="221386"/>
                </a:lnTo>
                <a:lnTo>
                  <a:pt x="5296446" y="219265"/>
                </a:lnTo>
                <a:lnTo>
                  <a:pt x="5289448" y="218732"/>
                </a:lnTo>
                <a:lnTo>
                  <a:pt x="5283530" y="219265"/>
                </a:lnTo>
                <a:lnTo>
                  <a:pt x="5263070" y="237845"/>
                </a:lnTo>
                <a:lnTo>
                  <a:pt x="5263604" y="241033"/>
                </a:lnTo>
                <a:lnTo>
                  <a:pt x="5300764" y="266522"/>
                </a:lnTo>
                <a:lnTo>
                  <a:pt x="5308841" y="269709"/>
                </a:lnTo>
                <a:lnTo>
                  <a:pt x="5315293" y="273431"/>
                </a:lnTo>
                <a:lnTo>
                  <a:pt x="5328221" y="279806"/>
                </a:lnTo>
                <a:lnTo>
                  <a:pt x="5333060" y="284048"/>
                </a:lnTo>
                <a:lnTo>
                  <a:pt x="5338445" y="287769"/>
                </a:lnTo>
                <a:lnTo>
                  <a:pt x="5358917" y="322287"/>
                </a:lnTo>
                <a:lnTo>
                  <a:pt x="5360530" y="328663"/>
                </a:lnTo>
                <a:lnTo>
                  <a:pt x="5361063" y="334505"/>
                </a:lnTo>
                <a:lnTo>
                  <a:pt x="5361610" y="340880"/>
                </a:lnTo>
                <a:lnTo>
                  <a:pt x="5361610" y="139598"/>
                </a:lnTo>
                <a:lnTo>
                  <a:pt x="5355323" y="136944"/>
                </a:lnTo>
                <a:lnTo>
                  <a:pt x="5354066" y="136410"/>
                </a:lnTo>
                <a:lnTo>
                  <a:pt x="5347068" y="132156"/>
                </a:lnTo>
                <a:lnTo>
                  <a:pt x="5338991" y="129501"/>
                </a:lnTo>
                <a:lnTo>
                  <a:pt x="5331447" y="126847"/>
                </a:lnTo>
                <a:lnTo>
                  <a:pt x="5323370" y="124726"/>
                </a:lnTo>
                <a:lnTo>
                  <a:pt x="5315293" y="122072"/>
                </a:lnTo>
                <a:lnTo>
                  <a:pt x="5307762" y="121005"/>
                </a:lnTo>
                <a:lnTo>
                  <a:pt x="5291061" y="118884"/>
                </a:lnTo>
                <a:lnTo>
                  <a:pt x="5273840" y="118884"/>
                </a:lnTo>
                <a:lnTo>
                  <a:pt x="5248529" y="122072"/>
                </a:lnTo>
                <a:lnTo>
                  <a:pt x="5240452" y="124726"/>
                </a:lnTo>
                <a:lnTo>
                  <a:pt x="5232908" y="126847"/>
                </a:lnTo>
                <a:lnTo>
                  <a:pt x="5224831" y="129501"/>
                </a:lnTo>
                <a:lnTo>
                  <a:pt x="5217299" y="132156"/>
                </a:lnTo>
                <a:lnTo>
                  <a:pt x="5210302" y="136410"/>
                </a:lnTo>
                <a:lnTo>
                  <a:pt x="5203291" y="139598"/>
                </a:lnTo>
                <a:lnTo>
                  <a:pt x="5170449" y="164553"/>
                </a:lnTo>
                <a:lnTo>
                  <a:pt x="5144071" y="196418"/>
                </a:lnTo>
                <a:lnTo>
                  <a:pt x="5140299" y="203327"/>
                </a:lnTo>
                <a:lnTo>
                  <a:pt x="5135994" y="210235"/>
                </a:lnTo>
                <a:lnTo>
                  <a:pt x="5132222" y="218198"/>
                </a:lnTo>
                <a:lnTo>
                  <a:pt x="5129530" y="225628"/>
                </a:lnTo>
                <a:lnTo>
                  <a:pt x="5125758" y="233603"/>
                </a:lnTo>
                <a:lnTo>
                  <a:pt x="5119294" y="259092"/>
                </a:lnTo>
                <a:lnTo>
                  <a:pt x="5117681" y="267589"/>
                </a:lnTo>
                <a:lnTo>
                  <a:pt x="5116601" y="276085"/>
                </a:lnTo>
                <a:lnTo>
                  <a:pt x="5116131" y="284048"/>
                </a:lnTo>
                <a:lnTo>
                  <a:pt x="5116131" y="304228"/>
                </a:lnTo>
                <a:lnTo>
                  <a:pt x="5123599" y="346189"/>
                </a:lnTo>
                <a:lnTo>
                  <a:pt x="5125758" y="354685"/>
                </a:lnTo>
                <a:lnTo>
                  <a:pt x="5129530" y="362648"/>
                </a:lnTo>
                <a:lnTo>
                  <a:pt x="5132222" y="370090"/>
                </a:lnTo>
                <a:lnTo>
                  <a:pt x="5135994" y="378053"/>
                </a:lnTo>
                <a:lnTo>
                  <a:pt x="5140299" y="384962"/>
                </a:lnTo>
                <a:lnTo>
                  <a:pt x="5144071" y="391858"/>
                </a:lnTo>
                <a:lnTo>
                  <a:pt x="5148910" y="399300"/>
                </a:lnTo>
                <a:lnTo>
                  <a:pt x="5153761" y="405676"/>
                </a:lnTo>
                <a:lnTo>
                  <a:pt x="5165064" y="417893"/>
                </a:lnTo>
                <a:lnTo>
                  <a:pt x="5170449" y="424256"/>
                </a:lnTo>
                <a:lnTo>
                  <a:pt x="5176367" y="429044"/>
                </a:lnTo>
                <a:lnTo>
                  <a:pt x="5189296" y="439661"/>
                </a:lnTo>
                <a:lnTo>
                  <a:pt x="5195760" y="443915"/>
                </a:lnTo>
                <a:lnTo>
                  <a:pt x="5203291" y="448691"/>
                </a:lnTo>
                <a:lnTo>
                  <a:pt x="5210302" y="451878"/>
                </a:lnTo>
                <a:lnTo>
                  <a:pt x="5217299" y="455599"/>
                </a:lnTo>
                <a:lnTo>
                  <a:pt x="5224831" y="458787"/>
                </a:lnTo>
                <a:lnTo>
                  <a:pt x="5232908" y="461441"/>
                </a:lnTo>
                <a:lnTo>
                  <a:pt x="5240452" y="463562"/>
                </a:lnTo>
                <a:lnTo>
                  <a:pt x="5248529" y="466217"/>
                </a:lnTo>
                <a:lnTo>
                  <a:pt x="5273840" y="469404"/>
                </a:lnTo>
                <a:lnTo>
                  <a:pt x="5291061" y="469404"/>
                </a:lnTo>
                <a:lnTo>
                  <a:pt x="5307762" y="467283"/>
                </a:lnTo>
                <a:lnTo>
                  <a:pt x="5315293" y="466217"/>
                </a:lnTo>
                <a:lnTo>
                  <a:pt x="5323370" y="463562"/>
                </a:lnTo>
                <a:lnTo>
                  <a:pt x="5331447" y="461441"/>
                </a:lnTo>
                <a:lnTo>
                  <a:pt x="5338991" y="458787"/>
                </a:lnTo>
                <a:lnTo>
                  <a:pt x="5347068" y="455599"/>
                </a:lnTo>
                <a:lnTo>
                  <a:pt x="5354066" y="451878"/>
                </a:lnTo>
                <a:lnTo>
                  <a:pt x="5355323" y="451345"/>
                </a:lnTo>
                <a:lnTo>
                  <a:pt x="5361610" y="448691"/>
                </a:lnTo>
                <a:lnTo>
                  <a:pt x="5368061" y="443915"/>
                </a:lnTo>
                <a:lnTo>
                  <a:pt x="5375072" y="439661"/>
                </a:lnTo>
                <a:lnTo>
                  <a:pt x="5387987" y="429044"/>
                </a:lnTo>
                <a:lnTo>
                  <a:pt x="5393918" y="424256"/>
                </a:lnTo>
                <a:lnTo>
                  <a:pt x="5399837" y="417893"/>
                </a:lnTo>
                <a:lnTo>
                  <a:pt x="5405221" y="411518"/>
                </a:lnTo>
                <a:lnTo>
                  <a:pt x="5410073" y="405676"/>
                </a:lnTo>
                <a:lnTo>
                  <a:pt x="5415445" y="399300"/>
                </a:lnTo>
                <a:lnTo>
                  <a:pt x="5419763" y="391858"/>
                </a:lnTo>
                <a:lnTo>
                  <a:pt x="5424602" y="384962"/>
                </a:lnTo>
                <a:lnTo>
                  <a:pt x="5428373" y="378053"/>
                </a:lnTo>
                <a:lnTo>
                  <a:pt x="5432145" y="370090"/>
                </a:lnTo>
                <a:lnTo>
                  <a:pt x="5435371" y="362648"/>
                </a:lnTo>
                <a:lnTo>
                  <a:pt x="5438064" y="354685"/>
                </a:lnTo>
                <a:lnTo>
                  <a:pt x="5441302" y="346189"/>
                </a:lnTo>
                <a:lnTo>
                  <a:pt x="5443448" y="338226"/>
                </a:lnTo>
                <a:lnTo>
                  <a:pt x="5445061" y="329730"/>
                </a:lnTo>
                <a:lnTo>
                  <a:pt x="5446141" y="320700"/>
                </a:lnTo>
                <a:lnTo>
                  <a:pt x="5447220" y="312204"/>
                </a:lnTo>
                <a:lnTo>
                  <a:pt x="5448135" y="296799"/>
                </a:lnTo>
                <a:lnTo>
                  <a:pt x="5448198" y="292544"/>
                </a:lnTo>
                <a:close/>
              </a:path>
              <a:path w="5506720" h="471170">
                <a:moveTo>
                  <a:pt x="5506212" y="168960"/>
                </a:moveTo>
                <a:lnTo>
                  <a:pt x="5300332" y="19189"/>
                </a:lnTo>
                <a:lnTo>
                  <a:pt x="5287962" y="10668"/>
                </a:lnTo>
                <a:lnTo>
                  <a:pt x="5180457" y="87947"/>
                </a:lnTo>
                <a:lnTo>
                  <a:pt x="5180457" y="52768"/>
                </a:lnTo>
                <a:lnTo>
                  <a:pt x="5127231" y="52768"/>
                </a:lnTo>
                <a:lnTo>
                  <a:pt x="5127231" y="127393"/>
                </a:lnTo>
                <a:lnTo>
                  <a:pt x="5071872" y="167360"/>
                </a:lnTo>
                <a:lnTo>
                  <a:pt x="5096053" y="204673"/>
                </a:lnTo>
                <a:lnTo>
                  <a:pt x="5287962" y="65036"/>
                </a:lnTo>
                <a:lnTo>
                  <a:pt x="5482018" y="205740"/>
                </a:lnTo>
                <a:lnTo>
                  <a:pt x="5506212" y="16896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56844" y="5919216"/>
            <a:ext cx="6471285" cy="287020"/>
          </a:xfrm>
          <a:prstGeom prst="rect">
            <a:avLst/>
          </a:prstGeom>
          <a:solidFill>
            <a:srgbClr val="470A68"/>
          </a:solidFill>
        </p:spPr>
        <p:txBody>
          <a:bodyPr wrap="square" lIns="0" tIns="4572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360"/>
              </a:spcBef>
            </a:pP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Expected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37522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5"/>
              <a:t>Gr</a:t>
            </a:r>
            <a:r>
              <a:rPr dirty="0" spc="-765"/>
              <a:t>o</a:t>
            </a:r>
            <a:r>
              <a:rPr dirty="0" spc="-880"/>
              <a:t>wt</a:t>
            </a:r>
            <a:r>
              <a:rPr dirty="0" spc="-830"/>
              <a:t>h</a:t>
            </a:r>
            <a:r>
              <a:rPr dirty="0" spc="-590"/>
              <a:t> </a:t>
            </a:r>
            <a:r>
              <a:rPr dirty="0" spc="-790"/>
              <a:t>dr</a:t>
            </a:r>
            <a:r>
              <a:rPr dirty="0" spc="-690"/>
              <a:t>i</a:t>
            </a:r>
            <a:r>
              <a:rPr dirty="0" spc="-725"/>
              <a:t>v</a:t>
            </a:r>
            <a:r>
              <a:rPr dirty="0" spc="-795"/>
              <a:t>e</a:t>
            </a:r>
            <a:r>
              <a:rPr dirty="0" spc="-540"/>
              <a:t>r</a:t>
            </a:r>
            <a:r>
              <a:rPr dirty="0" spc="-560"/>
              <a:t>s</a:t>
            </a:r>
            <a:r>
              <a:rPr dirty="0" spc="-580"/>
              <a:t> </a:t>
            </a:r>
            <a:r>
              <a:rPr dirty="0" spc="-765"/>
              <a:t>o</a:t>
            </a:r>
            <a:r>
              <a:rPr dirty="0" spc="-665"/>
              <a:t>f</a:t>
            </a:r>
            <a:r>
              <a:rPr dirty="0" spc="-605"/>
              <a:t> </a:t>
            </a:r>
            <a:r>
              <a:rPr dirty="0" spc="-765"/>
              <a:t>o</a:t>
            </a:r>
            <a:r>
              <a:rPr dirty="0" spc="-1015"/>
              <a:t>n</a:t>
            </a:r>
            <a:r>
              <a:rPr dirty="0" spc="-545"/>
              <a:t>l</a:t>
            </a:r>
            <a:r>
              <a:rPr dirty="0" spc="-690"/>
              <a:t>i</a:t>
            </a:r>
            <a:r>
              <a:rPr dirty="0" spc="-819"/>
              <a:t>n</a:t>
            </a:r>
            <a:r>
              <a:rPr dirty="0" spc="-815"/>
              <a:t>e</a:t>
            </a:r>
            <a:r>
              <a:rPr dirty="0" spc="-580"/>
              <a:t> </a:t>
            </a:r>
            <a:r>
              <a:rPr dirty="0" spc="-795"/>
              <a:t>e</a:t>
            </a:r>
            <a:r>
              <a:rPr dirty="0" spc="-790"/>
              <a:t>duc</a:t>
            </a:r>
            <a:r>
              <a:rPr dirty="0" spc="-775"/>
              <a:t>a</a:t>
            </a:r>
            <a:r>
              <a:rPr dirty="0" spc="-720"/>
              <a:t>t</a:t>
            </a:r>
            <a:r>
              <a:rPr dirty="0" spc="-690"/>
              <a:t>i</a:t>
            </a:r>
            <a:r>
              <a:rPr dirty="0" spc="-765"/>
              <a:t>o</a:t>
            </a:r>
            <a:r>
              <a:rPr dirty="0" spc="-830"/>
              <a:t>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44525" y="1380744"/>
            <a:ext cx="7026275" cy="7714615"/>
            <a:chOff x="644525" y="1380744"/>
            <a:chExt cx="7026275" cy="7714615"/>
          </a:xfrm>
        </p:grpSpPr>
        <p:sp>
          <p:nvSpPr>
            <p:cNvPr id="7" name="object 7"/>
            <p:cNvSpPr/>
            <p:nvPr/>
          </p:nvSpPr>
          <p:spPr>
            <a:xfrm>
              <a:off x="7661149" y="2045208"/>
              <a:ext cx="0" cy="1645920"/>
            </a:xfrm>
            <a:custGeom>
              <a:avLst/>
              <a:gdLst/>
              <a:ahLst/>
              <a:cxnLst/>
              <a:rect l="l" t="t" r="r" b="b"/>
              <a:pathLst>
                <a:path w="0" h="1645920">
                  <a:moveTo>
                    <a:pt x="0" y="164592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EAAA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5788" y="1962912"/>
              <a:ext cx="195072" cy="1950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74179" y="2048257"/>
              <a:ext cx="878205" cy="12700"/>
            </a:xfrm>
            <a:custGeom>
              <a:avLst/>
              <a:gdLst/>
              <a:ahLst/>
              <a:cxnLst/>
              <a:rect l="l" t="t" r="r" b="b"/>
              <a:pathLst>
                <a:path w="878204" h="12700">
                  <a:moveTo>
                    <a:pt x="0" y="12700"/>
                  </a:moveTo>
                  <a:lnTo>
                    <a:pt x="878192" y="0"/>
                  </a:lnTo>
                </a:path>
              </a:pathLst>
            </a:custGeom>
            <a:ln w="6096">
              <a:solidFill>
                <a:srgbClr val="EAAA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281928" y="4197096"/>
              <a:ext cx="1076960" cy="0"/>
            </a:xfrm>
            <a:custGeom>
              <a:avLst/>
              <a:gdLst/>
              <a:ahLst/>
              <a:cxnLst/>
              <a:rect l="l" t="t" r="r" b="b"/>
              <a:pathLst>
                <a:path w="1076959" h="0">
                  <a:moveTo>
                    <a:pt x="0" y="0"/>
                  </a:moveTo>
                  <a:lnTo>
                    <a:pt x="1076871" y="0"/>
                  </a:lnTo>
                </a:path>
              </a:pathLst>
            </a:custGeom>
            <a:ln w="6096">
              <a:solidFill>
                <a:srgbClr val="EAAA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66638" y="6928867"/>
              <a:ext cx="1455420" cy="0"/>
            </a:xfrm>
            <a:custGeom>
              <a:avLst/>
              <a:gdLst/>
              <a:ahLst/>
              <a:cxnLst/>
              <a:rect l="l" t="t" r="r" b="b"/>
              <a:pathLst>
                <a:path w="1455420" h="0">
                  <a:moveTo>
                    <a:pt x="0" y="0"/>
                  </a:moveTo>
                  <a:lnTo>
                    <a:pt x="1455178" y="0"/>
                  </a:lnTo>
                </a:path>
              </a:pathLst>
            </a:custGeom>
            <a:ln w="3175">
              <a:solidFill>
                <a:srgbClr val="EAAA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67243" y="6769609"/>
              <a:ext cx="0" cy="2228850"/>
            </a:xfrm>
            <a:custGeom>
              <a:avLst/>
              <a:gdLst/>
              <a:ahLst/>
              <a:cxnLst/>
              <a:rect l="l" t="t" r="r" b="b"/>
              <a:pathLst>
                <a:path w="0" h="2228850">
                  <a:moveTo>
                    <a:pt x="0" y="2228799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EAAA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44867" y="9000744"/>
              <a:ext cx="722630" cy="0"/>
            </a:xfrm>
            <a:custGeom>
              <a:avLst/>
              <a:gdLst/>
              <a:ahLst/>
              <a:cxnLst/>
              <a:rect l="l" t="t" r="r" b="b"/>
              <a:pathLst>
                <a:path w="722629" h="0">
                  <a:moveTo>
                    <a:pt x="0" y="0"/>
                  </a:moveTo>
                  <a:lnTo>
                    <a:pt x="722630" y="0"/>
                  </a:lnTo>
                </a:path>
              </a:pathLst>
            </a:custGeom>
            <a:ln w="6096">
              <a:solidFill>
                <a:srgbClr val="EAAA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2952" y="4099561"/>
              <a:ext cx="195072" cy="1950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4144" y="6842760"/>
              <a:ext cx="195072" cy="1950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5515" y="8900160"/>
              <a:ext cx="195072" cy="1950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7700" y="3889248"/>
              <a:ext cx="6444615" cy="0"/>
            </a:xfrm>
            <a:custGeom>
              <a:avLst/>
              <a:gdLst/>
              <a:ahLst/>
              <a:cxnLst/>
              <a:rect l="l" t="t" r="r" b="b"/>
              <a:pathLst>
                <a:path w="6444615" h="0">
                  <a:moveTo>
                    <a:pt x="0" y="0"/>
                  </a:moveTo>
                  <a:lnTo>
                    <a:pt x="6444310" y="0"/>
                  </a:lnTo>
                </a:path>
              </a:pathLst>
            </a:custGeom>
            <a:ln w="6096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3607" y="1380744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19">
                  <a:moveTo>
                    <a:pt x="365760" y="0"/>
                  </a:moveTo>
                  <a:lnTo>
                    <a:pt x="319879" y="2849"/>
                  </a:lnTo>
                  <a:lnTo>
                    <a:pt x="275699" y="11170"/>
                  </a:lnTo>
                  <a:lnTo>
                    <a:pt x="233563" y="24619"/>
                  </a:lnTo>
                  <a:lnTo>
                    <a:pt x="193813" y="42854"/>
                  </a:lnTo>
                  <a:lnTo>
                    <a:pt x="156792" y="65531"/>
                  </a:lnTo>
                  <a:lnTo>
                    <a:pt x="122843" y="92308"/>
                  </a:lnTo>
                  <a:lnTo>
                    <a:pt x="92308" y="122843"/>
                  </a:lnTo>
                  <a:lnTo>
                    <a:pt x="65531" y="156792"/>
                  </a:lnTo>
                  <a:lnTo>
                    <a:pt x="42854" y="193813"/>
                  </a:lnTo>
                  <a:lnTo>
                    <a:pt x="24619" y="233563"/>
                  </a:lnTo>
                  <a:lnTo>
                    <a:pt x="11170" y="275699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20"/>
                  </a:lnTo>
                  <a:lnTo>
                    <a:pt x="24619" y="497956"/>
                  </a:lnTo>
                  <a:lnTo>
                    <a:pt x="42854" y="537706"/>
                  </a:lnTo>
                  <a:lnTo>
                    <a:pt x="65531" y="574727"/>
                  </a:lnTo>
                  <a:lnTo>
                    <a:pt x="92308" y="608676"/>
                  </a:lnTo>
                  <a:lnTo>
                    <a:pt x="122843" y="639211"/>
                  </a:lnTo>
                  <a:lnTo>
                    <a:pt x="156792" y="665988"/>
                  </a:lnTo>
                  <a:lnTo>
                    <a:pt x="193813" y="688665"/>
                  </a:lnTo>
                  <a:lnTo>
                    <a:pt x="233563" y="706900"/>
                  </a:lnTo>
                  <a:lnTo>
                    <a:pt x="275699" y="720349"/>
                  </a:lnTo>
                  <a:lnTo>
                    <a:pt x="319879" y="728670"/>
                  </a:lnTo>
                  <a:lnTo>
                    <a:pt x="365760" y="731519"/>
                  </a:lnTo>
                  <a:lnTo>
                    <a:pt x="411640" y="728670"/>
                  </a:lnTo>
                  <a:lnTo>
                    <a:pt x="455820" y="720349"/>
                  </a:lnTo>
                  <a:lnTo>
                    <a:pt x="497956" y="706900"/>
                  </a:lnTo>
                  <a:lnTo>
                    <a:pt x="537706" y="688665"/>
                  </a:lnTo>
                  <a:lnTo>
                    <a:pt x="574727" y="665988"/>
                  </a:lnTo>
                  <a:lnTo>
                    <a:pt x="608676" y="639211"/>
                  </a:lnTo>
                  <a:lnTo>
                    <a:pt x="639211" y="608676"/>
                  </a:lnTo>
                  <a:lnTo>
                    <a:pt x="665988" y="574727"/>
                  </a:lnTo>
                  <a:lnTo>
                    <a:pt x="688665" y="537706"/>
                  </a:lnTo>
                  <a:lnTo>
                    <a:pt x="706900" y="497956"/>
                  </a:lnTo>
                  <a:lnTo>
                    <a:pt x="720349" y="455820"/>
                  </a:lnTo>
                  <a:lnTo>
                    <a:pt x="728670" y="411640"/>
                  </a:lnTo>
                  <a:lnTo>
                    <a:pt x="731520" y="365759"/>
                  </a:lnTo>
                  <a:lnTo>
                    <a:pt x="728670" y="319879"/>
                  </a:lnTo>
                  <a:lnTo>
                    <a:pt x="720349" y="275699"/>
                  </a:lnTo>
                  <a:lnTo>
                    <a:pt x="706900" y="233563"/>
                  </a:lnTo>
                  <a:lnTo>
                    <a:pt x="688665" y="193813"/>
                  </a:lnTo>
                  <a:lnTo>
                    <a:pt x="665988" y="156792"/>
                  </a:lnTo>
                  <a:lnTo>
                    <a:pt x="639211" y="122843"/>
                  </a:lnTo>
                  <a:lnTo>
                    <a:pt x="608676" y="92308"/>
                  </a:lnTo>
                  <a:lnTo>
                    <a:pt x="574727" y="65531"/>
                  </a:lnTo>
                  <a:lnTo>
                    <a:pt x="537706" y="42854"/>
                  </a:lnTo>
                  <a:lnTo>
                    <a:pt x="497956" y="24619"/>
                  </a:lnTo>
                  <a:lnTo>
                    <a:pt x="455820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584" y="1463423"/>
              <a:ext cx="138228" cy="10923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4168" y="1590899"/>
              <a:ext cx="134620" cy="436245"/>
            </a:xfrm>
            <a:custGeom>
              <a:avLst/>
              <a:gdLst/>
              <a:ahLst/>
              <a:cxnLst/>
              <a:rect l="l" t="t" r="r" b="b"/>
              <a:pathLst>
                <a:path w="134619" h="436244">
                  <a:moveTo>
                    <a:pt x="80674" y="0"/>
                  </a:moveTo>
                  <a:lnTo>
                    <a:pt x="36844" y="20556"/>
                  </a:lnTo>
                  <a:lnTo>
                    <a:pt x="8589" y="78416"/>
                  </a:lnTo>
                  <a:lnTo>
                    <a:pt x="0" y="143528"/>
                  </a:lnTo>
                  <a:lnTo>
                    <a:pt x="3442" y="181323"/>
                  </a:lnTo>
                  <a:lnTo>
                    <a:pt x="9023" y="196087"/>
                  </a:lnTo>
                  <a:lnTo>
                    <a:pt x="17159" y="207180"/>
                  </a:lnTo>
                  <a:lnTo>
                    <a:pt x="27193" y="215131"/>
                  </a:lnTo>
                  <a:lnTo>
                    <a:pt x="38468" y="220465"/>
                  </a:lnTo>
                  <a:lnTo>
                    <a:pt x="39160" y="228623"/>
                  </a:lnTo>
                  <a:lnTo>
                    <a:pt x="39927" y="239172"/>
                  </a:lnTo>
                  <a:lnTo>
                    <a:pt x="40549" y="252169"/>
                  </a:lnTo>
                  <a:lnTo>
                    <a:pt x="40805" y="267670"/>
                  </a:lnTo>
                  <a:lnTo>
                    <a:pt x="40318" y="293434"/>
                  </a:lnTo>
                  <a:lnTo>
                    <a:pt x="38663" y="324205"/>
                  </a:lnTo>
                  <a:lnTo>
                    <a:pt x="35549" y="360100"/>
                  </a:lnTo>
                  <a:lnTo>
                    <a:pt x="30683" y="401236"/>
                  </a:lnTo>
                  <a:lnTo>
                    <a:pt x="32093" y="413647"/>
                  </a:lnTo>
                  <a:lnTo>
                    <a:pt x="39051" y="424138"/>
                  </a:lnTo>
                  <a:lnTo>
                    <a:pt x="50387" y="431719"/>
                  </a:lnTo>
                  <a:lnTo>
                    <a:pt x="64935" y="435399"/>
                  </a:lnTo>
                  <a:lnTo>
                    <a:pt x="66497" y="435399"/>
                  </a:lnTo>
                  <a:lnTo>
                    <a:pt x="68046" y="436022"/>
                  </a:lnTo>
                  <a:lnTo>
                    <a:pt x="69609" y="436022"/>
                  </a:lnTo>
                  <a:lnTo>
                    <a:pt x="83556" y="433838"/>
                  </a:lnTo>
                  <a:lnTo>
                    <a:pt x="113060" y="365077"/>
                  </a:lnTo>
                  <a:lnTo>
                    <a:pt x="118144" y="294939"/>
                  </a:lnTo>
                  <a:lnTo>
                    <a:pt x="118643" y="267670"/>
                  </a:lnTo>
                  <a:lnTo>
                    <a:pt x="118145" y="244591"/>
                  </a:lnTo>
                  <a:lnTo>
                    <a:pt x="116991" y="226519"/>
                  </a:lnTo>
                  <a:lnTo>
                    <a:pt x="115691" y="213339"/>
                  </a:lnTo>
                  <a:lnTo>
                    <a:pt x="114757" y="204932"/>
                  </a:lnTo>
                  <a:lnTo>
                    <a:pt x="115532" y="200576"/>
                  </a:lnTo>
                  <a:lnTo>
                    <a:pt x="115532" y="194366"/>
                  </a:lnTo>
                  <a:lnTo>
                    <a:pt x="114757" y="187533"/>
                  </a:lnTo>
                  <a:lnTo>
                    <a:pt x="113062" y="169532"/>
                  </a:lnTo>
                  <a:lnTo>
                    <a:pt x="113486" y="151119"/>
                  </a:lnTo>
                  <a:lnTo>
                    <a:pt x="115516" y="132587"/>
                  </a:lnTo>
                  <a:lnTo>
                    <a:pt x="118643" y="114229"/>
                  </a:lnTo>
                  <a:lnTo>
                    <a:pt x="108721" y="107974"/>
                  </a:lnTo>
                  <a:lnTo>
                    <a:pt x="72745" y="70613"/>
                  </a:lnTo>
                  <a:lnTo>
                    <a:pt x="60261" y="39693"/>
                  </a:lnTo>
                  <a:lnTo>
                    <a:pt x="61031" y="31653"/>
                  </a:lnTo>
                  <a:lnTo>
                    <a:pt x="65227" y="24781"/>
                  </a:lnTo>
                  <a:lnTo>
                    <a:pt x="72195" y="19774"/>
                  </a:lnTo>
                  <a:lnTo>
                    <a:pt x="81280" y="17328"/>
                  </a:lnTo>
                  <a:lnTo>
                    <a:pt x="125747" y="17328"/>
                  </a:lnTo>
                  <a:lnTo>
                    <a:pt x="119277" y="8732"/>
                  </a:lnTo>
                  <a:lnTo>
                    <a:pt x="102298" y="551"/>
                  </a:lnTo>
                  <a:lnTo>
                    <a:pt x="80674" y="0"/>
                  </a:lnTo>
                  <a:close/>
                </a:path>
                <a:path w="134619" h="436244">
                  <a:moveTo>
                    <a:pt x="125747" y="17328"/>
                  </a:moveTo>
                  <a:lnTo>
                    <a:pt x="81280" y="17328"/>
                  </a:lnTo>
                  <a:lnTo>
                    <a:pt x="91349" y="17676"/>
                  </a:lnTo>
                  <a:lnTo>
                    <a:pt x="99962" y="21054"/>
                  </a:lnTo>
                  <a:lnTo>
                    <a:pt x="106240" y="26763"/>
                  </a:lnTo>
                  <a:lnTo>
                    <a:pt x="109309" y="34105"/>
                  </a:lnTo>
                  <a:lnTo>
                    <a:pt x="109309" y="34727"/>
                  </a:lnTo>
                  <a:lnTo>
                    <a:pt x="110083" y="35337"/>
                  </a:lnTo>
                  <a:lnTo>
                    <a:pt x="110083" y="37204"/>
                  </a:lnTo>
                  <a:lnTo>
                    <a:pt x="112420" y="42792"/>
                  </a:lnTo>
                  <a:lnTo>
                    <a:pt x="113970" y="47770"/>
                  </a:lnTo>
                  <a:lnTo>
                    <a:pt x="117869" y="53358"/>
                  </a:lnTo>
                  <a:lnTo>
                    <a:pt x="120980" y="58324"/>
                  </a:lnTo>
                  <a:lnTo>
                    <a:pt x="124866" y="63302"/>
                  </a:lnTo>
                  <a:lnTo>
                    <a:pt x="129540" y="68268"/>
                  </a:lnTo>
                  <a:lnTo>
                    <a:pt x="130315" y="65156"/>
                  </a:lnTo>
                  <a:lnTo>
                    <a:pt x="131102" y="62680"/>
                  </a:lnTo>
                  <a:lnTo>
                    <a:pt x="131102" y="60191"/>
                  </a:lnTo>
                  <a:lnTo>
                    <a:pt x="134261" y="41173"/>
                  </a:lnTo>
                  <a:lnTo>
                    <a:pt x="130126" y="23146"/>
                  </a:lnTo>
                  <a:lnTo>
                    <a:pt x="125747" y="17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933" y="1613917"/>
              <a:ext cx="256295" cy="2587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707638" y="3078556"/>
              <a:ext cx="1656080" cy="0"/>
            </a:xfrm>
            <a:custGeom>
              <a:avLst/>
              <a:gdLst/>
              <a:ahLst/>
              <a:cxnLst/>
              <a:rect l="l" t="t" r="r" b="b"/>
              <a:pathLst>
                <a:path w="1656079" h="0">
                  <a:moveTo>
                    <a:pt x="0" y="0"/>
                  </a:moveTo>
                  <a:lnTo>
                    <a:pt x="199898" y="0"/>
                  </a:lnTo>
                </a:path>
                <a:path w="1656079" h="0">
                  <a:moveTo>
                    <a:pt x="1519682" y="0"/>
                  </a:moveTo>
                  <a:lnTo>
                    <a:pt x="1655889" y="0"/>
                  </a:lnTo>
                </a:path>
              </a:pathLst>
            </a:custGeom>
            <a:ln w="28092">
              <a:solidFill>
                <a:srgbClr val="A7A8A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9081" y="3048151"/>
              <a:ext cx="76200" cy="76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5888" y="3032760"/>
              <a:ext cx="76200" cy="762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980689" y="2772016"/>
              <a:ext cx="2858135" cy="0"/>
            </a:xfrm>
            <a:custGeom>
              <a:avLst/>
              <a:gdLst/>
              <a:ahLst/>
              <a:cxnLst/>
              <a:rect l="l" t="t" r="r" b="b"/>
              <a:pathLst>
                <a:path w="2858135" h="0">
                  <a:moveTo>
                    <a:pt x="0" y="0"/>
                  </a:moveTo>
                  <a:lnTo>
                    <a:pt x="916177" y="0"/>
                  </a:lnTo>
                </a:path>
                <a:path w="2858135" h="0">
                  <a:moveTo>
                    <a:pt x="1992121" y="0"/>
                  </a:moveTo>
                  <a:lnTo>
                    <a:pt x="2857944" y="0"/>
                  </a:lnTo>
                </a:path>
              </a:pathLst>
            </a:custGeom>
            <a:ln w="27660">
              <a:solidFill>
                <a:srgbClr val="A7A8A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4183" y="2741398"/>
              <a:ext cx="76200" cy="76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8939" y="2726436"/>
              <a:ext cx="76200" cy="76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407410" y="2442946"/>
              <a:ext cx="2023110" cy="0"/>
            </a:xfrm>
            <a:custGeom>
              <a:avLst/>
              <a:gdLst/>
              <a:ahLst/>
              <a:cxnLst/>
              <a:rect l="l" t="t" r="r" b="b"/>
              <a:pathLst>
                <a:path w="2023110" h="0">
                  <a:moveTo>
                    <a:pt x="0" y="0"/>
                  </a:moveTo>
                  <a:lnTo>
                    <a:pt x="489457" y="0"/>
                  </a:lnTo>
                </a:path>
                <a:path w="2023110" h="0">
                  <a:moveTo>
                    <a:pt x="1565401" y="0"/>
                  </a:moveTo>
                  <a:lnTo>
                    <a:pt x="2023110" y="0"/>
                  </a:lnTo>
                </a:path>
              </a:pathLst>
            </a:custGeom>
            <a:ln w="24841">
              <a:solidFill>
                <a:srgbClr val="A7A8A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6065" y="2410923"/>
              <a:ext cx="76200" cy="76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5660" y="2398776"/>
              <a:ext cx="76200" cy="762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13246" y="2197177"/>
            <a:ext cx="15849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 b="1">
                <a:solidFill>
                  <a:srgbClr val="F68D2E"/>
                </a:solidFill>
                <a:latin typeface="Trebuchet MS"/>
                <a:cs typeface="Trebuchet MS"/>
              </a:rPr>
              <a:t>Cost</a:t>
            </a:r>
            <a:r>
              <a:rPr dirty="0" sz="1000" spc="-4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of</a:t>
            </a:r>
            <a:r>
              <a:rPr dirty="0" sz="1000" spc="-4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online</a:t>
            </a:r>
            <a:endParaRPr sz="1000">
              <a:latin typeface="Trebuchet MS"/>
              <a:cs typeface="Trebuchet MS"/>
            </a:endParaRPr>
          </a:p>
          <a:p>
            <a:pPr marL="132715">
              <a:lnSpc>
                <a:spcPct val="100000"/>
              </a:lnSpc>
              <a:tabLst>
                <a:tab pos="1468120" algn="l"/>
              </a:tabLst>
            </a:pP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education	</a:t>
            </a:r>
            <a:r>
              <a:rPr dirty="0" u="sng" sz="1000" spc="-25" b="1">
                <a:solidFill>
                  <a:srgbClr val="F68D2E"/>
                </a:solidFill>
                <a:uFill>
                  <a:solidFill>
                    <a:srgbClr val="5B9BD5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1000" spc="-65" b="1">
                <a:solidFill>
                  <a:srgbClr val="F68D2E"/>
                </a:solidFill>
                <a:uFill>
                  <a:solidFill>
                    <a:srgbClr val="5B9BD5"/>
                  </a:solidFill>
                </a:uFill>
                <a:latin typeface="Trebuchet MS"/>
                <a:cs typeface="Trebuchet MS"/>
              </a:rPr>
              <a:t> 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74974" y="3318907"/>
            <a:ext cx="5238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Impact"/>
                <a:cs typeface="Impact"/>
              </a:rPr>
              <a:t>INR</a:t>
            </a:r>
            <a:r>
              <a:rPr dirty="0" sz="1200" spc="15">
                <a:latin typeface="Impact"/>
                <a:cs typeface="Impact"/>
              </a:rPr>
              <a:t> </a:t>
            </a:r>
            <a:r>
              <a:rPr dirty="0" sz="1200" spc="-5">
                <a:latin typeface="Impact"/>
                <a:cs typeface="Impact"/>
              </a:rPr>
              <a:t>15,000 </a:t>
            </a:r>
            <a:r>
              <a:rPr dirty="0" sz="1200">
                <a:latin typeface="Impact"/>
                <a:cs typeface="Impact"/>
              </a:rPr>
              <a:t>– </a:t>
            </a:r>
            <a:r>
              <a:rPr dirty="0" sz="1200" spc="-5">
                <a:latin typeface="Impact"/>
                <a:cs typeface="Impact"/>
              </a:rPr>
              <a:t>20,000 </a:t>
            </a:r>
            <a:r>
              <a:rPr dirty="0" sz="900" spc="20">
                <a:latin typeface="Microsoft Sans Serif"/>
                <a:cs typeface="Microsoft Sans Serif"/>
              </a:rPr>
              <a:t>average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transaction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value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range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for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online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graduation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courses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in</a:t>
            </a:r>
            <a:r>
              <a:rPr dirty="0" sz="900" spc="20">
                <a:latin typeface="Microsoft Sans Serif"/>
                <a:cs typeface="Microsoft Sans Serif"/>
              </a:rPr>
              <a:t> India</a:t>
            </a:r>
            <a:r>
              <a:rPr dirty="0" baseline="27777" sz="900" spc="30">
                <a:latin typeface="Microsoft Sans Serif"/>
                <a:cs typeface="Microsoft Sans Serif"/>
              </a:rPr>
              <a:t>[12]</a:t>
            </a:r>
            <a:endParaRPr baseline="27777" sz="9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07906" y="1295436"/>
            <a:ext cx="4912995" cy="87503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00"/>
              </a:spcBef>
            </a:pP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Online</a:t>
            </a:r>
            <a:r>
              <a:rPr dirty="0" sz="1000" spc="-4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education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provides</a:t>
            </a:r>
            <a:r>
              <a:rPr dirty="0" sz="1000" spc="-3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20" b="1">
                <a:solidFill>
                  <a:srgbClr val="F68D2E"/>
                </a:solidFill>
                <a:latin typeface="Trebuchet MS"/>
                <a:cs typeface="Trebuchet MS"/>
              </a:rPr>
              <a:t>a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low-cost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alternative</a:t>
            </a:r>
            <a:endParaRPr sz="1000">
              <a:latin typeface="Trebuchet MS"/>
              <a:cs typeface="Trebuchet MS"/>
            </a:endParaRPr>
          </a:p>
          <a:p>
            <a:pPr marL="150495" marR="17780" indent="-11620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151130" algn="l"/>
              </a:tabLst>
            </a:pP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Lower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infrastructure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cost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5">
                <a:solidFill>
                  <a:srgbClr val="595958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larger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student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base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helps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leverage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on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economies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scale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hence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reduced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prices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via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the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channel</a:t>
            </a:r>
            <a:endParaRPr sz="900">
              <a:latin typeface="Microsoft Sans Serif"/>
              <a:cs typeface="Microsoft Sans Serif"/>
            </a:endParaRPr>
          </a:p>
          <a:p>
            <a:pPr marL="150495" indent="-116839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51130" algn="l"/>
              </a:tabLst>
            </a:pP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~175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per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cent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increase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cost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from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2008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2014</a:t>
            </a:r>
            <a:r>
              <a:rPr dirty="0" baseline="27777" sz="900" spc="-7">
                <a:solidFill>
                  <a:srgbClr val="595958"/>
                </a:solidFill>
                <a:latin typeface="Microsoft Sans Serif"/>
                <a:cs typeface="Microsoft Sans Serif"/>
              </a:rPr>
              <a:t>[9]</a:t>
            </a:r>
            <a:endParaRPr baseline="27777" sz="900">
              <a:latin typeface="Microsoft Sans Serif"/>
              <a:cs typeface="Microsoft Sans Serif"/>
            </a:endParaRPr>
          </a:p>
          <a:p>
            <a:pPr marL="150495" indent="-116839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51130" algn="l"/>
              </a:tabLst>
            </a:pP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skill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enhancement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courses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are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around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53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per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cent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cheaper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than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offline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alternatives</a:t>
            </a:r>
            <a:r>
              <a:rPr dirty="0" baseline="27777" sz="900" spc="-7">
                <a:solidFill>
                  <a:srgbClr val="595958"/>
                </a:solidFill>
                <a:latin typeface="Microsoft Sans Serif"/>
                <a:cs typeface="Microsoft Sans Serif"/>
              </a:rPr>
              <a:t>[10]</a:t>
            </a:r>
            <a:endParaRPr baseline="27777" sz="9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76806" y="2934836"/>
            <a:ext cx="5111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80">
                <a:solidFill>
                  <a:srgbClr val="A7A8A7"/>
                </a:solidFill>
                <a:latin typeface="Trebuchet MS"/>
                <a:cs typeface="Trebuchet MS"/>
              </a:rPr>
              <a:t>I</a:t>
            </a:r>
            <a:r>
              <a:rPr dirty="0" sz="1600" spc="-459">
                <a:solidFill>
                  <a:srgbClr val="A7A8A7"/>
                </a:solidFill>
                <a:latin typeface="Trebuchet MS"/>
                <a:cs typeface="Trebuchet MS"/>
              </a:rPr>
              <a:t>NR</a:t>
            </a:r>
            <a:r>
              <a:rPr dirty="0" sz="1600" spc="-290">
                <a:solidFill>
                  <a:srgbClr val="A7A8A7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A7A8A7"/>
                </a:solidFill>
                <a:latin typeface="Trebuchet MS"/>
                <a:cs typeface="Trebuchet MS"/>
              </a:rPr>
              <a:t>2</a:t>
            </a:r>
            <a:r>
              <a:rPr dirty="0" sz="1600" spc="-425">
                <a:solidFill>
                  <a:srgbClr val="A7A8A7"/>
                </a:solidFill>
                <a:latin typeface="Trebuchet MS"/>
                <a:cs typeface="Trebuchet MS"/>
              </a:rPr>
              <a:t>.</a:t>
            </a:r>
            <a:r>
              <a:rPr dirty="0" sz="1600" spc="-315">
                <a:solidFill>
                  <a:srgbClr val="A7A8A7"/>
                </a:solidFill>
                <a:latin typeface="Trebuchet MS"/>
                <a:cs typeface="Trebuchet MS"/>
              </a:rPr>
              <a:t>5</a:t>
            </a:r>
            <a:r>
              <a:rPr dirty="0" sz="1600" spc="-330">
                <a:solidFill>
                  <a:srgbClr val="A7A8A7"/>
                </a:solidFill>
                <a:latin typeface="Trebuchet MS"/>
                <a:cs typeface="Trebuchet MS"/>
              </a:rPr>
              <a:t>-</a:t>
            </a:r>
            <a:r>
              <a:rPr dirty="0" sz="1600" spc="-355">
                <a:solidFill>
                  <a:srgbClr val="A7A8A7"/>
                </a:solidFill>
                <a:latin typeface="Trebuchet MS"/>
                <a:cs typeface="Trebuchet MS"/>
              </a:rPr>
              <a:t>5L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88974" y="2588443"/>
            <a:ext cx="127635" cy="56959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840"/>
              </a:lnSpc>
            </a:pPr>
            <a:r>
              <a:rPr dirty="0" sz="800" spc="-5">
                <a:latin typeface="Microsoft Sans Serif"/>
                <a:cs typeface="Microsoft Sans Serif"/>
              </a:rPr>
              <a:t>G</a:t>
            </a:r>
            <a:r>
              <a:rPr dirty="0" sz="800" spc="-5">
                <a:latin typeface="Microsoft Sans Serif"/>
                <a:cs typeface="Microsoft Sans Serif"/>
              </a:rPr>
              <a:t>r</a:t>
            </a:r>
            <a:r>
              <a:rPr dirty="0" sz="800" spc="-5">
                <a:latin typeface="Microsoft Sans Serif"/>
                <a:cs typeface="Microsoft Sans Serif"/>
              </a:rPr>
              <a:t>a</a:t>
            </a:r>
            <a:r>
              <a:rPr dirty="0" sz="800">
                <a:latin typeface="Microsoft Sans Serif"/>
                <a:cs typeface="Microsoft Sans Serif"/>
              </a:rPr>
              <a:t>du</a:t>
            </a:r>
            <a:r>
              <a:rPr dirty="0" sz="800" spc="-5">
                <a:latin typeface="Microsoft Sans Serif"/>
                <a:cs typeface="Microsoft Sans Serif"/>
              </a:rPr>
              <a:t>a</a:t>
            </a:r>
            <a:r>
              <a:rPr dirty="0" sz="800" spc="-5">
                <a:latin typeface="Microsoft Sans Serif"/>
                <a:cs typeface="Microsoft Sans Serif"/>
              </a:rPr>
              <a:t>t</a:t>
            </a:r>
            <a:r>
              <a:rPr dirty="0" sz="800">
                <a:latin typeface="Microsoft Sans Serif"/>
                <a:cs typeface="Microsoft Sans Serif"/>
              </a:rPr>
              <a:t>i</a:t>
            </a:r>
            <a:r>
              <a:rPr dirty="0" sz="800">
                <a:latin typeface="Microsoft Sans Serif"/>
                <a:cs typeface="Microsoft Sans Serif"/>
              </a:rPr>
              <a:t>on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98510" y="3005177"/>
            <a:ext cx="8890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Commerce</a:t>
            </a:r>
            <a:r>
              <a:rPr dirty="0" sz="800" spc="-4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45" b="1">
                <a:solidFill>
                  <a:srgbClr val="F68D2E"/>
                </a:solidFill>
                <a:latin typeface="Arial"/>
                <a:cs typeface="Arial"/>
              </a:rPr>
              <a:t>&amp;</a:t>
            </a:r>
            <a:r>
              <a:rPr dirty="0" sz="800" spc="-4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68D2E"/>
                </a:solidFill>
                <a:latin typeface="Arial"/>
                <a:cs typeface="Arial"/>
              </a:rPr>
              <a:t>Arts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81539" y="2949570"/>
            <a:ext cx="5359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80">
                <a:solidFill>
                  <a:srgbClr val="A7A8A7"/>
                </a:solidFill>
                <a:latin typeface="Trebuchet MS"/>
                <a:cs typeface="Trebuchet MS"/>
              </a:rPr>
              <a:t>I</a:t>
            </a:r>
            <a:r>
              <a:rPr dirty="0" sz="1600" spc="-459">
                <a:solidFill>
                  <a:srgbClr val="A7A8A7"/>
                </a:solidFill>
                <a:latin typeface="Trebuchet MS"/>
                <a:cs typeface="Trebuchet MS"/>
              </a:rPr>
              <a:t>NR</a:t>
            </a:r>
            <a:r>
              <a:rPr dirty="0" sz="1600" spc="-290">
                <a:solidFill>
                  <a:srgbClr val="A7A8A7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A7A8A7"/>
                </a:solidFill>
                <a:latin typeface="Trebuchet MS"/>
                <a:cs typeface="Trebuchet MS"/>
              </a:rPr>
              <a:t>2</a:t>
            </a:r>
            <a:r>
              <a:rPr dirty="0" sz="1600" spc="-425">
                <a:solidFill>
                  <a:srgbClr val="A7A8A7"/>
                </a:solidFill>
                <a:latin typeface="Trebuchet MS"/>
                <a:cs typeface="Trebuchet MS"/>
              </a:rPr>
              <a:t>K</a:t>
            </a:r>
            <a:r>
              <a:rPr dirty="0" sz="1600" spc="-330">
                <a:solidFill>
                  <a:srgbClr val="A7A8A7"/>
                </a:solidFill>
                <a:latin typeface="Trebuchet MS"/>
                <a:cs typeface="Trebuchet MS"/>
              </a:rPr>
              <a:t>-</a:t>
            </a:r>
            <a:r>
              <a:rPr dirty="0" sz="1600" spc="-540">
                <a:solidFill>
                  <a:srgbClr val="A7A8A7"/>
                </a:solidFill>
                <a:latin typeface="Trebuchet MS"/>
                <a:cs typeface="Trebuchet MS"/>
              </a:rPr>
              <a:t>1</a:t>
            </a:r>
            <a:r>
              <a:rPr dirty="0" sz="1600" spc="-370">
                <a:solidFill>
                  <a:srgbClr val="A7A8A7"/>
                </a:solidFill>
                <a:latin typeface="Trebuchet MS"/>
                <a:cs typeface="Trebuchet MS"/>
              </a:rPr>
              <a:t>5K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924297" y="2659044"/>
            <a:ext cx="313055" cy="579755"/>
            <a:chOff x="3924297" y="2659044"/>
            <a:chExt cx="313055" cy="579755"/>
          </a:xfrm>
        </p:grpSpPr>
        <p:sp>
          <p:nvSpPr>
            <p:cNvPr id="39" name="object 39"/>
            <p:cNvSpPr/>
            <p:nvPr/>
          </p:nvSpPr>
          <p:spPr>
            <a:xfrm>
              <a:off x="3924297" y="2925673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5">
                  <a:moveTo>
                    <a:pt x="156289" y="312538"/>
                  </a:moveTo>
                  <a:lnTo>
                    <a:pt x="107064" y="304528"/>
                  </a:lnTo>
                  <a:lnTo>
                    <a:pt x="64183" y="282257"/>
                  </a:lnTo>
                  <a:lnTo>
                    <a:pt x="30285" y="248364"/>
                  </a:lnTo>
                  <a:lnTo>
                    <a:pt x="8011" y="205488"/>
                  </a:lnTo>
                  <a:lnTo>
                    <a:pt x="0" y="156269"/>
                  </a:lnTo>
                  <a:lnTo>
                    <a:pt x="8011" y="107050"/>
                  </a:lnTo>
                  <a:lnTo>
                    <a:pt x="30285" y="64174"/>
                  </a:lnTo>
                  <a:lnTo>
                    <a:pt x="64183" y="30281"/>
                  </a:lnTo>
                  <a:lnTo>
                    <a:pt x="107064" y="8010"/>
                  </a:lnTo>
                  <a:lnTo>
                    <a:pt x="156289" y="0"/>
                  </a:lnTo>
                  <a:lnTo>
                    <a:pt x="205515" y="8010"/>
                  </a:lnTo>
                  <a:lnTo>
                    <a:pt x="248396" y="30281"/>
                  </a:lnTo>
                  <a:lnTo>
                    <a:pt x="282294" y="64174"/>
                  </a:lnTo>
                  <a:lnTo>
                    <a:pt x="304568" y="107050"/>
                  </a:lnTo>
                  <a:lnTo>
                    <a:pt x="312579" y="156269"/>
                  </a:lnTo>
                  <a:lnTo>
                    <a:pt x="304568" y="205488"/>
                  </a:lnTo>
                  <a:lnTo>
                    <a:pt x="282294" y="248364"/>
                  </a:lnTo>
                  <a:lnTo>
                    <a:pt x="248396" y="282257"/>
                  </a:lnTo>
                  <a:lnTo>
                    <a:pt x="205515" y="304528"/>
                  </a:lnTo>
                  <a:lnTo>
                    <a:pt x="156289" y="312538"/>
                  </a:lnTo>
                  <a:close/>
                </a:path>
              </a:pathLst>
            </a:custGeom>
            <a:solidFill>
              <a:srgbClr val="FF6D3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4109" y="2993200"/>
              <a:ext cx="192950" cy="19002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76744" y="2659044"/>
              <a:ext cx="190415" cy="23377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213233" y="2698411"/>
            <a:ext cx="407034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95" b="1">
                <a:solidFill>
                  <a:srgbClr val="F68D2E"/>
                </a:solidFill>
                <a:latin typeface="Arial"/>
                <a:cs typeface="Arial"/>
              </a:rPr>
              <a:t>M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d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i</a:t>
            </a:r>
            <a:r>
              <a:rPr dirty="0" sz="800" spc="-40" b="1">
                <a:solidFill>
                  <a:srgbClr val="F68D2E"/>
                </a:solidFill>
                <a:latin typeface="Arial"/>
                <a:cs typeface="Arial"/>
              </a:rPr>
              <a:t>c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al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15565" y="2642803"/>
            <a:ext cx="46735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80">
                <a:solidFill>
                  <a:srgbClr val="A7A8A7"/>
                </a:solidFill>
                <a:latin typeface="Trebuchet MS"/>
                <a:cs typeface="Trebuchet MS"/>
              </a:rPr>
              <a:t>I</a:t>
            </a:r>
            <a:r>
              <a:rPr dirty="0" sz="1600" spc="-459">
                <a:solidFill>
                  <a:srgbClr val="A7A8A7"/>
                </a:solidFill>
                <a:latin typeface="Trebuchet MS"/>
                <a:cs typeface="Trebuchet MS"/>
              </a:rPr>
              <a:t>NR</a:t>
            </a:r>
            <a:r>
              <a:rPr dirty="0" sz="1600" spc="-290">
                <a:solidFill>
                  <a:srgbClr val="A7A8A7"/>
                </a:solidFill>
                <a:latin typeface="Trebuchet MS"/>
                <a:cs typeface="Trebuchet MS"/>
              </a:rPr>
              <a:t> </a:t>
            </a:r>
            <a:r>
              <a:rPr dirty="0" sz="1600" spc="-315">
                <a:solidFill>
                  <a:srgbClr val="A7A8A7"/>
                </a:solidFill>
                <a:latin typeface="Trebuchet MS"/>
                <a:cs typeface="Trebuchet MS"/>
              </a:rPr>
              <a:t>5</a:t>
            </a:r>
            <a:r>
              <a:rPr dirty="0" sz="1600" spc="-330">
                <a:solidFill>
                  <a:srgbClr val="A7A8A7"/>
                </a:solidFill>
                <a:latin typeface="Trebuchet MS"/>
                <a:cs typeface="Trebuchet MS"/>
              </a:rPr>
              <a:t>-</a:t>
            </a:r>
            <a:r>
              <a:rPr dirty="0" sz="1600" spc="-409">
                <a:solidFill>
                  <a:srgbClr val="A7A8A7"/>
                </a:solidFill>
                <a:latin typeface="Trebuchet MS"/>
                <a:cs typeface="Trebuchet MS"/>
              </a:rPr>
              <a:t>10</a:t>
            </a:r>
            <a:r>
              <a:rPr dirty="0" sz="1600" spc="-395">
                <a:solidFill>
                  <a:srgbClr val="A7A8A7"/>
                </a:solidFill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44230" y="2630033"/>
            <a:ext cx="5365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80">
                <a:solidFill>
                  <a:srgbClr val="A7A8A7"/>
                </a:solidFill>
                <a:latin typeface="Trebuchet MS"/>
                <a:cs typeface="Trebuchet MS"/>
              </a:rPr>
              <a:t>I</a:t>
            </a:r>
            <a:r>
              <a:rPr dirty="0" sz="1600" spc="-459">
                <a:solidFill>
                  <a:srgbClr val="A7A8A7"/>
                </a:solidFill>
                <a:latin typeface="Trebuchet MS"/>
                <a:cs typeface="Trebuchet MS"/>
              </a:rPr>
              <a:t>NR</a:t>
            </a:r>
            <a:r>
              <a:rPr dirty="0" sz="1600" spc="-290">
                <a:solidFill>
                  <a:srgbClr val="A7A8A7"/>
                </a:solidFill>
                <a:latin typeface="Trebuchet MS"/>
                <a:cs typeface="Trebuchet MS"/>
              </a:rPr>
              <a:t> </a:t>
            </a:r>
            <a:r>
              <a:rPr dirty="0" sz="1600" spc="-540">
                <a:solidFill>
                  <a:srgbClr val="A7A8A7"/>
                </a:solidFill>
                <a:latin typeface="Trebuchet MS"/>
                <a:cs typeface="Trebuchet MS"/>
              </a:rPr>
              <a:t>1</a:t>
            </a:r>
            <a:r>
              <a:rPr dirty="0" sz="1600" spc="-290">
                <a:solidFill>
                  <a:srgbClr val="A7A8A7"/>
                </a:solidFill>
                <a:latin typeface="Trebuchet MS"/>
                <a:cs typeface="Trebuchet MS"/>
              </a:rPr>
              <a:t>8</a:t>
            </a:r>
            <a:r>
              <a:rPr dirty="0" sz="1600" spc="-330">
                <a:solidFill>
                  <a:srgbClr val="A7A8A7"/>
                </a:solidFill>
                <a:latin typeface="Trebuchet MS"/>
                <a:cs typeface="Trebuchet MS"/>
              </a:rPr>
              <a:t>-</a:t>
            </a:r>
            <a:r>
              <a:rPr dirty="0" sz="1600" spc="-305">
                <a:solidFill>
                  <a:srgbClr val="A7A8A7"/>
                </a:solidFill>
                <a:latin typeface="Trebuchet MS"/>
                <a:cs typeface="Trebuchet MS"/>
              </a:rPr>
              <a:t>20</a:t>
            </a:r>
            <a:r>
              <a:rPr dirty="0" sz="1600" spc="-395">
                <a:solidFill>
                  <a:srgbClr val="A7A8A7"/>
                </a:solidFill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72920" y="2383435"/>
            <a:ext cx="609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5" b="1">
                <a:solidFill>
                  <a:srgbClr val="F68D2E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ngi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n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e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e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r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ng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32890" y="2195049"/>
            <a:ext cx="91694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100"/>
              </a:spcBef>
            </a:pPr>
            <a:r>
              <a:rPr dirty="0" sz="800" b="1">
                <a:latin typeface="Calibri"/>
                <a:cs typeface="Calibri"/>
              </a:rPr>
              <a:t>G</a:t>
            </a:r>
            <a:r>
              <a:rPr dirty="0" sz="800" spc="-5" b="1">
                <a:latin typeface="Calibri"/>
                <a:cs typeface="Calibri"/>
              </a:rPr>
              <a:t>o</a:t>
            </a:r>
            <a:r>
              <a:rPr dirty="0" sz="800" b="1">
                <a:latin typeface="Calibri"/>
                <a:cs typeface="Calibri"/>
              </a:rPr>
              <a:t>vern</a:t>
            </a:r>
            <a:r>
              <a:rPr dirty="0" sz="800" spc="-10" b="1">
                <a:latin typeface="Calibri"/>
                <a:cs typeface="Calibri"/>
              </a:rPr>
              <a:t>m</a:t>
            </a:r>
            <a:r>
              <a:rPr dirty="0" sz="800" b="1">
                <a:latin typeface="Calibri"/>
                <a:cs typeface="Calibri"/>
              </a:rPr>
              <a:t>e</a:t>
            </a:r>
            <a:r>
              <a:rPr dirty="0" sz="800" spc="-15" b="1">
                <a:latin typeface="Calibri"/>
                <a:cs typeface="Calibri"/>
              </a:rPr>
              <a:t>n</a:t>
            </a:r>
            <a:r>
              <a:rPr dirty="0" sz="800" b="1">
                <a:latin typeface="Calibri"/>
                <a:cs typeface="Calibri"/>
              </a:rPr>
              <a:t>t</a:t>
            </a:r>
            <a:r>
              <a:rPr dirty="0" sz="800" spc="-55" b="1">
                <a:latin typeface="Calibri"/>
                <a:cs typeface="Calibri"/>
              </a:rPr>
              <a:t> </a:t>
            </a:r>
            <a:r>
              <a:rPr dirty="0" sz="800" spc="-5" b="1">
                <a:latin typeface="Calibri"/>
                <a:cs typeface="Calibri"/>
              </a:rPr>
              <a:t>co</a:t>
            </a:r>
            <a:r>
              <a:rPr dirty="0" sz="800" spc="-10" b="1">
                <a:latin typeface="Calibri"/>
                <a:cs typeface="Calibri"/>
              </a:rPr>
              <a:t>ll</a:t>
            </a:r>
            <a:r>
              <a:rPr dirty="0" sz="800" b="1">
                <a:latin typeface="Calibri"/>
                <a:cs typeface="Calibri"/>
              </a:rPr>
              <a:t>eges</a:t>
            </a:r>
            <a:endParaRPr sz="800">
              <a:latin typeface="Calibri"/>
              <a:cs typeface="Calibri"/>
            </a:endParaRPr>
          </a:p>
          <a:p>
            <a:pPr marL="466090">
              <a:lnSpc>
                <a:spcPts val="1910"/>
              </a:lnSpc>
            </a:pPr>
            <a:r>
              <a:rPr dirty="0" sz="1600" spc="-280">
                <a:solidFill>
                  <a:srgbClr val="A7A8A7"/>
                </a:solidFill>
                <a:latin typeface="Trebuchet MS"/>
                <a:cs typeface="Trebuchet MS"/>
              </a:rPr>
              <a:t>I</a:t>
            </a:r>
            <a:r>
              <a:rPr dirty="0" sz="1600" spc="-459">
                <a:solidFill>
                  <a:srgbClr val="A7A8A7"/>
                </a:solidFill>
                <a:latin typeface="Trebuchet MS"/>
                <a:cs typeface="Trebuchet MS"/>
              </a:rPr>
              <a:t>NR</a:t>
            </a:r>
            <a:r>
              <a:rPr dirty="0" sz="1600" spc="-290">
                <a:solidFill>
                  <a:srgbClr val="A7A8A7"/>
                </a:solidFill>
                <a:latin typeface="Trebuchet MS"/>
                <a:cs typeface="Trebuchet MS"/>
              </a:rPr>
              <a:t> </a:t>
            </a:r>
            <a:r>
              <a:rPr dirty="0" sz="1600" spc="-315">
                <a:solidFill>
                  <a:srgbClr val="A7A8A7"/>
                </a:solidFill>
                <a:latin typeface="Trebuchet MS"/>
                <a:cs typeface="Trebuchet MS"/>
              </a:rPr>
              <a:t>5</a:t>
            </a:r>
            <a:r>
              <a:rPr dirty="0" sz="1600" spc="-330">
                <a:solidFill>
                  <a:srgbClr val="A7A8A7"/>
                </a:solidFill>
                <a:latin typeface="Trebuchet MS"/>
                <a:cs typeface="Trebuchet MS"/>
              </a:rPr>
              <a:t>-</a:t>
            </a:r>
            <a:r>
              <a:rPr dirty="0" sz="1600" spc="-355">
                <a:solidFill>
                  <a:srgbClr val="A7A8A7"/>
                </a:solidFill>
                <a:latin typeface="Trebuchet MS"/>
                <a:cs typeface="Trebuchet MS"/>
              </a:rPr>
              <a:t>6L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03181" y="2204877"/>
            <a:ext cx="988694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dirty="0" baseline="6944" sz="1200" spc="-7" b="1">
                <a:latin typeface="Calibri"/>
                <a:cs typeface="Calibri"/>
              </a:rPr>
              <a:t>Private</a:t>
            </a:r>
            <a:r>
              <a:rPr dirty="0" baseline="6944" sz="1200" spc="-52" b="1">
                <a:latin typeface="Calibri"/>
                <a:cs typeface="Calibri"/>
              </a:rPr>
              <a:t> </a:t>
            </a:r>
            <a:r>
              <a:rPr dirty="0" baseline="6944" sz="1200" spc="-7" b="1">
                <a:latin typeface="Calibri"/>
                <a:cs typeface="Calibri"/>
              </a:rPr>
              <a:t>colleges</a:t>
            </a:r>
            <a:r>
              <a:rPr dirty="0" baseline="6944" sz="1200" spc="397" b="1">
                <a:latin typeface="Calibri"/>
                <a:cs typeface="Calibri"/>
              </a:rPr>
              <a:t> </a:t>
            </a:r>
            <a:r>
              <a:rPr dirty="0" sz="700" spc="10">
                <a:latin typeface="Microsoft Sans Serif"/>
                <a:cs typeface="Microsoft Sans Serif"/>
              </a:rPr>
              <a:t>[11]</a:t>
            </a:r>
            <a:endParaRPr sz="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280">
                <a:solidFill>
                  <a:srgbClr val="A7A8A7"/>
                </a:solidFill>
                <a:latin typeface="Trebuchet MS"/>
                <a:cs typeface="Trebuchet MS"/>
              </a:rPr>
              <a:t>I</a:t>
            </a:r>
            <a:r>
              <a:rPr dirty="0" sz="1600" spc="-459">
                <a:solidFill>
                  <a:srgbClr val="A7A8A7"/>
                </a:solidFill>
                <a:latin typeface="Trebuchet MS"/>
                <a:cs typeface="Trebuchet MS"/>
              </a:rPr>
              <a:t>NR</a:t>
            </a:r>
            <a:r>
              <a:rPr dirty="0" sz="1600" spc="-290">
                <a:solidFill>
                  <a:srgbClr val="A7A8A7"/>
                </a:solidFill>
                <a:latin typeface="Trebuchet MS"/>
                <a:cs typeface="Trebuchet MS"/>
              </a:rPr>
              <a:t> </a:t>
            </a:r>
            <a:r>
              <a:rPr dirty="0" sz="1600" spc="-290">
                <a:solidFill>
                  <a:srgbClr val="A7A8A7"/>
                </a:solidFill>
                <a:latin typeface="Trebuchet MS"/>
                <a:cs typeface="Trebuchet MS"/>
              </a:rPr>
              <a:t>8</a:t>
            </a:r>
            <a:r>
              <a:rPr dirty="0" sz="1600" spc="-330">
                <a:solidFill>
                  <a:srgbClr val="A7A8A7"/>
                </a:solidFill>
                <a:latin typeface="Trebuchet MS"/>
                <a:cs typeface="Trebuchet MS"/>
              </a:rPr>
              <a:t>-</a:t>
            </a:r>
            <a:r>
              <a:rPr dirty="0" sz="1600" spc="-409">
                <a:solidFill>
                  <a:srgbClr val="A7A8A7"/>
                </a:solidFill>
                <a:latin typeface="Trebuchet MS"/>
                <a:cs typeface="Trebuchet MS"/>
              </a:rPr>
              <a:t>10</a:t>
            </a:r>
            <a:r>
              <a:rPr dirty="0" sz="1600" spc="-275">
                <a:solidFill>
                  <a:srgbClr val="A7A8A7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A7A8A7"/>
                </a:solidFill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08076" y="2310156"/>
            <a:ext cx="4800600" cy="3650615"/>
            <a:chOff x="608076" y="2310156"/>
            <a:chExt cx="4800600" cy="3650615"/>
          </a:xfrm>
        </p:grpSpPr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8684" y="2310156"/>
              <a:ext cx="301295" cy="30129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340354" y="5571840"/>
              <a:ext cx="622300" cy="0"/>
            </a:xfrm>
            <a:custGeom>
              <a:avLst/>
              <a:gdLst/>
              <a:ahLst/>
              <a:cxnLst/>
              <a:rect l="l" t="t" r="r" b="b"/>
              <a:pathLst>
                <a:path w="622300" h="0">
                  <a:moveTo>
                    <a:pt x="0" y="0"/>
                  </a:moveTo>
                  <a:lnTo>
                    <a:pt x="622046" y="0"/>
                  </a:lnTo>
                </a:path>
              </a:pathLst>
            </a:custGeom>
            <a:ln w="12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2341" y="5533640"/>
              <a:ext cx="76200" cy="762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08604" y="5533842"/>
              <a:ext cx="76200" cy="762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08076" y="4166616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60" y="0"/>
                  </a:moveTo>
                  <a:lnTo>
                    <a:pt x="319879" y="2849"/>
                  </a:lnTo>
                  <a:lnTo>
                    <a:pt x="275699" y="11170"/>
                  </a:lnTo>
                  <a:lnTo>
                    <a:pt x="233563" y="24619"/>
                  </a:lnTo>
                  <a:lnTo>
                    <a:pt x="193813" y="42854"/>
                  </a:lnTo>
                  <a:lnTo>
                    <a:pt x="156792" y="65531"/>
                  </a:lnTo>
                  <a:lnTo>
                    <a:pt x="122843" y="92308"/>
                  </a:lnTo>
                  <a:lnTo>
                    <a:pt x="92308" y="122843"/>
                  </a:lnTo>
                  <a:lnTo>
                    <a:pt x="65531" y="156792"/>
                  </a:lnTo>
                  <a:lnTo>
                    <a:pt x="42854" y="193813"/>
                  </a:lnTo>
                  <a:lnTo>
                    <a:pt x="24619" y="233563"/>
                  </a:lnTo>
                  <a:lnTo>
                    <a:pt x="11170" y="275699"/>
                  </a:lnTo>
                  <a:lnTo>
                    <a:pt x="2849" y="319879"/>
                  </a:lnTo>
                  <a:lnTo>
                    <a:pt x="0" y="365760"/>
                  </a:lnTo>
                  <a:lnTo>
                    <a:pt x="2849" y="411640"/>
                  </a:lnTo>
                  <a:lnTo>
                    <a:pt x="11170" y="455820"/>
                  </a:lnTo>
                  <a:lnTo>
                    <a:pt x="24619" y="497956"/>
                  </a:lnTo>
                  <a:lnTo>
                    <a:pt x="42854" y="537706"/>
                  </a:lnTo>
                  <a:lnTo>
                    <a:pt x="65531" y="574727"/>
                  </a:lnTo>
                  <a:lnTo>
                    <a:pt x="92308" y="608676"/>
                  </a:lnTo>
                  <a:lnTo>
                    <a:pt x="122843" y="639211"/>
                  </a:lnTo>
                  <a:lnTo>
                    <a:pt x="156792" y="665988"/>
                  </a:lnTo>
                  <a:lnTo>
                    <a:pt x="193813" y="688665"/>
                  </a:lnTo>
                  <a:lnTo>
                    <a:pt x="233563" y="706900"/>
                  </a:lnTo>
                  <a:lnTo>
                    <a:pt x="275699" y="720349"/>
                  </a:lnTo>
                  <a:lnTo>
                    <a:pt x="319879" y="728670"/>
                  </a:lnTo>
                  <a:lnTo>
                    <a:pt x="365760" y="731520"/>
                  </a:lnTo>
                  <a:lnTo>
                    <a:pt x="411640" y="728670"/>
                  </a:lnTo>
                  <a:lnTo>
                    <a:pt x="455820" y="720349"/>
                  </a:lnTo>
                  <a:lnTo>
                    <a:pt x="497956" y="706900"/>
                  </a:lnTo>
                  <a:lnTo>
                    <a:pt x="537706" y="688665"/>
                  </a:lnTo>
                  <a:lnTo>
                    <a:pt x="574727" y="665988"/>
                  </a:lnTo>
                  <a:lnTo>
                    <a:pt x="608676" y="639211"/>
                  </a:lnTo>
                  <a:lnTo>
                    <a:pt x="639211" y="608676"/>
                  </a:lnTo>
                  <a:lnTo>
                    <a:pt x="665988" y="574727"/>
                  </a:lnTo>
                  <a:lnTo>
                    <a:pt x="688665" y="537706"/>
                  </a:lnTo>
                  <a:lnTo>
                    <a:pt x="706900" y="497956"/>
                  </a:lnTo>
                  <a:lnTo>
                    <a:pt x="720349" y="455820"/>
                  </a:lnTo>
                  <a:lnTo>
                    <a:pt x="728670" y="411640"/>
                  </a:lnTo>
                  <a:lnTo>
                    <a:pt x="731520" y="365760"/>
                  </a:lnTo>
                  <a:lnTo>
                    <a:pt x="728670" y="319879"/>
                  </a:lnTo>
                  <a:lnTo>
                    <a:pt x="720349" y="275699"/>
                  </a:lnTo>
                  <a:lnTo>
                    <a:pt x="706900" y="233563"/>
                  </a:lnTo>
                  <a:lnTo>
                    <a:pt x="688665" y="193813"/>
                  </a:lnTo>
                  <a:lnTo>
                    <a:pt x="665988" y="156792"/>
                  </a:lnTo>
                  <a:lnTo>
                    <a:pt x="639211" y="122843"/>
                  </a:lnTo>
                  <a:lnTo>
                    <a:pt x="608676" y="92308"/>
                  </a:lnTo>
                  <a:lnTo>
                    <a:pt x="574727" y="65531"/>
                  </a:lnTo>
                  <a:lnTo>
                    <a:pt x="537706" y="42854"/>
                  </a:lnTo>
                  <a:lnTo>
                    <a:pt x="497956" y="24619"/>
                  </a:lnTo>
                  <a:lnTo>
                    <a:pt x="455820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03148" y="4242816"/>
              <a:ext cx="445134" cy="539750"/>
            </a:xfrm>
            <a:custGeom>
              <a:avLst/>
              <a:gdLst/>
              <a:ahLst/>
              <a:cxnLst/>
              <a:rect l="l" t="t" r="r" b="b"/>
              <a:pathLst>
                <a:path w="445134" h="539750">
                  <a:moveTo>
                    <a:pt x="406755" y="313258"/>
                  </a:moveTo>
                  <a:lnTo>
                    <a:pt x="233337" y="313258"/>
                  </a:lnTo>
                  <a:lnTo>
                    <a:pt x="224173" y="315140"/>
                  </a:lnTo>
                  <a:lnTo>
                    <a:pt x="216446" y="320284"/>
                  </a:lnTo>
                  <a:lnTo>
                    <a:pt x="211109" y="327938"/>
                  </a:lnTo>
                  <a:lnTo>
                    <a:pt x="209118" y="337350"/>
                  </a:lnTo>
                  <a:lnTo>
                    <a:pt x="209118" y="514057"/>
                  </a:lnTo>
                  <a:lnTo>
                    <a:pt x="211109" y="523679"/>
                  </a:lnTo>
                  <a:lnTo>
                    <a:pt x="216446" y="531796"/>
                  </a:lnTo>
                  <a:lnTo>
                    <a:pt x="224173" y="537403"/>
                  </a:lnTo>
                  <a:lnTo>
                    <a:pt x="233337" y="539496"/>
                  </a:lnTo>
                  <a:lnTo>
                    <a:pt x="400380" y="539496"/>
                  </a:lnTo>
                  <a:lnTo>
                    <a:pt x="410081" y="537403"/>
                  </a:lnTo>
                  <a:lnTo>
                    <a:pt x="417753" y="531796"/>
                  </a:lnTo>
                  <a:lnTo>
                    <a:pt x="422797" y="523679"/>
                  </a:lnTo>
                  <a:lnTo>
                    <a:pt x="424611" y="514057"/>
                  </a:lnTo>
                  <a:lnTo>
                    <a:pt x="424611" y="504685"/>
                  </a:lnTo>
                  <a:lnTo>
                    <a:pt x="242265" y="504685"/>
                  </a:lnTo>
                  <a:lnTo>
                    <a:pt x="242265" y="346722"/>
                  </a:lnTo>
                  <a:lnTo>
                    <a:pt x="373608" y="346722"/>
                  </a:lnTo>
                  <a:lnTo>
                    <a:pt x="408025" y="314591"/>
                  </a:lnTo>
                  <a:lnTo>
                    <a:pt x="406755" y="313258"/>
                  </a:lnTo>
                  <a:close/>
                </a:path>
                <a:path w="445134" h="539750">
                  <a:moveTo>
                    <a:pt x="424611" y="409638"/>
                  </a:moveTo>
                  <a:lnTo>
                    <a:pt x="392734" y="439089"/>
                  </a:lnTo>
                  <a:lnTo>
                    <a:pt x="392734" y="504685"/>
                  </a:lnTo>
                  <a:lnTo>
                    <a:pt x="424611" y="504685"/>
                  </a:lnTo>
                  <a:lnTo>
                    <a:pt x="424611" y="409638"/>
                  </a:lnTo>
                  <a:close/>
                </a:path>
                <a:path w="445134" h="539750">
                  <a:moveTo>
                    <a:pt x="255015" y="365467"/>
                  </a:moveTo>
                  <a:lnTo>
                    <a:pt x="255015" y="433743"/>
                  </a:lnTo>
                  <a:lnTo>
                    <a:pt x="316217" y="489965"/>
                  </a:lnTo>
                  <a:lnTo>
                    <a:pt x="388400" y="421690"/>
                  </a:lnTo>
                  <a:lnTo>
                    <a:pt x="316217" y="421690"/>
                  </a:lnTo>
                  <a:lnTo>
                    <a:pt x="255015" y="365467"/>
                  </a:lnTo>
                  <a:close/>
                </a:path>
                <a:path w="445134" h="539750">
                  <a:moveTo>
                    <a:pt x="49733" y="37477"/>
                  </a:moveTo>
                  <a:lnTo>
                    <a:pt x="22948" y="37477"/>
                  </a:lnTo>
                  <a:lnTo>
                    <a:pt x="13983" y="39151"/>
                  </a:lnTo>
                  <a:lnTo>
                    <a:pt x="6692" y="43837"/>
                  </a:lnTo>
                  <a:lnTo>
                    <a:pt x="1792" y="51032"/>
                  </a:lnTo>
                  <a:lnTo>
                    <a:pt x="0" y="60236"/>
                  </a:lnTo>
                  <a:lnTo>
                    <a:pt x="0" y="459168"/>
                  </a:lnTo>
                  <a:lnTo>
                    <a:pt x="1792" y="468376"/>
                  </a:lnTo>
                  <a:lnTo>
                    <a:pt x="6692" y="475572"/>
                  </a:lnTo>
                  <a:lnTo>
                    <a:pt x="13983" y="480255"/>
                  </a:lnTo>
                  <a:lnTo>
                    <a:pt x="22948" y="481926"/>
                  </a:lnTo>
                  <a:lnTo>
                    <a:pt x="191261" y="481926"/>
                  </a:lnTo>
                  <a:lnTo>
                    <a:pt x="191261" y="449808"/>
                  </a:lnTo>
                  <a:lnTo>
                    <a:pt x="31876" y="449808"/>
                  </a:lnTo>
                  <a:lnTo>
                    <a:pt x="31876" y="69608"/>
                  </a:lnTo>
                  <a:lnTo>
                    <a:pt x="44627" y="69608"/>
                  </a:lnTo>
                  <a:lnTo>
                    <a:pt x="49733" y="37477"/>
                  </a:lnTo>
                  <a:close/>
                </a:path>
                <a:path w="445134" h="539750">
                  <a:moveTo>
                    <a:pt x="445008" y="299872"/>
                  </a:moveTo>
                  <a:lnTo>
                    <a:pt x="316217" y="421690"/>
                  </a:lnTo>
                  <a:lnTo>
                    <a:pt x="388400" y="421690"/>
                  </a:lnTo>
                  <a:lnTo>
                    <a:pt x="445008" y="368147"/>
                  </a:lnTo>
                  <a:lnTo>
                    <a:pt x="445008" y="299872"/>
                  </a:lnTo>
                  <a:close/>
                </a:path>
                <a:path w="445134" h="539750">
                  <a:moveTo>
                    <a:pt x="191261" y="332003"/>
                  </a:moveTo>
                  <a:lnTo>
                    <a:pt x="119862" y="332003"/>
                  </a:lnTo>
                  <a:lnTo>
                    <a:pt x="119862" y="358775"/>
                  </a:lnTo>
                  <a:lnTo>
                    <a:pt x="191261" y="358775"/>
                  </a:lnTo>
                  <a:lnTo>
                    <a:pt x="191261" y="332003"/>
                  </a:lnTo>
                  <a:close/>
                </a:path>
                <a:path w="445134" h="539750">
                  <a:moveTo>
                    <a:pt x="107111" y="318604"/>
                  </a:moveTo>
                  <a:lnTo>
                    <a:pt x="70129" y="318604"/>
                  </a:lnTo>
                  <a:lnTo>
                    <a:pt x="70129" y="358762"/>
                  </a:lnTo>
                  <a:lnTo>
                    <a:pt x="107111" y="358762"/>
                  </a:lnTo>
                  <a:lnTo>
                    <a:pt x="107111" y="318604"/>
                  </a:lnTo>
                  <a:close/>
                </a:path>
                <a:path w="445134" h="539750">
                  <a:moveTo>
                    <a:pt x="343001" y="37477"/>
                  </a:moveTo>
                  <a:lnTo>
                    <a:pt x="312394" y="37477"/>
                  </a:lnTo>
                  <a:lnTo>
                    <a:pt x="317499" y="69608"/>
                  </a:lnTo>
                  <a:lnTo>
                    <a:pt x="334073" y="69608"/>
                  </a:lnTo>
                  <a:lnTo>
                    <a:pt x="334073" y="295846"/>
                  </a:lnTo>
                  <a:lnTo>
                    <a:pt x="364680" y="295846"/>
                  </a:lnTo>
                  <a:lnTo>
                    <a:pt x="364680" y="60236"/>
                  </a:lnTo>
                  <a:lnTo>
                    <a:pt x="363086" y="51032"/>
                  </a:lnTo>
                  <a:lnTo>
                    <a:pt x="358622" y="43837"/>
                  </a:lnTo>
                  <a:lnTo>
                    <a:pt x="351768" y="39151"/>
                  </a:lnTo>
                  <a:lnTo>
                    <a:pt x="343001" y="37477"/>
                  </a:lnTo>
                  <a:close/>
                </a:path>
                <a:path w="445134" h="539750">
                  <a:moveTo>
                    <a:pt x="107111" y="254355"/>
                  </a:moveTo>
                  <a:lnTo>
                    <a:pt x="70129" y="254355"/>
                  </a:lnTo>
                  <a:lnTo>
                    <a:pt x="70129" y="294513"/>
                  </a:lnTo>
                  <a:lnTo>
                    <a:pt x="107111" y="294513"/>
                  </a:lnTo>
                  <a:lnTo>
                    <a:pt x="107111" y="254355"/>
                  </a:lnTo>
                  <a:close/>
                </a:path>
                <a:path w="445134" h="539750">
                  <a:moveTo>
                    <a:pt x="295821" y="267741"/>
                  </a:moveTo>
                  <a:lnTo>
                    <a:pt x="119862" y="267741"/>
                  </a:lnTo>
                  <a:lnTo>
                    <a:pt x="119862" y="294513"/>
                  </a:lnTo>
                  <a:lnTo>
                    <a:pt x="295821" y="294513"/>
                  </a:lnTo>
                  <a:lnTo>
                    <a:pt x="295821" y="267741"/>
                  </a:lnTo>
                  <a:close/>
                </a:path>
                <a:path w="445134" h="539750">
                  <a:moveTo>
                    <a:pt x="107111" y="190093"/>
                  </a:moveTo>
                  <a:lnTo>
                    <a:pt x="70129" y="190093"/>
                  </a:lnTo>
                  <a:lnTo>
                    <a:pt x="70129" y="230250"/>
                  </a:lnTo>
                  <a:lnTo>
                    <a:pt x="107111" y="230250"/>
                  </a:lnTo>
                  <a:lnTo>
                    <a:pt x="107111" y="190093"/>
                  </a:lnTo>
                  <a:close/>
                </a:path>
                <a:path w="445134" h="539750">
                  <a:moveTo>
                    <a:pt x="295821" y="203479"/>
                  </a:moveTo>
                  <a:lnTo>
                    <a:pt x="119862" y="203479"/>
                  </a:lnTo>
                  <a:lnTo>
                    <a:pt x="119862" y="230250"/>
                  </a:lnTo>
                  <a:lnTo>
                    <a:pt x="295821" y="230250"/>
                  </a:lnTo>
                  <a:lnTo>
                    <a:pt x="295821" y="203479"/>
                  </a:lnTo>
                  <a:close/>
                </a:path>
                <a:path w="445134" h="539750">
                  <a:moveTo>
                    <a:pt x="295821" y="139230"/>
                  </a:moveTo>
                  <a:lnTo>
                    <a:pt x="119862" y="139230"/>
                  </a:lnTo>
                  <a:lnTo>
                    <a:pt x="119862" y="166001"/>
                  </a:lnTo>
                  <a:lnTo>
                    <a:pt x="295821" y="166001"/>
                  </a:lnTo>
                  <a:lnTo>
                    <a:pt x="295821" y="139230"/>
                  </a:lnTo>
                  <a:close/>
                </a:path>
                <a:path w="445134" h="539750">
                  <a:moveTo>
                    <a:pt x="107111" y="125831"/>
                  </a:moveTo>
                  <a:lnTo>
                    <a:pt x="70129" y="125831"/>
                  </a:lnTo>
                  <a:lnTo>
                    <a:pt x="70129" y="165988"/>
                  </a:lnTo>
                  <a:lnTo>
                    <a:pt x="107111" y="165988"/>
                  </a:lnTo>
                  <a:lnTo>
                    <a:pt x="107111" y="125831"/>
                  </a:lnTo>
                  <a:close/>
                </a:path>
                <a:path w="445134" h="539750">
                  <a:moveTo>
                    <a:pt x="182333" y="0"/>
                  </a:moveTo>
                  <a:lnTo>
                    <a:pt x="173329" y="1673"/>
                  </a:lnTo>
                  <a:lnTo>
                    <a:pt x="165758" y="6359"/>
                  </a:lnTo>
                  <a:lnTo>
                    <a:pt x="160100" y="13555"/>
                  </a:lnTo>
                  <a:lnTo>
                    <a:pt x="156832" y="22758"/>
                  </a:lnTo>
                  <a:lnTo>
                    <a:pt x="62483" y="22758"/>
                  </a:lnTo>
                  <a:lnTo>
                    <a:pt x="59931" y="26771"/>
                  </a:lnTo>
                  <a:lnTo>
                    <a:pt x="59931" y="32130"/>
                  </a:lnTo>
                  <a:lnTo>
                    <a:pt x="52273" y="82994"/>
                  </a:lnTo>
                  <a:lnTo>
                    <a:pt x="52273" y="87020"/>
                  </a:lnTo>
                  <a:lnTo>
                    <a:pt x="56108" y="91033"/>
                  </a:lnTo>
                  <a:lnTo>
                    <a:pt x="306019" y="91033"/>
                  </a:lnTo>
                  <a:lnTo>
                    <a:pt x="309841" y="87020"/>
                  </a:lnTo>
                  <a:lnTo>
                    <a:pt x="309841" y="82994"/>
                  </a:lnTo>
                  <a:lnTo>
                    <a:pt x="303402" y="40157"/>
                  </a:lnTo>
                  <a:lnTo>
                    <a:pt x="175958" y="40157"/>
                  </a:lnTo>
                  <a:lnTo>
                    <a:pt x="170865" y="34810"/>
                  </a:lnTo>
                  <a:lnTo>
                    <a:pt x="170865" y="21424"/>
                  </a:lnTo>
                  <a:lnTo>
                    <a:pt x="175958" y="14719"/>
                  </a:lnTo>
                  <a:lnTo>
                    <a:pt x="206245" y="14719"/>
                  </a:lnTo>
                  <a:lnTo>
                    <a:pt x="205829" y="13555"/>
                  </a:lnTo>
                  <a:lnTo>
                    <a:pt x="200031" y="6359"/>
                  </a:lnTo>
                  <a:lnTo>
                    <a:pt x="192080" y="1673"/>
                  </a:lnTo>
                  <a:lnTo>
                    <a:pt x="182333" y="0"/>
                  </a:lnTo>
                  <a:close/>
                </a:path>
                <a:path w="445134" h="539750">
                  <a:moveTo>
                    <a:pt x="206245" y="14719"/>
                  </a:moveTo>
                  <a:lnTo>
                    <a:pt x="188709" y="14719"/>
                  </a:lnTo>
                  <a:lnTo>
                    <a:pt x="193814" y="21424"/>
                  </a:lnTo>
                  <a:lnTo>
                    <a:pt x="193814" y="34810"/>
                  </a:lnTo>
                  <a:lnTo>
                    <a:pt x="188709" y="40157"/>
                  </a:lnTo>
                  <a:lnTo>
                    <a:pt x="303402" y="40157"/>
                  </a:lnTo>
                  <a:lnTo>
                    <a:pt x="302196" y="32130"/>
                  </a:lnTo>
                  <a:lnTo>
                    <a:pt x="302196" y="26771"/>
                  </a:lnTo>
                  <a:lnTo>
                    <a:pt x="299643" y="22758"/>
                  </a:lnTo>
                  <a:lnTo>
                    <a:pt x="209118" y="22758"/>
                  </a:lnTo>
                  <a:lnTo>
                    <a:pt x="206245" y="14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40354" y="5922360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 h="0">
                  <a:moveTo>
                    <a:pt x="0" y="0"/>
                  </a:moveTo>
                  <a:lnTo>
                    <a:pt x="538226" y="0"/>
                  </a:lnTo>
                </a:path>
              </a:pathLst>
            </a:custGeom>
            <a:ln w="12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2341" y="5884160"/>
              <a:ext cx="76200" cy="762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08604" y="5884360"/>
              <a:ext cx="76200" cy="76200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594280" y="4334383"/>
            <a:ext cx="5474335" cy="737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3670" marR="41275" indent="-1162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54305" algn="l"/>
              </a:tabLst>
            </a:pP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Open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courses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distance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learning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enrolments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India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rise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around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10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million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2021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growing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at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5">
                <a:solidFill>
                  <a:srgbClr val="595958"/>
                </a:solidFill>
                <a:latin typeface="Microsoft Sans Serif"/>
                <a:cs typeface="Microsoft Sans Serif"/>
              </a:rPr>
              <a:t>a </a:t>
            </a:r>
            <a:r>
              <a:rPr dirty="0" sz="900" spc="-5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45">
                <a:solidFill>
                  <a:srgbClr val="595958"/>
                </a:solidFill>
                <a:latin typeface="Microsoft Sans Serif"/>
                <a:cs typeface="Microsoft Sans Serif"/>
              </a:rPr>
              <a:t>CAGR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around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ten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per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cent</a:t>
            </a:r>
            <a:r>
              <a:rPr dirty="0" baseline="27777" sz="900">
                <a:solidFill>
                  <a:srgbClr val="595958"/>
                </a:solidFill>
                <a:latin typeface="Microsoft Sans Serif"/>
                <a:cs typeface="Microsoft Sans Serif"/>
              </a:rPr>
              <a:t>[13]</a:t>
            </a:r>
            <a:endParaRPr baseline="27777" sz="900">
              <a:latin typeface="Microsoft Sans Serif"/>
              <a:cs typeface="Microsoft Sans Serif"/>
            </a:endParaRPr>
          </a:p>
          <a:p>
            <a:pPr marL="153670" marR="30480" indent="-11620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54305" algn="l"/>
              </a:tabLst>
            </a:pP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Areas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where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availability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quality 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offline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education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is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low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witness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higher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adoption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non-traditional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education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methods.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For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example,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states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like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0">
                <a:solidFill>
                  <a:srgbClr val="595958"/>
                </a:solidFill>
                <a:latin typeface="Microsoft Sans Serif"/>
                <a:cs typeface="Microsoft Sans Serif"/>
              </a:rPr>
              <a:t>Kerala,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Bihar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Jammu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Kashmir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account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for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65">
                <a:solidFill>
                  <a:srgbClr val="595958"/>
                </a:solidFill>
                <a:latin typeface="Microsoft Sans Serif"/>
                <a:cs typeface="Microsoft Sans Serif"/>
              </a:rPr>
              <a:t>~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4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Lakh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distance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learning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enrolments</a:t>
            </a:r>
            <a:r>
              <a:rPr dirty="0" baseline="27777" sz="900" spc="7">
                <a:solidFill>
                  <a:srgbClr val="595958"/>
                </a:solidFill>
                <a:latin typeface="Microsoft Sans Serif"/>
                <a:cs typeface="Microsoft Sans Serif"/>
              </a:rPr>
              <a:t>[14]</a:t>
            </a:r>
            <a:endParaRPr baseline="27777" sz="900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622826" y="4119858"/>
            <a:ext cx="38639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Online</a:t>
            </a:r>
            <a:r>
              <a:rPr dirty="0" sz="1000" spc="-4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channel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provides</a:t>
            </a:r>
            <a:r>
              <a:rPr dirty="0" sz="1000" spc="-3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quality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education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to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potential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students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32333" y="4953186"/>
            <a:ext cx="8540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Availability</a:t>
            </a:r>
            <a:r>
              <a:rPr dirty="0" sz="1000" spc="-6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of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8782" y="5058283"/>
            <a:ext cx="56286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9444" sz="1500" b="1">
                <a:solidFill>
                  <a:srgbClr val="F68D2E"/>
                </a:solidFill>
                <a:latin typeface="Trebuchet MS"/>
                <a:cs typeface="Trebuchet MS"/>
              </a:rPr>
              <a:t>quality</a:t>
            </a:r>
            <a:r>
              <a:rPr dirty="0" baseline="-19444" sz="15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baseline="-19444" sz="1500" b="1">
                <a:solidFill>
                  <a:srgbClr val="F68D2E"/>
                </a:solidFill>
                <a:latin typeface="Trebuchet MS"/>
                <a:cs typeface="Trebuchet MS"/>
              </a:rPr>
              <a:t>education</a:t>
            </a:r>
            <a:r>
              <a:rPr dirty="0" baseline="-19444" sz="1500" spc="142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Arial MT"/>
                <a:cs typeface="Arial MT"/>
              </a:rPr>
              <a:t>•</a:t>
            </a:r>
            <a:r>
              <a:rPr dirty="0" sz="900" spc="365">
                <a:solidFill>
                  <a:srgbClr val="595958"/>
                </a:solidFill>
                <a:latin typeface="Arial MT"/>
                <a:cs typeface="Arial MT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Stark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difference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educational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qualification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between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urban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rural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Indian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population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45971" y="5846811"/>
            <a:ext cx="7213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740"/>
              </a:lnSpc>
            </a:pP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Graduate</a:t>
            </a:r>
            <a:r>
              <a:rPr dirty="0" sz="800" spc="-2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68D2E"/>
                </a:solidFill>
                <a:latin typeface="Arial"/>
                <a:cs typeface="Arial"/>
              </a:rPr>
              <a:t>male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800" spc="5" b="1">
                <a:solidFill>
                  <a:srgbClr val="F68D2E"/>
                </a:solidFill>
                <a:latin typeface="Arial"/>
                <a:cs typeface="Arial"/>
              </a:rPr>
              <a:t>population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77859" y="5320093"/>
            <a:ext cx="222885" cy="72644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600" spc="-390">
                <a:latin typeface="Trebuchet MS"/>
                <a:cs typeface="Trebuchet MS"/>
              </a:rPr>
              <a:t>17%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600" spc="-425">
                <a:latin typeface="Trebuchet MS"/>
                <a:cs typeface="Trebuchet MS"/>
              </a:rPr>
              <a:t>1</a:t>
            </a:r>
            <a:r>
              <a:rPr dirty="0" sz="1600" spc="-420">
                <a:latin typeface="Trebuchet MS"/>
                <a:cs typeface="Trebuchet MS"/>
              </a:rPr>
              <a:t>3</a:t>
            </a:r>
            <a:r>
              <a:rPr dirty="0" sz="1600" spc="-250">
                <a:latin typeface="Trebuchet MS"/>
                <a:cs typeface="Trebuchet MS"/>
              </a:rPr>
              <a:t>%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872229" y="5792470"/>
            <a:ext cx="1020444" cy="270510"/>
            <a:chOff x="3872229" y="5792470"/>
            <a:chExt cx="1020444" cy="270510"/>
          </a:xfrm>
        </p:grpSpPr>
        <p:sp>
          <p:nvSpPr>
            <p:cNvPr id="65" name="object 65"/>
            <p:cNvSpPr/>
            <p:nvPr/>
          </p:nvSpPr>
          <p:spPr>
            <a:xfrm>
              <a:off x="3878579" y="5798820"/>
              <a:ext cx="1007744" cy="257810"/>
            </a:xfrm>
            <a:custGeom>
              <a:avLst/>
              <a:gdLst/>
              <a:ahLst/>
              <a:cxnLst/>
              <a:rect l="l" t="t" r="r" b="b"/>
              <a:pathLst>
                <a:path w="1007745" h="257810">
                  <a:moveTo>
                    <a:pt x="1007363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1007363" y="257555"/>
                  </a:lnTo>
                  <a:lnTo>
                    <a:pt x="1007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78579" y="5798820"/>
              <a:ext cx="1007744" cy="257810"/>
            </a:xfrm>
            <a:custGeom>
              <a:avLst/>
              <a:gdLst/>
              <a:ahLst/>
              <a:cxnLst/>
              <a:rect l="l" t="t" r="r" b="b"/>
              <a:pathLst>
                <a:path w="1007745" h="257810">
                  <a:moveTo>
                    <a:pt x="0" y="0"/>
                  </a:moveTo>
                  <a:lnTo>
                    <a:pt x="1007363" y="0"/>
                  </a:lnTo>
                  <a:lnTo>
                    <a:pt x="1007363" y="257555"/>
                  </a:lnTo>
                  <a:lnTo>
                    <a:pt x="0" y="25755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3933008" y="5455409"/>
            <a:ext cx="1456690" cy="610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5244" marR="5080" indent="112395">
              <a:lnSpc>
                <a:spcPct val="100000"/>
              </a:lnSpc>
              <a:spcBef>
                <a:spcPts val="105"/>
              </a:spcBef>
              <a:tabLst>
                <a:tab pos="876300" algn="l"/>
                <a:tab pos="1443355" algn="l"/>
              </a:tabLst>
            </a:pP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%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G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r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d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u</a:t>
            </a:r>
            <a:r>
              <a:rPr dirty="0" sz="800" spc="15" b="1">
                <a:solidFill>
                  <a:srgbClr val="F68D2E"/>
                </a:solidFill>
                <a:latin typeface="Arial"/>
                <a:cs typeface="Arial"/>
              </a:rPr>
              <a:t>at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e 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	</a:t>
            </a:r>
            <a:r>
              <a:rPr dirty="0" u="heavy" sz="800" b="1">
                <a:solidFill>
                  <a:srgbClr val="F68D2E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800" b="1">
                <a:solidFill>
                  <a:srgbClr val="F68D2E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68D2E"/>
                </a:solidFill>
                <a:latin typeface="Arial"/>
                <a:cs typeface="Arial"/>
              </a:rPr>
              <a:t>                </a:t>
            </a:r>
            <a:r>
              <a:rPr dirty="0" sz="800" spc="6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68D2E"/>
                </a:solidFill>
                <a:latin typeface="Arial"/>
                <a:cs typeface="Arial"/>
              </a:rPr>
              <a:t>male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68D2E"/>
                </a:solidFill>
                <a:latin typeface="Arial"/>
                <a:cs typeface="Arial"/>
              </a:rPr>
              <a:t>population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50">
              <a:latin typeface="Arial"/>
              <a:cs typeface="Arial"/>
            </a:endParaRPr>
          </a:p>
          <a:p>
            <a:pPr marL="12700" marR="5080" indent="156845">
              <a:lnSpc>
                <a:spcPct val="100000"/>
              </a:lnSpc>
              <a:tabLst>
                <a:tab pos="952500" algn="l"/>
                <a:tab pos="1443355" algn="l"/>
              </a:tabLst>
            </a:pP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%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G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r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d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u</a:t>
            </a:r>
            <a:r>
              <a:rPr dirty="0" sz="800" spc="15" b="1">
                <a:solidFill>
                  <a:srgbClr val="F68D2E"/>
                </a:solidFill>
                <a:latin typeface="Arial"/>
                <a:cs typeface="Arial"/>
              </a:rPr>
              <a:t>at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e 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	</a:t>
            </a:r>
            <a:r>
              <a:rPr dirty="0" u="heavy" sz="800" b="1">
                <a:solidFill>
                  <a:srgbClr val="F68D2E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800" b="1">
                <a:solidFill>
                  <a:srgbClr val="F68D2E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68D2E"/>
                </a:solidFill>
                <a:latin typeface="Arial"/>
                <a:cs typeface="Arial"/>
              </a:rPr>
              <a:t>             </a:t>
            </a:r>
            <a:r>
              <a:rPr dirty="0" sz="800" spc="15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68D2E"/>
                </a:solidFill>
                <a:latin typeface="Arial"/>
                <a:cs typeface="Arial"/>
              </a:rPr>
              <a:t>female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68D2E"/>
                </a:solidFill>
                <a:latin typeface="Arial"/>
                <a:cs typeface="Arial"/>
              </a:rPr>
              <a:t>population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47793" y="5299401"/>
            <a:ext cx="483234" cy="74739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800" b="1">
                <a:latin typeface="Calibri"/>
                <a:cs typeface="Calibri"/>
              </a:rPr>
              <a:t>Rur</a:t>
            </a:r>
            <a:r>
              <a:rPr dirty="0" sz="800" spc="-5" b="1">
                <a:latin typeface="Calibri"/>
                <a:cs typeface="Calibri"/>
              </a:rPr>
              <a:t>a</a:t>
            </a:r>
            <a:r>
              <a:rPr dirty="0" sz="800" b="1">
                <a:latin typeface="Calibri"/>
                <a:cs typeface="Calibri"/>
              </a:rPr>
              <a:t>l</a:t>
            </a:r>
            <a:r>
              <a:rPr dirty="0" sz="800" spc="-20" b="1">
                <a:latin typeface="Calibri"/>
                <a:cs typeface="Calibri"/>
              </a:rPr>
              <a:t> </a:t>
            </a:r>
            <a:r>
              <a:rPr dirty="0" sz="800" b="1">
                <a:latin typeface="Calibri"/>
                <a:cs typeface="Calibri"/>
              </a:rPr>
              <a:t>Ind</a:t>
            </a:r>
            <a:r>
              <a:rPr dirty="0" sz="800" spc="-10" b="1">
                <a:latin typeface="Calibri"/>
                <a:cs typeface="Calibri"/>
              </a:rPr>
              <a:t>i</a:t>
            </a:r>
            <a:r>
              <a:rPr dirty="0" sz="800" b="1">
                <a:latin typeface="Calibri"/>
                <a:cs typeface="Calibri"/>
              </a:rPr>
              <a:t>a</a:t>
            </a:r>
            <a:endParaRPr sz="800">
              <a:latin typeface="Calibri"/>
              <a:cs typeface="Calibri"/>
            </a:endParaRPr>
          </a:p>
          <a:p>
            <a:pPr marL="160020">
              <a:lnSpc>
                <a:spcPct val="100000"/>
              </a:lnSpc>
              <a:spcBef>
                <a:spcPts val="155"/>
              </a:spcBef>
            </a:pPr>
            <a:r>
              <a:rPr dirty="0" sz="1600" spc="-325">
                <a:latin typeface="Trebuchet MS"/>
                <a:cs typeface="Trebuchet MS"/>
              </a:rPr>
              <a:t>4.5%</a:t>
            </a:r>
            <a:endParaRPr sz="1600">
              <a:latin typeface="Trebuchet MS"/>
              <a:cs typeface="Trebuchet MS"/>
            </a:endParaRPr>
          </a:p>
          <a:p>
            <a:pPr marL="188595">
              <a:lnSpc>
                <a:spcPct val="100000"/>
              </a:lnSpc>
              <a:spcBef>
                <a:spcPts val="645"/>
              </a:spcBef>
            </a:pPr>
            <a:r>
              <a:rPr dirty="0" sz="1600" spc="-335">
                <a:latin typeface="Trebuchet MS"/>
                <a:cs typeface="Trebuchet MS"/>
              </a:rPr>
              <a:t>2.2%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308603" y="6262112"/>
            <a:ext cx="2099945" cy="76835"/>
            <a:chOff x="3308603" y="6262112"/>
            <a:chExt cx="2099945" cy="76835"/>
          </a:xfrm>
        </p:grpSpPr>
        <p:sp>
          <p:nvSpPr>
            <p:cNvPr id="70" name="object 70"/>
            <p:cNvSpPr/>
            <p:nvPr/>
          </p:nvSpPr>
          <p:spPr>
            <a:xfrm>
              <a:off x="3340353" y="6300312"/>
              <a:ext cx="394970" cy="0"/>
            </a:xfrm>
            <a:custGeom>
              <a:avLst/>
              <a:gdLst/>
              <a:ahLst/>
              <a:cxnLst/>
              <a:rect l="l" t="t" r="r" b="b"/>
              <a:pathLst>
                <a:path w="394970" h="0">
                  <a:moveTo>
                    <a:pt x="0" y="0"/>
                  </a:moveTo>
                  <a:lnTo>
                    <a:pt x="394970" y="0"/>
                  </a:lnTo>
                </a:path>
              </a:pathLst>
            </a:custGeom>
            <a:ln w="129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32341" y="6262112"/>
              <a:ext cx="76200" cy="762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08603" y="6262314"/>
              <a:ext cx="76200" cy="76200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4045971" y="6224763"/>
            <a:ext cx="72136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740"/>
              </a:lnSpc>
            </a:pP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Graduate</a:t>
            </a:r>
            <a:r>
              <a:rPr dirty="0" sz="800" spc="-2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68D2E"/>
                </a:solidFill>
                <a:latin typeface="Arial"/>
                <a:cs typeface="Arial"/>
              </a:rPr>
              <a:t>male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800" spc="5" b="1">
                <a:solidFill>
                  <a:srgbClr val="F68D2E"/>
                </a:solidFill>
                <a:latin typeface="Arial"/>
                <a:cs typeface="Arial"/>
              </a:rPr>
              <a:t>population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44525" y="6176772"/>
            <a:ext cx="6450965" cy="1245235"/>
            <a:chOff x="644525" y="6176772"/>
            <a:chExt cx="6450965" cy="1245235"/>
          </a:xfrm>
        </p:grpSpPr>
        <p:sp>
          <p:nvSpPr>
            <p:cNvPr id="75" name="object 75"/>
            <p:cNvSpPr/>
            <p:nvPr/>
          </p:nvSpPr>
          <p:spPr>
            <a:xfrm>
              <a:off x="3735323" y="6176772"/>
              <a:ext cx="1400810" cy="257810"/>
            </a:xfrm>
            <a:custGeom>
              <a:avLst/>
              <a:gdLst/>
              <a:ahLst/>
              <a:cxnLst/>
              <a:rect l="l" t="t" r="r" b="b"/>
              <a:pathLst>
                <a:path w="1400810" h="257810">
                  <a:moveTo>
                    <a:pt x="1400555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1400555" y="257555"/>
                  </a:lnTo>
                  <a:lnTo>
                    <a:pt x="14005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47700" y="6499860"/>
              <a:ext cx="6444615" cy="0"/>
            </a:xfrm>
            <a:custGeom>
              <a:avLst/>
              <a:gdLst/>
              <a:ahLst/>
              <a:cxnLst/>
              <a:rect l="l" t="t" r="r" b="b"/>
              <a:pathLst>
                <a:path w="6444615" h="0">
                  <a:moveTo>
                    <a:pt x="0" y="0"/>
                  </a:moveTo>
                  <a:lnTo>
                    <a:pt x="6444310" y="0"/>
                  </a:lnTo>
                </a:path>
              </a:pathLst>
            </a:custGeom>
            <a:ln w="6096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59892" y="6690360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60" y="0"/>
                  </a:moveTo>
                  <a:lnTo>
                    <a:pt x="319879" y="2849"/>
                  </a:lnTo>
                  <a:lnTo>
                    <a:pt x="275699" y="11170"/>
                  </a:lnTo>
                  <a:lnTo>
                    <a:pt x="233563" y="24619"/>
                  </a:lnTo>
                  <a:lnTo>
                    <a:pt x="193813" y="42854"/>
                  </a:lnTo>
                  <a:lnTo>
                    <a:pt x="156792" y="65531"/>
                  </a:lnTo>
                  <a:lnTo>
                    <a:pt x="122843" y="92308"/>
                  </a:lnTo>
                  <a:lnTo>
                    <a:pt x="92308" y="122843"/>
                  </a:lnTo>
                  <a:lnTo>
                    <a:pt x="65531" y="156792"/>
                  </a:lnTo>
                  <a:lnTo>
                    <a:pt x="42854" y="193813"/>
                  </a:lnTo>
                  <a:lnTo>
                    <a:pt x="24619" y="233563"/>
                  </a:lnTo>
                  <a:lnTo>
                    <a:pt x="11170" y="275699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20"/>
                  </a:lnTo>
                  <a:lnTo>
                    <a:pt x="24619" y="497956"/>
                  </a:lnTo>
                  <a:lnTo>
                    <a:pt x="42854" y="537706"/>
                  </a:lnTo>
                  <a:lnTo>
                    <a:pt x="65531" y="574727"/>
                  </a:lnTo>
                  <a:lnTo>
                    <a:pt x="92308" y="608676"/>
                  </a:lnTo>
                  <a:lnTo>
                    <a:pt x="122843" y="639211"/>
                  </a:lnTo>
                  <a:lnTo>
                    <a:pt x="156792" y="665988"/>
                  </a:lnTo>
                  <a:lnTo>
                    <a:pt x="193813" y="688665"/>
                  </a:lnTo>
                  <a:lnTo>
                    <a:pt x="233563" y="706900"/>
                  </a:lnTo>
                  <a:lnTo>
                    <a:pt x="275699" y="720349"/>
                  </a:lnTo>
                  <a:lnTo>
                    <a:pt x="319879" y="728670"/>
                  </a:lnTo>
                  <a:lnTo>
                    <a:pt x="365760" y="731519"/>
                  </a:lnTo>
                  <a:lnTo>
                    <a:pt x="411640" y="728670"/>
                  </a:lnTo>
                  <a:lnTo>
                    <a:pt x="455820" y="720349"/>
                  </a:lnTo>
                  <a:lnTo>
                    <a:pt x="497956" y="706900"/>
                  </a:lnTo>
                  <a:lnTo>
                    <a:pt x="537706" y="688665"/>
                  </a:lnTo>
                  <a:lnTo>
                    <a:pt x="574727" y="665988"/>
                  </a:lnTo>
                  <a:lnTo>
                    <a:pt x="608676" y="639211"/>
                  </a:lnTo>
                  <a:lnTo>
                    <a:pt x="639211" y="608676"/>
                  </a:lnTo>
                  <a:lnTo>
                    <a:pt x="665988" y="574727"/>
                  </a:lnTo>
                  <a:lnTo>
                    <a:pt x="688665" y="537706"/>
                  </a:lnTo>
                  <a:lnTo>
                    <a:pt x="706900" y="497956"/>
                  </a:lnTo>
                  <a:lnTo>
                    <a:pt x="720349" y="455820"/>
                  </a:lnTo>
                  <a:lnTo>
                    <a:pt x="728670" y="411640"/>
                  </a:lnTo>
                  <a:lnTo>
                    <a:pt x="731520" y="365759"/>
                  </a:lnTo>
                  <a:lnTo>
                    <a:pt x="728670" y="319879"/>
                  </a:lnTo>
                  <a:lnTo>
                    <a:pt x="720349" y="275699"/>
                  </a:lnTo>
                  <a:lnTo>
                    <a:pt x="706900" y="233563"/>
                  </a:lnTo>
                  <a:lnTo>
                    <a:pt x="688665" y="193813"/>
                  </a:lnTo>
                  <a:lnTo>
                    <a:pt x="665988" y="156792"/>
                  </a:lnTo>
                  <a:lnTo>
                    <a:pt x="639211" y="122843"/>
                  </a:lnTo>
                  <a:lnTo>
                    <a:pt x="608676" y="92308"/>
                  </a:lnTo>
                  <a:lnTo>
                    <a:pt x="574727" y="65531"/>
                  </a:lnTo>
                  <a:lnTo>
                    <a:pt x="537706" y="42854"/>
                  </a:lnTo>
                  <a:lnTo>
                    <a:pt x="497956" y="24619"/>
                  </a:lnTo>
                  <a:lnTo>
                    <a:pt x="455820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098804" y="6998208"/>
              <a:ext cx="129539" cy="100965"/>
            </a:xfrm>
            <a:custGeom>
              <a:avLst/>
              <a:gdLst/>
              <a:ahLst/>
              <a:cxnLst/>
              <a:rect l="l" t="t" r="r" b="b"/>
              <a:pathLst>
                <a:path w="129540" h="100965">
                  <a:moveTo>
                    <a:pt x="47244" y="80314"/>
                  </a:moveTo>
                  <a:lnTo>
                    <a:pt x="34442" y="80225"/>
                  </a:lnTo>
                  <a:lnTo>
                    <a:pt x="27368" y="79984"/>
                  </a:lnTo>
                  <a:lnTo>
                    <a:pt x="13627" y="79248"/>
                  </a:lnTo>
                  <a:lnTo>
                    <a:pt x="0" y="90982"/>
                  </a:lnTo>
                  <a:lnTo>
                    <a:pt x="23622" y="100584"/>
                  </a:lnTo>
                  <a:lnTo>
                    <a:pt x="47244" y="80314"/>
                  </a:lnTo>
                  <a:close/>
                </a:path>
                <a:path w="129540" h="100965">
                  <a:moveTo>
                    <a:pt x="129527" y="9639"/>
                  </a:moveTo>
                  <a:lnTo>
                    <a:pt x="105130" y="0"/>
                  </a:lnTo>
                  <a:lnTo>
                    <a:pt x="51803" y="46583"/>
                  </a:lnTo>
                  <a:lnTo>
                    <a:pt x="61747" y="48196"/>
                  </a:lnTo>
                  <a:lnTo>
                    <a:pt x="69888" y="53009"/>
                  </a:lnTo>
                  <a:lnTo>
                    <a:pt x="71691" y="59436"/>
                  </a:lnTo>
                  <a:lnTo>
                    <a:pt x="129527" y="9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0120" y="6830569"/>
              <a:ext cx="170687" cy="9143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12343" y="6933081"/>
              <a:ext cx="168910" cy="368935"/>
            </a:xfrm>
            <a:custGeom>
              <a:avLst/>
              <a:gdLst/>
              <a:ahLst/>
              <a:cxnLst/>
              <a:rect l="l" t="t" r="r" b="b"/>
              <a:pathLst>
                <a:path w="168909" h="368934">
                  <a:moveTo>
                    <a:pt x="105254" y="0"/>
                  </a:moveTo>
                  <a:lnTo>
                    <a:pt x="41690" y="11156"/>
                  </a:lnTo>
                  <a:lnTo>
                    <a:pt x="5368" y="58813"/>
                  </a:lnTo>
                  <a:lnTo>
                    <a:pt x="371" y="103993"/>
                  </a:lnTo>
                  <a:lnTo>
                    <a:pt x="0" y="126632"/>
                  </a:lnTo>
                  <a:lnTo>
                    <a:pt x="821" y="149174"/>
                  </a:lnTo>
                  <a:lnTo>
                    <a:pt x="8840" y="174597"/>
                  </a:lnTo>
                  <a:lnTo>
                    <a:pt x="26817" y="194556"/>
                  </a:lnTo>
                  <a:lnTo>
                    <a:pt x="51772" y="207597"/>
                  </a:lnTo>
                  <a:lnTo>
                    <a:pt x="80730" y="212267"/>
                  </a:lnTo>
                  <a:lnTo>
                    <a:pt x="81644" y="219760"/>
                  </a:lnTo>
                  <a:lnTo>
                    <a:pt x="81644" y="236334"/>
                  </a:lnTo>
                  <a:lnTo>
                    <a:pt x="80850" y="258505"/>
                  </a:lnTo>
                  <a:lnTo>
                    <a:pt x="78012" y="282984"/>
                  </a:lnTo>
                  <a:lnTo>
                    <a:pt x="72450" y="309268"/>
                  </a:lnTo>
                  <a:lnTo>
                    <a:pt x="63483" y="336854"/>
                  </a:lnTo>
                  <a:lnTo>
                    <a:pt x="62972" y="347115"/>
                  </a:lnTo>
                  <a:lnTo>
                    <a:pt x="68932" y="356371"/>
                  </a:lnTo>
                  <a:lnTo>
                    <a:pt x="80339" y="363622"/>
                  </a:lnTo>
                  <a:lnTo>
                    <a:pt x="96173" y="367868"/>
                  </a:lnTo>
                  <a:lnTo>
                    <a:pt x="99805" y="367868"/>
                  </a:lnTo>
                  <a:lnTo>
                    <a:pt x="102536" y="368401"/>
                  </a:lnTo>
                  <a:lnTo>
                    <a:pt x="106168" y="368401"/>
                  </a:lnTo>
                  <a:lnTo>
                    <a:pt x="120626" y="366880"/>
                  </a:lnTo>
                  <a:lnTo>
                    <a:pt x="158476" y="317162"/>
                  </a:lnTo>
                  <a:lnTo>
                    <a:pt x="167867" y="260938"/>
                  </a:lnTo>
                  <a:lnTo>
                    <a:pt x="168817" y="236334"/>
                  </a:lnTo>
                  <a:lnTo>
                    <a:pt x="167923" y="212771"/>
                  </a:lnTo>
                  <a:lnTo>
                    <a:pt x="165753" y="193022"/>
                  </a:lnTo>
                  <a:lnTo>
                    <a:pt x="163073" y="177685"/>
                  </a:lnTo>
                  <a:lnTo>
                    <a:pt x="160651" y="167360"/>
                  </a:lnTo>
                  <a:lnTo>
                    <a:pt x="163020" y="161334"/>
                  </a:lnTo>
                  <a:lnTo>
                    <a:pt x="164623" y="155260"/>
                  </a:lnTo>
                  <a:lnTo>
                    <a:pt x="165373" y="149086"/>
                  </a:lnTo>
                  <a:lnTo>
                    <a:pt x="165185" y="141160"/>
                  </a:lnTo>
                  <a:lnTo>
                    <a:pt x="143866" y="136117"/>
                  </a:lnTo>
                  <a:lnTo>
                    <a:pt x="137042" y="134200"/>
                  </a:lnTo>
                  <a:lnTo>
                    <a:pt x="93490" y="112628"/>
                  </a:lnTo>
                  <a:lnTo>
                    <a:pt x="61780" y="70577"/>
                  </a:lnTo>
                  <a:lnTo>
                    <a:pt x="57121" y="44907"/>
                  </a:lnTo>
                  <a:lnTo>
                    <a:pt x="57121" y="39560"/>
                  </a:lnTo>
                  <a:lnTo>
                    <a:pt x="58035" y="36360"/>
                  </a:lnTo>
                  <a:lnTo>
                    <a:pt x="58035" y="35814"/>
                  </a:lnTo>
                  <a:lnTo>
                    <a:pt x="61596" y="29493"/>
                  </a:lnTo>
                  <a:lnTo>
                    <a:pt x="68817" y="24523"/>
                  </a:lnTo>
                  <a:lnTo>
                    <a:pt x="78591" y="21458"/>
                  </a:lnTo>
                  <a:lnTo>
                    <a:pt x="89810" y="20853"/>
                  </a:lnTo>
                  <a:lnTo>
                    <a:pt x="101082" y="22872"/>
                  </a:lnTo>
                  <a:lnTo>
                    <a:pt x="109795" y="26997"/>
                  </a:lnTo>
                  <a:lnTo>
                    <a:pt x="115101" y="32726"/>
                  </a:lnTo>
                  <a:lnTo>
                    <a:pt x="116150" y="39560"/>
                  </a:lnTo>
                  <a:lnTo>
                    <a:pt x="116150" y="41706"/>
                  </a:lnTo>
                  <a:lnTo>
                    <a:pt x="115248" y="43307"/>
                  </a:lnTo>
                  <a:lnTo>
                    <a:pt x="115646" y="50952"/>
                  </a:lnTo>
                  <a:lnTo>
                    <a:pt x="139309" y="91427"/>
                  </a:lnTo>
                  <a:lnTo>
                    <a:pt x="165185" y="104267"/>
                  </a:lnTo>
                  <a:lnTo>
                    <a:pt x="165497" y="95922"/>
                  </a:lnTo>
                  <a:lnTo>
                    <a:pt x="166320" y="87682"/>
                  </a:lnTo>
                  <a:lnTo>
                    <a:pt x="168817" y="71107"/>
                  </a:lnTo>
                  <a:lnTo>
                    <a:pt x="167313" y="47814"/>
                  </a:lnTo>
                  <a:lnTo>
                    <a:pt x="155423" y="26728"/>
                  </a:lnTo>
                  <a:lnTo>
                    <a:pt x="134340" y="10055"/>
                  </a:lnTo>
                  <a:lnTo>
                    <a:pt x="105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5359" y="6957057"/>
              <a:ext cx="188975" cy="11734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2211" y="6795512"/>
              <a:ext cx="242315" cy="109728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617849" y="7506596"/>
            <a:ext cx="8547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0815" marR="5080" indent="-158750">
              <a:lnSpc>
                <a:spcPct val="100000"/>
              </a:lnSpc>
              <a:spcBef>
                <a:spcPts val="95"/>
              </a:spcBef>
            </a:pPr>
            <a:r>
              <a:rPr dirty="0" sz="1000" spc="35" b="1">
                <a:solidFill>
                  <a:srgbClr val="F68D2E"/>
                </a:solidFill>
                <a:latin typeface="Trebuchet MS"/>
                <a:cs typeface="Trebuchet MS"/>
              </a:rPr>
              <a:t>E</a:t>
            </a:r>
            <a:r>
              <a:rPr dirty="0" sz="1000" spc="75" b="1">
                <a:solidFill>
                  <a:srgbClr val="F68D2E"/>
                </a:solidFill>
                <a:latin typeface="Trebuchet MS"/>
                <a:cs typeface="Trebuchet MS"/>
              </a:rPr>
              <a:t>m</a:t>
            </a:r>
            <a:r>
              <a:rPr dirty="0" sz="1000" spc="25" b="1">
                <a:solidFill>
                  <a:srgbClr val="F68D2E"/>
                </a:solidFill>
                <a:latin typeface="Trebuchet MS"/>
                <a:cs typeface="Trebuchet MS"/>
              </a:rPr>
              <a:t>p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l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o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y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a</a:t>
            </a:r>
            <a:r>
              <a:rPr dirty="0" sz="1000" spc="25" b="1">
                <a:solidFill>
                  <a:srgbClr val="F68D2E"/>
                </a:solidFill>
                <a:latin typeface="Trebuchet MS"/>
                <a:cs typeface="Trebuchet MS"/>
              </a:rPr>
              <a:t>b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ilit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y 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quotient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617338" y="6073135"/>
            <a:ext cx="4925695" cy="675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47140">
              <a:lnSpc>
                <a:spcPts val="1839"/>
              </a:lnSpc>
              <a:spcBef>
                <a:spcPts val="95"/>
              </a:spcBef>
              <a:tabLst>
                <a:tab pos="2244725" algn="l"/>
                <a:tab pos="3517900" algn="l"/>
                <a:tab pos="3759200" algn="l"/>
              </a:tabLst>
            </a:pPr>
            <a:r>
              <a:rPr dirty="0" baseline="-22569" sz="2400" spc="-419">
                <a:latin typeface="Trebuchet MS"/>
                <a:cs typeface="Trebuchet MS"/>
              </a:rPr>
              <a:t>I</a:t>
            </a:r>
            <a:r>
              <a:rPr dirty="0" baseline="-22569" sz="2400" spc="-690">
                <a:latin typeface="Trebuchet MS"/>
                <a:cs typeface="Trebuchet MS"/>
              </a:rPr>
              <a:t>NR</a:t>
            </a:r>
            <a:r>
              <a:rPr dirty="0" baseline="-22569" sz="2400" spc="-434">
                <a:latin typeface="Trebuchet MS"/>
                <a:cs typeface="Trebuchet MS"/>
              </a:rPr>
              <a:t> </a:t>
            </a:r>
            <a:r>
              <a:rPr dirty="0" baseline="-22569" sz="2400" spc="-487">
                <a:latin typeface="Trebuchet MS"/>
                <a:cs typeface="Trebuchet MS"/>
              </a:rPr>
              <a:t>2</a:t>
            </a:r>
            <a:r>
              <a:rPr dirty="0" baseline="-22569" sz="2400" spc="-637">
                <a:latin typeface="Trebuchet MS"/>
                <a:cs typeface="Trebuchet MS"/>
              </a:rPr>
              <a:t>.</a:t>
            </a:r>
            <a:r>
              <a:rPr dirty="0" baseline="-22569" sz="2400" spc="-472">
                <a:latin typeface="Trebuchet MS"/>
                <a:cs typeface="Trebuchet MS"/>
              </a:rPr>
              <a:t>5</a:t>
            </a:r>
            <a:r>
              <a:rPr dirty="0" baseline="-22569" sz="2400" spc="-630">
                <a:latin typeface="Trebuchet MS"/>
                <a:cs typeface="Trebuchet MS"/>
              </a:rPr>
              <a:t>K</a:t>
            </a:r>
            <a:r>
              <a:rPr dirty="0" baseline="-22569" sz="2400">
                <a:latin typeface="Trebuchet MS"/>
                <a:cs typeface="Trebuchet MS"/>
              </a:rPr>
              <a:t>	</a:t>
            </a:r>
            <a:r>
              <a:rPr dirty="0" sz="800" spc="-20" b="1">
                <a:solidFill>
                  <a:srgbClr val="F68D2E"/>
                </a:solidFill>
                <a:latin typeface="Arial"/>
                <a:cs typeface="Arial"/>
              </a:rPr>
              <a:t>A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ver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g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e</a:t>
            </a:r>
            <a:r>
              <a:rPr dirty="0" sz="800" spc="1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n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nu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l</a:t>
            </a:r>
            <a:r>
              <a:rPr dirty="0" sz="800" spc="1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-40" b="1">
                <a:solidFill>
                  <a:srgbClr val="F68D2E"/>
                </a:solidFill>
                <a:latin typeface="Arial"/>
                <a:cs typeface="Arial"/>
              </a:rPr>
              <a:t>s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p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n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d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	</a:t>
            </a:r>
            <a:r>
              <a:rPr dirty="0" u="heavy" sz="800" b="1">
                <a:solidFill>
                  <a:srgbClr val="F68D2E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800" b="1">
                <a:solidFill>
                  <a:srgbClr val="F68D2E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   </a:t>
            </a:r>
            <a:r>
              <a:rPr dirty="0" sz="800" spc="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baseline="-22569" sz="2400" spc="-419">
                <a:latin typeface="Trebuchet MS"/>
                <a:cs typeface="Trebuchet MS"/>
              </a:rPr>
              <a:t>I</a:t>
            </a:r>
            <a:r>
              <a:rPr dirty="0" baseline="-22569" sz="2400" spc="-690">
                <a:latin typeface="Trebuchet MS"/>
                <a:cs typeface="Trebuchet MS"/>
              </a:rPr>
              <a:t>NR</a:t>
            </a:r>
            <a:r>
              <a:rPr dirty="0" baseline="-22569" sz="2400" spc="-434">
                <a:latin typeface="Trebuchet MS"/>
                <a:cs typeface="Trebuchet MS"/>
              </a:rPr>
              <a:t> </a:t>
            </a:r>
            <a:r>
              <a:rPr dirty="0" baseline="-22569" sz="2400" spc="-810">
                <a:latin typeface="Trebuchet MS"/>
                <a:cs typeface="Trebuchet MS"/>
              </a:rPr>
              <a:t>1</a:t>
            </a:r>
            <a:r>
              <a:rPr dirty="0" baseline="-22569" sz="2400" spc="-525">
                <a:latin typeface="Trebuchet MS"/>
                <a:cs typeface="Trebuchet MS"/>
              </a:rPr>
              <a:t>0K</a:t>
            </a:r>
            <a:endParaRPr baseline="-22569" sz="2400">
              <a:latin typeface="Trebuchet MS"/>
              <a:cs typeface="Trebuchet MS"/>
            </a:endParaRPr>
          </a:p>
          <a:p>
            <a:pPr marL="2264410">
              <a:lnSpc>
                <a:spcPts val="880"/>
              </a:lnSpc>
            </a:pP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on</a:t>
            </a:r>
            <a:r>
              <a:rPr dirty="0" sz="800" spc="-3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68D2E"/>
                </a:solidFill>
                <a:latin typeface="Arial"/>
                <a:cs typeface="Arial"/>
              </a:rPr>
              <a:t>primary</a:t>
            </a:r>
            <a:r>
              <a:rPr dirty="0" sz="800" spc="-3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education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dirty="0" sz="1000" spc="40" b="1">
                <a:solidFill>
                  <a:srgbClr val="F68D2E"/>
                </a:solidFill>
                <a:latin typeface="Trebuchet MS"/>
                <a:cs typeface="Trebuchet MS"/>
              </a:rPr>
              <a:t>Growing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job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seeking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population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drives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the </a:t>
            </a:r>
            <a:r>
              <a:rPr dirty="0" sz="1000" spc="20" b="1">
                <a:solidFill>
                  <a:srgbClr val="F68D2E"/>
                </a:solidFill>
                <a:latin typeface="Trebuchet MS"/>
                <a:cs typeface="Trebuchet MS"/>
              </a:rPr>
              <a:t>demand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for </a:t>
            </a: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industry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 relevant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training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279647" y="7720584"/>
            <a:ext cx="1861185" cy="295910"/>
            <a:chOff x="3279647" y="7720584"/>
            <a:chExt cx="1861185" cy="295910"/>
          </a:xfrm>
        </p:grpSpPr>
        <p:sp>
          <p:nvSpPr>
            <p:cNvPr id="86" name="object 86"/>
            <p:cNvSpPr/>
            <p:nvPr/>
          </p:nvSpPr>
          <p:spPr>
            <a:xfrm>
              <a:off x="3323081" y="7764018"/>
              <a:ext cx="1774189" cy="0"/>
            </a:xfrm>
            <a:custGeom>
              <a:avLst/>
              <a:gdLst/>
              <a:ahLst/>
              <a:cxnLst/>
              <a:rect l="l" t="t" r="r" b="b"/>
              <a:pathLst>
                <a:path w="1774189" h="0">
                  <a:moveTo>
                    <a:pt x="0" y="0"/>
                  </a:moveTo>
                  <a:lnTo>
                    <a:pt x="177398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53634" y="7720589"/>
              <a:ext cx="86867" cy="8686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79647" y="7720584"/>
              <a:ext cx="86867" cy="8686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313175" y="7821171"/>
              <a:ext cx="1823085" cy="195580"/>
            </a:xfrm>
            <a:custGeom>
              <a:avLst/>
              <a:gdLst/>
              <a:ahLst/>
              <a:cxnLst/>
              <a:rect l="l" t="t" r="r" b="b"/>
              <a:pathLst>
                <a:path w="1823085" h="195579">
                  <a:moveTo>
                    <a:pt x="1782826" y="0"/>
                  </a:moveTo>
                  <a:lnTo>
                    <a:pt x="39878" y="0"/>
                  </a:lnTo>
                  <a:lnTo>
                    <a:pt x="24356" y="3134"/>
                  </a:lnTo>
                  <a:lnTo>
                    <a:pt x="11680" y="11680"/>
                  </a:lnTo>
                  <a:lnTo>
                    <a:pt x="3134" y="24356"/>
                  </a:lnTo>
                  <a:lnTo>
                    <a:pt x="0" y="39878"/>
                  </a:lnTo>
                  <a:lnTo>
                    <a:pt x="0" y="155194"/>
                  </a:lnTo>
                  <a:lnTo>
                    <a:pt x="3134" y="170715"/>
                  </a:lnTo>
                  <a:lnTo>
                    <a:pt x="11680" y="183391"/>
                  </a:lnTo>
                  <a:lnTo>
                    <a:pt x="24356" y="191937"/>
                  </a:lnTo>
                  <a:lnTo>
                    <a:pt x="39878" y="195072"/>
                  </a:lnTo>
                  <a:lnTo>
                    <a:pt x="1782826" y="195072"/>
                  </a:lnTo>
                  <a:lnTo>
                    <a:pt x="1798347" y="191937"/>
                  </a:lnTo>
                  <a:lnTo>
                    <a:pt x="1811023" y="183391"/>
                  </a:lnTo>
                  <a:lnTo>
                    <a:pt x="1819569" y="170715"/>
                  </a:lnTo>
                  <a:lnTo>
                    <a:pt x="1822704" y="155194"/>
                  </a:lnTo>
                  <a:lnTo>
                    <a:pt x="1822704" y="39878"/>
                  </a:lnTo>
                  <a:lnTo>
                    <a:pt x="1819569" y="24356"/>
                  </a:lnTo>
                  <a:lnTo>
                    <a:pt x="1811023" y="11680"/>
                  </a:lnTo>
                  <a:lnTo>
                    <a:pt x="1798347" y="3134"/>
                  </a:lnTo>
                  <a:lnTo>
                    <a:pt x="1782826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3979966" y="7849744"/>
            <a:ext cx="4883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300</a:t>
            </a:r>
            <a:r>
              <a:rPr dirty="0" sz="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35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313176" y="8081774"/>
            <a:ext cx="841375" cy="195580"/>
          </a:xfrm>
          <a:custGeom>
            <a:avLst/>
            <a:gdLst/>
            <a:ahLst/>
            <a:cxnLst/>
            <a:rect l="l" t="t" r="r" b="b"/>
            <a:pathLst>
              <a:path w="841375" h="195579">
                <a:moveTo>
                  <a:pt x="801370" y="0"/>
                </a:moveTo>
                <a:lnTo>
                  <a:pt x="39878" y="0"/>
                </a:lnTo>
                <a:lnTo>
                  <a:pt x="24356" y="3134"/>
                </a:lnTo>
                <a:lnTo>
                  <a:pt x="11680" y="11680"/>
                </a:lnTo>
                <a:lnTo>
                  <a:pt x="3134" y="24356"/>
                </a:lnTo>
                <a:lnTo>
                  <a:pt x="0" y="39877"/>
                </a:lnTo>
                <a:lnTo>
                  <a:pt x="0" y="155193"/>
                </a:lnTo>
                <a:lnTo>
                  <a:pt x="3134" y="170715"/>
                </a:lnTo>
                <a:lnTo>
                  <a:pt x="11680" y="183391"/>
                </a:lnTo>
                <a:lnTo>
                  <a:pt x="24356" y="191937"/>
                </a:lnTo>
                <a:lnTo>
                  <a:pt x="39878" y="195071"/>
                </a:lnTo>
                <a:lnTo>
                  <a:pt x="801370" y="195071"/>
                </a:lnTo>
                <a:lnTo>
                  <a:pt x="816891" y="191937"/>
                </a:lnTo>
                <a:lnTo>
                  <a:pt x="829567" y="183391"/>
                </a:lnTo>
                <a:lnTo>
                  <a:pt x="838113" y="170715"/>
                </a:lnTo>
                <a:lnTo>
                  <a:pt x="841247" y="155193"/>
                </a:lnTo>
                <a:lnTo>
                  <a:pt x="841247" y="39877"/>
                </a:lnTo>
                <a:lnTo>
                  <a:pt x="838113" y="24356"/>
                </a:lnTo>
                <a:lnTo>
                  <a:pt x="829567" y="11680"/>
                </a:lnTo>
                <a:lnTo>
                  <a:pt x="816891" y="3134"/>
                </a:lnTo>
                <a:lnTo>
                  <a:pt x="80137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3489957" y="8109949"/>
            <a:ext cx="4883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140</a:t>
            </a:r>
            <a:r>
              <a:rPr dirty="0" sz="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35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047381" y="7843019"/>
            <a:ext cx="1193800" cy="401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1143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Increase</a:t>
            </a:r>
            <a:r>
              <a:rPr dirty="0" sz="700" spc="-5" b="1">
                <a:latin typeface="Arial"/>
                <a:cs typeface="Arial"/>
              </a:rPr>
              <a:t> in</a:t>
            </a:r>
            <a:r>
              <a:rPr dirty="0" sz="70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eligible</a:t>
            </a:r>
            <a:r>
              <a:rPr dirty="0" sz="700" spc="20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working</a:t>
            </a:r>
            <a:endParaRPr sz="700">
              <a:latin typeface="Arial"/>
              <a:cs typeface="Arial"/>
            </a:endParaRPr>
          </a:p>
          <a:p>
            <a:pPr algn="r" marR="11430">
              <a:lnSpc>
                <a:spcPct val="100000"/>
              </a:lnSpc>
            </a:pPr>
            <a:r>
              <a:rPr dirty="0" sz="700" spc="-5" b="1">
                <a:latin typeface="Arial"/>
                <a:cs typeface="Arial"/>
              </a:rPr>
              <a:t>population</a:t>
            </a:r>
            <a:endParaRPr sz="7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40"/>
              </a:spcBef>
            </a:pPr>
            <a:r>
              <a:rPr dirty="0" sz="700" spc="-10" b="1">
                <a:latin typeface="Arial"/>
                <a:cs typeface="Arial"/>
              </a:rPr>
              <a:t>Population</a:t>
            </a:r>
            <a:r>
              <a:rPr dirty="0" sz="700" spc="-1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employed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664463" y="8639556"/>
            <a:ext cx="731520" cy="731520"/>
            <a:chOff x="664463" y="8639556"/>
            <a:chExt cx="731520" cy="731520"/>
          </a:xfrm>
        </p:grpSpPr>
        <p:sp>
          <p:nvSpPr>
            <p:cNvPr id="95" name="object 95"/>
            <p:cNvSpPr/>
            <p:nvPr/>
          </p:nvSpPr>
          <p:spPr>
            <a:xfrm>
              <a:off x="664463" y="8639556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60" y="0"/>
                  </a:moveTo>
                  <a:lnTo>
                    <a:pt x="319879" y="2849"/>
                  </a:lnTo>
                  <a:lnTo>
                    <a:pt x="275699" y="11170"/>
                  </a:lnTo>
                  <a:lnTo>
                    <a:pt x="233563" y="24619"/>
                  </a:lnTo>
                  <a:lnTo>
                    <a:pt x="193813" y="42854"/>
                  </a:lnTo>
                  <a:lnTo>
                    <a:pt x="156792" y="65531"/>
                  </a:lnTo>
                  <a:lnTo>
                    <a:pt x="122843" y="92308"/>
                  </a:lnTo>
                  <a:lnTo>
                    <a:pt x="92308" y="122843"/>
                  </a:lnTo>
                  <a:lnTo>
                    <a:pt x="65531" y="156792"/>
                  </a:lnTo>
                  <a:lnTo>
                    <a:pt x="42854" y="193813"/>
                  </a:lnTo>
                  <a:lnTo>
                    <a:pt x="24619" y="233563"/>
                  </a:lnTo>
                  <a:lnTo>
                    <a:pt x="11170" y="275699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20"/>
                  </a:lnTo>
                  <a:lnTo>
                    <a:pt x="24619" y="497956"/>
                  </a:lnTo>
                  <a:lnTo>
                    <a:pt x="42854" y="537706"/>
                  </a:lnTo>
                  <a:lnTo>
                    <a:pt x="65531" y="574727"/>
                  </a:lnTo>
                  <a:lnTo>
                    <a:pt x="92308" y="608676"/>
                  </a:lnTo>
                  <a:lnTo>
                    <a:pt x="122843" y="639211"/>
                  </a:lnTo>
                  <a:lnTo>
                    <a:pt x="156792" y="665988"/>
                  </a:lnTo>
                  <a:lnTo>
                    <a:pt x="193813" y="688665"/>
                  </a:lnTo>
                  <a:lnTo>
                    <a:pt x="233563" y="706900"/>
                  </a:lnTo>
                  <a:lnTo>
                    <a:pt x="275699" y="720349"/>
                  </a:lnTo>
                  <a:lnTo>
                    <a:pt x="319879" y="728670"/>
                  </a:lnTo>
                  <a:lnTo>
                    <a:pt x="365760" y="731519"/>
                  </a:lnTo>
                  <a:lnTo>
                    <a:pt x="411640" y="728670"/>
                  </a:lnTo>
                  <a:lnTo>
                    <a:pt x="455820" y="720349"/>
                  </a:lnTo>
                  <a:lnTo>
                    <a:pt x="497956" y="706900"/>
                  </a:lnTo>
                  <a:lnTo>
                    <a:pt x="537706" y="688665"/>
                  </a:lnTo>
                  <a:lnTo>
                    <a:pt x="574727" y="665988"/>
                  </a:lnTo>
                  <a:lnTo>
                    <a:pt x="608676" y="639211"/>
                  </a:lnTo>
                  <a:lnTo>
                    <a:pt x="639211" y="608676"/>
                  </a:lnTo>
                  <a:lnTo>
                    <a:pt x="665988" y="574727"/>
                  </a:lnTo>
                  <a:lnTo>
                    <a:pt x="688665" y="537706"/>
                  </a:lnTo>
                  <a:lnTo>
                    <a:pt x="706900" y="497956"/>
                  </a:lnTo>
                  <a:lnTo>
                    <a:pt x="720349" y="455820"/>
                  </a:lnTo>
                  <a:lnTo>
                    <a:pt x="728670" y="411640"/>
                  </a:lnTo>
                  <a:lnTo>
                    <a:pt x="731520" y="365759"/>
                  </a:lnTo>
                  <a:lnTo>
                    <a:pt x="728670" y="319879"/>
                  </a:lnTo>
                  <a:lnTo>
                    <a:pt x="720349" y="275699"/>
                  </a:lnTo>
                  <a:lnTo>
                    <a:pt x="706900" y="233563"/>
                  </a:lnTo>
                  <a:lnTo>
                    <a:pt x="688665" y="193813"/>
                  </a:lnTo>
                  <a:lnTo>
                    <a:pt x="665988" y="156792"/>
                  </a:lnTo>
                  <a:lnTo>
                    <a:pt x="639211" y="122843"/>
                  </a:lnTo>
                  <a:lnTo>
                    <a:pt x="608676" y="92308"/>
                  </a:lnTo>
                  <a:lnTo>
                    <a:pt x="574727" y="65531"/>
                  </a:lnTo>
                  <a:lnTo>
                    <a:pt x="537706" y="42854"/>
                  </a:lnTo>
                  <a:lnTo>
                    <a:pt x="497956" y="24619"/>
                  </a:lnTo>
                  <a:lnTo>
                    <a:pt x="455820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769620" y="8666988"/>
              <a:ext cx="538480" cy="441959"/>
            </a:xfrm>
            <a:custGeom>
              <a:avLst/>
              <a:gdLst/>
              <a:ahLst/>
              <a:cxnLst/>
              <a:rect l="l" t="t" r="r" b="b"/>
              <a:pathLst>
                <a:path w="538480" h="441959">
                  <a:moveTo>
                    <a:pt x="124968" y="197116"/>
                  </a:moveTo>
                  <a:lnTo>
                    <a:pt x="123177" y="183616"/>
                  </a:lnTo>
                  <a:lnTo>
                    <a:pt x="118478" y="172275"/>
                  </a:lnTo>
                  <a:lnTo>
                    <a:pt x="111836" y="164465"/>
                  </a:lnTo>
                  <a:lnTo>
                    <a:pt x="104228" y="161544"/>
                  </a:lnTo>
                  <a:lnTo>
                    <a:pt x="68961" y="161544"/>
                  </a:lnTo>
                  <a:lnTo>
                    <a:pt x="61658" y="164465"/>
                  </a:lnTo>
                  <a:lnTo>
                    <a:pt x="55727" y="172275"/>
                  </a:lnTo>
                  <a:lnTo>
                    <a:pt x="51739" y="183616"/>
                  </a:lnTo>
                  <a:lnTo>
                    <a:pt x="50292" y="197116"/>
                  </a:lnTo>
                  <a:lnTo>
                    <a:pt x="50292" y="408482"/>
                  </a:lnTo>
                  <a:lnTo>
                    <a:pt x="51739" y="421665"/>
                  </a:lnTo>
                  <a:lnTo>
                    <a:pt x="55727" y="432295"/>
                  </a:lnTo>
                  <a:lnTo>
                    <a:pt x="61658" y="439381"/>
                  </a:lnTo>
                  <a:lnTo>
                    <a:pt x="68961" y="441960"/>
                  </a:lnTo>
                  <a:lnTo>
                    <a:pt x="104228" y="441960"/>
                  </a:lnTo>
                  <a:lnTo>
                    <a:pt x="111836" y="439381"/>
                  </a:lnTo>
                  <a:lnTo>
                    <a:pt x="118478" y="432295"/>
                  </a:lnTo>
                  <a:lnTo>
                    <a:pt x="123177" y="421665"/>
                  </a:lnTo>
                  <a:lnTo>
                    <a:pt x="124968" y="408482"/>
                  </a:lnTo>
                  <a:lnTo>
                    <a:pt x="124968" y="197116"/>
                  </a:lnTo>
                  <a:close/>
                </a:path>
                <a:path w="538480" h="441959">
                  <a:moveTo>
                    <a:pt x="303263" y="197116"/>
                  </a:moveTo>
                  <a:lnTo>
                    <a:pt x="301777" y="183616"/>
                  </a:lnTo>
                  <a:lnTo>
                    <a:pt x="297713" y="172275"/>
                  </a:lnTo>
                  <a:lnTo>
                    <a:pt x="291655" y="164465"/>
                  </a:lnTo>
                  <a:lnTo>
                    <a:pt x="284213" y="161544"/>
                  </a:lnTo>
                  <a:lnTo>
                    <a:pt x="248234" y="161544"/>
                  </a:lnTo>
                  <a:lnTo>
                    <a:pt x="240461" y="164465"/>
                  </a:lnTo>
                  <a:lnTo>
                    <a:pt x="233680" y="172275"/>
                  </a:lnTo>
                  <a:lnTo>
                    <a:pt x="228892" y="183616"/>
                  </a:lnTo>
                  <a:lnTo>
                    <a:pt x="227063" y="197116"/>
                  </a:lnTo>
                  <a:lnTo>
                    <a:pt x="227063" y="408482"/>
                  </a:lnTo>
                  <a:lnTo>
                    <a:pt x="228892" y="421665"/>
                  </a:lnTo>
                  <a:lnTo>
                    <a:pt x="233680" y="432295"/>
                  </a:lnTo>
                  <a:lnTo>
                    <a:pt x="240461" y="439381"/>
                  </a:lnTo>
                  <a:lnTo>
                    <a:pt x="248234" y="441960"/>
                  </a:lnTo>
                  <a:lnTo>
                    <a:pt x="284213" y="441960"/>
                  </a:lnTo>
                  <a:lnTo>
                    <a:pt x="291655" y="439381"/>
                  </a:lnTo>
                  <a:lnTo>
                    <a:pt x="297713" y="432295"/>
                  </a:lnTo>
                  <a:lnTo>
                    <a:pt x="301777" y="421665"/>
                  </a:lnTo>
                  <a:lnTo>
                    <a:pt x="303263" y="408482"/>
                  </a:lnTo>
                  <a:lnTo>
                    <a:pt x="303263" y="197116"/>
                  </a:lnTo>
                  <a:close/>
                </a:path>
                <a:path w="538480" h="441959">
                  <a:moveTo>
                    <a:pt x="484619" y="197116"/>
                  </a:moveTo>
                  <a:lnTo>
                    <a:pt x="483133" y="183616"/>
                  </a:lnTo>
                  <a:lnTo>
                    <a:pt x="479069" y="172275"/>
                  </a:lnTo>
                  <a:lnTo>
                    <a:pt x="473011" y="164465"/>
                  </a:lnTo>
                  <a:lnTo>
                    <a:pt x="465569" y="161544"/>
                  </a:lnTo>
                  <a:lnTo>
                    <a:pt x="429590" y="161544"/>
                  </a:lnTo>
                  <a:lnTo>
                    <a:pt x="421817" y="164465"/>
                  </a:lnTo>
                  <a:lnTo>
                    <a:pt x="415036" y="172275"/>
                  </a:lnTo>
                  <a:lnTo>
                    <a:pt x="410248" y="183616"/>
                  </a:lnTo>
                  <a:lnTo>
                    <a:pt x="408419" y="197116"/>
                  </a:lnTo>
                  <a:lnTo>
                    <a:pt x="408419" y="408482"/>
                  </a:lnTo>
                  <a:lnTo>
                    <a:pt x="410248" y="421665"/>
                  </a:lnTo>
                  <a:lnTo>
                    <a:pt x="415036" y="432295"/>
                  </a:lnTo>
                  <a:lnTo>
                    <a:pt x="421817" y="439381"/>
                  </a:lnTo>
                  <a:lnTo>
                    <a:pt x="429590" y="441960"/>
                  </a:lnTo>
                  <a:lnTo>
                    <a:pt x="465569" y="441960"/>
                  </a:lnTo>
                  <a:lnTo>
                    <a:pt x="473011" y="439381"/>
                  </a:lnTo>
                  <a:lnTo>
                    <a:pt x="479069" y="432295"/>
                  </a:lnTo>
                  <a:lnTo>
                    <a:pt x="483133" y="421665"/>
                  </a:lnTo>
                  <a:lnTo>
                    <a:pt x="484619" y="408482"/>
                  </a:lnTo>
                  <a:lnTo>
                    <a:pt x="484619" y="197116"/>
                  </a:lnTo>
                  <a:close/>
                </a:path>
                <a:path w="538480" h="441959">
                  <a:moveTo>
                    <a:pt x="537972" y="135636"/>
                  </a:moveTo>
                  <a:lnTo>
                    <a:pt x="271360" y="0"/>
                  </a:lnTo>
                  <a:lnTo>
                    <a:pt x="0" y="135636"/>
                  </a:lnTo>
                  <a:lnTo>
                    <a:pt x="537972" y="135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83336" y="9191244"/>
              <a:ext cx="506095" cy="88900"/>
            </a:xfrm>
            <a:custGeom>
              <a:avLst/>
              <a:gdLst/>
              <a:ahLst/>
              <a:cxnLst/>
              <a:rect l="l" t="t" r="r" b="b"/>
              <a:pathLst>
                <a:path w="506094" h="88900">
                  <a:moveTo>
                    <a:pt x="361175" y="73926"/>
                  </a:moveTo>
                  <a:lnTo>
                    <a:pt x="144792" y="73926"/>
                  </a:lnTo>
                  <a:lnTo>
                    <a:pt x="144792" y="88392"/>
                  </a:lnTo>
                  <a:lnTo>
                    <a:pt x="361175" y="88392"/>
                  </a:lnTo>
                  <a:lnTo>
                    <a:pt x="361175" y="73926"/>
                  </a:lnTo>
                  <a:close/>
                </a:path>
                <a:path w="506094" h="88900">
                  <a:moveTo>
                    <a:pt x="505968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38100"/>
                  </a:lnTo>
                  <a:lnTo>
                    <a:pt x="0" y="53340"/>
                  </a:lnTo>
                  <a:lnTo>
                    <a:pt x="0" y="73660"/>
                  </a:lnTo>
                  <a:lnTo>
                    <a:pt x="144792" y="73660"/>
                  </a:lnTo>
                  <a:lnTo>
                    <a:pt x="144792" y="53340"/>
                  </a:lnTo>
                  <a:lnTo>
                    <a:pt x="505968" y="53340"/>
                  </a:lnTo>
                  <a:lnTo>
                    <a:pt x="505968" y="38100"/>
                  </a:lnTo>
                  <a:lnTo>
                    <a:pt x="144792" y="38100"/>
                  </a:lnTo>
                  <a:lnTo>
                    <a:pt x="144792" y="17780"/>
                  </a:lnTo>
                  <a:lnTo>
                    <a:pt x="505968" y="17780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3337" y="9200642"/>
              <a:ext cx="505968" cy="6452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83336" y="9148572"/>
              <a:ext cx="506095" cy="73025"/>
            </a:xfrm>
            <a:custGeom>
              <a:avLst/>
              <a:gdLst/>
              <a:ahLst/>
              <a:cxnLst/>
              <a:rect l="l" t="t" r="r" b="b"/>
              <a:pathLst>
                <a:path w="506094" h="73025">
                  <a:moveTo>
                    <a:pt x="505968" y="52120"/>
                  </a:moveTo>
                  <a:lnTo>
                    <a:pt x="361175" y="52120"/>
                  </a:lnTo>
                  <a:lnTo>
                    <a:pt x="361175" y="72656"/>
                  </a:lnTo>
                  <a:lnTo>
                    <a:pt x="505968" y="72656"/>
                  </a:lnTo>
                  <a:lnTo>
                    <a:pt x="505968" y="52120"/>
                  </a:lnTo>
                  <a:close/>
                </a:path>
                <a:path w="506094" h="73025">
                  <a:moveTo>
                    <a:pt x="505968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38100"/>
                  </a:lnTo>
                  <a:lnTo>
                    <a:pt x="0" y="52070"/>
                  </a:lnTo>
                  <a:lnTo>
                    <a:pt x="505968" y="52070"/>
                  </a:lnTo>
                  <a:lnTo>
                    <a:pt x="505968" y="38100"/>
                  </a:lnTo>
                  <a:lnTo>
                    <a:pt x="144792" y="38100"/>
                  </a:lnTo>
                  <a:lnTo>
                    <a:pt x="144792" y="17780"/>
                  </a:lnTo>
                  <a:lnTo>
                    <a:pt x="361175" y="17780"/>
                  </a:lnTo>
                  <a:lnTo>
                    <a:pt x="361175" y="37909"/>
                  </a:lnTo>
                  <a:lnTo>
                    <a:pt x="505968" y="37909"/>
                  </a:lnTo>
                  <a:lnTo>
                    <a:pt x="505968" y="17780"/>
                  </a:lnTo>
                  <a:lnTo>
                    <a:pt x="505968" y="17373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30877" y="8743613"/>
            <a:ext cx="6179185" cy="954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06170">
              <a:lnSpc>
                <a:spcPct val="100000"/>
              </a:lnSpc>
              <a:spcBef>
                <a:spcPts val="95"/>
              </a:spcBef>
            </a:pP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Government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initiatives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to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 drive</a:t>
            </a:r>
            <a:r>
              <a:rPr dirty="0" sz="1000" spc="-3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adoption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of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online</a:t>
            </a:r>
            <a:r>
              <a:rPr dirty="0" sz="1000" spc="-4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education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rebuchet MS"/>
              <a:cs typeface="Trebuchet MS"/>
            </a:endParaRPr>
          </a:p>
          <a:p>
            <a:pPr marL="1160780" marR="5080">
              <a:lnSpc>
                <a:spcPct val="100000"/>
              </a:lnSpc>
            </a:pP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Government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initiatives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such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5">
                <a:solidFill>
                  <a:srgbClr val="595958"/>
                </a:solidFill>
                <a:latin typeface="Microsoft Sans Serif"/>
                <a:cs typeface="Microsoft Sans Serif"/>
              </a:rPr>
              <a:t>as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SWAYAM,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E-Basta,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Rashtriya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Madhyamik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Shiksha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Abhiyan(RMSA),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Skill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India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Digital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India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will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enable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infrastructure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needed by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students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study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online</a:t>
            </a:r>
            <a:endParaRPr sz="900">
              <a:latin typeface="Microsoft Sans Serif"/>
              <a:cs typeface="Microsoft Sans Serif"/>
            </a:endParaRPr>
          </a:p>
          <a:p>
            <a:pPr marL="12700" marR="5154930" indent="73025">
              <a:lnSpc>
                <a:spcPct val="100000"/>
              </a:lnSpc>
              <a:spcBef>
                <a:spcPts val="310"/>
              </a:spcBef>
            </a:pP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Government’s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digital</a:t>
            </a:r>
            <a:r>
              <a:rPr dirty="0" sz="1000" spc="-7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initiatives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647700" y="3415568"/>
            <a:ext cx="7124700" cy="5074920"/>
            <a:chOff x="647700" y="3415568"/>
            <a:chExt cx="7124700" cy="5074920"/>
          </a:xfrm>
        </p:grpSpPr>
        <p:sp>
          <p:nvSpPr>
            <p:cNvPr id="102" name="object 102"/>
            <p:cNvSpPr/>
            <p:nvPr/>
          </p:nvSpPr>
          <p:spPr>
            <a:xfrm>
              <a:off x="647700" y="8487156"/>
              <a:ext cx="6444615" cy="0"/>
            </a:xfrm>
            <a:custGeom>
              <a:avLst/>
              <a:gdLst/>
              <a:ahLst/>
              <a:cxnLst/>
              <a:rect l="l" t="t" r="r" b="b"/>
              <a:pathLst>
                <a:path w="6444615" h="0">
                  <a:moveTo>
                    <a:pt x="0" y="0"/>
                  </a:moveTo>
                  <a:lnTo>
                    <a:pt x="6444310" y="0"/>
                  </a:lnTo>
                </a:path>
              </a:pathLst>
            </a:custGeom>
            <a:ln w="6096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260425" y="3643386"/>
              <a:ext cx="512445" cy="737870"/>
            </a:xfrm>
            <a:custGeom>
              <a:avLst/>
              <a:gdLst/>
              <a:ahLst/>
              <a:cxnLst/>
              <a:rect l="l" t="t" r="r" b="b"/>
              <a:pathLst>
                <a:path w="512445" h="737870">
                  <a:moveTo>
                    <a:pt x="428370" y="737632"/>
                  </a:moveTo>
                  <a:lnTo>
                    <a:pt x="0" y="625112"/>
                  </a:lnTo>
                  <a:lnTo>
                    <a:pt x="29069" y="565238"/>
                  </a:lnTo>
                  <a:lnTo>
                    <a:pt x="101229" y="413355"/>
                  </a:lnTo>
                  <a:lnTo>
                    <a:pt x="193909" y="211073"/>
                  </a:lnTo>
                  <a:lnTo>
                    <a:pt x="284537" y="0"/>
                  </a:lnTo>
                  <a:lnTo>
                    <a:pt x="511974" y="0"/>
                  </a:lnTo>
                  <a:lnTo>
                    <a:pt x="511974" y="715180"/>
                  </a:lnTo>
                  <a:lnTo>
                    <a:pt x="428370" y="737632"/>
                  </a:lnTo>
                  <a:close/>
                </a:path>
              </a:pathLst>
            </a:custGeom>
            <a:solidFill>
              <a:srgbClr val="D6C7B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48088" y="3415568"/>
              <a:ext cx="224310" cy="22781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257287" y="4184110"/>
              <a:ext cx="281940" cy="3357245"/>
            </a:xfrm>
            <a:custGeom>
              <a:avLst/>
              <a:gdLst/>
              <a:ahLst/>
              <a:cxnLst/>
              <a:rect l="l" t="t" r="r" b="b"/>
              <a:pathLst>
                <a:path w="281940" h="3357245">
                  <a:moveTo>
                    <a:pt x="140716" y="3356854"/>
                  </a:moveTo>
                  <a:lnTo>
                    <a:pt x="83945" y="3347575"/>
                  </a:lnTo>
                  <a:lnTo>
                    <a:pt x="38313" y="3322472"/>
                  </a:lnTo>
                  <a:lnTo>
                    <a:pt x="7925" y="3285649"/>
                  </a:lnTo>
                  <a:lnTo>
                    <a:pt x="0" y="3253750"/>
                  </a:lnTo>
                  <a:lnTo>
                    <a:pt x="0" y="103103"/>
                  </a:lnTo>
                  <a:lnTo>
                    <a:pt x="7925" y="71204"/>
                  </a:lnTo>
                  <a:lnTo>
                    <a:pt x="38313" y="34381"/>
                  </a:lnTo>
                  <a:lnTo>
                    <a:pt x="83945" y="9279"/>
                  </a:lnTo>
                  <a:lnTo>
                    <a:pt x="140716" y="0"/>
                  </a:lnTo>
                  <a:lnTo>
                    <a:pt x="195679" y="9279"/>
                  </a:lnTo>
                  <a:lnTo>
                    <a:pt x="240382" y="34381"/>
                  </a:lnTo>
                  <a:lnTo>
                    <a:pt x="270428" y="71204"/>
                  </a:lnTo>
                  <a:lnTo>
                    <a:pt x="281421" y="115645"/>
                  </a:lnTo>
                  <a:lnTo>
                    <a:pt x="281421" y="3241208"/>
                  </a:lnTo>
                  <a:lnTo>
                    <a:pt x="270428" y="3285649"/>
                  </a:lnTo>
                  <a:lnTo>
                    <a:pt x="240382" y="3322472"/>
                  </a:lnTo>
                  <a:lnTo>
                    <a:pt x="195679" y="3347575"/>
                  </a:lnTo>
                  <a:lnTo>
                    <a:pt x="140716" y="3356854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538707" y="4184110"/>
              <a:ext cx="234315" cy="3357245"/>
            </a:xfrm>
            <a:custGeom>
              <a:avLst/>
              <a:gdLst/>
              <a:ahLst/>
              <a:cxnLst/>
              <a:rect l="l" t="t" r="r" b="b"/>
              <a:pathLst>
                <a:path w="234315" h="3357245">
                  <a:moveTo>
                    <a:pt x="143832" y="3356854"/>
                  </a:moveTo>
                  <a:lnTo>
                    <a:pt x="88380" y="3347575"/>
                  </a:lnTo>
                  <a:lnTo>
                    <a:pt x="42602" y="3322472"/>
                  </a:lnTo>
                  <a:lnTo>
                    <a:pt x="11481" y="3285649"/>
                  </a:lnTo>
                  <a:lnTo>
                    <a:pt x="0" y="3241208"/>
                  </a:lnTo>
                  <a:lnTo>
                    <a:pt x="0" y="115645"/>
                  </a:lnTo>
                  <a:lnTo>
                    <a:pt x="11481" y="71204"/>
                  </a:lnTo>
                  <a:lnTo>
                    <a:pt x="42602" y="34381"/>
                  </a:lnTo>
                  <a:lnTo>
                    <a:pt x="88380" y="9279"/>
                  </a:lnTo>
                  <a:lnTo>
                    <a:pt x="143832" y="0"/>
                  </a:lnTo>
                  <a:lnTo>
                    <a:pt x="199283" y="9279"/>
                  </a:lnTo>
                  <a:lnTo>
                    <a:pt x="233692" y="28146"/>
                  </a:lnTo>
                  <a:lnTo>
                    <a:pt x="233692" y="3328707"/>
                  </a:lnTo>
                  <a:lnTo>
                    <a:pt x="199283" y="3347575"/>
                  </a:lnTo>
                  <a:lnTo>
                    <a:pt x="143832" y="3356854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257288" y="7347183"/>
              <a:ext cx="515620" cy="209550"/>
            </a:xfrm>
            <a:custGeom>
              <a:avLst/>
              <a:gdLst/>
              <a:ahLst/>
              <a:cxnLst/>
              <a:rect l="l" t="t" r="r" b="b"/>
              <a:pathLst>
                <a:path w="515620" h="209550">
                  <a:moveTo>
                    <a:pt x="515111" y="0"/>
                  </a:moveTo>
                  <a:lnTo>
                    <a:pt x="515111" y="209412"/>
                  </a:lnTo>
                  <a:lnTo>
                    <a:pt x="0" y="209412"/>
                  </a:lnTo>
                  <a:lnTo>
                    <a:pt x="0" y="0"/>
                  </a:lnTo>
                  <a:lnTo>
                    <a:pt x="515111" y="0"/>
                  </a:lnTo>
                  <a:close/>
                </a:path>
              </a:pathLst>
            </a:custGeom>
            <a:solidFill>
              <a:srgbClr val="D6C7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257287" y="7556596"/>
              <a:ext cx="515620" cy="525145"/>
            </a:xfrm>
            <a:custGeom>
              <a:avLst/>
              <a:gdLst/>
              <a:ahLst/>
              <a:cxnLst/>
              <a:rect l="l" t="t" r="r" b="b"/>
              <a:pathLst>
                <a:path w="515620" h="525145">
                  <a:moveTo>
                    <a:pt x="425253" y="525094"/>
                  </a:moveTo>
                  <a:lnTo>
                    <a:pt x="366904" y="522415"/>
                  </a:lnTo>
                  <a:lnTo>
                    <a:pt x="311009" y="514603"/>
                  </a:lnTo>
                  <a:lnTo>
                    <a:pt x="258067" y="501994"/>
                  </a:lnTo>
                  <a:lnTo>
                    <a:pt x="208578" y="484925"/>
                  </a:lnTo>
                  <a:lnTo>
                    <a:pt x="163040" y="463731"/>
                  </a:lnTo>
                  <a:lnTo>
                    <a:pt x="121954" y="438750"/>
                  </a:lnTo>
                  <a:lnTo>
                    <a:pt x="85819" y="410318"/>
                  </a:lnTo>
                  <a:lnTo>
                    <a:pt x="55134" y="378771"/>
                  </a:lnTo>
                  <a:lnTo>
                    <a:pt x="30398" y="344446"/>
                  </a:lnTo>
                  <a:lnTo>
                    <a:pt x="12111" y="307679"/>
                  </a:lnTo>
                  <a:lnTo>
                    <a:pt x="773" y="268807"/>
                  </a:lnTo>
                  <a:lnTo>
                    <a:pt x="0" y="260725"/>
                  </a:lnTo>
                  <a:lnTo>
                    <a:pt x="0" y="0"/>
                  </a:lnTo>
                  <a:lnTo>
                    <a:pt x="515111" y="0"/>
                  </a:lnTo>
                  <a:lnTo>
                    <a:pt x="515111" y="518202"/>
                  </a:lnTo>
                  <a:lnTo>
                    <a:pt x="479246" y="522808"/>
                  </a:lnTo>
                  <a:lnTo>
                    <a:pt x="425253" y="525094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5335475" y="5309392"/>
            <a:ext cx="75057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800" b="1">
                <a:latin typeface="Calibri"/>
                <a:cs typeface="Calibri"/>
              </a:rPr>
              <a:t>Urban</a:t>
            </a:r>
            <a:r>
              <a:rPr dirty="0" sz="800" spc="-45" b="1">
                <a:latin typeface="Calibri"/>
                <a:cs typeface="Calibri"/>
              </a:rPr>
              <a:t> </a:t>
            </a:r>
            <a:r>
              <a:rPr dirty="0" sz="800" spc="-5" b="1">
                <a:latin typeface="Calibri"/>
                <a:cs typeface="Calibri"/>
              </a:rPr>
              <a:t>India</a:t>
            </a:r>
            <a:r>
              <a:rPr dirty="0" sz="800" spc="-15" b="1">
                <a:latin typeface="Calibri"/>
                <a:cs typeface="Calibri"/>
              </a:rPr>
              <a:t> </a:t>
            </a:r>
            <a:r>
              <a:rPr dirty="0" baseline="7936" sz="1050" spc="15">
                <a:latin typeface="Microsoft Sans Serif"/>
                <a:cs typeface="Microsoft Sans Serif"/>
              </a:rPr>
              <a:t>[15]</a:t>
            </a:r>
            <a:endParaRPr baseline="7936" sz="1050">
              <a:latin typeface="Microsoft Sans Serif"/>
              <a:cs typeface="Microsoft Sans Serif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601816" y="6904624"/>
            <a:ext cx="4302125" cy="82486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66370" indent="-11620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67005" algn="l"/>
              </a:tabLst>
            </a:pPr>
            <a:r>
              <a:rPr dirty="0" sz="900" spc="65">
                <a:solidFill>
                  <a:srgbClr val="595958"/>
                </a:solidFill>
                <a:latin typeface="Microsoft Sans Serif"/>
                <a:cs typeface="Microsoft Sans Serif"/>
              </a:rPr>
              <a:t>~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280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million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job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seekers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expected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enter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job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market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2050</a:t>
            </a:r>
            <a:r>
              <a:rPr dirty="0" baseline="27777" sz="900" spc="-7">
                <a:solidFill>
                  <a:srgbClr val="595958"/>
                </a:solidFill>
                <a:latin typeface="Microsoft Sans Serif"/>
                <a:cs typeface="Microsoft Sans Serif"/>
              </a:rPr>
              <a:t>[16]</a:t>
            </a:r>
            <a:endParaRPr baseline="27777" sz="900">
              <a:latin typeface="Microsoft Sans Serif"/>
              <a:cs typeface="Microsoft Sans Serif"/>
            </a:endParaRPr>
          </a:p>
          <a:p>
            <a:pPr marL="166370" indent="-11620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67005" algn="l"/>
              </a:tabLst>
            </a:pP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Unemployment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rate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India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at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5">
                <a:solidFill>
                  <a:srgbClr val="595958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five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year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high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around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five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per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cent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2016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baseline="27777" sz="900">
                <a:solidFill>
                  <a:srgbClr val="595958"/>
                </a:solidFill>
                <a:latin typeface="Microsoft Sans Serif"/>
                <a:cs typeface="Microsoft Sans Serif"/>
              </a:rPr>
              <a:t>[17]</a:t>
            </a:r>
            <a:endParaRPr baseline="27777" sz="900">
              <a:latin typeface="Microsoft Sans Serif"/>
              <a:cs typeface="Microsoft Sans Serif"/>
            </a:endParaRPr>
          </a:p>
          <a:p>
            <a:pPr marL="166370" indent="-11620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67005" algn="l"/>
              </a:tabLst>
            </a:pP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Annual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growth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rate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availability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of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jobs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at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around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595958"/>
                </a:solidFill>
                <a:latin typeface="Microsoft Sans Serif"/>
                <a:cs typeface="Microsoft Sans Serif"/>
              </a:rPr>
              <a:t>two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per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cent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per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annum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1570355">
              <a:lnSpc>
                <a:spcPct val="100000"/>
              </a:lnSpc>
              <a:tabLst>
                <a:tab pos="3332479" algn="l"/>
              </a:tabLst>
            </a:pPr>
            <a:r>
              <a:rPr dirty="0" sz="1000" spc="-10" b="1">
                <a:solidFill>
                  <a:srgbClr val="F68D2E"/>
                </a:solidFill>
                <a:latin typeface="Arial"/>
                <a:cs typeface="Arial"/>
              </a:rPr>
              <a:t>1991	2013</a:t>
            </a:r>
            <a:r>
              <a:rPr dirty="0" sz="1000" spc="12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700" spc="10">
                <a:latin typeface="Microsoft Sans Serif"/>
                <a:cs typeface="Microsoft Sans Serif"/>
              </a:rPr>
              <a:t>[18]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663572" y="9915558"/>
            <a:ext cx="362839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 marR="1424940">
              <a:lnSpc>
                <a:spcPct val="100000"/>
              </a:lnSpc>
            </a:pP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[9]-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National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Sample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Survey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Office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(NSSO)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Report,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July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2015 </a:t>
            </a:r>
            <a:r>
              <a:rPr dirty="0" sz="600" spc="-15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[10],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[12]-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  <a:p>
            <a:pPr algn="just" marL="12700" marR="343535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[11]-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What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does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it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cost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educate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your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child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India: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Tomorrowmakers,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25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November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2015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[13]-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Three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Reasons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Why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Distance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Learning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is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Taking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Off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India,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Technavio,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17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April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2015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[14]-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MHRD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Higher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at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Glance,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2015-16</a:t>
            </a:r>
            <a:endParaRPr sz="6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[15]-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Literacy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rate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at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71%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rural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India,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86%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urban: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DNA,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30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June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[16],[18]-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see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severe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shortage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jobs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next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35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years,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Live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Mint,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28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April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2016</a:t>
            </a:r>
            <a:endParaRPr sz="6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[17]-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Highest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unemployment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rate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5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years: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Govt.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Financial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Express,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1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October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7410" y="1464564"/>
            <a:ext cx="2257425" cy="7054850"/>
            <a:chOff x="97410" y="1464564"/>
            <a:chExt cx="2257425" cy="7054850"/>
          </a:xfrm>
        </p:grpSpPr>
        <p:sp>
          <p:nvSpPr>
            <p:cNvPr id="6" name="object 6"/>
            <p:cNvSpPr/>
            <p:nvPr/>
          </p:nvSpPr>
          <p:spPr>
            <a:xfrm>
              <a:off x="1623059" y="1464564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19">
                  <a:moveTo>
                    <a:pt x="365760" y="0"/>
                  </a:moveTo>
                  <a:lnTo>
                    <a:pt x="319879" y="2849"/>
                  </a:lnTo>
                  <a:lnTo>
                    <a:pt x="275699" y="11170"/>
                  </a:lnTo>
                  <a:lnTo>
                    <a:pt x="233563" y="24619"/>
                  </a:lnTo>
                  <a:lnTo>
                    <a:pt x="193813" y="42854"/>
                  </a:lnTo>
                  <a:lnTo>
                    <a:pt x="156792" y="65531"/>
                  </a:lnTo>
                  <a:lnTo>
                    <a:pt x="122843" y="92308"/>
                  </a:lnTo>
                  <a:lnTo>
                    <a:pt x="92308" y="122843"/>
                  </a:lnTo>
                  <a:lnTo>
                    <a:pt x="65531" y="156792"/>
                  </a:lnTo>
                  <a:lnTo>
                    <a:pt x="42854" y="193813"/>
                  </a:lnTo>
                  <a:lnTo>
                    <a:pt x="24619" y="233563"/>
                  </a:lnTo>
                  <a:lnTo>
                    <a:pt x="11170" y="275699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20"/>
                  </a:lnTo>
                  <a:lnTo>
                    <a:pt x="24619" y="497956"/>
                  </a:lnTo>
                  <a:lnTo>
                    <a:pt x="42854" y="537706"/>
                  </a:lnTo>
                  <a:lnTo>
                    <a:pt x="65531" y="574727"/>
                  </a:lnTo>
                  <a:lnTo>
                    <a:pt x="92308" y="608676"/>
                  </a:lnTo>
                  <a:lnTo>
                    <a:pt x="122843" y="639211"/>
                  </a:lnTo>
                  <a:lnTo>
                    <a:pt x="156792" y="665988"/>
                  </a:lnTo>
                  <a:lnTo>
                    <a:pt x="193813" y="688665"/>
                  </a:lnTo>
                  <a:lnTo>
                    <a:pt x="233563" y="706900"/>
                  </a:lnTo>
                  <a:lnTo>
                    <a:pt x="275699" y="720349"/>
                  </a:lnTo>
                  <a:lnTo>
                    <a:pt x="319879" y="728670"/>
                  </a:lnTo>
                  <a:lnTo>
                    <a:pt x="365760" y="731519"/>
                  </a:lnTo>
                  <a:lnTo>
                    <a:pt x="411640" y="728670"/>
                  </a:lnTo>
                  <a:lnTo>
                    <a:pt x="455820" y="720349"/>
                  </a:lnTo>
                  <a:lnTo>
                    <a:pt x="497956" y="706900"/>
                  </a:lnTo>
                  <a:lnTo>
                    <a:pt x="537706" y="688665"/>
                  </a:lnTo>
                  <a:lnTo>
                    <a:pt x="574727" y="665988"/>
                  </a:lnTo>
                  <a:lnTo>
                    <a:pt x="608676" y="639211"/>
                  </a:lnTo>
                  <a:lnTo>
                    <a:pt x="639211" y="608676"/>
                  </a:lnTo>
                  <a:lnTo>
                    <a:pt x="665988" y="574727"/>
                  </a:lnTo>
                  <a:lnTo>
                    <a:pt x="688665" y="537706"/>
                  </a:lnTo>
                  <a:lnTo>
                    <a:pt x="706900" y="497956"/>
                  </a:lnTo>
                  <a:lnTo>
                    <a:pt x="720349" y="455820"/>
                  </a:lnTo>
                  <a:lnTo>
                    <a:pt x="728670" y="411640"/>
                  </a:lnTo>
                  <a:lnTo>
                    <a:pt x="731520" y="365759"/>
                  </a:lnTo>
                  <a:lnTo>
                    <a:pt x="728670" y="319879"/>
                  </a:lnTo>
                  <a:lnTo>
                    <a:pt x="720349" y="275699"/>
                  </a:lnTo>
                  <a:lnTo>
                    <a:pt x="706900" y="233563"/>
                  </a:lnTo>
                  <a:lnTo>
                    <a:pt x="688665" y="193813"/>
                  </a:lnTo>
                  <a:lnTo>
                    <a:pt x="665988" y="156792"/>
                  </a:lnTo>
                  <a:lnTo>
                    <a:pt x="639211" y="122843"/>
                  </a:lnTo>
                  <a:lnTo>
                    <a:pt x="608676" y="92308"/>
                  </a:lnTo>
                  <a:lnTo>
                    <a:pt x="574727" y="65531"/>
                  </a:lnTo>
                  <a:lnTo>
                    <a:pt x="537706" y="42854"/>
                  </a:lnTo>
                  <a:lnTo>
                    <a:pt x="497956" y="24619"/>
                  </a:lnTo>
                  <a:lnTo>
                    <a:pt x="455820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3632" y="2093976"/>
              <a:ext cx="1005840" cy="0"/>
            </a:xfrm>
            <a:custGeom>
              <a:avLst/>
              <a:gdLst/>
              <a:ahLst/>
              <a:cxnLst/>
              <a:rect l="l" t="t" r="r" b="b"/>
              <a:pathLst>
                <a:path w="1005840" h="0">
                  <a:moveTo>
                    <a:pt x="0" y="0"/>
                  </a:moveTo>
                  <a:lnTo>
                    <a:pt x="1005840" y="0"/>
                  </a:lnTo>
                </a:path>
              </a:pathLst>
            </a:custGeom>
            <a:ln w="6096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0585" y="2086356"/>
              <a:ext cx="0" cy="2194560"/>
            </a:xfrm>
            <a:custGeom>
              <a:avLst/>
              <a:gdLst/>
              <a:ahLst/>
              <a:cxnLst/>
              <a:rect l="l" t="t" r="r" b="b"/>
              <a:pathLst>
                <a:path w="0" h="2194560">
                  <a:moveTo>
                    <a:pt x="0" y="2194559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7" y="2014729"/>
              <a:ext cx="182880" cy="182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0036" y="4206240"/>
              <a:ext cx="182880" cy="1828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371" y="4299205"/>
              <a:ext cx="822960" cy="0"/>
            </a:xfrm>
            <a:custGeom>
              <a:avLst/>
              <a:gdLst/>
              <a:ahLst/>
              <a:cxnLst/>
              <a:rect l="l" t="t" r="r" b="b"/>
              <a:pathLst>
                <a:path w="822960" h="0">
                  <a:moveTo>
                    <a:pt x="0" y="0"/>
                  </a:moveTo>
                  <a:lnTo>
                    <a:pt x="822960" y="0"/>
                  </a:lnTo>
                </a:path>
              </a:pathLst>
            </a:custGeom>
            <a:ln w="6096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6680" y="7391405"/>
              <a:ext cx="0" cy="1033144"/>
            </a:xfrm>
            <a:custGeom>
              <a:avLst/>
              <a:gdLst/>
              <a:ahLst/>
              <a:cxnLst/>
              <a:rect l="l" t="t" r="r" b="b"/>
              <a:pathLst>
                <a:path w="0" h="1033145">
                  <a:moveTo>
                    <a:pt x="0" y="1033081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7" y="6263640"/>
              <a:ext cx="182880" cy="1828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0519" y="6341364"/>
              <a:ext cx="822960" cy="0"/>
            </a:xfrm>
            <a:custGeom>
              <a:avLst/>
              <a:gdLst/>
              <a:ahLst/>
              <a:cxnLst/>
              <a:rect l="l" t="t" r="r" b="b"/>
              <a:pathLst>
                <a:path w="822960" h="0">
                  <a:moveTo>
                    <a:pt x="0" y="0"/>
                  </a:moveTo>
                  <a:lnTo>
                    <a:pt x="822960" y="0"/>
                  </a:lnTo>
                </a:path>
              </a:pathLst>
            </a:custGeom>
            <a:ln w="6096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7" y="8336280"/>
              <a:ext cx="182880" cy="1828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8204" y="8424672"/>
              <a:ext cx="1005840" cy="0"/>
            </a:xfrm>
            <a:custGeom>
              <a:avLst/>
              <a:gdLst/>
              <a:ahLst/>
              <a:cxnLst/>
              <a:rect l="l" t="t" r="r" b="b"/>
              <a:pathLst>
                <a:path w="1005840" h="0">
                  <a:moveTo>
                    <a:pt x="0" y="0"/>
                  </a:moveTo>
                  <a:lnTo>
                    <a:pt x="1005840" y="0"/>
                  </a:lnTo>
                </a:path>
              </a:pathLst>
            </a:custGeom>
            <a:ln w="6096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51063" y="1613928"/>
              <a:ext cx="492759" cy="429895"/>
            </a:xfrm>
            <a:custGeom>
              <a:avLst/>
              <a:gdLst/>
              <a:ahLst/>
              <a:cxnLst/>
              <a:rect l="l" t="t" r="r" b="b"/>
              <a:pathLst>
                <a:path w="492760" h="429894">
                  <a:moveTo>
                    <a:pt x="144792" y="214655"/>
                  </a:moveTo>
                  <a:lnTo>
                    <a:pt x="144373" y="214655"/>
                  </a:lnTo>
                  <a:lnTo>
                    <a:pt x="144373" y="213385"/>
                  </a:lnTo>
                  <a:lnTo>
                    <a:pt x="87287" y="213385"/>
                  </a:lnTo>
                  <a:lnTo>
                    <a:pt x="87287" y="214655"/>
                  </a:lnTo>
                  <a:lnTo>
                    <a:pt x="86880" y="214655"/>
                  </a:lnTo>
                  <a:lnTo>
                    <a:pt x="86880" y="307365"/>
                  </a:lnTo>
                  <a:lnTo>
                    <a:pt x="86880" y="308635"/>
                  </a:lnTo>
                  <a:lnTo>
                    <a:pt x="88417" y="308635"/>
                  </a:lnTo>
                  <a:lnTo>
                    <a:pt x="88417" y="309905"/>
                  </a:lnTo>
                  <a:lnTo>
                    <a:pt x="143243" y="309905"/>
                  </a:lnTo>
                  <a:lnTo>
                    <a:pt x="143243" y="308635"/>
                  </a:lnTo>
                  <a:lnTo>
                    <a:pt x="144792" y="308635"/>
                  </a:lnTo>
                  <a:lnTo>
                    <a:pt x="144792" y="307365"/>
                  </a:lnTo>
                  <a:lnTo>
                    <a:pt x="144792" y="214655"/>
                  </a:lnTo>
                  <a:close/>
                </a:path>
                <a:path w="492760" h="429894">
                  <a:moveTo>
                    <a:pt x="230136" y="188404"/>
                  </a:moveTo>
                  <a:lnTo>
                    <a:pt x="229120" y="188404"/>
                  </a:lnTo>
                  <a:lnTo>
                    <a:pt x="229120" y="187134"/>
                  </a:lnTo>
                  <a:lnTo>
                    <a:pt x="174967" y="187134"/>
                  </a:lnTo>
                  <a:lnTo>
                    <a:pt x="174967" y="188404"/>
                  </a:lnTo>
                  <a:lnTo>
                    <a:pt x="173748" y="188404"/>
                  </a:lnTo>
                  <a:lnTo>
                    <a:pt x="173748" y="306514"/>
                  </a:lnTo>
                  <a:lnTo>
                    <a:pt x="173748" y="307784"/>
                  </a:lnTo>
                  <a:lnTo>
                    <a:pt x="174028" y="307784"/>
                  </a:lnTo>
                  <a:lnTo>
                    <a:pt x="174028" y="309054"/>
                  </a:lnTo>
                  <a:lnTo>
                    <a:pt x="229895" y="309054"/>
                  </a:lnTo>
                  <a:lnTo>
                    <a:pt x="229895" y="307784"/>
                  </a:lnTo>
                  <a:lnTo>
                    <a:pt x="230136" y="307784"/>
                  </a:lnTo>
                  <a:lnTo>
                    <a:pt x="230136" y="306514"/>
                  </a:lnTo>
                  <a:lnTo>
                    <a:pt x="230136" y="188404"/>
                  </a:lnTo>
                  <a:close/>
                </a:path>
                <a:path w="492760" h="429894">
                  <a:moveTo>
                    <a:pt x="315480" y="164490"/>
                  </a:moveTo>
                  <a:lnTo>
                    <a:pt x="313766" y="163068"/>
                  </a:lnTo>
                  <a:lnTo>
                    <a:pt x="260515" y="163068"/>
                  </a:lnTo>
                  <a:lnTo>
                    <a:pt x="259092" y="164490"/>
                  </a:lnTo>
                  <a:lnTo>
                    <a:pt x="259092" y="306235"/>
                  </a:lnTo>
                  <a:lnTo>
                    <a:pt x="259092" y="307949"/>
                  </a:lnTo>
                  <a:lnTo>
                    <a:pt x="260515" y="309372"/>
                  </a:lnTo>
                  <a:lnTo>
                    <a:pt x="313766" y="309372"/>
                  </a:lnTo>
                  <a:lnTo>
                    <a:pt x="315480" y="307949"/>
                  </a:lnTo>
                  <a:lnTo>
                    <a:pt x="315480" y="164490"/>
                  </a:lnTo>
                  <a:close/>
                </a:path>
                <a:path w="492760" h="429894">
                  <a:moveTo>
                    <a:pt x="374916" y="83743"/>
                  </a:moveTo>
                  <a:lnTo>
                    <a:pt x="325285" y="68567"/>
                  </a:lnTo>
                  <a:lnTo>
                    <a:pt x="333565" y="82359"/>
                  </a:lnTo>
                  <a:lnTo>
                    <a:pt x="100596" y="159575"/>
                  </a:lnTo>
                  <a:lnTo>
                    <a:pt x="114376" y="184391"/>
                  </a:lnTo>
                  <a:lnTo>
                    <a:pt x="347345" y="107175"/>
                  </a:lnTo>
                  <a:lnTo>
                    <a:pt x="355612" y="120967"/>
                  </a:lnTo>
                  <a:lnTo>
                    <a:pt x="374916" y="83743"/>
                  </a:lnTo>
                  <a:close/>
                </a:path>
                <a:path w="492760" h="429894">
                  <a:moveTo>
                    <a:pt x="400824" y="141909"/>
                  </a:moveTo>
                  <a:lnTo>
                    <a:pt x="399402" y="140195"/>
                  </a:lnTo>
                  <a:lnTo>
                    <a:pt x="346151" y="140195"/>
                  </a:lnTo>
                  <a:lnTo>
                    <a:pt x="344436" y="141909"/>
                  </a:lnTo>
                  <a:lnTo>
                    <a:pt x="344436" y="305650"/>
                  </a:lnTo>
                  <a:lnTo>
                    <a:pt x="344436" y="307644"/>
                  </a:lnTo>
                  <a:lnTo>
                    <a:pt x="346151" y="309359"/>
                  </a:lnTo>
                  <a:lnTo>
                    <a:pt x="399402" y="309359"/>
                  </a:lnTo>
                  <a:lnTo>
                    <a:pt x="400824" y="307644"/>
                  </a:lnTo>
                  <a:lnTo>
                    <a:pt x="400824" y="141909"/>
                  </a:lnTo>
                  <a:close/>
                </a:path>
                <a:path w="492760" h="429894">
                  <a:moveTo>
                    <a:pt x="403872" y="330022"/>
                  </a:moveTo>
                  <a:lnTo>
                    <a:pt x="402551" y="330022"/>
                  </a:lnTo>
                  <a:lnTo>
                    <a:pt x="402551" y="328752"/>
                  </a:lnTo>
                  <a:lnTo>
                    <a:pt x="92760" y="328752"/>
                  </a:lnTo>
                  <a:lnTo>
                    <a:pt x="92760" y="330022"/>
                  </a:lnTo>
                  <a:lnTo>
                    <a:pt x="91452" y="330022"/>
                  </a:lnTo>
                  <a:lnTo>
                    <a:pt x="91452" y="349072"/>
                  </a:lnTo>
                  <a:lnTo>
                    <a:pt x="91452" y="350342"/>
                  </a:lnTo>
                  <a:lnTo>
                    <a:pt x="403872" y="350342"/>
                  </a:lnTo>
                  <a:lnTo>
                    <a:pt x="403872" y="349072"/>
                  </a:lnTo>
                  <a:lnTo>
                    <a:pt x="403872" y="330022"/>
                  </a:lnTo>
                  <a:close/>
                </a:path>
                <a:path w="492760" h="429894">
                  <a:moveTo>
                    <a:pt x="492252" y="46062"/>
                  </a:moveTo>
                  <a:lnTo>
                    <a:pt x="466598" y="3619"/>
                  </a:lnTo>
                  <a:lnTo>
                    <a:pt x="450189" y="0"/>
                  </a:lnTo>
                  <a:lnTo>
                    <a:pt x="448487" y="0"/>
                  </a:lnTo>
                  <a:lnTo>
                    <a:pt x="448487" y="44640"/>
                  </a:lnTo>
                  <a:lnTo>
                    <a:pt x="448487" y="384835"/>
                  </a:lnTo>
                  <a:lnTo>
                    <a:pt x="448195" y="385406"/>
                  </a:lnTo>
                  <a:lnTo>
                    <a:pt x="44056" y="385406"/>
                  </a:lnTo>
                  <a:lnTo>
                    <a:pt x="43764" y="384835"/>
                  </a:lnTo>
                  <a:lnTo>
                    <a:pt x="43764" y="44640"/>
                  </a:lnTo>
                  <a:lnTo>
                    <a:pt x="44056" y="44361"/>
                  </a:lnTo>
                  <a:lnTo>
                    <a:pt x="448195" y="44361"/>
                  </a:lnTo>
                  <a:lnTo>
                    <a:pt x="448487" y="44640"/>
                  </a:lnTo>
                  <a:lnTo>
                    <a:pt x="448487" y="0"/>
                  </a:lnTo>
                  <a:lnTo>
                    <a:pt x="42062" y="0"/>
                  </a:lnTo>
                  <a:lnTo>
                    <a:pt x="25666" y="3619"/>
                  </a:lnTo>
                  <a:lnTo>
                    <a:pt x="12293" y="13487"/>
                  </a:lnTo>
                  <a:lnTo>
                    <a:pt x="3302" y="28130"/>
                  </a:lnTo>
                  <a:lnTo>
                    <a:pt x="0" y="46062"/>
                  </a:lnTo>
                  <a:lnTo>
                    <a:pt x="0" y="383717"/>
                  </a:lnTo>
                  <a:lnTo>
                    <a:pt x="3302" y="401637"/>
                  </a:lnTo>
                  <a:lnTo>
                    <a:pt x="12293" y="416267"/>
                  </a:lnTo>
                  <a:lnTo>
                    <a:pt x="25666" y="426148"/>
                  </a:lnTo>
                  <a:lnTo>
                    <a:pt x="42062" y="429768"/>
                  </a:lnTo>
                  <a:lnTo>
                    <a:pt x="450189" y="429768"/>
                  </a:lnTo>
                  <a:lnTo>
                    <a:pt x="488962" y="401637"/>
                  </a:lnTo>
                  <a:lnTo>
                    <a:pt x="492252" y="383717"/>
                  </a:lnTo>
                  <a:lnTo>
                    <a:pt x="492252" y="460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465119" y="1336909"/>
            <a:ext cx="3981450" cy="146939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680"/>
              </a:spcBef>
            </a:pP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Internet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penetration </a:t>
            </a:r>
            <a:r>
              <a:rPr dirty="0" sz="1000" spc="25" b="1">
                <a:solidFill>
                  <a:srgbClr val="F68D2E"/>
                </a:solidFill>
                <a:latin typeface="Trebuchet MS"/>
                <a:cs typeface="Trebuchet MS"/>
              </a:rPr>
              <a:t>witnessing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exponential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30" b="1">
                <a:solidFill>
                  <a:srgbClr val="F68D2E"/>
                </a:solidFill>
                <a:latin typeface="Trebuchet MS"/>
                <a:cs typeface="Trebuchet MS"/>
              </a:rPr>
              <a:t>growth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across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India</a:t>
            </a:r>
            <a:endParaRPr sz="1000">
              <a:latin typeface="Trebuchet MS"/>
              <a:cs typeface="Trebuchet MS"/>
            </a:endParaRPr>
          </a:p>
          <a:p>
            <a:pPr marL="153670" marR="222250" indent="-11620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154305" algn="l"/>
              </a:tabLst>
            </a:pP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Around 31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per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cent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internet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penetration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with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about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409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million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internet </a:t>
            </a:r>
            <a:r>
              <a:rPr dirty="0" sz="900" spc="-2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users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today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baseline="27777" sz="900">
                <a:solidFill>
                  <a:srgbClr val="595958"/>
                </a:solidFill>
                <a:latin typeface="Microsoft Sans Serif"/>
                <a:cs typeface="Microsoft Sans Serif"/>
              </a:rPr>
              <a:t>[19]</a:t>
            </a:r>
            <a:endParaRPr baseline="27777" sz="900">
              <a:latin typeface="Microsoft Sans Serif"/>
              <a:cs typeface="Microsoft Sans Serif"/>
            </a:endParaRPr>
          </a:p>
          <a:p>
            <a:pPr marL="153670" marR="70485" indent="-11620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154305" algn="l"/>
              </a:tabLst>
            </a:pP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Increasing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penetration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in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semi-urban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rural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areas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provide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high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potential </a:t>
            </a:r>
            <a:r>
              <a:rPr dirty="0" sz="900" spc="-2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for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growth</a:t>
            </a:r>
            <a:endParaRPr sz="900">
              <a:latin typeface="Microsoft Sans Serif"/>
              <a:cs typeface="Microsoft Sans Serif"/>
            </a:endParaRPr>
          </a:p>
          <a:p>
            <a:pPr marL="153670" indent="-116205">
              <a:lnSpc>
                <a:spcPct val="100000"/>
              </a:lnSpc>
              <a:spcBef>
                <a:spcPts val="490"/>
              </a:spcBef>
              <a:buFont typeface="Arial MT"/>
              <a:buChar char="•"/>
              <a:tabLst>
                <a:tab pos="154305" algn="l"/>
              </a:tabLst>
            </a:pP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Nearly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735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million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projected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users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2021</a:t>
            </a:r>
            <a:r>
              <a:rPr dirty="0" baseline="27777" sz="900" spc="-7">
                <a:solidFill>
                  <a:srgbClr val="595958"/>
                </a:solidFill>
                <a:latin typeface="Microsoft Sans Serif"/>
                <a:cs typeface="Microsoft Sans Serif"/>
              </a:rPr>
              <a:t>[20]</a:t>
            </a:r>
            <a:endParaRPr baseline="27777" sz="900">
              <a:latin typeface="Microsoft Sans Serif"/>
              <a:cs typeface="Microsoft Sans Serif"/>
            </a:endParaRPr>
          </a:p>
          <a:p>
            <a:pPr marL="153670" marR="158750" indent="-11620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154305" algn="l"/>
              </a:tabLst>
            </a:pP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Internet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penetration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will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enable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reach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increased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traffic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for the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online </a:t>
            </a:r>
            <a:r>
              <a:rPr dirty="0" sz="900" spc="-2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education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players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2907" y="2187133"/>
            <a:ext cx="7277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95"/>
              </a:spcBef>
            </a:pP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Internet 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25" b="1">
                <a:solidFill>
                  <a:srgbClr val="F68D2E"/>
                </a:solidFill>
                <a:latin typeface="Trebuchet MS"/>
                <a:cs typeface="Trebuchet MS"/>
              </a:rPr>
              <a:t>p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e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n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e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t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ra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t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i</a:t>
            </a:r>
            <a:r>
              <a:rPr dirty="0" sz="1000" spc="40" b="1">
                <a:solidFill>
                  <a:srgbClr val="F68D2E"/>
                </a:solidFill>
                <a:latin typeface="Trebuchet MS"/>
                <a:cs typeface="Trebuchet MS"/>
              </a:rPr>
              <a:t>o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65085" y="3855942"/>
            <a:ext cx="4252595" cy="8743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340" marR="904875">
              <a:lnSpc>
                <a:spcPct val="100000"/>
              </a:lnSpc>
              <a:spcBef>
                <a:spcPts val="95"/>
              </a:spcBef>
            </a:pPr>
            <a:r>
              <a:rPr dirty="0" sz="1000" spc="40" b="1">
                <a:solidFill>
                  <a:srgbClr val="F68D2E"/>
                </a:solidFill>
                <a:latin typeface="Trebuchet MS"/>
                <a:cs typeface="Trebuchet MS"/>
              </a:rPr>
              <a:t>Growing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smartphone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penetration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across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India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to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drive </a:t>
            </a:r>
            <a:r>
              <a:rPr dirty="0" sz="1000" spc="-28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technological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adoption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40" b="1">
                <a:solidFill>
                  <a:srgbClr val="F68D2E"/>
                </a:solidFill>
                <a:latin typeface="Trebuchet MS"/>
                <a:cs typeface="Trebuchet MS"/>
              </a:rPr>
              <a:t>amongst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40" b="1">
                <a:solidFill>
                  <a:srgbClr val="F68D2E"/>
                </a:solidFill>
                <a:latin typeface="Trebuchet MS"/>
                <a:cs typeface="Trebuchet MS"/>
              </a:rPr>
              <a:t>masses</a:t>
            </a:r>
            <a:endParaRPr sz="1000">
              <a:latin typeface="Trebuchet MS"/>
              <a:cs typeface="Trebuchet MS"/>
            </a:endParaRPr>
          </a:p>
          <a:p>
            <a:pPr marL="153670" indent="-116205">
              <a:lnSpc>
                <a:spcPct val="100000"/>
              </a:lnSpc>
              <a:spcBef>
                <a:spcPts val="545"/>
              </a:spcBef>
              <a:buFont typeface="Arial MT"/>
              <a:buChar char="•"/>
              <a:tabLst>
                <a:tab pos="154305" algn="l"/>
              </a:tabLst>
            </a:pP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Nearly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290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million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smartphone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users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India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today</a:t>
            </a:r>
            <a:r>
              <a:rPr dirty="0" baseline="27777" sz="900" spc="-7">
                <a:solidFill>
                  <a:srgbClr val="595958"/>
                </a:solidFill>
                <a:latin typeface="Microsoft Sans Serif"/>
                <a:cs typeface="Microsoft Sans Serif"/>
              </a:rPr>
              <a:t>[21]</a:t>
            </a:r>
            <a:endParaRPr baseline="27777" sz="900">
              <a:latin typeface="Microsoft Sans Serif"/>
              <a:cs typeface="Microsoft Sans Serif"/>
            </a:endParaRPr>
          </a:p>
          <a:p>
            <a:pPr marL="153670" marR="30480" indent="-11620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154305" algn="l"/>
              </a:tabLst>
            </a:pP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Smartphone user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base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expected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grow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with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addition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approximately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180 </a:t>
            </a:r>
            <a:r>
              <a:rPr dirty="0" sz="900" spc="-2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million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new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users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2021</a:t>
            </a:r>
            <a:r>
              <a:rPr dirty="0" baseline="27777" sz="900" spc="-7">
                <a:solidFill>
                  <a:srgbClr val="595958"/>
                </a:solidFill>
                <a:latin typeface="Microsoft Sans Serif"/>
                <a:cs typeface="Microsoft Sans Serif"/>
              </a:rPr>
              <a:t>[22]</a:t>
            </a:r>
            <a:endParaRPr baseline="27777" sz="9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33727" y="389534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19" h="731520">
                <a:moveTo>
                  <a:pt x="365760" y="0"/>
                </a:moveTo>
                <a:lnTo>
                  <a:pt x="319879" y="2849"/>
                </a:lnTo>
                <a:lnTo>
                  <a:pt x="275699" y="11170"/>
                </a:lnTo>
                <a:lnTo>
                  <a:pt x="233563" y="24619"/>
                </a:lnTo>
                <a:lnTo>
                  <a:pt x="193813" y="42854"/>
                </a:lnTo>
                <a:lnTo>
                  <a:pt x="156792" y="65531"/>
                </a:lnTo>
                <a:lnTo>
                  <a:pt x="122843" y="92308"/>
                </a:lnTo>
                <a:lnTo>
                  <a:pt x="92308" y="122843"/>
                </a:lnTo>
                <a:lnTo>
                  <a:pt x="65531" y="156792"/>
                </a:lnTo>
                <a:lnTo>
                  <a:pt x="42854" y="193813"/>
                </a:lnTo>
                <a:lnTo>
                  <a:pt x="24619" y="233563"/>
                </a:lnTo>
                <a:lnTo>
                  <a:pt x="11170" y="275699"/>
                </a:lnTo>
                <a:lnTo>
                  <a:pt x="2849" y="319879"/>
                </a:lnTo>
                <a:lnTo>
                  <a:pt x="0" y="365759"/>
                </a:lnTo>
                <a:lnTo>
                  <a:pt x="2849" y="411640"/>
                </a:lnTo>
                <a:lnTo>
                  <a:pt x="11170" y="455820"/>
                </a:lnTo>
                <a:lnTo>
                  <a:pt x="24619" y="497956"/>
                </a:lnTo>
                <a:lnTo>
                  <a:pt x="42854" y="537706"/>
                </a:lnTo>
                <a:lnTo>
                  <a:pt x="65531" y="574727"/>
                </a:lnTo>
                <a:lnTo>
                  <a:pt x="92308" y="608676"/>
                </a:lnTo>
                <a:lnTo>
                  <a:pt x="122843" y="639211"/>
                </a:lnTo>
                <a:lnTo>
                  <a:pt x="156792" y="665988"/>
                </a:lnTo>
                <a:lnTo>
                  <a:pt x="193813" y="688665"/>
                </a:lnTo>
                <a:lnTo>
                  <a:pt x="233563" y="706900"/>
                </a:lnTo>
                <a:lnTo>
                  <a:pt x="275699" y="720349"/>
                </a:lnTo>
                <a:lnTo>
                  <a:pt x="319879" y="728670"/>
                </a:lnTo>
                <a:lnTo>
                  <a:pt x="365760" y="731519"/>
                </a:lnTo>
                <a:lnTo>
                  <a:pt x="411640" y="728670"/>
                </a:lnTo>
                <a:lnTo>
                  <a:pt x="455820" y="720349"/>
                </a:lnTo>
                <a:lnTo>
                  <a:pt x="497956" y="706900"/>
                </a:lnTo>
                <a:lnTo>
                  <a:pt x="537706" y="688665"/>
                </a:lnTo>
                <a:lnTo>
                  <a:pt x="574727" y="665988"/>
                </a:lnTo>
                <a:lnTo>
                  <a:pt x="608676" y="639211"/>
                </a:lnTo>
                <a:lnTo>
                  <a:pt x="639211" y="608676"/>
                </a:lnTo>
                <a:lnTo>
                  <a:pt x="665988" y="574727"/>
                </a:lnTo>
                <a:lnTo>
                  <a:pt x="688665" y="537706"/>
                </a:lnTo>
                <a:lnTo>
                  <a:pt x="706900" y="497956"/>
                </a:lnTo>
                <a:lnTo>
                  <a:pt x="720349" y="455820"/>
                </a:lnTo>
                <a:lnTo>
                  <a:pt x="728670" y="411640"/>
                </a:lnTo>
                <a:lnTo>
                  <a:pt x="731520" y="365759"/>
                </a:lnTo>
                <a:lnTo>
                  <a:pt x="728670" y="319879"/>
                </a:lnTo>
                <a:lnTo>
                  <a:pt x="720349" y="275699"/>
                </a:lnTo>
                <a:lnTo>
                  <a:pt x="706900" y="233563"/>
                </a:lnTo>
                <a:lnTo>
                  <a:pt x="688665" y="193813"/>
                </a:lnTo>
                <a:lnTo>
                  <a:pt x="665988" y="156792"/>
                </a:lnTo>
                <a:lnTo>
                  <a:pt x="639211" y="122843"/>
                </a:lnTo>
                <a:lnTo>
                  <a:pt x="608676" y="92308"/>
                </a:lnTo>
                <a:lnTo>
                  <a:pt x="574727" y="65531"/>
                </a:lnTo>
                <a:lnTo>
                  <a:pt x="537706" y="42854"/>
                </a:lnTo>
                <a:lnTo>
                  <a:pt x="497956" y="24619"/>
                </a:lnTo>
                <a:lnTo>
                  <a:pt x="455820" y="11170"/>
                </a:lnTo>
                <a:lnTo>
                  <a:pt x="411640" y="2849"/>
                </a:lnTo>
                <a:lnTo>
                  <a:pt x="365760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620480" y="4616907"/>
            <a:ext cx="77724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7475" marR="5080" indent="-105410">
              <a:lnSpc>
                <a:spcPct val="100000"/>
              </a:lnSpc>
              <a:spcBef>
                <a:spcPts val="95"/>
              </a:spcBef>
            </a:pPr>
            <a:r>
              <a:rPr dirty="0" sz="1000" spc="145" b="1">
                <a:solidFill>
                  <a:srgbClr val="F68D2E"/>
                </a:solidFill>
                <a:latin typeface="Trebuchet MS"/>
                <a:cs typeface="Trebuchet MS"/>
              </a:rPr>
              <a:t>S</a:t>
            </a:r>
            <a:r>
              <a:rPr dirty="0" sz="1000" spc="75" b="1">
                <a:solidFill>
                  <a:srgbClr val="F68D2E"/>
                </a:solidFill>
                <a:latin typeface="Trebuchet MS"/>
                <a:cs typeface="Trebuchet MS"/>
              </a:rPr>
              <a:t>m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a</a:t>
            </a:r>
            <a:r>
              <a:rPr dirty="0" sz="1000" spc="-45" b="1">
                <a:solidFill>
                  <a:srgbClr val="F68D2E"/>
                </a:solidFill>
                <a:latin typeface="Trebuchet MS"/>
                <a:cs typeface="Trebuchet MS"/>
              </a:rPr>
              <a:t>r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t</a:t>
            </a:r>
            <a:r>
              <a:rPr dirty="0" sz="1000" spc="25" b="1">
                <a:solidFill>
                  <a:srgbClr val="F68D2E"/>
                </a:solidFill>
                <a:latin typeface="Trebuchet MS"/>
                <a:cs typeface="Trebuchet MS"/>
              </a:rPr>
              <a:t>p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h</a:t>
            </a:r>
            <a:r>
              <a:rPr dirty="0" sz="1000" spc="40" b="1">
                <a:solidFill>
                  <a:srgbClr val="F68D2E"/>
                </a:solidFill>
                <a:latin typeface="Trebuchet MS"/>
                <a:cs typeface="Trebuchet MS"/>
              </a:rPr>
              <a:t>o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n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e  </a:t>
            </a: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userbase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61122" y="5922684"/>
            <a:ext cx="4041775" cy="8362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95"/>
              </a:spcBef>
            </a:pP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Significant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increase 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in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disposable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personal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income</a:t>
            </a:r>
            <a:endParaRPr sz="1000">
              <a:latin typeface="Trebuchet MS"/>
              <a:cs typeface="Trebuchet MS"/>
            </a:endParaRPr>
          </a:p>
          <a:p>
            <a:pPr marL="153670" marR="213995" indent="-116205">
              <a:lnSpc>
                <a:spcPct val="74400"/>
              </a:lnSpc>
              <a:spcBef>
                <a:spcPts val="915"/>
              </a:spcBef>
              <a:buFont typeface="Arial MT"/>
              <a:buChar char="•"/>
              <a:tabLst>
                <a:tab pos="154305" algn="l"/>
              </a:tabLst>
            </a:pP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Disposable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income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the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country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is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expected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to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grow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55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per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cent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by </a:t>
            </a:r>
            <a:r>
              <a:rPr dirty="0" sz="900" spc="-2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baseline="-18518" sz="1350" spc="-7">
                <a:solidFill>
                  <a:srgbClr val="595958"/>
                </a:solidFill>
                <a:latin typeface="Microsoft Sans Serif"/>
                <a:cs typeface="Microsoft Sans Serif"/>
              </a:rPr>
              <a:t>2020</a:t>
            </a:r>
            <a:r>
              <a:rPr dirty="0" sz="600" spc="-5">
                <a:solidFill>
                  <a:srgbClr val="595958"/>
                </a:solidFill>
                <a:latin typeface="Microsoft Sans Serif"/>
                <a:cs typeface="Microsoft Sans Serif"/>
              </a:rPr>
              <a:t>[23]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95958"/>
              </a:buClr>
              <a:buFont typeface="Arial MT"/>
              <a:buChar char="•"/>
            </a:pPr>
            <a:endParaRPr sz="900">
              <a:latin typeface="Microsoft Sans Serif"/>
              <a:cs typeface="Microsoft Sans Serif"/>
            </a:endParaRPr>
          </a:p>
          <a:p>
            <a:pPr marL="153670" marR="30480" indent="-116205">
              <a:lnSpc>
                <a:spcPct val="74400"/>
              </a:lnSpc>
              <a:buFont typeface="Arial MT"/>
              <a:buChar char="•"/>
              <a:tabLst>
                <a:tab pos="154305" algn="l"/>
              </a:tabLst>
            </a:pP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India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will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keep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its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current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rank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5">
                <a:solidFill>
                  <a:srgbClr val="595958"/>
                </a:solidFill>
                <a:latin typeface="Microsoft Sans Serif"/>
                <a:cs typeface="Microsoft Sans Serif"/>
              </a:rPr>
              <a:t>as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world’s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second</a:t>
            </a:r>
            <a:r>
              <a:rPr dirty="0" sz="900" spc="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largest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middle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class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till </a:t>
            </a:r>
            <a:r>
              <a:rPr dirty="0" sz="900" spc="-2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baseline="-18518" sz="1350" spc="-7">
                <a:solidFill>
                  <a:srgbClr val="595958"/>
                </a:solidFill>
                <a:latin typeface="Microsoft Sans Serif"/>
                <a:cs typeface="Microsoft Sans Serif"/>
              </a:rPr>
              <a:t>2030</a:t>
            </a:r>
            <a:r>
              <a:rPr dirty="0" sz="600" spc="-5">
                <a:solidFill>
                  <a:srgbClr val="595958"/>
                </a:solidFill>
                <a:latin typeface="Microsoft Sans Serif"/>
                <a:cs typeface="Microsoft Sans Serif"/>
              </a:rPr>
              <a:t>[24]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33727" y="593598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19" h="731520">
                <a:moveTo>
                  <a:pt x="365760" y="0"/>
                </a:moveTo>
                <a:lnTo>
                  <a:pt x="319879" y="2849"/>
                </a:lnTo>
                <a:lnTo>
                  <a:pt x="275699" y="11170"/>
                </a:lnTo>
                <a:lnTo>
                  <a:pt x="233563" y="24619"/>
                </a:lnTo>
                <a:lnTo>
                  <a:pt x="193813" y="42854"/>
                </a:lnTo>
                <a:lnTo>
                  <a:pt x="156792" y="65531"/>
                </a:lnTo>
                <a:lnTo>
                  <a:pt x="122843" y="92308"/>
                </a:lnTo>
                <a:lnTo>
                  <a:pt x="92308" y="122843"/>
                </a:lnTo>
                <a:lnTo>
                  <a:pt x="65531" y="156792"/>
                </a:lnTo>
                <a:lnTo>
                  <a:pt x="42854" y="193813"/>
                </a:lnTo>
                <a:lnTo>
                  <a:pt x="24619" y="233563"/>
                </a:lnTo>
                <a:lnTo>
                  <a:pt x="11170" y="275699"/>
                </a:lnTo>
                <a:lnTo>
                  <a:pt x="2849" y="319879"/>
                </a:lnTo>
                <a:lnTo>
                  <a:pt x="0" y="365760"/>
                </a:lnTo>
                <a:lnTo>
                  <a:pt x="2849" y="411640"/>
                </a:lnTo>
                <a:lnTo>
                  <a:pt x="11170" y="455820"/>
                </a:lnTo>
                <a:lnTo>
                  <a:pt x="24619" y="497956"/>
                </a:lnTo>
                <a:lnTo>
                  <a:pt x="42854" y="537706"/>
                </a:lnTo>
                <a:lnTo>
                  <a:pt x="65531" y="574727"/>
                </a:lnTo>
                <a:lnTo>
                  <a:pt x="92308" y="608676"/>
                </a:lnTo>
                <a:lnTo>
                  <a:pt x="122843" y="639211"/>
                </a:lnTo>
                <a:lnTo>
                  <a:pt x="156792" y="665988"/>
                </a:lnTo>
                <a:lnTo>
                  <a:pt x="193813" y="688665"/>
                </a:lnTo>
                <a:lnTo>
                  <a:pt x="233563" y="706900"/>
                </a:lnTo>
                <a:lnTo>
                  <a:pt x="275699" y="720349"/>
                </a:lnTo>
                <a:lnTo>
                  <a:pt x="319879" y="728670"/>
                </a:lnTo>
                <a:lnTo>
                  <a:pt x="365760" y="731520"/>
                </a:lnTo>
                <a:lnTo>
                  <a:pt x="411640" y="728670"/>
                </a:lnTo>
                <a:lnTo>
                  <a:pt x="455820" y="720349"/>
                </a:lnTo>
                <a:lnTo>
                  <a:pt x="497956" y="706900"/>
                </a:lnTo>
                <a:lnTo>
                  <a:pt x="537706" y="688665"/>
                </a:lnTo>
                <a:lnTo>
                  <a:pt x="574727" y="665988"/>
                </a:lnTo>
                <a:lnTo>
                  <a:pt x="608676" y="639211"/>
                </a:lnTo>
                <a:lnTo>
                  <a:pt x="639211" y="608676"/>
                </a:lnTo>
                <a:lnTo>
                  <a:pt x="665988" y="574727"/>
                </a:lnTo>
                <a:lnTo>
                  <a:pt x="688665" y="537706"/>
                </a:lnTo>
                <a:lnTo>
                  <a:pt x="706900" y="497956"/>
                </a:lnTo>
                <a:lnTo>
                  <a:pt x="720349" y="455820"/>
                </a:lnTo>
                <a:lnTo>
                  <a:pt x="728670" y="411640"/>
                </a:lnTo>
                <a:lnTo>
                  <a:pt x="731520" y="365760"/>
                </a:lnTo>
                <a:lnTo>
                  <a:pt x="728670" y="319879"/>
                </a:lnTo>
                <a:lnTo>
                  <a:pt x="720349" y="275699"/>
                </a:lnTo>
                <a:lnTo>
                  <a:pt x="706900" y="233563"/>
                </a:lnTo>
                <a:lnTo>
                  <a:pt x="688665" y="193813"/>
                </a:lnTo>
                <a:lnTo>
                  <a:pt x="665988" y="156792"/>
                </a:lnTo>
                <a:lnTo>
                  <a:pt x="639211" y="122843"/>
                </a:lnTo>
                <a:lnTo>
                  <a:pt x="608676" y="92308"/>
                </a:lnTo>
                <a:lnTo>
                  <a:pt x="574727" y="65531"/>
                </a:lnTo>
                <a:lnTo>
                  <a:pt x="537706" y="42854"/>
                </a:lnTo>
                <a:lnTo>
                  <a:pt x="497956" y="24619"/>
                </a:lnTo>
                <a:lnTo>
                  <a:pt x="455820" y="11170"/>
                </a:lnTo>
                <a:lnTo>
                  <a:pt x="411640" y="2849"/>
                </a:lnTo>
                <a:lnTo>
                  <a:pt x="36576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665104" y="6673936"/>
            <a:ext cx="6858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0650" marR="5080" indent="-108585">
              <a:lnSpc>
                <a:spcPct val="100000"/>
              </a:lnSpc>
              <a:spcBef>
                <a:spcPts val="95"/>
              </a:spcBef>
            </a:pPr>
            <a:r>
              <a:rPr dirty="0" sz="1000" spc="75" b="1">
                <a:solidFill>
                  <a:srgbClr val="F68D2E"/>
                </a:solidFill>
                <a:latin typeface="Trebuchet MS"/>
                <a:cs typeface="Trebuchet MS"/>
              </a:rPr>
              <a:t>D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i</a:t>
            </a:r>
            <a:r>
              <a:rPr dirty="0" sz="1000" spc="55" b="1">
                <a:solidFill>
                  <a:srgbClr val="F68D2E"/>
                </a:solidFill>
                <a:latin typeface="Trebuchet MS"/>
                <a:cs typeface="Trebuchet MS"/>
              </a:rPr>
              <a:t>s</a:t>
            </a:r>
            <a:r>
              <a:rPr dirty="0" sz="1000" spc="25" b="1">
                <a:solidFill>
                  <a:srgbClr val="F68D2E"/>
                </a:solidFill>
                <a:latin typeface="Trebuchet MS"/>
                <a:cs typeface="Trebuchet MS"/>
              </a:rPr>
              <a:t>p</a:t>
            </a:r>
            <a:r>
              <a:rPr dirty="0" sz="1000" spc="40" b="1">
                <a:solidFill>
                  <a:srgbClr val="F68D2E"/>
                </a:solidFill>
                <a:latin typeface="Trebuchet MS"/>
                <a:cs typeface="Trebuchet MS"/>
              </a:rPr>
              <a:t>o</a:t>
            </a:r>
            <a:r>
              <a:rPr dirty="0" sz="1000" spc="55" b="1">
                <a:solidFill>
                  <a:srgbClr val="F68D2E"/>
                </a:solidFill>
                <a:latin typeface="Trebuchet MS"/>
                <a:cs typeface="Trebuchet MS"/>
              </a:rPr>
              <a:t>s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a</a:t>
            </a:r>
            <a:r>
              <a:rPr dirty="0" sz="1000" spc="25" b="1">
                <a:solidFill>
                  <a:srgbClr val="F68D2E"/>
                </a:solidFill>
                <a:latin typeface="Trebuchet MS"/>
                <a:cs typeface="Trebuchet MS"/>
              </a:rPr>
              <a:t>b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l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e 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income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35251" y="6016752"/>
            <a:ext cx="731520" cy="2628900"/>
            <a:chOff x="1635251" y="6016752"/>
            <a:chExt cx="731520" cy="2628900"/>
          </a:xfrm>
        </p:grpSpPr>
        <p:sp>
          <p:nvSpPr>
            <p:cNvPr id="27" name="object 27"/>
            <p:cNvSpPr/>
            <p:nvPr/>
          </p:nvSpPr>
          <p:spPr>
            <a:xfrm>
              <a:off x="1719072" y="6024372"/>
              <a:ext cx="459105" cy="497205"/>
            </a:xfrm>
            <a:custGeom>
              <a:avLst/>
              <a:gdLst/>
              <a:ahLst/>
              <a:cxnLst/>
              <a:rect l="l" t="t" r="r" b="b"/>
              <a:pathLst>
                <a:path w="459105" h="497204">
                  <a:moveTo>
                    <a:pt x="243179" y="54063"/>
                  </a:moveTo>
                  <a:lnTo>
                    <a:pt x="238264" y="32588"/>
                  </a:lnTo>
                  <a:lnTo>
                    <a:pt x="225145" y="15455"/>
                  </a:lnTo>
                  <a:lnTo>
                    <a:pt x="206235" y="4114"/>
                  </a:lnTo>
                  <a:lnTo>
                    <a:pt x="183934" y="0"/>
                  </a:lnTo>
                  <a:lnTo>
                    <a:pt x="161632" y="4114"/>
                  </a:lnTo>
                  <a:lnTo>
                    <a:pt x="142722" y="15455"/>
                  </a:lnTo>
                  <a:lnTo>
                    <a:pt x="129603" y="32588"/>
                  </a:lnTo>
                  <a:lnTo>
                    <a:pt x="124688" y="54063"/>
                  </a:lnTo>
                  <a:lnTo>
                    <a:pt x="128879" y="82384"/>
                  </a:lnTo>
                  <a:lnTo>
                    <a:pt x="140792" y="114554"/>
                  </a:lnTo>
                  <a:lnTo>
                    <a:pt x="159461" y="140944"/>
                  </a:lnTo>
                  <a:lnTo>
                    <a:pt x="183934" y="151879"/>
                  </a:lnTo>
                  <a:lnTo>
                    <a:pt x="208407" y="140944"/>
                  </a:lnTo>
                  <a:lnTo>
                    <a:pt x="227088" y="114554"/>
                  </a:lnTo>
                  <a:lnTo>
                    <a:pt x="238988" y="82384"/>
                  </a:lnTo>
                  <a:lnTo>
                    <a:pt x="243179" y="54063"/>
                  </a:lnTo>
                  <a:close/>
                </a:path>
                <a:path w="459105" h="497204">
                  <a:moveTo>
                    <a:pt x="458508" y="201117"/>
                  </a:moveTo>
                  <a:lnTo>
                    <a:pt x="451192" y="185991"/>
                  </a:lnTo>
                  <a:lnTo>
                    <a:pt x="435165" y="183413"/>
                  </a:lnTo>
                  <a:lnTo>
                    <a:pt x="415759" y="198208"/>
                  </a:lnTo>
                  <a:lnTo>
                    <a:pt x="380339" y="243268"/>
                  </a:lnTo>
                  <a:lnTo>
                    <a:pt x="365048" y="261937"/>
                  </a:lnTo>
                  <a:lnTo>
                    <a:pt x="348792" y="280593"/>
                  </a:lnTo>
                  <a:lnTo>
                    <a:pt x="334708" y="261772"/>
                  </a:lnTo>
                  <a:lnTo>
                    <a:pt x="330479" y="254850"/>
                  </a:lnTo>
                  <a:lnTo>
                    <a:pt x="324967" y="245846"/>
                  </a:lnTo>
                  <a:lnTo>
                    <a:pt x="305003" y="211086"/>
                  </a:lnTo>
                  <a:lnTo>
                    <a:pt x="265595" y="178879"/>
                  </a:lnTo>
                  <a:lnTo>
                    <a:pt x="217424" y="164744"/>
                  </a:lnTo>
                  <a:lnTo>
                    <a:pt x="212991" y="185343"/>
                  </a:lnTo>
                  <a:lnTo>
                    <a:pt x="208788" y="204228"/>
                  </a:lnTo>
                  <a:lnTo>
                    <a:pt x="208788" y="193548"/>
                  </a:lnTo>
                  <a:lnTo>
                    <a:pt x="184658" y="193548"/>
                  </a:lnTo>
                  <a:lnTo>
                    <a:pt x="183934" y="193065"/>
                  </a:lnTo>
                  <a:lnTo>
                    <a:pt x="183197" y="193548"/>
                  </a:lnTo>
                  <a:lnTo>
                    <a:pt x="169164" y="193548"/>
                  </a:lnTo>
                  <a:lnTo>
                    <a:pt x="169164" y="240919"/>
                  </a:lnTo>
                  <a:lnTo>
                    <a:pt x="167030" y="234264"/>
                  </a:lnTo>
                  <a:lnTo>
                    <a:pt x="151777" y="184988"/>
                  </a:lnTo>
                  <a:lnTo>
                    <a:pt x="145300" y="164744"/>
                  </a:lnTo>
                  <a:lnTo>
                    <a:pt x="132943" y="169697"/>
                  </a:lnTo>
                  <a:lnTo>
                    <a:pt x="121793" y="173443"/>
                  </a:lnTo>
                  <a:lnTo>
                    <a:pt x="110159" y="176707"/>
                  </a:lnTo>
                  <a:lnTo>
                    <a:pt x="96354" y="180200"/>
                  </a:lnTo>
                  <a:lnTo>
                    <a:pt x="86855" y="182981"/>
                  </a:lnTo>
                  <a:lnTo>
                    <a:pt x="86055" y="183235"/>
                  </a:lnTo>
                  <a:lnTo>
                    <a:pt x="86055" y="285737"/>
                  </a:lnTo>
                  <a:lnTo>
                    <a:pt x="85255" y="336626"/>
                  </a:lnTo>
                  <a:lnTo>
                    <a:pt x="81699" y="434530"/>
                  </a:lnTo>
                  <a:lnTo>
                    <a:pt x="80899" y="483958"/>
                  </a:lnTo>
                  <a:lnTo>
                    <a:pt x="74053" y="450049"/>
                  </a:lnTo>
                  <a:lnTo>
                    <a:pt x="68668" y="415417"/>
                  </a:lnTo>
                  <a:lnTo>
                    <a:pt x="60286" y="352666"/>
                  </a:lnTo>
                  <a:lnTo>
                    <a:pt x="65760" y="335699"/>
                  </a:lnTo>
                  <a:lnTo>
                    <a:pt x="71234" y="319201"/>
                  </a:lnTo>
                  <a:lnTo>
                    <a:pt x="77673" y="302717"/>
                  </a:lnTo>
                  <a:lnTo>
                    <a:pt x="86055" y="285737"/>
                  </a:lnTo>
                  <a:lnTo>
                    <a:pt x="86055" y="183235"/>
                  </a:lnTo>
                  <a:lnTo>
                    <a:pt x="47091" y="228231"/>
                  </a:lnTo>
                  <a:lnTo>
                    <a:pt x="30022" y="263220"/>
                  </a:lnTo>
                  <a:lnTo>
                    <a:pt x="15849" y="299173"/>
                  </a:lnTo>
                  <a:lnTo>
                    <a:pt x="1765" y="340880"/>
                  </a:lnTo>
                  <a:lnTo>
                    <a:pt x="0" y="355282"/>
                  </a:lnTo>
                  <a:lnTo>
                    <a:pt x="1041" y="362966"/>
                  </a:lnTo>
                  <a:lnTo>
                    <a:pt x="8051" y="395109"/>
                  </a:lnTo>
                  <a:lnTo>
                    <a:pt x="16497" y="430860"/>
                  </a:lnTo>
                  <a:lnTo>
                    <a:pt x="24955" y="466140"/>
                  </a:lnTo>
                  <a:lnTo>
                    <a:pt x="31953" y="496824"/>
                  </a:lnTo>
                  <a:lnTo>
                    <a:pt x="284391" y="496824"/>
                  </a:lnTo>
                  <a:lnTo>
                    <a:pt x="284391" y="483958"/>
                  </a:lnTo>
                  <a:lnTo>
                    <a:pt x="284391" y="293458"/>
                  </a:lnTo>
                  <a:lnTo>
                    <a:pt x="313004" y="333286"/>
                  </a:lnTo>
                  <a:lnTo>
                    <a:pt x="343636" y="351713"/>
                  </a:lnTo>
                  <a:lnTo>
                    <a:pt x="353860" y="350380"/>
                  </a:lnTo>
                  <a:lnTo>
                    <a:pt x="361670" y="344944"/>
                  </a:lnTo>
                  <a:lnTo>
                    <a:pt x="391337" y="310845"/>
                  </a:lnTo>
                  <a:lnTo>
                    <a:pt x="404939" y="293458"/>
                  </a:lnTo>
                  <a:lnTo>
                    <a:pt x="410997" y="285737"/>
                  </a:lnTo>
                  <a:lnTo>
                    <a:pt x="413512" y="282524"/>
                  </a:lnTo>
                  <a:lnTo>
                    <a:pt x="414832" y="280593"/>
                  </a:lnTo>
                  <a:lnTo>
                    <a:pt x="432308" y="255168"/>
                  </a:lnTo>
                  <a:lnTo>
                    <a:pt x="451827" y="223951"/>
                  </a:lnTo>
                  <a:lnTo>
                    <a:pt x="458508" y="2011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9655" y="6016752"/>
              <a:ext cx="170687" cy="1569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136207" y="6161528"/>
              <a:ext cx="170180" cy="286385"/>
            </a:xfrm>
            <a:custGeom>
              <a:avLst/>
              <a:gdLst/>
              <a:ahLst/>
              <a:cxnLst/>
              <a:rect l="l" t="t" r="r" b="b"/>
              <a:pathLst>
                <a:path w="170180" h="286385">
                  <a:moveTo>
                    <a:pt x="111477" y="68948"/>
                  </a:moveTo>
                  <a:lnTo>
                    <a:pt x="57527" y="68948"/>
                  </a:lnTo>
                  <a:lnTo>
                    <a:pt x="54949" y="71501"/>
                  </a:lnTo>
                  <a:lnTo>
                    <a:pt x="54949" y="76606"/>
                  </a:lnTo>
                  <a:lnTo>
                    <a:pt x="57527" y="79159"/>
                  </a:lnTo>
                  <a:lnTo>
                    <a:pt x="111477" y="79159"/>
                  </a:lnTo>
                  <a:lnTo>
                    <a:pt x="114042" y="76606"/>
                  </a:lnTo>
                  <a:lnTo>
                    <a:pt x="114042" y="71501"/>
                  </a:lnTo>
                  <a:lnTo>
                    <a:pt x="111477" y="68948"/>
                  </a:lnTo>
                  <a:close/>
                </a:path>
                <a:path w="170180" h="286385">
                  <a:moveTo>
                    <a:pt x="34760" y="8183"/>
                  </a:moveTo>
                  <a:lnTo>
                    <a:pt x="26692" y="10223"/>
                  </a:lnTo>
                  <a:lnTo>
                    <a:pt x="23910" y="15087"/>
                  </a:lnTo>
                  <a:lnTo>
                    <a:pt x="23487" y="20753"/>
                  </a:lnTo>
                  <a:lnTo>
                    <a:pt x="25976" y="24941"/>
                  </a:lnTo>
                  <a:lnTo>
                    <a:pt x="31835" y="25539"/>
                  </a:lnTo>
                  <a:lnTo>
                    <a:pt x="42791" y="28292"/>
                  </a:lnTo>
                  <a:lnTo>
                    <a:pt x="53990" y="37985"/>
                  </a:lnTo>
                  <a:lnTo>
                    <a:pt x="61818" y="51032"/>
                  </a:lnTo>
                  <a:lnTo>
                    <a:pt x="62658" y="63842"/>
                  </a:lnTo>
                  <a:lnTo>
                    <a:pt x="106333" y="63842"/>
                  </a:lnTo>
                  <a:lnTo>
                    <a:pt x="127290" y="28292"/>
                  </a:lnTo>
                  <a:lnTo>
                    <a:pt x="143389" y="24582"/>
                  </a:lnTo>
                  <a:lnTo>
                    <a:pt x="146478" y="19796"/>
                  </a:lnTo>
                  <a:lnTo>
                    <a:pt x="146384" y="17881"/>
                  </a:lnTo>
                  <a:lnTo>
                    <a:pt x="57527" y="17881"/>
                  </a:lnTo>
                  <a:lnTo>
                    <a:pt x="50902" y="15606"/>
                  </a:lnTo>
                  <a:lnTo>
                    <a:pt x="43072" y="11176"/>
                  </a:lnTo>
                  <a:lnTo>
                    <a:pt x="34760" y="8183"/>
                  </a:lnTo>
                  <a:close/>
                </a:path>
                <a:path w="170180" h="286385">
                  <a:moveTo>
                    <a:pt x="85785" y="0"/>
                  </a:moveTo>
                  <a:lnTo>
                    <a:pt x="74506" y="2794"/>
                  </a:lnTo>
                  <a:lnTo>
                    <a:pt x="68765" y="8940"/>
                  </a:lnTo>
                  <a:lnTo>
                    <a:pt x="64470" y="15087"/>
                  </a:lnTo>
                  <a:lnTo>
                    <a:pt x="57527" y="17881"/>
                  </a:lnTo>
                  <a:lnTo>
                    <a:pt x="111477" y="17881"/>
                  </a:lnTo>
                  <a:lnTo>
                    <a:pt x="104569" y="15087"/>
                  </a:lnTo>
                  <a:lnTo>
                    <a:pt x="100555" y="8940"/>
                  </a:lnTo>
                  <a:lnTo>
                    <a:pt x="95579" y="2794"/>
                  </a:lnTo>
                  <a:lnTo>
                    <a:pt x="85785" y="0"/>
                  </a:lnTo>
                  <a:close/>
                </a:path>
                <a:path w="170180" h="286385">
                  <a:moveTo>
                    <a:pt x="142300" y="10223"/>
                  </a:moveTo>
                  <a:lnTo>
                    <a:pt x="132063" y="10343"/>
                  </a:lnTo>
                  <a:lnTo>
                    <a:pt x="123998" y="13095"/>
                  </a:lnTo>
                  <a:lnTo>
                    <a:pt x="117377" y="16326"/>
                  </a:lnTo>
                  <a:lnTo>
                    <a:pt x="111477" y="17881"/>
                  </a:lnTo>
                  <a:lnTo>
                    <a:pt x="146384" y="17881"/>
                  </a:lnTo>
                  <a:lnTo>
                    <a:pt x="146195" y="14052"/>
                  </a:lnTo>
                  <a:lnTo>
                    <a:pt x="142300" y="10223"/>
                  </a:lnTo>
                  <a:close/>
                </a:path>
                <a:path w="170180" h="286385">
                  <a:moveTo>
                    <a:pt x="106333" y="84264"/>
                  </a:moveTo>
                  <a:lnTo>
                    <a:pt x="62658" y="84264"/>
                  </a:lnTo>
                  <a:lnTo>
                    <a:pt x="53748" y="95753"/>
                  </a:lnTo>
                  <a:lnTo>
                    <a:pt x="33037" y="118736"/>
                  </a:lnTo>
                  <a:lnTo>
                    <a:pt x="12244" y="153206"/>
                  </a:lnTo>
                  <a:lnTo>
                    <a:pt x="4338" y="195015"/>
                  </a:lnTo>
                  <a:lnTo>
                    <a:pt x="3319" y="219595"/>
                  </a:lnTo>
                  <a:lnTo>
                    <a:pt x="3599" y="235749"/>
                  </a:lnTo>
                  <a:lnTo>
                    <a:pt x="3703" y="237185"/>
                  </a:lnTo>
                  <a:lnTo>
                    <a:pt x="6143" y="255346"/>
                  </a:lnTo>
                  <a:lnTo>
                    <a:pt x="5700" y="262246"/>
                  </a:lnTo>
                  <a:lnTo>
                    <a:pt x="2609" y="270343"/>
                  </a:lnTo>
                  <a:lnTo>
                    <a:pt x="0" y="277961"/>
                  </a:lnTo>
                  <a:lnTo>
                    <a:pt x="1000" y="283425"/>
                  </a:lnTo>
                  <a:lnTo>
                    <a:pt x="6100" y="286257"/>
                  </a:lnTo>
                  <a:lnTo>
                    <a:pt x="12884" y="285021"/>
                  </a:lnTo>
                  <a:lnTo>
                    <a:pt x="20148" y="282348"/>
                  </a:lnTo>
                  <a:lnTo>
                    <a:pt x="26692" y="280873"/>
                  </a:lnTo>
                  <a:lnTo>
                    <a:pt x="168967" y="280873"/>
                  </a:lnTo>
                  <a:lnTo>
                    <a:pt x="170080" y="277961"/>
                  </a:lnTo>
                  <a:lnTo>
                    <a:pt x="167349" y="270343"/>
                  </a:lnTo>
                  <a:lnTo>
                    <a:pt x="163654" y="262246"/>
                  </a:lnTo>
                  <a:lnTo>
                    <a:pt x="162848" y="255346"/>
                  </a:lnTo>
                  <a:lnTo>
                    <a:pt x="90916" y="255346"/>
                  </a:lnTo>
                  <a:lnTo>
                    <a:pt x="75511" y="252793"/>
                  </a:lnTo>
                  <a:lnTo>
                    <a:pt x="75511" y="242570"/>
                  </a:lnTo>
                  <a:lnTo>
                    <a:pt x="68246" y="240615"/>
                  </a:lnTo>
                  <a:lnTo>
                    <a:pt x="40065" y="214051"/>
                  </a:lnTo>
                  <a:lnTo>
                    <a:pt x="39544" y="206832"/>
                  </a:lnTo>
                  <a:lnTo>
                    <a:pt x="101203" y="206832"/>
                  </a:lnTo>
                  <a:lnTo>
                    <a:pt x="91002" y="202198"/>
                  </a:lnTo>
                  <a:lnTo>
                    <a:pt x="49818" y="186397"/>
                  </a:lnTo>
                  <a:lnTo>
                    <a:pt x="42110" y="173634"/>
                  </a:lnTo>
                  <a:lnTo>
                    <a:pt x="42110" y="158318"/>
                  </a:lnTo>
                  <a:lnTo>
                    <a:pt x="80641" y="135331"/>
                  </a:lnTo>
                  <a:lnTo>
                    <a:pt x="80641" y="127673"/>
                  </a:lnTo>
                  <a:lnTo>
                    <a:pt x="142886" y="127673"/>
                  </a:lnTo>
                  <a:lnTo>
                    <a:pt x="135955" y="118736"/>
                  </a:lnTo>
                  <a:lnTo>
                    <a:pt x="115244" y="95753"/>
                  </a:lnTo>
                  <a:lnTo>
                    <a:pt x="106333" y="84264"/>
                  </a:lnTo>
                  <a:close/>
                </a:path>
                <a:path w="170180" h="286385">
                  <a:moveTo>
                    <a:pt x="168967" y="280873"/>
                  </a:moveTo>
                  <a:lnTo>
                    <a:pt x="142300" y="280873"/>
                  </a:lnTo>
                  <a:lnTo>
                    <a:pt x="148843" y="282348"/>
                  </a:lnTo>
                  <a:lnTo>
                    <a:pt x="156108" y="285021"/>
                  </a:lnTo>
                  <a:lnTo>
                    <a:pt x="162892" y="286257"/>
                  </a:lnTo>
                  <a:lnTo>
                    <a:pt x="167992" y="283425"/>
                  </a:lnTo>
                  <a:lnTo>
                    <a:pt x="168967" y="280873"/>
                  </a:lnTo>
                  <a:close/>
                </a:path>
                <a:path w="170180" h="286385">
                  <a:moveTo>
                    <a:pt x="142300" y="280873"/>
                  </a:moveTo>
                  <a:lnTo>
                    <a:pt x="26692" y="280873"/>
                  </a:lnTo>
                  <a:lnTo>
                    <a:pt x="40622" y="281272"/>
                  </a:lnTo>
                  <a:lnTo>
                    <a:pt x="70411" y="283027"/>
                  </a:lnTo>
                  <a:lnTo>
                    <a:pt x="85785" y="283425"/>
                  </a:lnTo>
                  <a:lnTo>
                    <a:pt x="99673" y="283027"/>
                  </a:lnTo>
                  <a:lnTo>
                    <a:pt x="128412" y="281272"/>
                  </a:lnTo>
                  <a:lnTo>
                    <a:pt x="142300" y="280873"/>
                  </a:lnTo>
                  <a:close/>
                </a:path>
                <a:path w="170180" h="286385">
                  <a:moveTo>
                    <a:pt x="86106" y="154170"/>
                  </a:moveTo>
                  <a:lnTo>
                    <a:pt x="77714" y="154369"/>
                  </a:lnTo>
                  <a:lnTo>
                    <a:pt x="72932" y="155765"/>
                  </a:lnTo>
                  <a:lnTo>
                    <a:pt x="67802" y="160870"/>
                  </a:lnTo>
                  <a:lnTo>
                    <a:pt x="67802" y="165976"/>
                  </a:lnTo>
                  <a:lnTo>
                    <a:pt x="70367" y="168529"/>
                  </a:lnTo>
                  <a:lnTo>
                    <a:pt x="76271" y="171919"/>
                  </a:lnTo>
                  <a:lnTo>
                    <a:pt x="84823" y="174591"/>
                  </a:lnTo>
                  <a:lnTo>
                    <a:pt x="93856" y="176785"/>
                  </a:lnTo>
                  <a:lnTo>
                    <a:pt x="101203" y="178739"/>
                  </a:lnTo>
                  <a:lnTo>
                    <a:pt x="108899" y="181292"/>
                  </a:lnTo>
                  <a:lnTo>
                    <a:pt x="116608" y="186397"/>
                  </a:lnTo>
                  <a:lnTo>
                    <a:pt x="121751" y="188950"/>
                  </a:lnTo>
                  <a:lnTo>
                    <a:pt x="126882" y="194056"/>
                  </a:lnTo>
                  <a:lnTo>
                    <a:pt x="129460" y="201726"/>
                  </a:lnTo>
                  <a:lnTo>
                    <a:pt x="129460" y="219595"/>
                  </a:lnTo>
                  <a:lnTo>
                    <a:pt x="90916" y="242570"/>
                  </a:lnTo>
                  <a:lnTo>
                    <a:pt x="90916" y="255346"/>
                  </a:lnTo>
                  <a:lnTo>
                    <a:pt x="162848" y="255346"/>
                  </a:lnTo>
                  <a:lnTo>
                    <a:pt x="165290" y="237185"/>
                  </a:lnTo>
                  <a:lnTo>
                    <a:pt x="165394" y="235749"/>
                  </a:lnTo>
                  <a:lnTo>
                    <a:pt x="165677" y="219595"/>
                  </a:lnTo>
                  <a:lnTo>
                    <a:pt x="165655" y="214051"/>
                  </a:lnTo>
                  <a:lnTo>
                    <a:pt x="164659" y="195015"/>
                  </a:lnTo>
                  <a:lnTo>
                    <a:pt x="162848" y="176187"/>
                  </a:lnTo>
                  <a:lnTo>
                    <a:pt x="161940" y="168529"/>
                  </a:lnTo>
                  <a:lnTo>
                    <a:pt x="103768" y="168529"/>
                  </a:lnTo>
                  <a:lnTo>
                    <a:pt x="103768" y="163423"/>
                  </a:lnTo>
                  <a:lnTo>
                    <a:pt x="101203" y="160870"/>
                  </a:lnTo>
                  <a:lnTo>
                    <a:pt x="101203" y="158318"/>
                  </a:lnTo>
                  <a:lnTo>
                    <a:pt x="94978" y="155406"/>
                  </a:lnTo>
                  <a:lnTo>
                    <a:pt x="86106" y="154170"/>
                  </a:lnTo>
                  <a:close/>
                </a:path>
                <a:path w="170180" h="286385">
                  <a:moveTo>
                    <a:pt x="101203" y="206832"/>
                  </a:moveTo>
                  <a:lnTo>
                    <a:pt x="67802" y="206832"/>
                  </a:lnTo>
                  <a:lnTo>
                    <a:pt x="67802" y="217043"/>
                  </a:lnTo>
                  <a:lnTo>
                    <a:pt x="70367" y="219595"/>
                  </a:lnTo>
                  <a:lnTo>
                    <a:pt x="76231" y="222467"/>
                  </a:lnTo>
                  <a:lnTo>
                    <a:pt x="84501" y="223424"/>
                  </a:lnTo>
                  <a:lnTo>
                    <a:pt x="92768" y="222467"/>
                  </a:lnTo>
                  <a:lnTo>
                    <a:pt x="103768" y="217043"/>
                  </a:lnTo>
                  <a:lnTo>
                    <a:pt x="103768" y="209384"/>
                  </a:lnTo>
                  <a:lnTo>
                    <a:pt x="101203" y="206832"/>
                  </a:lnTo>
                  <a:close/>
                </a:path>
                <a:path w="170180" h="286385">
                  <a:moveTo>
                    <a:pt x="142886" y="127673"/>
                  </a:moveTo>
                  <a:lnTo>
                    <a:pt x="93494" y="127673"/>
                  </a:lnTo>
                  <a:lnTo>
                    <a:pt x="93494" y="137883"/>
                  </a:lnTo>
                  <a:lnTo>
                    <a:pt x="101841" y="138362"/>
                  </a:lnTo>
                  <a:lnTo>
                    <a:pt x="108264" y="139798"/>
                  </a:lnTo>
                  <a:lnTo>
                    <a:pt x="129460" y="168529"/>
                  </a:lnTo>
                  <a:lnTo>
                    <a:pt x="161940" y="168529"/>
                  </a:lnTo>
                  <a:lnTo>
                    <a:pt x="161485" y="164697"/>
                  </a:lnTo>
                  <a:lnTo>
                    <a:pt x="157714" y="153206"/>
                  </a:lnTo>
                  <a:lnTo>
                    <a:pt x="152015" y="141714"/>
                  </a:lnTo>
                  <a:lnTo>
                    <a:pt x="144865" y="130225"/>
                  </a:lnTo>
                  <a:lnTo>
                    <a:pt x="142886" y="1276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35251" y="7914132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60" y="0"/>
                  </a:moveTo>
                  <a:lnTo>
                    <a:pt x="319879" y="2849"/>
                  </a:lnTo>
                  <a:lnTo>
                    <a:pt x="275699" y="11170"/>
                  </a:lnTo>
                  <a:lnTo>
                    <a:pt x="233563" y="24619"/>
                  </a:lnTo>
                  <a:lnTo>
                    <a:pt x="193813" y="42854"/>
                  </a:lnTo>
                  <a:lnTo>
                    <a:pt x="156792" y="65531"/>
                  </a:lnTo>
                  <a:lnTo>
                    <a:pt x="122843" y="92308"/>
                  </a:lnTo>
                  <a:lnTo>
                    <a:pt x="92308" y="122843"/>
                  </a:lnTo>
                  <a:lnTo>
                    <a:pt x="65531" y="156792"/>
                  </a:lnTo>
                  <a:lnTo>
                    <a:pt x="42854" y="193813"/>
                  </a:lnTo>
                  <a:lnTo>
                    <a:pt x="24619" y="233563"/>
                  </a:lnTo>
                  <a:lnTo>
                    <a:pt x="11170" y="275699"/>
                  </a:lnTo>
                  <a:lnTo>
                    <a:pt x="2849" y="319879"/>
                  </a:lnTo>
                  <a:lnTo>
                    <a:pt x="0" y="365760"/>
                  </a:lnTo>
                  <a:lnTo>
                    <a:pt x="2849" y="411640"/>
                  </a:lnTo>
                  <a:lnTo>
                    <a:pt x="11170" y="455820"/>
                  </a:lnTo>
                  <a:lnTo>
                    <a:pt x="24619" y="497956"/>
                  </a:lnTo>
                  <a:lnTo>
                    <a:pt x="42854" y="537706"/>
                  </a:lnTo>
                  <a:lnTo>
                    <a:pt x="65531" y="574727"/>
                  </a:lnTo>
                  <a:lnTo>
                    <a:pt x="92308" y="608676"/>
                  </a:lnTo>
                  <a:lnTo>
                    <a:pt x="122843" y="639211"/>
                  </a:lnTo>
                  <a:lnTo>
                    <a:pt x="156792" y="665988"/>
                  </a:lnTo>
                  <a:lnTo>
                    <a:pt x="193813" y="688665"/>
                  </a:lnTo>
                  <a:lnTo>
                    <a:pt x="233563" y="706900"/>
                  </a:lnTo>
                  <a:lnTo>
                    <a:pt x="275699" y="720349"/>
                  </a:lnTo>
                  <a:lnTo>
                    <a:pt x="319879" y="728670"/>
                  </a:lnTo>
                  <a:lnTo>
                    <a:pt x="365760" y="731520"/>
                  </a:lnTo>
                  <a:lnTo>
                    <a:pt x="411640" y="728670"/>
                  </a:lnTo>
                  <a:lnTo>
                    <a:pt x="455820" y="720349"/>
                  </a:lnTo>
                  <a:lnTo>
                    <a:pt x="497956" y="706900"/>
                  </a:lnTo>
                  <a:lnTo>
                    <a:pt x="537706" y="688665"/>
                  </a:lnTo>
                  <a:lnTo>
                    <a:pt x="574727" y="665988"/>
                  </a:lnTo>
                  <a:lnTo>
                    <a:pt x="608676" y="639211"/>
                  </a:lnTo>
                  <a:lnTo>
                    <a:pt x="639211" y="608676"/>
                  </a:lnTo>
                  <a:lnTo>
                    <a:pt x="665988" y="574727"/>
                  </a:lnTo>
                  <a:lnTo>
                    <a:pt x="688665" y="537706"/>
                  </a:lnTo>
                  <a:lnTo>
                    <a:pt x="706900" y="497956"/>
                  </a:lnTo>
                  <a:lnTo>
                    <a:pt x="720349" y="455820"/>
                  </a:lnTo>
                  <a:lnTo>
                    <a:pt x="728670" y="411640"/>
                  </a:lnTo>
                  <a:lnTo>
                    <a:pt x="731520" y="365760"/>
                  </a:lnTo>
                  <a:lnTo>
                    <a:pt x="728670" y="319879"/>
                  </a:lnTo>
                  <a:lnTo>
                    <a:pt x="720349" y="275699"/>
                  </a:lnTo>
                  <a:lnTo>
                    <a:pt x="706900" y="233563"/>
                  </a:lnTo>
                  <a:lnTo>
                    <a:pt x="688665" y="193813"/>
                  </a:lnTo>
                  <a:lnTo>
                    <a:pt x="665988" y="156792"/>
                  </a:lnTo>
                  <a:lnTo>
                    <a:pt x="639211" y="122843"/>
                  </a:lnTo>
                  <a:lnTo>
                    <a:pt x="608676" y="92308"/>
                  </a:lnTo>
                  <a:lnTo>
                    <a:pt x="574727" y="65531"/>
                  </a:lnTo>
                  <a:lnTo>
                    <a:pt x="537706" y="42854"/>
                  </a:lnTo>
                  <a:lnTo>
                    <a:pt x="497956" y="24619"/>
                  </a:lnTo>
                  <a:lnTo>
                    <a:pt x="455820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448421" y="7933918"/>
            <a:ext cx="4261485" cy="611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9850" marR="17780">
              <a:lnSpc>
                <a:spcPct val="100000"/>
              </a:lnSpc>
              <a:spcBef>
                <a:spcPts val="95"/>
              </a:spcBef>
            </a:pP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Large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faction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of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5" b="1">
                <a:solidFill>
                  <a:srgbClr val="F68D2E"/>
                </a:solidFill>
                <a:latin typeface="Trebuchet MS"/>
                <a:cs typeface="Trebuchet MS"/>
              </a:rPr>
              <a:t>Indian</a:t>
            </a:r>
            <a:r>
              <a:rPr dirty="0" sz="1000" spc="-3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population</a:t>
            </a:r>
            <a:r>
              <a:rPr dirty="0" sz="1000" spc="-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20" b="1">
                <a:solidFill>
                  <a:srgbClr val="F68D2E"/>
                </a:solidFill>
                <a:latin typeface="Trebuchet MS"/>
                <a:cs typeface="Trebuchet MS"/>
              </a:rPr>
              <a:t>is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young,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20" b="1">
                <a:solidFill>
                  <a:srgbClr val="F68D2E"/>
                </a:solidFill>
                <a:latin typeface="Trebuchet MS"/>
                <a:cs typeface="Trebuchet MS"/>
              </a:rPr>
              <a:t>thus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enlarging</a:t>
            </a:r>
            <a:r>
              <a:rPr dirty="0" sz="1000" spc="-2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10" b="1">
                <a:solidFill>
                  <a:srgbClr val="F68D2E"/>
                </a:solidFill>
                <a:latin typeface="Trebuchet MS"/>
                <a:cs typeface="Trebuchet MS"/>
              </a:rPr>
              <a:t>the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target </a:t>
            </a:r>
            <a:r>
              <a:rPr dirty="0" sz="1000" spc="-29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68D2E"/>
                </a:solidFill>
                <a:latin typeface="Trebuchet MS"/>
                <a:cs typeface="Trebuchet MS"/>
              </a:rPr>
              <a:t>population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for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online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68D2E"/>
                </a:solidFill>
                <a:latin typeface="Trebuchet MS"/>
                <a:cs typeface="Trebuchet MS"/>
              </a:rPr>
              <a:t>education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rebuchet MS"/>
              <a:cs typeface="Trebuchet MS"/>
            </a:endParaRPr>
          </a:p>
          <a:p>
            <a:pPr marL="166370" indent="-116205">
              <a:lnSpc>
                <a:spcPct val="100000"/>
              </a:lnSpc>
              <a:buFont typeface="Arial MT"/>
              <a:buChar char="•"/>
              <a:tabLst>
                <a:tab pos="167005" algn="l"/>
              </a:tabLst>
            </a:pP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Nearly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46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per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cent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population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between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15-40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595958"/>
                </a:solidFill>
                <a:latin typeface="Microsoft Sans Serif"/>
                <a:cs typeface="Microsoft Sans Serif"/>
              </a:rPr>
              <a:t>age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group</a:t>
            </a:r>
            <a:r>
              <a:rPr dirty="0" baseline="27777" sz="900">
                <a:solidFill>
                  <a:srgbClr val="595958"/>
                </a:solidFill>
                <a:latin typeface="Microsoft Sans Serif"/>
                <a:cs typeface="Microsoft Sans Serif"/>
              </a:rPr>
              <a:t>[25]</a:t>
            </a:r>
            <a:endParaRPr baseline="27777" sz="9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86521" y="8583413"/>
            <a:ext cx="3843654" cy="636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8905" algn="l"/>
              </a:tabLst>
            </a:pP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Young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population 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with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high 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aspirations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but lower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income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is </a:t>
            </a:r>
            <a:r>
              <a:rPr dirty="0" sz="900" spc="-55">
                <a:solidFill>
                  <a:srgbClr val="595958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-5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good 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target </a:t>
            </a:r>
            <a:r>
              <a:rPr dirty="0" sz="900" spc="-2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market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for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  <a:p>
            <a:pPr marL="128270" marR="91440" indent="-116205">
              <a:lnSpc>
                <a:spcPct val="100000"/>
              </a:lnSpc>
              <a:spcBef>
                <a:spcPts val="490"/>
              </a:spcBef>
              <a:buFont typeface="Arial MT"/>
              <a:buChar char="•"/>
              <a:tabLst>
                <a:tab pos="128905" algn="l"/>
              </a:tabLst>
            </a:pP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Further,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acceptability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595958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595958"/>
                </a:solidFill>
                <a:latin typeface="Microsoft Sans Serif"/>
                <a:cs typeface="Microsoft Sans Serif"/>
              </a:rPr>
              <a:t>channel</a:t>
            </a:r>
            <a:r>
              <a:rPr dirty="0" sz="900" spc="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is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595958"/>
                </a:solidFill>
                <a:latin typeface="Microsoft Sans Serif"/>
                <a:cs typeface="Microsoft Sans Serif"/>
              </a:rPr>
              <a:t>also</a:t>
            </a:r>
            <a:r>
              <a:rPr dirty="0" sz="900" spc="3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higher</a:t>
            </a:r>
            <a:r>
              <a:rPr dirty="0" sz="900" spc="-1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in</a:t>
            </a:r>
            <a:r>
              <a:rPr dirty="0" sz="90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595958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younger </a:t>
            </a:r>
            <a:r>
              <a:rPr dirty="0" sz="900" spc="-22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595958"/>
                </a:solidFill>
                <a:latin typeface="Microsoft Sans Serif"/>
                <a:cs typeface="Microsoft Sans Serif"/>
              </a:rPr>
              <a:t>demographic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68920" y="8636968"/>
            <a:ext cx="6807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30810">
              <a:lnSpc>
                <a:spcPct val="100000"/>
              </a:lnSpc>
              <a:spcBef>
                <a:spcPts val="95"/>
              </a:spcBef>
            </a:pPr>
            <a:r>
              <a:rPr dirty="0" sz="1000" spc="45" b="1">
                <a:solidFill>
                  <a:srgbClr val="F68D2E"/>
                </a:solidFill>
                <a:latin typeface="Trebuchet MS"/>
                <a:cs typeface="Trebuchet MS"/>
              </a:rPr>
              <a:t>Young </a:t>
            </a:r>
            <a:r>
              <a:rPr dirty="0" sz="1000" spc="50" b="1">
                <a:solidFill>
                  <a:srgbClr val="F68D2E"/>
                </a:solidFill>
                <a:latin typeface="Trebuchet MS"/>
                <a:cs typeface="Trebuchet MS"/>
              </a:rPr>
              <a:t> </a:t>
            </a:r>
            <a:r>
              <a:rPr dirty="0" sz="1000" spc="25" b="1">
                <a:solidFill>
                  <a:srgbClr val="F68D2E"/>
                </a:solidFill>
                <a:latin typeface="Trebuchet MS"/>
                <a:cs typeface="Trebuchet MS"/>
              </a:rPr>
              <a:t>p</a:t>
            </a:r>
            <a:r>
              <a:rPr dirty="0" sz="1000" spc="40" b="1">
                <a:solidFill>
                  <a:srgbClr val="F68D2E"/>
                </a:solidFill>
                <a:latin typeface="Trebuchet MS"/>
                <a:cs typeface="Trebuchet MS"/>
              </a:rPr>
              <a:t>o</a:t>
            </a:r>
            <a:r>
              <a:rPr dirty="0" sz="1000" spc="25" b="1">
                <a:solidFill>
                  <a:srgbClr val="F68D2E"/>
                </a:solidFill>
                <a:latin typeface="Trebuchet MS"/>
                <a:cs typeface="Trebuchet MS"/>
              </a:rPr>
              <a:t>p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u</a:t>
            </a:r>
            <a:r>
              <a:rPr dirty="0" sz="1000" spc="-25" b="1">
                <a:solidFill>
                  <a:srgbClr val="F68D2E"/>
                </a:solidFill>
                <a:latin typeface="Trebuchet MS"/>
                <a:cs typeface="Trebuchet MS"/>
              </a:rPr>
              <a:t>l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a</a:t>
            </a:r>
            <a:r>
              <a:rPr dirty="0" sz="1000" spc="-15" b="1">
                <a:solidFill>
                  <a:srgbClr val="F68D2E"/>
                </a:solidFill>
                <a:latin typeface="Trebuchet MS"/>
                <a:cs typeface="Trebuchet MS"/>
              </a:rPr>
              <a:t>t</a:t>
            </a:r>
            <a:r>
              <a:rPr dirty="0" sz="1000" spc="-30" b="1">
                <a:solidFill>
                  <a:srgbClr val="F68D2E"/>
                </a:solidFill>
                <a:latin typeface="Trebuchet MS"/>
                <a:cs typeface="Trebuchet MS"/>
              </a:rPr>
              <a:t>i</a:t>
            </a:r>
            <a:r>
              <a:rPr dirty="0" sz="1000" spc="40" b="1">
                <a:solidFill>
                  <a:srgbClr val="F68D2E"/>
                </a:solidFill>
                <a:latin typeface="Trebuchet MS"/>
                <a:cs typeface="Trebuchet MS"/>
              </a:rPr>
              <a:t>o</a:t>
            </a:r>
            <a:r>
              <a:rPr dirty="0" sz="1000" spc="15" b="1">
                <a:solidFill>
                  <a:srgbClr val="F68D2E"/>
                </a:solidFill>
                <a:latin typeface="Trebuchet MS"/>
                <a:cs typeface="Trebuchet MS"/>
              </a:rPr>
              <a:t>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0" y="3299461"/>
            <a:ext cx="7092315" cy="5134610"/>
            <a:chOff x="0" y="3299461"/>
            <a:chExt cx="7092315" cy="5134610"/>
          </a:xfrm>
        </p:grpSpPr>
        <p:sp>
          <p:nvSpPr>
            <p:cNvPr id="35" name="object 35"/>
            <p:cNvSpPr/>
            <p:nvPr/>
          </p:nvSpPr>
          <p:spPr>
            <a:xfrm>
              <a:off x="1673339" y="8139696"/>
              <a:ext cx="643255" cy="294640"/>
            </a:xfrm>
            <a:custGeom>
              <a:avLst/>
              <a:gdLst/>
              <a:ahLst/>
              <a:cxnLst/>
              <a:rect l="l" t="t" r="r" b="b"/>
              <a:pathLst>
                <a:path w="643255" h="294640">
                  <a:moveTo>
                    <a:pt x="161213" y="56756"/>
                  </a:moveTo>
                  <a:lnTo>
                    <a:pt x="156730" y="34823"/>
                  </a:lnTo>
                  <a:lnTo>
                    <a:pt x="144576" y="16764"/>
                  </a:lnTo>
                  <a:lnTo>
                    <a:pt x="126669" y="4508"/>
                  </a:lnTo>
                  <a:lnTo>
                    <a:pt x="104914" y="0"/>
                  </a:lnTo>
                  <a:lnTo>
                    <a:pt x="83172" y="4508"/>
                  </a:lnTo>
                  <a:lnTo>
                    <a:pt x="65252" y="16764"/>
                  </a:lnTo>
                  <a:lnTo>
                    <a:pt x="53111" y="34823"/>
                  </a:lnTo>
                  <a:lnTo>
                    <a:pt x="48628" y="56756"/>
                  </a:lnTo>
                  <a:lnTo>
                    <a:pt x="52349" y="85140"/>
                  </a:lnTo>
                  <a:lnTo>
                    <a:pt x="61099" y="107708"/>
                  </a:lnTo>
                  <a:lnTo>
                    <a:pt x="71297" y="123520"/>
                  </a:lnTo>
                  <a:lnTo>
                    <a:pt x="79324" y="131584"/>
                  </a:lnTo>
                  <a:lnTo>
                    <a:pt x="86918" y="130086"/>
                  </a:lnTo>
                  <a:lnTo>
                    <a:pt x="94043" y="129324"/>
                  </a:lnTo>
                  <a:lnTo>
                    <a:pt x="100203" y="129044"/>
                  </a:lnTo>
                  <a:lnTo>
                    <a:pt x="117779" y="129032"/>
                  </a:lnTo>
                  <a:lnTo>
                    <a:pt x="127939" y="131584"/>
                  </a:lnTo>
                  <a:lnTo>
                    <a:pt x="130644" y="129006"/>
                  </a:lnTo>
                  <a:lnTo>
                    <a:pt x="136385" y="123520"/>
                  </a:lnTo>
                  <a:lnTo>
                    <a:pt x="147459" y="107708"/>
                  </a:lnTo>
                  <a:lnTo>
                    <a:pt x="157099" y="85140"/>
                  </a:lnTo>
                  <a:lnTo>
                    <a:pt x="161213" y="56756"/>
                  </a:lnTo>
                  <a:close/>
                </a:path>
                <a:path w="643255" h="294640">
                  <a:moveTo>
                    <a:pt x="207264" y="286385"/>
                  </a:moveTo>
                  <a:lnTo>
                    <a:pt x="203746" y="229616"/>
                  </a:lnTo>
                  <a:lnTo>
                    <a:pt x="194475" y="172859"/>
                  </a:lnTo>
                  <a:lnTo>
                    <a:pt x="150977" y="152222"/>
                  </a:lnTo>
                  <a:lnTo>
                    <a:pt x="149529" y="148031"/>
                  </a:lnTo>
                  <a:lnTo>
                    <a:pt x="141376" y="143840"/>
                  </a:lnTo>
                  <a:lnTo>
                    <a:pt x="126504" y="140601"/>
                  </a:lnTo>
                  <a:lnTo>
                    <a:pt x="104914" y="139319"/>
                  </a:lnTo>
                  <a:lnTo>
                    <a:pt x="82931" y="140601"/>
                  </a:lnTo>
                  <a:lnTo>
                    <a:pt x="67183" y="143840"/>
                  </a:lnTo>
                  <a:lnTo>
                    <a:pt x="58140" y="148031"/>
                  </a:lnTo>
                  <a:lnTo>
                    <a:pt x="56299" y="152222"/>
                  </a:lnTo>
                  <a:lnTo>
                    <a:pt x="42710" y="156527"/>
                  </a:lnTo>
                  <a:lnTo>
                    <a:pt x="9004" y="199301"/>
                  </a:lnTo>
                  <a:lnTo>
                    <a:pt x="2044" y="259930"/>
                  </a:lnTo>
                  <a:lnTo>
                    <a:pt x="0" y="286385"/>
                  </a:lnTo>
                  <a:lnTo>
                    <a:pt x="0" y="288963"/>
                  </a:lnTo>
                  <a:lnTo>
                    <a:pt x="2565" y="291553"/>
                  </a:lnTo>
                  <a:lnTo>
                    <a:pt x="2565" y="294132"/>
                  </a:lnTo>
                  <a:lnTo>
                    <a:pt x="204711" y="294132"/>
                  </a:lnTo>
                  <a:lnTo>
                    <a:pt x="207264" y="291553"/>
                  </a:lnTo>
                  <a:lnTo>
                    <a:pt x="207264" y="286385"/>
                  </a:lnTo>
                  <a:close/>
                </a:path>
                <a:path w="643255" h="294640">
                  <a:moveTo>
                    <a:pt x="377736" y="56756"/>
                  </a:moveTo>
                  <a:lnTo>
                    <a:pt x="373265" y="34823"/>
                  </a:lnTo>
                  <a:lnTo>
                    <a:pt x="361137" y="16764"/>
                  </a:lnTo>
                  <a:lnTo>
                    <a:pt x="343268" y="4508"/>
                  </a:lnTo>
                  <a:lnTo>
                    <a:pt x="321576" y="0"/>
                  </a:lnTo>
                  <a:lnTo>
                    <a:pt x="299872" y="4508"/>
                  </a:lnTo>
                  <a:lnTo>
                    <a:pt x="282003" y="16764"/>
                  </a:lnTo>
                  <a:lnTo>
                    <a:pt x="269875" y="34823"/>
                  </a:lnTo>
                  <a:lnTo>
                    <a:pt x="265417" y="56756"/>
                  </a:lnTo>
                  <a:lnTo>
                    <a:pt x="269125" y="85140"/>
                  </a:lnTo>
                  <a:lnTo>
                    <a:pt x="277850" y="107708"/>
                  </a:lnTo>
                  <a:lnTo>
                    <a:pt x="288023" y="123520"/>
                  </a:lnTo>
                  <a:lnTo>
                    <a:pt x="296049" y="131584"/>
                  </a:lnTo>
                  <a:lnTo>
                    <a:pt x="303618" y="130086"/>
                  </a:lnTo>
                  <a:lnTo>
                    <a:pt x="310718" y="129324"/>
                  </a:lnTo>
                  <a:lnTo>
                    <a:pt x="316865" y="129044"/>
                  </a:lnTo>
                  <a:lnTo>
                    <a:pt x="336931" y="129032"/>
                  </a:lnTo>
                  <a:lnTo>
                    <a:pt x="344551" y="131584"/>
                  </a:lnTo>
                  <a:lnTo>
                    <a:pt x="347230" y="129006"/>
                  </a:lnTo>
                  <a:lnTo>
                    <a:pt x="352958" y="123520"/>
                  </a:lnTo>
                  <a:lnTo>
                    <a:pt x="364007" y="107708"/>
                  </a:lnTo>
                  <a:lnTo>
                    <a:pt x="373621" y="85140"/>
                  </a:lnTo>
                  <a:lnTo>
                    <a:pt x="377736" y="56756"/>
                  </a:lnTo>
                  <a:close/>
                </a:path>
                <a:path w="643255" h="294640">
                  <a:moveTo>
                    <a:pt x="423684" y="286385"/>
                  </a:moveTo>
                  <a:lnTo>
                    <a:pt x="421132" y="229616"/>
                  </a:lnTo>
                  <a:lnTo>
                    <a:pt x="410921" y="172859"/>
                  </a:lnTo>
                  <a:lnTo>
                    <a:pt x="370078" y="152222"/>
                  </a:lnTo>
                  <a:lnTo>
                    <a:pt x="368236" y="148031"/>
                  </a:lnTo>
                  <a:lnTo>
                    <a:pt x="359219" y="143840"/>
                  </a:lnTo>
                  <a:lnTo>
                    <a:pt x="343509" y="140601"/>
                  </a:lnTo>
                  <a:lnTo>
                    <a:pt x="321576" y="139319"/>
                  </a:lnTo>
                  <a:lnTo>
                    <a:pt x="299631" y="140601"/>
                  </a:lnTo>
                  <a:lnTo>
                    <a:pt x="283921" y="143840"/>
                  </a:lnTo>
                  <a:lnTo>
                    <a:pt x="274904" y="148031"/>
                  </a:lnTo>
                  <a:lnTo>
                    <a:pt x="273075" y="152222"/>
                  </a:lnTo>
                  <a:lnTo>
                    <a:pt x="260578" y="156527"/>
                  </a:lnTo>
                  <a:lnTo>
                    <a:pt x="225920" y="199301"/>
                  </a:lnTo>
                  <a:lnTo>
                    <a:pt x="220014" y="259930"/>
                  </a:lnTo>
                  <a:lnTo>
                    <a:pt x="219468" y="286385"/>
                  </a:lnTo>
                  <a:lnTo>
                    <a:pt x="219468" y="294132"/>
                  </a:lnTo>
                  <a:lnTo>
                    <a:pt x="423684" y="294132"/>
                  </a:lnTo>
                  <a:lnTo>
                    <a:pt x="423684" y="286385"/>
                  </a:lnTo>
                  <a:close/>
                </a:path>
                <a:path w="643255" h="294640">
                  <a:moveTo>
                    <a:pt x="594169" y="56756"/>
                  </a:moveTo>
                  <a:lnTo>
                    <a:pt x="590016" y="34823"/>
                  </a:lnTo>
                  <a:lnTo>
                    <a:pt x="578370" y="16764"/>
                  </a:lnTo>
                  <a:lnTo>
                    <a:pt x="560451" y="4508"/>
                  </a:lnTo>
                  <a:lnTo>
                    <a:pt x="537451" y="0"/>
                  </a:lnTo>
                  <a:lnTo>
                    <a:pt x="515543" y="4508"/>
                  </a:lnTo>
                  <a:lnTo>
                    <a:pt x="497497" y="16764"/>
                  </a:lnTo>
                  <a:lnTo>
                    <a:pt x="485254" y="34823"/>
                  </a:lnTo>
                  <a:lnTo>
                    <a:pt x="480745" y="56756"/>
                  </a:lnTo>
                  <a:lnTo>
                    <a:pt x="484886" y="85140"/>
                  </a:lnTo>
                  <a:lnTo>
                    <a:pt x="494601" y="107708"/>
                  </a:lnTo>
                  <a:lnTo>
                    <a:pt x="505752" y="123520"/>
                  </a:lnTo>
                  <a:lnTo>
                    <a:pt x="514261" y="131584"/>
                  </a:lnTo>
                  <a:lnTo>
                    <a:pt x="524573" y="129006"/>
                  </a:lnTo>
                  <a:lnTo>
                    <a:pt x="537451" y="129006"/>
                  </a:lnTo>
                  <a:lnTo>
                    <a:pt x="542201" y="129044"/>
                  </a:lnTo>
                  <a:lnTo>
                    <a:pt x="548398" y="129324"/>
                  </a:lnTo>
                  <a:lnTo>
                    <a:pt x="555574" y="130086"/>
                  </a:lnTo>
                  <a:lnTo>
                    <a:pt x="563232" y="131584"/>
                  </a:lnTo>
                  <a:lnTo>
                    <a:pt x="565810" y="129006"/>
                  </a:lnTo>
                  <a:lnTo>
                    <a:pt x="571322" y="123520"/>
                  </a:lnTo>
                  <a:lnTo>
                    <a:pt x="581596" y="107708"/>
                  </a:lnTo>
                  <a:lnTo>
                    <a:pt x="590423" y="85140"/>
                  </a:lnTo>
                  <a:lnTo>
                    <a:pt x="594169" y="56756"/>
                  </a:lnTo>
                  <a:close/>
                </a:path>
                <a:path w="643255" h="294640">
                  <a:moveTo>
                    <a:pt x="643140" y="286385"/>
                  </a:moveTo>
                  <a:lnTo>
                    <a:pt x="639267" y="229616"/>
                  </a:lnTo>
                  <a:lnTo>
                    <a:pt x="627672" y="172859"/>
                  </a:lnTo>
                  <a:lnTo>
                    <a:pt x="586435" y="152222"/>
                  </a:lnTo>
                  <a:lnTo>
                    <a:pt x="584581" y="148031"/>
                  </a:lnTo>
                  <a:lnTo>
                    <a:pt x="575475" y="143840"/>
                  </a:lnTo>
                  <a:lnTo>
                    <a:pt x="559600" y="140601"/>
                  </a:lnTo>
                  <a:lnTo>
                    <a:pt x="537451" y="139319"/>
                  </a:lnTo>
                  <a:lnTo>
                    <a:pt x="515696" y="140601"/>
                  </a:lnTo>
                  <a:lnTo>
                    <a:pt x="500722" y="143840"/>
                  </a:lnTo>
                  <a:lnTo>
                    <a:pt x="492506" y="148031"/>
                  </a:lnTo>
                  <a:lnTo>
                    <a:pt x="491058" y="152222"/>
                  </a:lnTo>
                  <a:lnTo>
                    <a:pt x="476961" y="156527"/>
                  </a:lnTo>
                  <a:lnTo>
                    <a:pt x="441960" y="199301"/>
                  </a:lnTo>
                  <a:lnTo>
                    <a:pt x="435279" y="259930"/>
                  </a:lnTo>
                  <a:lnTo>
                    <a:pt x="434352" y="286385"/>
                  </a:lnTo>
                  <a:lnTo>
                    <a:pt x="434352" y="291553"/>
                  </a:lnTo>
                  <a:lnTo>
                    <a:pt x="436930" y="294132"/>
                  </a:lnTo>
                  <a:lnTo>
                    <a:pt x="640562" y="294132"/>
                  </a:lnTo>
                  <a:lnTo>
                    <a:pt x="640562" y="291553"/>
                  </a:lnTo>
                  <a:lnTo>
                    <a:pt x="643140" y="288963"/>
                  </a:lnTo>
                  <a:lnTo>
                    <a:pt x="643140" y="2863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77468" y="3302509"/>
              <a:ext cx="6015355" cy="0"/>
            </a:xfrm>
            <a:custGeom>
              <a:avLst/>
              <a:gdLst/>
              <a:ahLst/>
              <a:cxnLst/>
              <a:rect l="l" t="t" r="r" b="b"/>
              <a:pathLst>
                <a:path w="6015355" h="0">
                  <a:moveTo>
                    <a:pt x="0" y="0"/>
                  </a:moveTo>
                  <a:lnTo>
                    <a:pt x="6014808" y="0"/>
                  </a:lnTo>
                </a:path>
              </a:pathLst>
            </a:custGeom>
            <a:ln w="6096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77468" y="5161788"/>
              <a:ext cx="6015355" cy="0"/>
            </a:xfrm>
            <a:custGeom>
              <a:avLst/>
              <a:gdLst/>
              <a:ahLst/>
              <a:cxnLst/>
              <a:rect l="l" t="t" r="r" b="b"/>
              <a:pathLst>
                <a:path w="6015355" h="0">
                  <a:moveTo>
                    <a:pt x="0" y="0"/>
                  </a:moveTo>
                  <a:lnTo>
                    <a:pt x="6014808" y="0"/>
                  </a:lnTo>
                </a:path>
              </a:pathLst>
            </a:custGeom>
            <a:ln w="6096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77468" y="7385304"/>
              <a:ext cx="6015355" cy="0"/>
            </a:xfrm>
            <a:custGeom>
              <a:avLst/>
              <a:gdLst/>
              <a:ahLst/>
              <a:cxnLst/>
              <a:rect l="l" t="t" r="r" b="b"/>
              <a:pathLst>
                <a:path w="6015355" h="0">
                  <a:moveTo>
                    <a:pt x="0" y="0"/>
                  </a:moveTo>
                  <a:lnTo>
                    <a:pt x="6014808" y="0"/>
                  </a:lnTo>
                </a:path>
              </a:pathLst>
            </a:custGeom>
            <a:ln w="6096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0" y="3643309"/>
              <a:ext cx="489584" cy="737870"/>
            </a:xfrm>
            <a:custGeom>
              <a:avLst/>
              <a:gdLst/>
              <a:ahLst/>
              <a:cxnLst/>
              <a:rect l="l" t="t" r="r" b="b"/>
              <a:pathLst>
                <a:path w="489584" h="737870">
                  <a:moveTo>
                    <a:pt x="79894" y="737392"/>
                  </a:moveTo>
                  <a:lnTo>
                    <a:pt x="489253" y="624908"/>
                  </a:lnTo>
                  <a:lnTo>
                    <a:pt x="461474" y="565054"/>
                  </a:lnTo>
                  <a:lnTo>
                    <a:pt x="392516" y="413220"/>
                  </a:lnTo>
                  <a:lnTo>
                    <a:pt x="303949" y="211004"/>
                  </a:lnTo>
                  <a:lnTo>
                    <a:pt x="217343" y="0"/>
                  </a:lnTo>
                  <a:lnTo>
                    <a:pt x="0" y="0"/>
                  </a:lnTo>
                  <a:lnTo>
                    <a:pt x="0" y="714947"/>
                  </a:lnTo>
                  <a:lnTo>
                    <a:pt x="79894" y="737392"/>
                  </a:lnTo>
                  <a:close/>
                </a:path>
              </a:pathLst>
            </a:custGeom>
            <a:solidFill>
              <a:srgbClr val="D6C7B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15565"/>
              <a:ext cx="214355" cy="2277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23319" y="4183856"/>
              <a:ext cx="269240" cy="3355975"/>
            </a:xfrm>
            <a:custGeom>
              <a:avLst/>
              <a:gdLst/>
              <a:ahLst/>
              <a:cxnLst/>
              <a:rect l="l" t="t" r="r" b="b"/>
              <a:pathLst>
                <a:path w="269240" h="3355975">
                  <a:moveTo>
                    <a:pt x="134461" y="3355760"/>
                  </a:moveTo>
                  <a:lnTo>
                    <a:pt x="188712" y="3346484"/>
                  </a:lnTo>
                  <a:lnTo>
                    <a:pt x="232318" y="3321390"/>
                  </a:lnTo>
                  <a:lnTo>
                    <a:pt x="261358" y="3284579"/>
                  </a:lnTo>
                  <a:lnTo>
                    <a:pt x="268932" y="3252691"/>
                  </a:lnTo>
                  <a:lnTo>
                    <a:pt x="268932" y="103068"/>
                  </a:lnTo>
                  <a:lnTo>
                    <a:pt x="261358" y="71181"/>
                  </a:lnTo>
                  <a:lnTo>
                    <a:pt x="232318" y="34369"/>
                  </a:lnTo>
                  <a:lnTo>
                    <a:pt x="188712" y="9275"/>
                  </a:lnTo>
                  <a:lnTo>
                    <a:pt x="134461" y="0"/>
                  </a:lnTo>
                  <a:lnTo>
                    <a:pt x="81937" y="9275"/>
                  </a:lnTo>
                  <a:lnTo>
                    <a:pt x="39217" y="34369"/>
                  </a:lnTo>
                  <a:lnTo>
                    <a:pt x="10504" y="71181"/>
                  </a:lnTo>
                  <a:lnTo>
                    <a:pt x="0" y="115608"/>
                  </a:lnTo>
                  <a:lnTo>
                    <a:pt x="0" y="3240152"/>
                  </a:lnTo>
                  <a:lnTo>
                    <a:pt x="10504" y="3284579"/>
                  </a:lnTo>
                  <a:lnTo>
                    <a:pt x="39217" y="3321390"/>
                  </a:lnTo>
                  <a:lnTo>
                    <a:pt x="81937" y="3346484"/>
                  </a:lnTo>
                  <a:lnTo>
                    <a:pt x="134461" y="3355760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0" y="4183857"/>
              <a:ext cx="223520" cy="3355975"/>
            </a:xfrm>
            <a:custGeom>
              <a:avLst/>
              <a:gdLst/>
              <a:ahLst/>
              <a:cxnLst/>
              <a:rect l="l" t="t" r="r" b="b"/>
              <a:pathLst>
                <a:path w="223520" h="3355975">
                  <a:moveTo>
                    <a:pt x="85871" y="3355760"/>
                  </a:moveTo>
                  <a:lnTo>
                    <a:pt x="138862" y="3346484"/>
                  </a:lnTo>
                  <a:lnTo>
                    <a:pt x="182608" y="3321390"/>
                  </a:lnTo>
                  <a:lnTo>
                    <a:pt x="212349" y="3284579"/>
                  </a:lnTo>
                  <a:lnTo>
                    <a:pt x="223320" y="3240152"/>
                  </a:lnTo>
                  <a:lnTo>
                    <a:pt x="223320" y="115608"/>
                  </a:lnTo>
                  <a:lnTo>
                    <a:pt x="212349" y="71181"/>
                  </a:lnTo>
                  <a:lnTo>
                    <a:pt x="182608" y="34369"/>
                  </a:lnTo>
                  <a:lnTo>
                    <a:pt x="138862" y="9275"/>
                  </a:lnTo>
                  <a:lnTo>
                    <a:pt x="85871" y="0"/>
                  </a:lnTo>
                  <a:lnTo>
                    <a:pt x="32880" y="9275"/>
                  </a:lnTo>
                  <a:lnTo>
                    <a:pt x="0" y="28137"/>
                  </a:lnTo>
                  <a:lnTo>
                    <a:pt x="0" y="3327623"/>
                  </a:lnTo>
                  <a:lnTo>
                    <a:pt x="32880" y="3346484"/>
                  </a:lnTo>
                  <a:lnTo>
                    <a:pt x="85871" y="335576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0" y="7345897"/>
              <a:ext cx="492759" cy="209550"/>
            </a:xfrm>
            <a:custGeom>
              <a:avLst/>
              <a:gdLst/>
              <a:ahLst/>
              <a:cxnLst/>
              <a:rect l="l" t="t" r="r" b="b"/>
              <a:pathLst>
                <a:path w="492759" h="209550">
                  <a:moveTo>
                    <a:pt x="0" y="0"/>
                  </a:moveTo>
                  <a:lnTo>
                    <a:pt x="0" y="209344"/>
                  </a:lnTo>
                  <a:lnTo>
                    <a:pt x="492252" y="209344"/>
                  </a:lnTo>
                  <a:lnTo>
                    <a:pt x="4922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7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0" y="7555243"/>
              <a:ext cx="492759" cy="534670"/>
            </a:xfrm>
            <a:custGeom>
              <a:avLst/>
              <a:gdLst/>
              <a:ahLst/>
              <a:cxnLst/>
              <a:rect l="l" t="t" r="r" b="b"/>
              <a:pathLst>
                <a:path w="492759" h="534670">
                  <a:moveTo>
                    <a:pt x="0" y="517864"/>
                  </a:moveTo>
                  <a:lnTo>
                    <a:pt x="492251" y="260635"/>
                  </a:lnTo>
                  <a:lnTo>
                    <a:pt x="492251" y="0"/>
                  </a:lnTo>
                  <a:lnTo>
                    <a:pt x="0" y="0"/>
                  </a:lnTo>
                  <a:lnTo>
                    <a:pt x="0" y="517864"/>
                  </a:lnTo>
                  <a:close/>
                </a:path>
                <a:path w="492759" h="534670">
                  <a:moveTo>
                    <a:pt x="0" y="534148"/>
                  </a:moveTo>
                  <a:lnTo>
                    <a:pt x="492251" y="534148"/>
                  </a:lnTo>
                  <a:lnTo>
                    <a:pt x="492251" y="260635"/>
                  </a:lnTo>
                  <a:lnTo>
                    <a:pt x="491512" y="268719"/>
                  </a:lnTo>
                  <a:lnTo>
                    <a:pt x="480677" y="307579"/>
                  </a:lnTo>
                  <a:lnTo>
                    <a:pt x="463202" y="344334"/>
                  </a:lnTo>
                  <a:lnTo>
                    <a:pt x="439564" y="378648"/>
                  </a:lnTo>
                  <a:lnTo>
                    <a:pt x="410240" y="410185"/>
                  </a:lnTo>
                  <a:lnTo>
                    <a:pt x="375708" y="438607"/>
                  </a:lnTo>
                  <a:lnTo>
                    <a:pt x="336446" y="463580"/>
                  </a:lnTo>
                  <a:lnTo>
                    <a:pt x="292929" y="484767"/>
                  </a:lnTo>
                  <a:lnTo>
                    <a:pt x="245636" y="501831"/>
                  </a:lnTo>
                  <a:lnTo>
                    <a:pt x="195044" y="514435"/>
                  </a:lnTo>
                  <a:lnTo>
                    <a:pt x="141629" y="522245"/>
                  </a:lnTo>
                  <a:lnTo>
                    <a:pt x="85870" y="524923"/>
                  </a:lnTo>
                  <a:lnTo>
                    <a:pt x="0" y="524923"/>
                  </a:lnTo>
                  <a:lnTo>
                    <a:pt x="0" y="534148"/>
                  </a:lnTo>
                  <a:close/>
                </a:path>
                <a:path w="492759" h="534670">
                  <a:moveTo>
                    <a:pt x="0" y="524923"/>
                  </a:moveTo>
                  <a:lnTo>
                    <a:pt x="85870" y="524923"/>
                  </a:lnTo>
                  <a:lnTo>
                    <a:pt x="30052" y="522245"/>
                  </a:lnTo>
                  <a:lnTo>
                    <a:pt x="0" y="517864"/>
                  </a:lnTo>
                  <a:lnTo>
                    <a:pt x="0" y="524923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850136" y="4026408"/>
              <a:ext cx="303530" cy="452755"/>
            </a:xfrm>
            <a:custGeom>
              <a:avLst/>
              <a:gdLst/>
              <a:ahLst/>
              <a:cxnLst/>
              <a:rect l="l" t="t" r="r" b="b"/>
              <a:pathLst>
                <a:path w="303530" h="452754">
                  <a:moveTo>
                    <a:pt x="245364" y="74676"/>
                  </a:moveTo>
                  <a:lnTo>
                    <a:pt x="59436" y="74676"/>
                  </a:lnTo>
                  <a:lnTo>
                    <a:pt x="59436" y="339864"/>
                  </a:lnTo>
                  <a:lnTo>
                    <a:pt x="245364" y="339864"/>
                  </a:lnTo>
                  <a:lnTo>
                    <a:pt x="245364" y="74676"/>
                  </a:lnTo>
                  <a:close/>
                </a:path>
                <a:path w="303530" h="452754">
                  <a:moveTo>
                    <a:pt x="303276" y="37731"/>
                  </a:moveTo>
                  <a:lnTo>
                    <a:pt x="299834" y="24003"/>
                  </a:lnTo>
                  <a:lnTo>
                    <a:pt x="296379" y="20574"/>
                  </a:lnTo>
                  <a:lnTo>
                    <a:pt x="279146" y="3429"/>
                  </a:lnTo>
                  <a:lnTo>
                    <a:pt x="265366" y="0"/>
                  </a:lnTo>
                  <a:lnTo>
                    <a:pt x="265366" y="58293"/>
                  </a:lnTo>
                  <a:lnTo>
                    <a:pt x="265366" y="356616"/>
                  </a:lnTo>
                  <a:lnTo>
                    <a:pt x="168871" y="356616"/>
                  </a:lnTo>
                  <a:lnTo>
                    <a:pt x="168871" y="397764"/>
                  </a:lnTo>
                  <a:lnTo>
                    <a:pt x="168871" y="411480"/>
                  </a:lnTo>
                  <a:lnTo>
                    <a:pt x="165417" y="418338"/>
                  </a:lnTo>
                  <a:lnTo>
                    <a:pt x="151638" y="425196"/>
                  </a:lnTo>
                  <a:lnTo>
                    <a:pt x="137858" y="418338"/>
                  </a:lnTo>
                  <a:lnTo>
                    <a:pt x="130962" y="404622"/>
                  </a:lnTo>
                  <a:lnTo>
                    <a:pt x="137858" y="390906"/>
                  </a:lnTo>
                  <a:lnTo>
                    <a:pt x="144741" y="387477"/>
                  </a:lnTo>
                  <a:lnTo>
                    <a:pt x="158534" y="387477"/>
                  </a:lnTo>
                  <a:lnTo>
                    <a:pt x="165417" y="390906"/>
                  </a:lnTo>
                  <a:lnTo>
                    <a:pt x="168871" y="397764"/>
                  </a:lnTo>
                  <a:lnTo>
                    <a:pt x="168871" y="356616"/>
                  </a:lnTo>
                  <a:lnTo>
                    <a:pt x="37909" y="356616"/>
                  </a:lnTo>
                  <a:lnTo>
                    <a:pt x="37909" y="58293"/>
                  </a:lnTo>
                  <a:lnTo>
                    <a:pt x="265366" y="58293"/>
                  </a:lnTo>
                  <a:lnTo>
                    <a:pt x="265366" y="0"/>
                  </a:lnTo>
                  <a:lnTo>
                    <a:pt x="189547" y="0"/>
                  </a:lnTo>
                  <a:lnTo>
                    <a:pt x="189547" y="20574"/>
                  </a:lnTo>
                  <a:lnTo>
                    <a:pt x="189547" y="37731"/>
                  </a:lnTo>
                  <a:lnTo>
                    <a:pt x="93040" y="37731"/>
                  </a:lnTo>
                  <a:lnTo>
                    <a:pt x="93040" y="20574"/>
                  </a:lnTo>
                  <a:lnTo>
                    <a:pt x="189547" y="20574"/>
                  </a:lnTo>
                  <a:lnTo>
                    <a:pt x="189547" y="0"/>
                  </a:lnTo>
                  <a:lnTo>
                    <a:pt x="37909" y="0"/>
                  </a:lnTo>
                  <a:lnTo>
                    <a:pt x="24130" y="3429"/>
                  </a:lnTo>
                  <a:lnTo>
                    <a:pt x="10337" y="13716"/>
                  </a:lnTo>
                  <a:lnTo>
                    <a:pt x="3441" y="24003"/>
                  </a:lnTo>
                  <a:lnTo>
                    <a:pt x="0" y="37731"/>
                  </a:lnTo>
                  <a:lnTo>
                    <a:pt x="0" y="414909"/>
                  </a:lnTo>
                  <a:lnTo>
                    <a:pt x="3441" y="428625"/>
                  </a:lnTo>
                  <a:lnTo>
                    <a:pt x="10337" y="442341"/>
                  </a:lnTo>
                  <a:lnTo>
                    <a:pt x="24130" y="449199"/>
                  </a:lnTo>
                  <a:lnTo>
                    <a:pt x="37909" y="452628"/>
                  </a:lnTo>
                  <a:lnTo>
                    <a:pt x="265366" y="452628"/>
                  </a:lnTo>
                  <a:lnTo>
                    <a:pt x="279146" y="449199"/>
                  </a:lnTo>
                  <a:lnTo>
                    <a:pt x="289496" y="442341"/>
                  </a:lnTo>
                  <a:lnTo>
                    <a:pt x="299834" y="428625"/>
                  </a:lnTo>
                  <a:lnTo>
                    <a:pt x="300685" y="425196"/>
                  </a:lnTo>
                  <a:lnTo>
                    <a:pt x="303276" y="414909"/>
                  </a:lnTo>
                  <a:lnTo>
                    <a:pt x="303276" y="387477"/>
                  </a:lnTo>
                  <a:lnTo>
                    <a:pt x="303276" y="356616"/>
                  </a:lnTo>
                  <a:lnTo>
                    <a:pt x="303276" y="58293"/>
                  </a:lnTo>
                  <a:lnTo>
                    <a:pt x="303276" y="37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645845" y="10232278"/>
            <a:ext cx="410717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[19],[20],[21],[22],[23]-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Indian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Languages 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–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Defining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India’s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Internet,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A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India-Google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report,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April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[24]-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Top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5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Emerging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Markets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808080"/>
                </a:solidFill>
                <a:latin typeface="Arial"/>
                <a:cs typeface="Arial"/>
              </a:rPr>
              <a:t>with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Best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Middle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Class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Potential,</a:t>
            </a:r>
            <a:r>
              <a:rPr dirty="0" sz="600" spc="-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Euromonitor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International,</a:t>
            </a:r>
            <a:r>
              <a:rPr dirty="0" sz="600" spc="-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September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2015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[25]-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Census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India,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2011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14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439801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44"/>
              <a:t>C</a:t>
            </a:r>
            <a:r>
              <a:rPr dirty="0" spc="-725"/>
              <a:t>at</a:t>
            </a:r>
            <a:r>
              <a:rPr dirty="0" spc="-850"/>
              <a:t>e</a:t>
            </a:r>
            <a:r>
              <a:rPr dirty="0" spc="-655"/>
              <a:t>g</a:t>
            </a:r>
            <a:r>
              <a:rPr dirty="0" spc="-865"/>
              <a:t>o</a:t>
            </a:r>
            <a:r>
              <a:rPr dirty="0" spc="-630"/>
              <a:t>r</a:t>
            </a:r>
            <a:r>
              <a:rPr dirty="0" spc="-720"/>
              <a:t>y</a:t>
            </a:r>
            <a:r>
              <a:rPr dirty="0" spc="-725"/>
              <a:t>-</a:t>
            </a:r>
            <a:r>
              <a:rPr dirty="0" spc="-535"/>
              <a:t>l</a:t>
            </a:r>
            <a:r>
              <a:rPr dirty="0" spc="-985"/>
              <a:t>e</a:t>
            </a:r>
            <a:r>
              <a:rPr dirty="0" spc="-725"/>
              <a:t>v</a:t>
            </a:r>
            <a:r>
              <a:rPr dirty="0" spc="-795"/>
              <a:t>e</a:t>
            </a:r>
            <a:r>
              <a:rPr dirty="0" spc="-725"/>
              <a:t>l</a:t>
            </a:r>
            <a:r>
              <a:rPr dirty="0" spc="-625"/>
              <a:t> </a:t>
            </a:r>
            <a:r>
              <a:rPr dirty="0" spc="-1040"/>
              <a:t>ma</a:t>
            </a:r>
            <a:r>
              <a:rPr dirty="0" spc="-605"/>
              <a:t>r</a:t>
            </a:r>
            <a:r>
              <a:rPr dirty="0" spc="-819"/>
              <a:t>k</a:t>
            </a:r>
            <a:r>
              <a:rPr dirty="0" spc="-795"/>
              <a:t>e</a:t>
            </a:r>
            <a:r>
              <a:rPr dirty="0" spc="-715"/>
              <a:t>t</a:t>
            </a:r>
            <a:r>
              <a:rPr dirty="0" spc="-600"/>
              <a:t> </a:t>
            </a:r>
            <a:r>
              <a:rPr dirty="0" spc="-850"/>
              <a:t>p</a:t>
            </a:r>
            <a:r>
              <a:rPr dirty="0" spc="-730"/>
              <a:t>r</a:t>
            </a:r>
            <a:r>
              <a:rPr dirty="0" spc="-790"/>
              <a:t>oj</a:t>
            </a:r>
            <a:r>
              <a:rPr dirty="0" spc="-950"/>
              <a:t>e</a:t>
            </a:r>
            <a:r>
              <a:rPr dirty="0" spc="-670"/>
              <a:t>c</a:t>
            </a:r>
            <a:r>
              <a:rPr dirty="0" spc="-690"/>
              <a:t>tio</a:t>
            </a:r>
            <a:r>
              <a:rPr dirty="0" spc="-935"/>
              <a:t>n</a:t>
            </a:r>
            <a:r>
              <a:rPr dirty="0" spc="-370"/>
              <a:t>s</a:t>
            </a:r>
            <a:r>
              <a:rPr dirty="0" spc="-575"/>
              <a:t> </a:t>
            </a:r>
            <a:r>
              <a:rPr dirty="0" spc="-725"/>
              <a:t>-</a:t>
            </a:r>
            <a:r>
              <a:rPr dirty="0" spc="-600"/>
              <a:t> </a:t>
            </a:r>
            <a:r>
              <a:rPr dirty="0" spc="-685"/>
              <a:t>2</a:t>
            </a:r>
            <a:r>
              <a:rPr dirty="0" spc="-695"/>
              <a:t>0</a:t>
            </a:r>
            <a:r>
              <a:rPr dirty="0" spc="-980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188" y="1445816"/>
            <a:ext cx="313753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next five </a:t>
            </a:r>
            <a:r>
              <a:rPr dirty="0" sz="900" spc="-15">
                <a:latin typeface="Microsoft Sans Serif"/>
                <a:cs typeface="Microsoft Sans Serif"/>
              </a:rPr>
              <a:t>years </a:t>
            </a:r>
            <a:r>
              <a:rPr dirty="0" sz="900" spc="-25">
                <a:latin typeface="Microsoft Sans Serif"/>
                <a:cs typeface="Microsoft Sans Serif"/>
              </a:rPr>
              <a:t>are </a:t>
            </a:r>
            <a:r>
              <a:rPr dirty="0" sz="900">
                <a:latin typeface="Microsoft Sans Serif"/>
                <a:cs typeface="Microsoft Sans Serif"/>
              </a:rPr>
              <a:t>expected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5">
                <a:latin typeface="Microsoft Sans Serif"/>
                <a:cs typeface="Microsoft Sans Serif"/>
              </a:rPr>
              <a:t>present </a:t>
            </a:r>
            <a:r>
              <a:rPr dirty="0" sz="900" spc="10">
                <a:latin typeface="Microsoft Sans Serif"/>
                <a:cs typeface="Microsoft Sans Serif"/>
              </a:rPr>
              <a:t>immense </a:t>
            </a:r>
            <a:r>
              <a:rPr dirty="0" sz="900" spc="20">
                <a:latin typeface="Microsoft Sans Serif"/>
                <a:cs typeface="Microsoft Sans Serif"/>
              </a:rPr>
              <a:t>growth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opportunities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25">
                <a:latin typeface="Microsoft Sans Serif"/>
                <a:cs typeface="Microsoft Sans Serif"/>
              </a:rPr>
              <a:t>all </a:t>
            </a:r>
            <a:r>
              <a:rPr dirty="0" sz="900" spc="-5">
                <a:latin typeface="Microsoft Sans Serif"/>
                <a:cs typeface="Microsoft Sans Serif"/>
              </a:rPr>
              <a:t>categories in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online education </a:t>
            </a:r>
            <a:r>
              <a:rPr dirty="0" sz="900" spc="-15">
                <a:latin typeface="Microsoft Sans Serif"/>
                <a:cs typeface="Microsoft Sans Serif"/>
              </a:rPr>
              <a:t>space.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Currently,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most </a:t>
            </a:r>
            <a:r>
              <a:rPr dirty="0" sz="900">
                <a:latin typeface="Microsoft Sans Serif"/>
                <a:cs typeface="Microsoft Sans Serif"/>
              </a:rPr>
              <a:t>dominant </a:t>
            </a:r>
            <a:r>
              <a:rPr dirty="0" sz="900" spc="-5">
                <a:latin typeface="Microsoft Sans Serif"/>
                <a:cs typeface="Microsoft Sans Serif"/>
              </a:rPr>
              <a:t>category is reskilling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certifications,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standing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93</a:t>
            </a:r>
            <a:r>
              <a:rPr dirty="0" sz="900">
                <a:latin typeface="Microsoft Sans Serif"/>
                <a:cs typeface="Microsoft Sans Serif"/>
              </a:rPr>
              <a:t> million,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accounting</a:t>
            </a:r>
            <a:r>
              <a:rPr dirty="0" sz="900" spc="15">
                <a:latin typeface="Microsoft Sans Serif"/>
                <a:cs typeface="Microsoft Sans Serif"/>
              </a:rPr>
              <a:t> for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3091" y="1445701"/>
            <a:ext cx="31692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nearly </a:t>
            </a:r>
            <a:r>
              <a:rPr dirty="0" sz="900" spc="-5">
                <a:latin typeface="Microsoft Sans Serif"/>
                <a:cs typeface="Microsoft Sans Serif"/>
              </a:rPr>
              <a:t>38 per </a:t>
            </a:r>
            <a:r>
              <a:rPr dirty="0" sz="900" spc="5">
                <a:latin typeface="Microsoft Sans Serif"/>
                <a:cs typeface="Microsoft Sans Serif"/>
              </a:rPr>
              <a:t>cent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total </a:t>
            </a:r>
            <a:r>
              <a:rPr dirty="0" sz="900" spc="-5">
                <a:latin typeface="Microsoft Sans Serif"/>
                <a:cs typeface="Microsoft Sans Serif"/>
              </a:rPr>
              <a:t>online education </a:t>
            </a:r>
            <a:r>
              <a:rPr dirty="0" sz="900">
                <a:latin typeface="Microsoft Sans Serif"/>
                <a:cs typeface="Microsoft Sans Serif"/>
              </a:rPr>
              <a:t>market. </a:t>
            </a:r>
            <a:r>
              <a:rPr dirty="0" sz="900" spc="-15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 by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10">
                <a:latin typeface="Microsoft Sans Serif"/>
                <a:cs typeface="Microsoft Sans Serif"/>
              </a:rPr>
              <a:t>considerably </a:t>
            </a:r>
            <a:r>
              <a:rPr dirty="0" sz="900" spc="-5">
                <a:latin typeface="Microsoft Sans Serif"/>
                <a:cs typeface="Microsoft Sans Serif"/>
              </a:rPr>
              <a:t>higher </a:t>
            </a:r>
            <a:r>
              <a:rPr dirty="0" sz="900" spc="-15">
                <a:latin typeface="Microsoft Sans Serif"/>
                <a:cs typeface="Microsoft Sans Serif"/>
              </a:rPr>
              <a:t>acceptance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category </a:t>
            </a:r>
            <a:r>
              <a:rPr dirty="0" sz="900">
                <a:latin typeface="Microsoft Sans Serif"/>
                <a:cs typeface="Microsoft Sans Serif"/>
              </a:rPr>
              <a:t> amongst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target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audience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growing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3091" y="1917989"/>
            <a:ext cx="1391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reskilling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>
                <a:latin typeface="Microsoft Sans Serif"/>
                <a:cs typeface="Microsoft Sans Serif"/>
              </a:rPr>
              <a:t> industries.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700" y="3339084"/>
            <a:ext cx="4855845" cy="334010"/>
          </a:xfrm>
          <a:custGeom>
            <a:avLst/>
            <a:gdLst/>
            <a:ahLst/>
            <a:cxnLst/>
            <a:rect l="l" t="t" r="r" b="b"/>
            <a:pathLst>
              <a:path w="4855845" h="334010">
                <a:moveTo>
                  <a:pt x="4749266" y="0"/>
                </a:moveTo>
                <a:lnTo>
                  <a:pt x="0" y="0"/>
                </a:lnTo>
                <a:lnTo>
                  <a:pt x="0" y="333756"/>
                </a:lnTo>
                <a:lnTo>
                  <a:pt x="4749266" y="333756"/>
                </a:lnTo>
                <a:lnTo>
                  <a:pt x="4855464" y="166878"/>
                </a:lnTo>
                <a:lnTo>
                  <a:pt x="4749266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6050" y="2503403"/>
            <a:ext cx="27590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solidFill>
                  <a:srgbClr val="00338D"/>
                </a:solidFill>
                <a:latin typeface="Arial"/>
                <a:cs typeface="Arial"/>
              </a:rPr>
              <a:t>Category-wise</a:t>
            </a:r>
            <a:r>
              <a:rPr dirty="0" sz="1050" spc="-4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spc="20" b="1">
                <a:solidFill>
                  <a:srgbClr val="00338D"/>
                </a:solidFill>
                <a:latin typeface="Arial"/>
                <a:cs typeface="Arial"/>
              </a:rPr>
              <a:t>market</a:t>
            </a:r>
            <a:r>
              <a:rPr dirty="0" sz="1050" spc="-15" b="1">
                <a:solidFill>
                  <a:srgbClr val="00338D"/>
                </a:solidFill>
                <a:latin typeface="Arial"/>
                <a:cs typeface="Arial"/>
              </a:rPr>
              <a:t> size</a:t>
            </a:r>
            <a:r>
              <a:rPr dirty="0" sz="1050" spc="-2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0338D"/>
                </a:solidFill>
                <a:latin typeface="Arial"/>
                <a:cs typeface="Arial"/>
              </a:rPr>
              <a:t>(In</a:t>
            </a:r>
            <a:r>
              <a:rPr dirty="0" sz="1050" spc="-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spc="10" b="1">
                <a:solidFill>
                  <a:srgbClr val="00338D"/>
                </a:solidFill>
                <a:latin typeface="Arial"/>
                <a:cs typeface="Arial"/>
              </a:rPr>
              <a:t>USD</a:t>
            </a:r>
            <a:r>
              <a:rPr dirty="0" sz="1050" spc="-3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0338D"/>
                </a:solidFill>
                <a:latin typeface="Arial"/>
                <a:cs typeface="Arial"/>
              </a:rPr>
              <a:t>million)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9282" y="2865215"/>
            <a:ext cx="3225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20">
                <a:solidFill>
                  <a:srgbClr val="00338D"/>
                </a:solidFill>
                <a:latin typeface="Trebuchet MS"/>
                <a:cs typeface="Trebuchet MS"/>
              </a:rPr>
              <a:t>2</a:t>
            </a:r>
            <a:r>
              <a:rPr dirty="0" sz="2000" spc="-540">
                <a:solidFill>
                  <a:srgbClr val="00338D"/>
                </a:solidFill>
                <a:latin typeface="Trebuchet MS"/>
                <a:cs typeface="Trebuchet MS"/>
              </a:rPr>
              <a:t>0</a:t>
            </a:r>
            <a:r>
              <a:rPr dirty="0" sz="2000" spc="-535">
                <a:solidFill>
                  <a:srgbClr val="00338D"/>
                </a:solidFill>
                <a:latin typeface="Trebuchet MS"/>
                <a:cs typeface="Trebuchet MS"/>
              </a:rPr>
              <a:t>1</a:t>
            </a:r>
            <a:r>
              <a:rPr dirty="0" sz="2000" spc="-380">
                <a:solidFill>
                  <a:srgbClr val="00338D"/>
                </a:solidFill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0677" y="2870560"/>
            <a:ext cx="3943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90">
                <a:solidFill>
                  <a:srgbClr val="00338D"/>
                </a:solidFill>
                <a:latin typeface="Trebuchet MS"/>
                <a:cs typeface="Trebuchet MS"/>
              </a:rPr>
              <a:t>2</a:t>
            </a:r>
            <a:r>
              <a:rPr dirty="0" sz="2000" spc="-400">
                <a:solidFill>
                  <a:srgbClr val="00338D"/>
                </a:solidFill>
                <a:latin typeface="Trebuchet MS"/>
                <a:cs typeface="Trebuchet MS"/>
              </a:rPr>
              <a:t>0</a:t>
            </a:r>
            <a:r>
              <a:rPr dirty="0" sz="2000" spc="-560">
                <a:solidFill>
                  <a:srgbClr val="00338D"/>
                </a:solidFill>
                <a:latin typeface="Trebuchet MS"/>
                <a:cs typeface="Trebuchet MS"/>
              </a:rPr>
              <a:t>2</a:t>
            </a:r>
            <a:r>
              <a:rPr dirty="0" sz="2000" spc="-565">
                <a:solidFill>
                  <a:srgbClr val="00338D"/>
                </a:solidFill>
                <a:latin typeface="Trebuchet MS"/>
                <a:cs typeface="Trebuchet MS"/>
              </a:rPr>
              <a:t>1</a:t>
            </a:r>
            <a:r>
              <a:rPr dirty="0" sz="2000" spc="-515">
                <a:solidFill>
                  <a:srgbClr val="00338D"/>
                </a:solidFill>
                <a:latin typeface="Trebuchet MS"/>
                <a:cs typeface="Trebuchet MS"/>
              </a:rPr>
              <a:t>P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55209" y="2001012"/>
            <a:ext cx="1274445" cy="730250"/>
            <a:chOff x="5855209" y="2001012"/>
            <a:chExt cx="1274445" cy="73025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0164" y="2340864"/>
              <a:ext cx="99675" cy="18481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75247" y="2208276"/>
              <a:ext cx="124460" cy="289560"/>
            </a:xfrm>
            <a:custGeom>
              <a:avLst/>
              <a:gdLst/>
              <a:ahLst/>
              <a:cxnLst/>
              <a:rect l="l" t="t" r="r" b="b"/>
              <a:pathLst>
                <a:path w="124460" h="289560">
                  <a:moveTo>
                    <a:pt x="87972" y="0"/>
                  </a:moveTo>
                  <a:lnTo>
                    <a:pt x="68978" y="8547"/>
                  </a:lnTo>
                  <a:lnTo>
                    <a:pt x="59574" y="13855"/>
                  </a:lnTo>
                  <a:lnTo>
                    <a:pt x="52984" y="20104"/>
                  </a:lnTo>
                  <a:lnTo>
                    <a:pt x="20993" y="87477"/>
                  </a:lnTo>
                  <a:lnTo>
                    <a:pt x="16573" y="95549"/>
                  </a:lnTo>
                  <a:lnTo>
                    <a:pt x="12620" y="105319"/>
                  </a:lnTo>
                  <a:lnTo>
                    <a:pt x="9605" y="115468"/>
                  </a:lnTo>
                  <a:lnTo>
                    <a:pt x="8001" y="124675"/>
                  </a:lnTo>
                  <a:lnTo>
                    <a:pt x="0" y="289559"/>
                  </a:lnTo>
                  <a:lnTo>
                    <a:pt x="59918" y="267397"/>
                  </a:lnTo>
                  <a:lnTo>
                    <a:pt x="66732" y="261789"/>
                  </a:lnTo>
                  <a:lnTo>
                    <a:pt x="71669" y="254483"/>
                  </a:lnTo>
                  <a:lnTo>
                    <a:pt x="73977" y="246329"/>
                  </a:lnTo>
                  <a:lnTo>
                    <a:pt x="77978" y="207111"/>
                  </a:lnTo>
                  <a:lnTo>
                    <a:pt x="79261" y="197895"/>
                  </a:lnTo>
                  <a:lnTo>
                    <a:pt x="81480" y="187639"/>
                  </a:lnTo>
                  <a:lnTo>
                    <a:pt x="84446" y="177568"/>
                  </a:lnTo>
                  <a:lnTo>
                    <a:pt x="87972" y="168909"/>
                  </a:lnTo>
                  <a:lnTo>
                    <a:pt x="109969" y="119646"/>
                  </a:lnTo>
                  <a:lnTo>
                    <a:pt x="113502" y="110987"/>
                  </a:lnTo>
                  <a:lnTo>
                    <a:pt x="116471" y="100915"/>
                  </a:lnTo>
                  <a:lnTo>
                    <a:pt x="118688" y="90655"/>
                  </a:lnTo>
                  <a:lnTo>
                    <a:pt x="119964" y="81432"/>
                  </a:lnTo>
                  <a:lnTo>
                    <a:pt x="123964" y="16090"/>
                  </a:lnTo>
                  <a:lnTo>
                    <a:pt x="123138" y="8988"/>
                  </a:lnTo>
                  <a:lnTo>
                    <a:pt x="119592" y="4525"/>
                  </a:lnTo>
                  <a:lnTo>
                    <a:pt x="113984" y="3080"/>
                  </a:lnTo>
                  <a:lnTo>
                    <a:pt x="106972" y="5029"/>
                  </a:lnTo>
                  <a:lnTo>
                    <a:pt x="87972" y="0"/>
                  </a:lnTo>
                  <a:close/>
                </a:path>
              </a:pathLst>
            </a:custGeom>
            <a:solidFill>
              <a:srgbClr val="F3B0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11303" y="2208271"/>
              <a:ext cx="52705" cy="253365"/>
            </a:xfrm>
            <a:custGeom>
              <a:avLst/>
              <a:gdLst/>
              <a:ahLst/>
              <a:cxnLst/>
              <a:rect l="l" t="t" r="r" b="b"/>
              <a:pathLst>
                <a:path w="52704" h="253364">
                  <a:moveTo>
                    <a:pt x="52336" y="0"/>
                  </a:moveTo>
                  <a:lnTo>
                    <a:pt x="23215" y="45419"/>
                  </a:lnTo>
                  <a:lnTo>
                    <a:pt x="8056" y="72318"/>
                  </a:lnTo>
                  <a:lnTo>
                    <a:pt x="1953" y="91281"/>
                  </a:lnTo>
                  <a:lnTo>
                    <a:pt x="0" y="112890"/>
                  </a:lnTo>
                  <a:lnTo>
                    <a:pt x="4295" y="149663"/>
                  </a:lnTo>
                  <a:lnTo>
                    <a:pt x="14724" y="196167"/>
                  </a:lnTo>
                  <a:lnTo>
                    <a:pt x="25340" y="236055"/>
                  </a:lnTo>
                  <a:lnTo>
                    <a:pt x="30200" y="252983"/>
                  </a:lnTo>
                  <a:lnTo>
                    <a:pt x="37273" y="249174"/>
                  </a:lnTo>
                  <a:lnTo>
                    <a:pt x="49314" y="187477"/>
                  </a:lnTo>
                  <a:lnTo>
                    <a:pt x="52336" y="0"/>
                  </a:lnTo>
                  <a:close/>
                </a:path>
              </a:pathLst>
            </a:custGeom>
            <a:solidFill>
              <a:srgbClr val="EFA5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59068" y="2001012"/>
              <a:ext cx="563880" cy="434340"/>
            </a:xfrm>
            <a:custGeom>
              <a:avLst/>
              <a:gdLst/>
              <a:ahLst/>
              <a:cxnLst/>
              <a:rect l="l" t="t" r="r" b="b"/>
              <a:pathLst>
                <a:path w="563879" h="434339">
                  <a:moveTo>
                    <a:pt x="558863" y="0"/>
                  </a:moveTo>
                  <a:lnTo>
                    <a:pt x="552843" y="0"/>
                  </a:lnTo>
                  <a:lnTo>
                    <a:pt x="5016" y="0"/>
                  </a:lnTo>
                  <a:lnTo>
                    <a:pt x="0" y="5016"/>
                  </a:lnTo>
                  <a:lnTo>
                    <a:pt x="0" y="429323"/>
                  </a:lnTo>
                  <a:lnTo>
                    <a:pt x="5016" y="434340"/>
                  </a:lnTo>
                  <a:lnTo>
                    <a:pt x="558863" y="434340"/>
                  </a:lnTo>
                  <a:lnTo>
                    <a:pt x="563880" y="429323"/>
                  </a:lnTo>
                  <a:lnTo>
                    <a:pt x="563880" y="5016"/>
                  </a:lnTo>
                  <a:lnTo>
                    <a:pt x="558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07836" y="2045208"/>
              <a:ext cx="467995" cy="346075"/>
            </a:xfrm>
            <a:custGeom>
              <a:avLst/>
              <a:gdLst/>
              <a:ahLst/>
              <a:cxnLst/>
              <a:rect l="l" t="t" r="r" b="b"/>
              <a:pathLst>
                <a:path w="467995" h="346075">
                  <a:moveTo>
                    <a:pt x="467867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467867" y="345948"/>
                  </a:lnTo>
                  <a:lnTo>
                    <a:pt x="467867" y="0"/>
                  </a:lnTo>
                  <a:close/>
                </a:path>
              </a:pathLst>
            </a:custGeom>
            <a:solidFill>
              <a:srgbClr val="F5FB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09588" y="2278379"/>
              <a:ext cx="119380" cy="91440"/>
            </a:xfrm>
            <a:custGeom>
              <a:avLst/>
              <a:gdLst/>
              <a:ahLst/>
              <a:cxnLst/>
              <a:rect l="l" t="t" r="r" b="b"/>
              <a:pathLst>
                <a:path w="119379" h="91439">
                  <a:moveTo>
                    <a:pt x="118872" y="82296"/>
                  </a:moveTo>
                  <a:lnTo>
                    <a:pt x="0" y="82296"/>
                  </a:lnTo>
                  <a:lnTo>
                    <a:pt x="0" y="91440"/>
                  </a:lnTo>
                  <a:lnTo>
                    <a:pt x="118872" y="91440"/>
                  </a:lnTo>
                  <a:lnTo>
                    <a:pt x="118872" y="82296"/>
                  </a:lnTo>
                  <a:close/>
                </a:path>
                <a:path w="119379" h="91439">
                  <a:moveTo>
                    <a:pt x="118872" y="62484"/>
                  </a:moveTo>
                  <a:lnTo>
                    <a:pt x="0" y="62484"/>
                  </a:lnTo>
                  <a:lnTo>
                    <a:pt x="0" y="71628"/>
                  </a:lnTo>
                  <a:lnTo>
                    <a:pt x="118872" y="71628"/>
                  </a:lnTo>
                  <a:lnTo>
                    <a:pt x="118872" y="62484"/>
                  </a:lnTo>
                  <a:close/>
                </a:path>
                <a:path w="119379" h="91439">
                  <a:moveTo>
                    <a:pt x="118872" y="41148"/>
                  </a:moveTo>
                  <a:lnTo>
                    <a:pt x="0" y="41148"/>
                  </a:lnTo>
                  <a:lnTo>
                    <a:pt x="0" y="51816"/>
                  </a:lnTo>
                  <a:lnTo>
                    <a:pt x="118872" y="51816"/>
                  </a:lnTo>
                  <a:lnTo>
                    <a:pt x="118872" y="41148"/>
                  </a:lnTo>
                  <a:close/>
                </a:path>
                <a:path w="119379" h="91439">
                  <a:moveTo>
                    <a:pt x="118872" y="21336"/>
                  </a:moveTo>
                  <a:lnTo>
                    <a:pt x="0" y="21336"/>
                  </a:lnTo>
                  <a:lnTo>
                    <a:pt x="0" y="30480"/>
                  </a:lnTo>
                  <a:lnTo>
                    <a:pt x="118872" y="30480"/>
                  </a:lnTo>
                  <a:lnTo>
                    <a:pt x="118872" y="21336"/>
                  </a:lnTo>
                  <a:close/>
                </a:path>
                <a:path w="119379" h="91439">
                  <a:moveTo>
                    <a:pt x="118872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118872" y="10668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C1C8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11099" y="2202179"/>
              <a:ext cx="117475" cy="56515"/>
            </a:xfrm>
            <a:custGeom>
              <a:avLst/>
              <a:gdLst/>
              <a:ahLst/>
              <a:cxnLst/>
              <a:rect l="l" t="t" r="r" b="b"/>
              <a:pathLst>
                <a:path w="117475" h="56514">
                  <a:moveTo>
                    <a:pt x="22860" y="32004"/>
                  </a:moveTo>
                  <a:lnTo>
                    <a:pt x="0" y="32004"/>
                  </a:lnTo>
                  <a:lnTo>
                    <a:pt x="0" y="56388"/>
                  </a:lnTo>
                  <a:lnTo>
                    <a:pt x="22860" y="56388"/>
                  </a:lnTo>
                  <a:lnTo>
                    <a:pt x="22860" y="32004"/>
                  </a:lnTo>
                  <a:close/>
                </a:path>
                <a:path w="117475" h="56514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  <a:path w="117475" h="56514">
                  <a:moveTo>
                    <a:pt x="54876" y="32004"/>
                  </a:moveTo>
                  <a:lnTo>
                    <a:pt x="30492" y="32004"/>
                  </a:lnTo>
                  <a:lnTo>
                    <a:pt x="30492" y="56388"/>
                  </a:lnTo>
                  <a:lnTo>
                    <a:pt x="54876" y="56388"/>
                  </a:lnTo>
                  <a:lnTo>
                    <a:pt x="54876" y="32004"/>
                  </a:lnTo>
                  <a:close/>
                </a:path>
                <a:path w="117475" h="56514">
                  <a:moveTo>
                    <a:pt x="54876" y="0"/>
                  </a:moveTo>
                  <a:lnTo>
                    <a:pt x="30492" y="0"/>
                  </a:lnTo>
                  <a:lnTo>
                    <a:pt x="30492" y="24384"/>
                  </a:lnTo>
                  <a:lnTo>
                    <a:pt x="54876" y="24384"/>
                  </a:lnTo>
                  <a:lnTo>
                    <a:pt x="54876" y="0"/>
                  </a:lnTo>
                  <a:close/>
                </a:path>
                <a:path w="117475" h="56514">
                  <a:moveTo>
                    <a:pt x="85356" y="32004"/>
                  </a:moveTo>
                  <a:lnTo>
                    <a:pt x="62496" y="32004"/>
                  </a:lnTo>
                  <a:lnTo>
                    <a:pt x="62496" y="56388"/>
                  </a:lnTo>
                  <a:lnTo>
                    <a:pt x="85356" y="56388"/>
                  </a:lnTo>
                  <a:lnTo>
                    <a:pt x="85356" y="32004"/>
                  </a:lnTo>
                  <a:close/>
                </a:path>
                <a:path w="117475" h="56514">
                  <a:moveTo>
                    <a:pt x="85356" y="0"/>
                  </a:moveTo>
                  <a:lnTo>
                    <a:pt x="62496" y="0"/>
                  </a:lnTo>
                  <a:lnTo>
                    <a:pt x="62496" y="24384"/>
                  </a:lnTo>
                  <a:lnTo>
                    <a:pt x="85356" y="24384"/>
                  </a:lnTo>
                  <a:lnTo>
                    <a:pt x="85356" y="0"/>
                  </a:lnTo>
                  <a:close/>
                </a:path>
                <a:path w="117475" h="56514">
                  <a:moveTo>
                    <a:pt x="117360" y="32004"/>
                  </a:moveTo>
                  <a:lnTo>
                    <a:pt x="92976" y="32004"/>
                  </a:lnTo>
                  <a:lnTo>
                    <a:pt x="92976" y="56388"/>
                  </a:lnTo>
                  <a:lnTo>
                    <a:pt x="117360" y="56388"/>
                  </a:lnTo>
                  <a:lnTo>
                    <a:pt x="117360" y="32004"/>
                  </a:lnTo>
                  <a:close/>
                </a:path>
                <a:path w="117475" h="56514">
                  <a:moveTo>
                    <a:pt x="117360" y="0"/>
                  </a:moveTo>
                  <a:lnTo>
                    <a:pt x="92976" y="0"/>
                  </a:lnTo>
                  <a:lnTo>
                    <a:pt x="92976" y="24384"/>
                  </a:lnTo>
                  <a:lnTo>
                    <a:pt x="117360" y="24384"/>
                  </a:lnTo>
                  <a:lnTo>
                    <a:pt x="117360" y="0"/>
                  </a:lnTo>
                  <a:close/>
                </a:path>
              </a:pathLst>
            </a:custGeom>
            <a:solidFill>
              <a:srgbClr val="BDBE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4285" y="2370802"/>
              <a:ext cx="160118" cy="21847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46875" y="2231142"/>
              <a:ext cx="26034" cy="32384"/>
            </a:xfrm>
            <a:custGeom>
              <a:avLst/>
              <a:gdLst/>
              <a:ahLst/>
              <a:cxnLst/>
              <a:rect l="l" t="t" r="r" b="b"/>
              <a:pathLst>
                <a:path w="26035" h="32385">
                  <a:moveTo>
                    <a:pt x="15938" y="0"/>
                  </a:moveTo>
                  <a:lnTo>
                    <a:pt x="11490" y="4514"/>
                  </a:lnTo>
                  <a:lnTo>
                    <a:pt x="7226" y="11372"/>
                  </a:lnTo>
                  <a:lnTo>
                    <a:pt x="3333" y="19545"/>
                  </a:lnTo>
                  <a:lnTo>
                    <a:pt x="0" y="28003"/>
                  </a:lnTo>
                  <a:lnTo>
                    <a:pt x="9969" y="32003"/>
                  </a:lnTo>
                  <a:lnTo>
                    <a:pt x="12953" y="29997"/>
                  </a:lnTo>
                  <a:lnTo>
                    <a:pt x="15938" y="27000"/>
                  </a:lnTo>
                  <a:lnTo>
                    <a:pt x="25907" y="10998"/>
                  </a:lnTo>
                  <a:lnTo>
                    <a:pt x="19926" y="2997"/>
                  </a:lnTo>
                  <a:lnTo>
                    <a:pt x="15938" y="0"/>
                  </a:lnTo>
                  <a:close/>
                </a:path>
              </a:pathLst>
            </a:custGeom>
            <a:solidFill>
              <a:srgbClr val="FED6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118865" y="2231137"/>
              <a:ext cx="165100" cy="334010"/>
            </a:xfrm>
            <a:custGeom>
              <a:avLst/>
              <a:gdLst/>
              <a:ahLst/>
              <a:cxnLst/>
              <a:rect l="l" t="t" r="r" b="b"/>
              <a:pathLst>
                <a:path w="165100" h="334010">
                  <a:moveTo>
                    <a:pt x="164169" y="34074"/>
                  </a:moveTo>
                  <a:lnTo>
                    <a:pt x="125450" y="34074"/>
                  </a:lnTo>
                  <a:lnTo>
                    <a:pt x="124447" y="35077"/>
                  </a:lnTo>
                  <a:lnTo>
                    <a:pt x="116068" y="45933"/>
                  </a:lnTo>
                  <a:lnTo>
                    <a:pt x="106376" y="52746"/>
                  </a:lnTo>
                  <a:lnTo>
                    <a:pt x="98192" y="59744"/>
                  </a:lnTo>
                  <a:lnTo>
                    <a:pt x="94335" y="71158"/>
                  </a:lnTo>
                  <a:lnTo>
                    <a:pt x="89803" y="89247"/>
                  </a:lnTo>
                  <a:lnTo>
                    <a:pt x="81411" y="105363"/>
                  </a:lnTo>
                  <a:lnTo>
                    <a:pt x="63440" y="154192"/>
                  </a:lnTo>
                  <a:lnTo>
                    <a:pt x="59207" y="207467"/>
                  </a:lnTo>
                  <a:lnTo>
                    <a:pt x="60304" y="214925"/>
                  </a:lnTo>
                  <a:lnTo>
                    <a:pt x="62718" y="225763"/>
                  </a:lnTo>
                  <a:lnTo>
                    <a:pt x="65133" y="236222"/>
                  </a:lnTo>
                  <a:lnTo>
                    <a:pt x="66230" y="242544"/>
                  </a:lnTo>
                  <a:lnTo>
                    <a:pt x="51226" y="256389"/>
                  </a:lnTo>
                  <a:lnTo>
                    <a:pt x="28976" y="275121"/>
                  </a:lnTo>
                  <a:lnTo>
                    <a:pt x="8796" y="291598"/>
                  </a:lnTo>
                  <a:lnTo>
                    <a:pt x="0" y="298678"/>
                  </a:lnTo>
                  <a:lnTo>
                    <a:pt x="56197" y="333755"/>
                  </a:lnTo>
                  <a:lnTo>
                    <a:pt x="140500" y="196443"/>
                  </a:lnTo>
                  <a:lnTo>
                    <a:pt x="142459" y="182565"/>
                  </a:lnTo>
                  <a:lnTo>
                    <a:pt x="141879" y="169629"/>
                  </a:lnTo>
                  <a:lnTo>
                    <a:pt x="140359" y="160076"/>
                  </a:lnTo>
                  <a:lnTo>
                    <a:pt x="139496" y="156349"/>
                  </a:lnTo>
                  <a:lnTo>
                    <a:pt x="139496" y="89204"/>
                  </a:lnTo>
                  <a:lnTo>
                    <a:pt x="151144" y="76161"/>
                  </a:lnTo>
                  <a:lnTo>
                    <a:pt x="157432" y="67532"/>
                  </a:lnTo>
                  <a:lnTo>
                    <a:pt x="160524" y="59465"/>
                  </a:lnTo>
                  <a:lnTo>
                    <a:pt x="162585" y="48107"/>
                  </a:lnTo>
                  <a:lnTo>
                    <a:pt x="164591" y="42087"/>
                  </a:lnTo>
                  <a:lnTo>
                    <a:pt x="164169" y="34074"/>
                  </a:lnTo>
                  <a:close/>
                </a:path>
                <a:path w="165100" h="334010">
                  <a:moveTo>
                    <a:pt x="127457" y="29070"/>
                  </a:moveTo>
                  <a:lnTo>
                    <a:pt x="124447" y="35077"/>
                  </a:lnTo>
                  <a:lnTo>
                    <a:pt x="125450" y="34074"/>
                  </a:lnTo>
                  <a:lnTo>
                    <a:pt x="164169" y="34074"/>
                  </a:lnTo>
                  <a:lnTo>
                    <a:pt x="164116" y="33070"/>
                  </a:lnTo>
                  <a:lnTo>
                    <a:pt x="137490" y="33070"/>
                  </a:lnTo>
                  <a:lnTo>
                    <a:pt x="127457" y="29070"/>
                  </a:lnTo>
                  <a:close/>
                </a:path>
                <a:path w="165100" h="334010">
                  <a:moveTo>
                    <a:pt x="148526" y="0"/>
                  </a:moveTo>
                  <a:lnTo>
                    <a:pt x="145516" y="0"/>
                  </a:lnTo>
                  <a:lnTo>
                    <a:pt x="143509" y="1003"/>
                  </a:lnTo>
                  <a:lnTo>
                    <a:pt x="147523" y="4013"/>
                  </a:lnTo>
                  <a:lnTo>
                    <a:pt x="153542" y="12026"/>
                  </a:lnTo>
                  <a:lnTo>
                    <a:pt x="143509" y="28066"/>
                  </a:lnTo>
                  <a:lnTo>
                    <a:pt x="140500" y="31064"/>
                  </a:lnTo>
                  <a:lnTo>
                    <a:pt x="137490" y="33070"/>
                  </a:lnTo>
                  <a:lnTo>
                    <a:pt x="164116" y="33070"/>
                  </a:lnTo>
                  <a:lnTo>
                    <a:pt x="150533" y="1003"/>
                  </a:lnTo>
                  <a:lnTo>
                    <a:pt x="148526" y="0"/>
                  </a:lnTo>
                  <a:close/>
                </a:path>
              </a:pathLst>
            </a:custGeom>
            <a:solidFill>
              <a:srgbClr val="F6B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251454" y="2252469"/>
              <a:ext cx="32384" cy="116205"/>
            </a:xfrm>
            <a:custGeom>
              <a:avLst/>
              <a:gdLst/>
              <a:ahLst/>
              <a:cxnLst/>
              <a:rect l="l" t="t" r="r" b="b"/>
              <a:pathLst>
                <a:path w="32385" h="116205">
                  <a:moveTo>
                    <a:pt x="31000" y="1003"/>
                  </a:moveTo>
                  <a:lnTo>
                    <a:pt x="30015" y="1003"/>
                  </a:lnTo>
                  <a:lnTo>
                    <a:pt x="30089" y="7988"/>
                  </a:lnTo>
                  <a:lnTo>
                    <a:pt x="28871" y="15725"/>
                  </a:lnTo>
                  <a:lnTo>
                    <a:pt x="25916" y="24153"/>
                  </a:lnTo>
                  <a:lnTo>
                    <a:pt x="20993" y="32956"/>
                  </a:lnTo>
                  <a:lnTo>
                    <a:pt x="9274" y="50319"/>
                  </a:lnTo>
                  <a:lnTo>
                    <a:pt x="2995" y="60286"/>
                  </a:lnTo>
                  <a:lnTo>
                    <a:pt x="467" y="64824"/>
                  </a:lnTo>
                  <a:lnTo>
                    <a:pt x="0" y="65900"/>
                  </a:lnTo>
                  <a:lnTo>
                    <a:pt x="2359" y="79603"/>
                  </a:lnTo>
                  <a:lnTo>
                    <a:pt x="3875" y="89371"/>
                  </a:lnTo>
                  <a:lnTo>
                    <a:pt x="5202" y="99884"/>
                  </a:lnTo>
                  <a:lnTo>
                    <a:pt x="6997" y="115824"/>
                  </a:lnTo>
                  <a:lnTo>
                    <a:pt x="6997" y="67894"/>
                  </a:lnTo>
                  <a:lnTo>
                    <a:pt x="18608" y="54903"/>
                  </a:lnTo>
                  <a:lnTo>
                    <a:pt x="24874" y="46308"/>
                  </a:lnTo>
                  <a:lnTo>
                    <a:pt x="27952" y="38274"/>
                  </a:lnTo>
                  <a:lnTo>
                    <a:pt x="29997" y="26962"/>
                  </a:lnTo>
                  <a:lnTo>
                    <a:pt x="32004" y="20967"/>
                  </a:lnTo>
                  <a:lnTo>
                    <a:pt x="31000" y="7988"/>
                  </a:lnTo>
                  <a:lnTo>
                    <a:pt x="31000" y="1003"/>
                  </a:lnTo>
                  <a:close/>
                </a:path>
                <a:path w="32385" h="116205">
                  <a:moveTo>
                    <a:pt x="29997" y="0"/>
                  </a:moveTo>
                  <a:lnTo>
                    <a:pt x="29997" y="1003"/>
                  </a:lnTo>
                  <a:lnTo>
                    <a:pt x="29997" y="0"/>
                  </a:lnTo>
                  <a:close/>
                </a:path>
              </a:pathLst>
            </a:custGeom>
            <a:solidFill>
              <a:srgbClr val="F3B0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855209" y="2479547"/>
              <a:ext cx="373380" cy="251460"/>
            </a:xfrm>
            <a:custGeom>
              <a:avLst/>
              <a:gdLst/>
              <a:ahLst/>
              <a:cxnLst/>
              <a:rect l="l" t="t" r="r" b="b"/>
              <a:pathLst>
                <a:path w="373379" h="251460">
                  <a:moveTo>
                    <a:pt x="251066" y="0"/>
                  </a:moveTo>
                  <a:lnTo>
                    <a:pt x="0" y="251460"/>
                  </a:lnTo>
                  <a:lnTo>
                    <a:pt x="246468" y="251460"/>
                  </a:lnTo>
                  <a:lnTo>
                    <a:pt x="373379" y="122504"/>
                  </a:lnTo>
                  <a:lnTo>
                    <a:pt x="366941" y="115138"/>
                  </a:lnTo>
                  <a:lnTo>
                    <a:pt x="25106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18859" y="2461256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20" h="134619">
                  <a:moveTo>
                    <a:pt x="31229" y="0"/>
                  </a:moveTo>
                  <a:lnTo>
                    <a:pt x="0" y="30530"/>
                  </a:lnTo>
                  <a:lnTo>
                    <a:pt x="103797" y="134112"/>
                  </a:lnTo>
                  <a:lnTo>
                    <a:pt x="134112" y="103593"/>
                  </a:lnTo>
                  <a:lnTo>
                    <a:pt x="312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8270" y="2386580"/>
              <a:ext cx="88391" cy="18135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711123" y="2220830"/>
              <a:ext cx="299720" cy="419100"/>
            </a:xfrm>
            <a:custGeom>
              <a:avLst/>
              <a:gdLst/>
              <a:ahLst/>
              <a:cxnLst/>
              <a:rect l="l" t="t" r="r" b="b"/>
              <a:pathLst>
                <a:path w="299720" h="419100">
                  <a:moveTo>
                    <a:pt x="7456" y="0"/>
                  </a:moveTo>
                  <a:lnTo>
                    <a:pt x="1284" y="11198"/>
                  </a:lnTo>
                  <a:lnTo>
                    <a:pt x="0" y="27110"/>
                  </a:lnTo>
                  <a:lnTo>
                    <a:pt x="1536" y="39724"/>
                  </a:lnTo>
                  <a:lnTo>
                    <a:pt x="17743" y="95286"/>
                  </a:lnTo>
                  <a:lnTo>
                    <a:pt x="38620" y="165391"/>
                  </a:lnTo>
                  <a:lnTo>
                    <a:pt x="53570" y="207098"/>
                  </a:lnTo>
                  <a:lnTo>
                    <a:pt x="75875" y="265503"/>
                  </a:lnTo>
                  <a:lnTo>
                    <a:pt x="97897" y="310666"/>
                  </a:lnTo>
                  <a:lnTo>
                    <a:pt x="120827" y="342327"/>
                  </a:lnTo>
                  <a:lnTo>
                    <a:pt x="126847" y="348360"/>
                  </a:lnTo>
                  <a:lnTo>
                    <a:pt x="132190" y="355086"/>
                  </a:lnTo>
                  <a:lnTo>
                    <a:pt x="138001" y="360680"/>
                  </a:lnTo>
                  <a:lnTo>
                    <a:pt x="144749" y="365896"/>
                  </a:lnTo>
                  <a:lnTo>
                    <a:pt x="152907" y="371486"/>
                  </a:lnTo>
                  <a:lnTo>
                    <a:pt x="165674" y="383537"/>
                  </a:lnTo>
                  <a:lnTo>
                    <a:pt x="179101" y="399263"/>
                  </a:lnTo>
                  <a:lnTo>
                    <a:pt x="194017" y="418743"/>
                  </a:lnTo>
                  <a:lnTo>
                    <a:pt x="299275" y="363447"/>
                  </a:lnTo>
                  <a:lnTo>
                    <a:pt x="285839" y="336001"/>
                  </a:lnTo>
                  <a:lnTo>
                    <a:pt x="278228" y="321093"/>
                  </a:lnTo>
                  <a:lnTo>
                    <a:pt x="273622" y="313537"/>
                  </a:lnTo>
                  <a:lnTo>
                    <a:pt x="269201" y="308151"/>
                  </a:lnTo>
                  <a:lnTo>
                    <a:pt x="262011" y="288644"/>
                  </a:lnTo>
                  <a:lnTo>
                    <a:pt x="262059" y="264422"/>
                  </a:lnTo>
                  <a:lnTo>
                    <a:pt x="263424" y="239443"/>
                  </a:lnTo>
                  <a:lnTo>
                    <a:pt x="260184" y="217664"/>
                  </a:lnTo>
                  <a:lnTo>
                    <a:pt x="245393" y="176956"/>
                  </a:lnTo>
                  <a:lnTo>
                    <a:pt x="220078" y="145287"/>
                  </a:lnTo>
                  <a:lnTo>
                    <a:pt x="213062" y="144325"/>
                  </a:lnTo>
                  <a:lnTo>
                    <a:pt x="206797" y="144402"/>
                  </a:lnTo>
                  <a:lnTo>
                    <a:pt x="200907" y="143163"/>
                  </a:lnTo>
                  <a:lnTo>
                    <a:pt x="195021" y="138251"/>
                  </a:lnTo>
                  <a:lnTo>
                    <a:pt x="187968" y="133537"/>
                  </a:lnTo>
                  <a:lnTo>
                    <a:pt x="181482" y="133725"/>
                  </a:lnTo>
                  <a:lnTo>
                    <a:pt x="174997" y="135420"/>
                  </a:lnTo>
                  <a:lnTo>
                    <a:pt x="167944" y="135228"/>
                  </a:lnTo>
                  <a:lnTo>
                    <a:pt x="162057" y="130692"/>
                  </a:lnTo>
                  <a:lnTo>
                    <a:pt x="156921" y="125305"/>
                  </a:lnTo>
                  <a:lnTo>
                    <a:pt x="151031" y="122368"/>
                  </a:lnTo>
                  <a:lnTo>
                    <a:pt x="142887" y="125182"/>
                  </a:lnTo>
                  <a:lnTo>
                    <a:pt x="133111" y="130078"/>
                  </a:lnTo>
                  <a:lnTo>
                    <a:pt x="127942" y="130690"/>
                  </a:lnTo>
                  <a:lnTo>
                    <a:pt x="121830" y="128192"/>
                  </a:lnTo>
                  <a:lnTo>
                    <a:pt x="111058" y="120652"/>
                  </a:lnTo>
                  <a:lnTo>
                    <a:pt x="105482" y="119427"/>
                  </a:lnTo>
                  <a:lnTo>
                    <a:pt x="98780" y="122160"/>
                  </a:lnTo>
                  <a:lnTo>
                    <a:pt x="92760" y="124179"/>
                  </a:lnTo>
                  <a:lnTo>
                    <a:pt x="88747" y="130212"/>
                  </a:lnTo>
                  <a:lnTo>
                    <a:pt x="80733" y="126186"/>
                  </a:lnTo>
                  <a:lnTo>
                    <a:pt x="74713" y="122160"/>
                  </a:lnTo>
                  <a:lnTo>
                    <a:pt x="71704" y="110095"/>
                  </a:lnTo>
                  <a:lnTo>
                    <a:pt x="68706" y="104062"/>
                  </a:lnTo>
                  <a:lnTo>
                    <a:pt x="33616" y="25653"/>
                  </a:lnTo>
                  <a:lnTo>
                    <a:pt x="31155" y="19051"/>
                  </a:lnTo>
                  <a:lnTo>
                    <a:pt x="28225" y="12078"/>
                  </a:lnTo>
                  <a:lnTo>
                    <a:pt x="24733" y="5859"/>
                  </a:lnTo>
                  <a:lnTo>
                    <a:pt x="20586" y="1523"/>
                  </a:lnTo>
                  <a:lnTo>
                    <a:pt x="7456" y="0"/>
                  </a:lnTo>
                  <a:close/>
                </a:path>
              </a:pathLst>
            </a:custGeom>
            <a:solidFill>
              <a:srgbClr val="F6B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714744" y="2220461"/>
              <a:ext cx="26034" cy="22860"/>
            </a:xfrm>
            <a:custGeom>
              <a:avLst/>
              <a:gdLst/>
              <a:ahLst/>
              <a:cxnLst/>
              <a:rect l="l" t="t" r="r" b="b"/>
              <a:pathLst>
                <a:path w="26034" h="22860">
                  <a:moveTo>
                    <a:pt x="12954" y="0"/>
                  </a:moveTo>
                  <a:lnTo>
                    <a:pt x="2984" y="1993"/>
                  </a:lnTo>
                  <a:lnTo>
                    <a:pt x="0" y="5969"/>
                  </a:lnTo>
                  <a:lnTo>
                    <a:pt x="3987" y="20878"/>
                  </a:lnTo>
                  <a:lnTo>
                    <a:pt x="13944" y="22860"/>
                  </a:lnTo>
                  <a:lnTo>
                    <a:pt x="25908" y="17894"/>
                  </a:lnTo>
                  <a:lnTo>
                    <a:pt x="22923" y="11938"/>
                  </a:lnTo>
                  <a:lnTo>
                    <a:pt x="20929" y="3987"/>
                  </a:lnTo>
                  <a:lnTo>
                    <a:pt x="15938" y="1003"/>
                  </a:lnTo>
                  <a:lnTo>
                    <a:pt x="13944" y="1003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FED6B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8270" y="2343913"/>
              <a:ext cx="380997" cy="38709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609587" y="2130554"/>
              <a:ext cx="121920" cy="50800"/>
            </a:xfrm>
            <a:custGeom>
              <a:avLst/>
              <a:gdLst/>
              <a:ahLst/>
              <a:cxnLst/>
              <a:rect l="l" t="t" r="r" b="b"/>
              <a:pathLst>
                <a:path w="121920" h="50800">
                  <a:moveTo>
                    <a:pt x="119900" y="0"/>
                  </a:moveTo>
                  <a:lnTo>
                    <a:pt x="3022" y="0"/>
                  </a:lnTo>
                  <a:lnTo>
                    <a:pt x="0" y="2959"/>
                  </a:lnTo>
                  <a:lnTo>
                    <a:pt x="0" y="47332"/>
                  </a:lnTo>
                  <a:lnTo>
                    <a:pt x="3022" y="50292"/>
                  </a:lnTo>
                  <a:lnTo>
                    <a:pt x="119900" y="50292"/>
                  </a:lnTo>
                  <a:lnTo>
                    <a:pt x="121920" y="47332"/>
                  </a:lnTo>
                  <a:lnTo>
                    <a:pt x="121920" y="44373"/>
                  </a:lnTo>
                  <a:lnTo>
                    <a:pt x="121920" y="2959"/>
                  </a:lnTo>
                  <a:lnTo>
                    <a:pt x="119900" y="0"/>
                  </a:lnTo>
                  <a:close/>
                </a:path>
              </a:pathLst>
            </a:custGeom>
            <a:solidFill>
              <a:srgbClr val="FCC0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609587" y="2154936"/>
              <a:ext cx="127000" cy="29209"/>
            </a:xfrm>
            <a:custGeom>
              <a:avLst/>
              <a:gdLst/>
              <a:ahLst/>
              <a:cxnLst/>
              <a:rect l="l" t="t" r="r" b="b"/>
              <a:pathLst>
                <a:path w="127000" h="29210">
                  <a:moveTo>
                    <a:pt x="126492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26492" y="28955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F9A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3697" y="2103120"/>
              <a:ext cx="266078" cy="25450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20986" y="3402538"/>
            <a:ext cx="159448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r>
              <a:rPr dirty="0" sz="10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06067" y="3954780"/>
            <a:ext cx="1363980" cy="558165"/>
          </a:xfrm>
          <a:prstGeom prst="rect">
            <a:avLst/>
          </a:prstGeom>
          <a:solidFill>
            <a:srgbClr val="005EB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3175">
              <a:lnSpc>
                <a:spcPts val="980"/>
              </a:lnSpc>
            </a:pP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Primary</a:t>
            </a:r>
            <a:r>
              <a:rPr dirty="0" sz="10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1000">
              <a:latin typeface="Microsoft Sans Serif"/>
              <a:cs typeface="Microsoft Sans Serif"/>
            </a:endParaRPr>
          </a:p>
          <a:p>
            <a:pPr algn="ctr" marL="274955" marR="265430">
              <a:lnSpc>
                <a:spcPct val="100000"/>
              </a:lnSpc>
            </a:pPr>
            <a:r>
              <a:rPr dirty="0" sz="1000" spc="20">
                <a:solidFill>
                  <a:srgbClr val="FFFFFF"/>
                </a:solidFill>
                <a:latin typeface="Microsoft Sans Serif"/>
                <a:cs typeface="Microsoft Sans Serif"/>
              </a:rPr>
              <a:t>secondary </a:t>
            </a:r>
            <a:r>
              <a:rPr dirty="0" sz="10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1000" spc="50">
                <a:solidFill>
                  <a:srgbClr val="FFFFFF"/>
                </a:solidFill>
                <a:latin typeface="Microsoft Sans Serif"/>
                <a:cs typeface="Microsoft Sans Serif"/>
              </a:rPr>
              <a:t>upp</a:t>
            </a:r>
            <a:r>
              <a:rPr dirty="0" sz="1000" spc="4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1000" spc="-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000" spc="10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1000" spc="-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000" spc="5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000" spc="1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000" spc="2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000" spc="50">
                <a:solidFill>
                  <a:srgbClr val="FFFFFF"/>
                </a:solidFill>
                <a:latin typeface="Microsoft Sans Serif"/>
                <a:cs typeface="Microsoft Sans Serif"/>
              </a:rPr>
              <a:t>l  </a:t>
            </a: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06067" y="5835396"/>
            <a:ext cx="1363980" cy="548640"/>
          </a:xfrm>
          <a:prstGeom prst="rect">
            <a:avLst/>
          </a:prstGeom>
          <a:solidFill>
            <a:srgbClr val="6D2077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62560">
              <a:lnSpc>
                <a:spcPct val="100000"/>
              </a:lnSpc>
            </a:pP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dirty="0" sz="10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06067" y="4578096"/>
            <a:ext cx="1363980" cy="546100"/>
          </a:xfrm>
          <a:prstGeom prst="rect">
            <a:avLst/>
          </a:prstGeom>
          <a:solidFill>
            <a:srgbClr val="0091DA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preparation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06067" y="5210556"/>
            <a:ext cx="1363980" cy="554990"/>
          </a:xfrm>
          <a:prstGeom prst="rect">
            <a:avLst/>
          </a:prstGeom>
          <a:solidFill>
            <a:srgbClr val="F68D2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 marL="97155" marR="84455" indent="167005">
              <a:lnSpc>
                <a:spcPct val="100000"/>
              </a:lnSpc>
            </a:pPr>
            <a:r>
              <a:rPr dirty="0" sz="1000" spc="15">
                <a:solidFill>
                  <a:srgbClr val="FFFFFF"/>
                </a:solidFill>
                <a:latin typeface="Microsoft Sans Serif"/>
                <a:cs typeface="Microsoft Sans Serif"/>
              </a:rPr>
              <a:t>Reskilling </a:t>
            </a: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0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40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10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25">
                <a:solidFill>
                  <a:srgbClr val="FFFFFF"/>
                </a:solidFill>
                <a:latin typeface="Microsoft Sans Serif"/>
                <a:cs typeface="Microsoft Sans Serif"/>
              </a:rPr>
              <a:t>certifications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06067" y="6486144"/>
            <a:ext cx="1363980" cy="554990"/>
          </a:xfrm>
          <a:prstGeom prst="rect">
            <a:avLst/>
          </a:prstGeom>
          <a:solidFill>
            <a:srgbClr val="BC204B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Times New Roman"/>
              <a:cs typeface="Times New Roman"/>
            </a:endParaRPr>
          </a:p>
          <a:p>
            <a:pPr marL="229235" marR="220345" indent="28575">
              <a:lnSpc>
                <a:spcPct val="100000"/>
              </a:lnSpc>
            </a:pPr>
            <a:r>
              <a:rPr dirty="0" sz="1000" spc="20">
                <a:solidFill>
                  <a:srgbClr val="FFFFFF"/>
                </a:solidFill>
                <a:latin typeface="Microsoft Sans Serif"/>
                <a:cs typeface="Microsoft Sans Serif"/>
              </a:rPr>
              <a:t>Language </a:t>
            </a: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000" spc="-25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casual</a:t>
            </a:r>
            <a:r>
              <a:rPr dirty="0" sz="1000" spc="-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35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5024" y="3985515"/>
            <a:ext cx="641985" cy="3063240"/>
            <a:chOff x="605024" y="3985515"/>
            <a:chExt cx="641985" cy="3063240"/>
          </a:xfrm>
        </p:grpSpPr>
        <p:sp>
          <p:nvSpPr>
            <p:cNvPr id="41" name="object 41"/>
            <p:cNvSpPr/>
            <p:nvPr/>
          </p:nvSpPr>
          <p:spPr>
            <a:xfrm>
              <a:off x="605024" y="3985515"/>
              <a:ext cx="472440" cy="427990"/>
            </a:xfrm>
            <a:custGeom>
              <a:avLst/>
              <a:gdLst/>
              <a:ahLst/>
              <a:cxnLst/>
              <a:rect l="l" t="t" r="r" b="b"/>
              <a:pathLst>
                <a:path w="472440" h="427989">
                  <a:moveTo>
                    <a:pt x="413867" y="398272"/>
                  </a:moveTo>
                  <a:lnTo>
                    <a:pt x="220776" y="421665"/>
                  </a:lnTo>
                  <a:lnTo>
                    <a:pt x="221361" y="426961"/>
                  </a:lnTo>
                  <a:lnTo>
                    <a:pt x="413867" y="403567"/>
                  </a:lnTo>
                  <a:lnTo>
                    <a:pt x="413867" y="398272"/>
                  </a:lnTo>
                  <a:close/>
                </a:path>
                <a:path w="472440" h="427989">
                  <a:moveTo>
                    <a:pt x="43865" y="302260"/>
                  </a:moveTo>
                  <a:lnTo>
                    <a:pt x="42837" y="303530"/>
                  </a:lnTo>
                  <a:lnTo>
                    <a:pt x="41948" y="304800"/>
                  </a:lnTo>
                  <a:lnTo>
                    <a:pt x="41211" y="306070"/>
                  </a:lnTo>
                  <a:lnTo>
                    <a:pt x="40474" y="308610"/>
                  </a:lnTo>
                  <a:lnTo>
                    <a:pt x="39738" y="309880"/>
                  </a:lnTo>
                  <a:lnTo>
                    <a:pt x="39154" y="312420"/>
                  </a:lnTo>
                  <a:lnTo>
                    <a:pt x="38569" y="313690"/>
                  </a:lnTo>
                  <a:lnTo>
                    <a:pt x="37236" y="321310"/>
                  </a:lnTo>
                  <a:lnTo>
                    <a:pt x="36499" y="327660"/>
                  </a:lnTo>
                  <a:lnTo>
                    <a:pt x="36068" y="332740"/>
                  </a:lnTo>
                  <a:lnTo>
                    <a:pt x="35946" y="340360"/>
                  </a:lnTo>
                  <a:lnTo>
                    <a:pt x="36068" y="345440"/>
                  </a:lnTo>
                  <a:lnTo>
                    <a:pt x="36360" y="350520"/>
                  </a:lnTo>
                  <a:lnTo>
                    <a:pt x="36804" y="353060"/>
                  </a:lnTo>
                  <a:lnTo>
                    <a:pt x="37388" y="359410"/>
                  </a:lnTo>
                  <a:lnTo>
                    <a:pt x="37833" y="361950"/>
                  </a:lnTo>
                  <a:lnTo>
                    <a:pt x="39001" y="365760"/>
                  </a:lnTo>
                  <a:lnTo>
                    <a:pt x="39598" y="368300"/>
                  </a:lnTo>
                  <a:lnTo>
                    <a:pt x="216649" y="427990"/>
                  </a:lnTo>
                  <a:lnTo>
                    <a:pt x="215620" y="426720"/>
                  </a:lnTo>
                  <a:lnTo>
                    <a:pt x="214731" y="425450"/>
                  </a:lnTo>
                  <a:lnTo>
                    <a:pt x="213563" y="424180"/>
                  </a:lnTo>
                  <a:lnTo>
                    <a:pt x="212826" y="422910"/>
                  </a:lnTo>
                  <a:lnTo>
                    <a:pt x="211937" y="420370"/>
                  </a:lnTo>
                  <a:lnTo>
                    <a:pt x="211201" y="419100"/>
                  </a:lnTo>
                  <a:lnTo>
                    <a:pt x="210464" y="416560"/>
                  </a:lnTo>
                  <a:lnTo>
                    <a:pt x="209296" y="411480"/>
                  </a:lnTo>
                  <a:lnTo>
                    <a:pt x="208851" y="408940"/>
                  </a:lnTo>
                  <a:lnTo>
                    <a:pt x="208559" y="406400"/>
                  </a:lnTo>
                  <a:lnTo>
                    <a:pt x="208114" y="403860"/>
                  </a:lnTo>
                  <a:lnTo>
                    <a:pt x="207670" y="398780"/>
                  </a:lnTo>
                  <a:lnTo>
                    <a:pt x="207530" y="393700"/>
                  </a:lnTo>
                  <a:lnTo>
                    <a:pt x="207530" y="387350"/>
                  </a:lnTo>
                  <a:lnTo>
                    <a:pt x="211353" y="361950"/>
                  </a:lnTo>
                  <a:lnTo>
                    <a:pt x="211937" y="359410"/>
                  </a:lnTo>
                  <a:lnTo>
                    <a:pt x="212674" y="358140"/>
                  </a:lnTo>
                  <a:lnTo>
                    <a:pt x="213563" y="355600"/>
                  </a:lnTo>
                  <a:lnTo>
                    <a:pt x="214439" y="354330"/>
                  </a:lnTo>
                  <a:lnTo>
                    <a:pt x="43865" y="302260"/>
                  </a:lnTo>
                  <a:close/>
                </a:path>
                <a:path w="472440" h="427989">
                  <a:moveTo>
                    <a:pt x="47980" y="217170"/>
                  </a:moveTo>
                  <a:lnTo>
                    <a:pt x="46951" y="218440"/>
                  </a:lnTo>
                  <a:lnTo>
                    <a:pt x="46215" y="219710"/>
                  </a:lnTo>
                  <a:lnTo>
                    <a:pt x="45339" y="220980"/>
                  </a:lnTo>
                  <a:lnTo>
                    <a:pt x="43865" y="223520"/>
                  </a:lnTo>
                  <a:lnTo>
                    <a:pt x="42392" y="228600"/>
                  </a:lnTo>
                  <a:lnTo>
                    <a:pt x="41808" y="229870"/>
                  </a:lnTo>
                  <a:lnTo>
                    <a:pt x="40767" y="236220"/>
                  </a:lnTo>
                  <a:lnTo>
                    <a:pt x="39738" y="241300"/>
                  </a:lnTo>
                  <a:lnTo>
                    <a:pt x="39154" y="246380"/>
                  </a:lnTo>
                  <a:lnTo>
                    <a:pt x="38709" y="252730"/>
                  </a:lnTo>
                  <a:lnTo>
                    <a:pt x="38534" y="256540"/>
                  </a:lnTo>
                  <a:lnTo>
                    <a:pt x="38531" y="269240"/>
                  </a:lnTo>
                  <a:lnTo>
                    <a:pt x="38569" y="270510"/>
                  </a:lnTo>
                  <a:lnTo>
                    <a:pt x="40919" y="285750"/>
                  </a:lnTo>
                  <a:lnTo>
                    <a:pt x="41363" y="288290"/>
                  </a:lnTo>
                  <a:lnTo>
                    <a:pt x="43573" y="292100"/>
                  </a:lnTo>
                  <a:lnTo>
                    <a:pt x="217538" y="344170"/>
                  </a:lnTo>
                  <a:lnTo>
                    <a:pt x="216649" y="342900"/>
                  </a:lnTo>
                  <a:lnTo>
                    <a:pt x="215912" y="340360"/>
                  </a:lnTo>
                  <a:lnTo>
                    <a:pt x="215176" y="339090"/>
                  </a:lnTo>
                  <a:lnTo>
                    <a:pt x="213702" y="334010"/>
                  </a:lnTo>
                  <a:lnTo>
                    <a:pt x="213258" y="332740"/>
                  </a:lnTo>
                  <a:lnTo>
                    <a:pt x="212826" y="330200"/>
                  </a:lnTo>
                  <a:lnTo>
                    <a:pt x="212534" y="327660"/>
                  </a:lnTo>
                  <a:lnTo>
                    <a:pt x="212090" y="322580"/>
                  </a:lnTo>
                  <a:lnTo>
                    <a:pt x="212051" y="321310"/>
                  </a:lnTo>
                  <a:lnTo>
                    <a:pt x="212112" y="308610"/>
                  </a:lnTo>
                  <a:lnTo>
                    <a:pt x="218859" y="276860"/>
                  </a:lnTo>
                  <a:lnTo>
                    <a:pt x="219595" y="274320"/>
                  </a:lnTo>
                  <a:lnTo>
                    <a:pt x="220472" y="273050"/>
                  </a:lnTo>
                  <a:lnTo>
                    <a:pt x="221208" y="270510"/>
                  </a:lnTo>
                  <a:lnTo>
                    <a:pt x="222389" y="269240"/>
                  </a:lnTo>
                  <a:lnTo>
                    <a:pt x="47980" y="217170"/>
                  </a:lnTo>
                  <a:close/>
                </a:path>
                <a:path w="472440" h="427989">
                  <a:moveTo>
                    <a:pt x="413867" y="316230"/>
                  </a:moveTo>
                  <a:lnTo>
                    <a:pt x="222097" y="339090"/>
                  </a:lnTo>
                  <a:lnTo>
                    <a:pt x="222681" y="344170"/>
                  </a:lnTo>
                  <a:lnTo>
                    <a:pt x="413867" y="321310"/>
                  </a:lnTo>
                  <a:lnTo>
                    <a:pt x="413867" y="316230"/>
                  </a:lnTo>
                  <a:close/>
                </a:path>
                <a:path w="472440" h="427989">
                  <a:moveTo>
                    <a:pt x="413867" y="234950"/>
                  </a:moveTo>
                  <a:lnTo>
                    <a:pt x="229895" y="256540"/>
                  </a:lnTo>
                  <a:lnTo>
                    <a:pt x="230479" y="261620"/>
                  </a:lnTo>
                  <a:lnTo>
                    <a:pt x="413867" y="240030"/>
                  </a:lnTo>
                  <a:lnTo>
                    <a:pt x="413867" y="234950"/>
                  </a:lnTo>
                  <a:close/>
                </a:path>
                <a:path w="472440" h="427989">
                  <a:moveTo>
                    <a:pt x="54610" y="135890"/>
                  </a:moveTo>
                  <a:lnTo>
                    <a:pt x="53428" y="135890"/>
                  </a:lnTo>
                  <a:lnTo>
                    <a:pt x="51663" y="138430"/>
                  </a:lnTo>
                  <a:lnTo>
                    <a:pt x="50634" y="139700"/>
                  </a:lnTo>
                  <a:lnTo>
                    <a:pt x="49898" y="142240"/>
                  </a:lnTo>
                  <a:lnTo>
                    <a:pt x="49161" y="143510"/>
                  </a:lnTo>
                  <a:lnTo>
                    <a:pt x="48425" y="146050"/>
                  </a:lnTo>
                  <a:lnTo>
                    <a:pt x="44005" y="180340"/>
                  </a:lnTo>
                  <a:lnTo>
                    <a:pt x="44157" y="185420"/>
                  </a:lnTo>
                  <a:lnTo>
                    <a:pt x="44450" y="190500"/>
                  </a:lnTo>
                  <a:lnTo>
                    <a:pt x="45631" y="200660"/>
                  </a:lnTo>
                  <a:lnTo>
                    <a:pt x="46075" y="201930"/>
                  </a:lnTo>
                  <a:lnTo>
                    <a:pt x="47104" y="205740"/>
                  </a:lnTo>
                  <a:lnTo>
                    <a:pt x="47840" y="207010"/>
                  </a:lnTo>
                  <a:lnTo>
                    <a:pt x="225475" y="260350"/>
                  </a:lnTo>
                  <a:lnTo>
                    <a:pt x="224447" y="257810"/>
                  </a:lnTo>
                  <a:lnTo>
                    <a:pt x="223710" y="256540"/>
                  </a:lnTo>
                  <a:lnTo>
                    <a:pt x="222237" y="252730"/>
                  </a:lnTo>
                  <a:lnTo>
                    <a:pt x="220179" y="243840"/>
                  </a:lnTo>
                  <a:lnTo>
                    <a:pt x="219595" y="238760"/>
                  </a:lnTo>
                  <a:lnTo>
                    <a:pt x="219303" y="233680"/>
                  </a:lnTo>
                  <a:lnTo>
                    <a:pt x="219181" y="228600"/>
                  </a:lnTo>
                  <a:lnTo>
                    <a:pt x="219303" y="222250"/>
                  </a:lnTo>
                  <a:lnTo>
                    <a:pt x="223862" y="195580"/>
                  </a:lnTo>
                  <a:lnTo>
                    <a:pt x="224599" y="193040"/>
                  </a:lnTo>
                  <a:lnTo>
                    <a:pt x="226364" y="190500"/>
                  </a:lnTo>
                  <a:lnTo>
                    <a:pt x="227101" y="187960"/>
                  </a:lnTo>
                  <a:lnTo>
                    <a:pt x="227977" y="186690"/>
                  </a:lnTo>
                  <a:lnTo>
                    <a:pt x="54610" y="135890"/>
                  </a:lnTo>
                  <a:close/>
                </a:path>
                <a:path w="472440" h="427989">
                  <a:moveTo>
                    <a:pt x="119367" y="125730"/>
                  </a:moveTo>
                  <a:lnTo>
                    <a:pt x="63436" y="130810"/>
                  </a:lnTo>
                  <a:lnTo>
                    <a:pt x="227977" y="180340"/>
                  </a:lnTo>
                  <a:lnTo>
                    <a:pt x="320922" y="170180"/>
                  </a:lnTo>
                  <a:lnTo>
                    <a:pt x="236080" y="170180"/>
                  </a:lnTo>
                  <a:lnTo>
                    <a:pt x="226212" y="168910"/>
                  </a:lnTo>
                  <a:lnTo>
                    <a:pt x="216496" y="168910"/>
                  </a:lnTo>
                  <a:lnTo>
                    <a:pt x="188391" y="165100"/>
                  </a:lnTo>
                  <a:lnTo>
                    <a:pt x="148653" y="153670"/>
                  </a:lnTo>
                  <a:lnTo>
                    <a:pt x="142176" y="149860"/>
                  </a:lnTo>
                  <a:lnTo>
                    <a:pt x="136436" y="147320"/>
                  </a:lnTo>
                  <a:lnTo>
                    <a:pt x="131292" y="143510"/>
                  </a:lnTo>
                  <a:lnTo>
                    <a:pt x="127012" y="139700"/>
                  </a:lnTo>
                  <a:lnTo>
                    <a:pt x="123634" y="134620"/>
                  </a:lnTo>
                  <a:lnTo>
                    <a:pt x="120980" y="130810"/>
                  </a:lnTo>
                  <a:lnTo>
                    <a:pt x="119367" y="125730"/>
                  </a:lnTo>
                  <a:close/>
                </a:path>
                <a:path w="472440" h="427989">
                  <a:moveTo>
                    <a:pt x="353669" y="135890"/>
                  </a:moveTo>
                  <a:lnTo>
                    <a:pt x="318198" y="158750"/>
                  </a:lnTo>
                  <a:lnTo>
                    <a:pt x="265366" y="168910"/>
                  </a:lnTo>
                  <a:lnTo>
                    <a:pt x="255651" y="168910"/>
                  </a:lnTo>
                  <a:lnTo>
                    <a:pt x="245795" y="170180"/>
                  </a:lnTo>
                  <a:lnTo>
                    <a:pt x="320922" y="170180"/>
                  </a:lnTo>
                  <a:lnTo>
                    <a:pt x="413867" y="160020"/>
                  </a:lnTo>
                  <a:lnTo>
                    <a:pt x="413867" y="151130"/>
                  </a:lnTo>
                  <a:lnTo>
                    <a:pt x="353669" y="135890"/>
                  </a:lnTo>
                  <a:close/>
                </a:path>
                <a:path w="472440" h="427989">
                  <a:moveTo>
                    <a:pt x="135699" y="88900"/>
                  </a:moveTo>
                  <a:lnTo>
                    <a:pt x="134518" y="95250"/>
                  </a:lnTo>
                  <a:lnTo>
                    <a:pt x="133197" y="100330"/>
                  </a:lnTo>
                  <a:lnTo>
                    <a:pt x="132321" y="104140"/>
                  </a:lnTo>
                  <a:lnTo>
                    <a:pt x="131584" y="106680"/>
                  </a:lnTo>
                  <a:lnTo>
                    <a:pt x="130987" y="110490"/>
                  </a:lnTo>
                  <a:lnTo>
                    <a:pt x="130556" y="113030"/>
                  </a:lnTo>
                  <a:lnTo>
                    <a:pt x="130251" y="116840"/>
                  </a:lnTo>
                  <a:lnTo>
                    <a:pt x="130158" y="120650"/>
                  </a:lnTo>
                  <a:lnTo>
                    <a:pt x="130251" y="123190"/>
                  </a:lnTo>
                  <a:lnTo>
                    <a:pt x="133350" y="132080"/>
                  </a:lnTo>
                  <a:lnTo>
                    <a:pt x="134086" y="133350"/>
                  </a:lnTo>
                  <a:lnTo>
                    <a:pt x="169252" y="149860"/>
                  </a:lnTo>
                  <a:lnTo>
                    <a:pt x="175729" y="152400"/>
                  </a:lnTo>
                  <a:lnTo>
                    <a:pt x="182499" y="153670"/>
                  </a:lnTo>
                  <a:lnTo>
                    <a:pt x="218706" y="160020"/>
                  </a:lnTo>
                  <a:lnTo>
                    <a:pt x="263448" y="160020"/>
                  </a:lnTo>
                  <a:lnTo>
                    <a:pt x="291566" y="154940"/>
                  </a:lnTo>
                  <a:lnTo>
                    <a:pt x="304520" y="152400"/>
                  </a:lnTo>
                  <a:lnTo>
                    <a:pt x="310553" y="149860"/>
                  </a:lnTo>
                  <a:lnTo>
                    <a:pt x="316141" y="147320"/>
                  </a:lnTo>
                  <a:lnTo>
                    <a:pt x="321589" y="146050"/>
                  </a:lnTo>
                  <a:lnTo>
                    <a:pt x="326593" y="142240"/>
                  </a:lnTo>
                  <a:lnTo>
                    <a:pt x="331152" y="139700"/>
                  </a:lnTo>
                  <a:lnTo>
                    <a:pt x="335572" y="137160"/>
                  </a:lnTo>
                  <a:lnTo>
                    <a:pt x="339394" y="133350"/>
                  </a:lnTo>
                  <a:lnTo>
                    <a:pt x="339979" y="133350"/>
                  </a:lnTo>
                  <a:lnTo>
                    <a:pt x="341757" y="128270"/>
                  </a:lnTo>
                  <a:lnTo>
                    <a:pt x="342049" y="125730"/>
                  </a:lnTo>
                  <a:lnTo>
                    <a:pt x="342049" y="123190"/>
                  </a:lnTo>
                  <a:lnTo>
                    <a:pt x="341896" y="120650"/>
                  </a:lnTo>
                  <a:lnTo>
                    <a:pt x="341604" y="116840"/>
                  </a:lnTo>
                  <a:lnTo>
                    <a:pt x="341160" y="114300"/>
                  </a:lnTo>
                  <a:lnTo>
                    <a:pt x="340631" y="111760"/>
                  </a:lnTo>
                  <a:lnTo>
                    <a:pt x="236664" y="111760"/>
                  </a:lnTo>
                  <a:lnTo>
                    <a:pt x="135699" y="88900"/>
                  </a:lnTo>
                  <a:close/>
                </a:path>
                <a:path w="472440" h="427989">
                  <a:moveTo>
                    <a:pt x="433882" y="148590"/>
                  </a:moveTo>
                  <a:lnTo>
                    <a:pt x="427113" y="148590"/>
                  </a:lnTo>
                  <a:lnTo>
                    <a:pt x="428142" y="149860"/>
                  </a:lnTo>
                  <a:lnTo>
                    <a:pt x="433146" y="149860"/>
                  </a:lnTo>
                  <a:lnTo>
                    <a:pt x="433882" y="148590"/>
                  </a:lnTo>
                  <a:close/>
                </a:path>
                <a:path w="472440" h="427989">
                  <a:moveTo>
                    <a:pt x="436537" y="78740"/>
                  </a:moveTo>
                  <a:lnTo>
                    <a:pt x="422998" y="78740"/>
                  </a:lnTo>
                  <a:lnTo>
                    <a:pt x="421220" y="80010"/>
                  </a:lnTo>
                  <a:lnTo>
                    <a:pt x="419455" y="82550"/>
                  </a:lnTo>
                  <a:lnTo>
                    <a:pt x="419315" y="82550"/>
                  </a:lnTo>
                  <a:lnTo>
                    <a:pt x="422554" y="88900"/>
                  </a:lnTo>
                  <a:lnTo>
                    <a:pt x="424167" y="88900"/>
                  </a:lnTo>
                  <a:lnTo>
                    <a:pt x="423138" y="92710"/>
                  </a:lnTo>
                  <a:lnTo>
                    <a:pt x="422262" y="97790"/>
                  </a:lnTo>
                  <a:lnTo>
                    <a:pt x="421525" y="104140"/>
                  </a:lnTo>
                  <a:lnTo>
                    <a:pt x="420789" y="109220"/>
                  </a:lnTo>
                  <a:lnTo>
                    <a:pt x="420052" y="116840"/>
                  </a:lnTo>
                  <a:lnTo>
                    <a:pt x="419935" y="119380"/>
                  </a:lnTo>
                  <a:lnTo>
                    <a:pt x="419830" y="130810"/>
                  </a:lnTo>
                  <a:lnTo>
                    <a:pt x="419900" y="132080"/>
                  </a:lnTo>
                  <a:lnTo>
                    <a:pt x="420192" y="135890"/>
                  </a:lnTo>
                  <a:lnTo>
                    <a:pt x="420636" y="137160"/>
                  </a:lnTo>
                  <a:lnTo>
                    <a:pt x="421220" y="139700"/>
                  </a:lnTo>
                  <a:lnTo>
                    <a:pt x="421817" y="140970"/>
                  </a:lnTo>
                  <a:lnTo>
                    <a:pt x="422262" y="142240"/>
                  </a:lnTo>
                  <a:lnTo>
                    <a:pt x="423430" y="144780"/>
                  </a:lnTo>
                  <a:lnTo>
                    <a:pt x="425640" y="147320"/>
                  </a:lnTo>
                  <a:lnTo>
                    <a:pt x="426377" y="148590"/>
                  </a:lnTo>
                  <a:lnTo>
                    <a:pt x="434771" y="148590"/>
                  </a:lnTo>
                  <a:lnTo>
                    <a:pt x="435508" y="147320"/>
                  </a:lnTo>
                  <a:lnTo>
                    <a:pt x="436245" y="147320"/>
                  </a:lnTo>
                  <a:lnTo>
                    <a:pt x="437565" y="144780"/>
                  </a:lnTo>
                  <a:lnTo>
                    <a:pt x="438150" y="144780"/>
                  </a:lnTo>
                  <a:lnTo>
                    <a:pt x="438746" y="143510"/>
                  </a:lnTo>
                  <a:lnTo>
                    <a:pt x="439178" y="140970"/>
                  </a:lnTo>
                  <a:lnTo>
                    <a:pt x="439623" y="139700"/>
                  </a:lnTo>
                  <a:lnTo>
                    <a:pt x="440207" y="137160"/>
                  </a:lnTo>
                  <a:lnTo>
                    <a:pt x="440436" y="133350"/>
                  </a:lnTo>
                  <a:lnTo>
                    <a:pt x="440512" y="125730"/>
                  </a:lnTo>
                  <a:lnTo>
                    <a:pt x="440359" y="123190"/>
                  </a:lnTo>
                  <a:lnTo>
                    <a:pt x="439775" y="116840"/>
                  </a:lnTo>
                  <a:lnTo>
                    <a:pt x="438886" y="110490"/>
                  </a:lnTo>
                  <a:lnTo>
                    <a:pt x="437857" y="104140"/>
                  </a:lnTo>
                  <a:lnTo>
                    <a:pt x="434327" y="88900"/>
                  </a:lnTo>
                  <a:lnTo>
                    <a:pt x="436092" y="87630"/>
                  </a:lnTo>
                  <a:lnTo>
                    <a:pt x="438442" y="85090"/>
                  </a:lnTo>
                  <a:lnTo>
                    <a:pt x="439039" y="85090"/>
                  </a:lnTo>
                  <a:lnTo>
                    <a:pt x="439331" y="83820"/>
                  </a:lnTo>
                  <a:lnTo>
                    <a:pt x="439470" y="82550"/>
                  </a:lnTo>
                  <a:lnTo>
                    <a:pt x="439331" y="81280"/>
                  </a:lnTo>
                  <a:lnTo>
                    <a:pt x="438886" y="81280"/>
                  </a:lnTo>
                  <a:lnTo>
                    <a:pt x="438442" y="80010"/>
                  </a:lnTo>
                  <a:lnTo>
                    <a:pt x="437565" y="80010"/>
                  </a:lnTo>
                  <a:lnTo>
                    <a:pt x="436537" y="78740"/>
                  </a:lnTo>
                  <a:close/>
                </a:path>
                <a:path w="472440" h="427989">
                  <a:moveTo>
                    <a:pt x="335419" y="90170"/>
                  </a:moveTo>
                  <a:lnTo>
                    <a:pt x="236664" y="111760"/>
                  </a:lnTo>
                  <a:lnTo>
                    <a:pt x="340631" y="111760"/>
                  </a:lnTo>
                  <a:lnTo>
                    <a:pt x="339839" y="107950"/>
                  </a:lnTo>
                  <a:lnTo>
                    <a:pt x="336740" y="95250"/>
                  </a:lnTo>
                  <a:lnTo>
                    <a:pt x="335419" y="90170"/>
                  </a:lnTo>
                  <a:close/>
                </a:path>
                <a:path w="472440" h="427989">
                  <a:moveTo>
                    <a:pt x="236220" y="0"/>
                  </a:moveTo>
                  <a:lnTo>
                    <a:pt x="0" y="52070"/>
                  </a:lnTo>
                  <a:lnTo>
                    <a:pt x="236220" y="104140"/>
                  </a:lnTo>
                  <a:lnTo>
                    <a:pt x="428002" y="62230"/>
                  </a:lnTo>
                  <a:lnTo>
                    <a:pt x="430352" y="62230"/>
                  </a:lnTo>
                  <a:lnTo>
                    <a:pt x="430352" y="60960"/>
                  </a:lnTo>
                  <a:lnTo>
                    <a:pt x="472440" y="52070"/>
                  </a:lnTo>
                  <a:lnTo>
                    <a:pt x="236220" y="0"/>
                  </a:lnTo>
                  <a:close/>
                </a:path>
                <a:path w="472440" h="427989">
                  <a:moveTo>
                    <a:pt x="430352" y="62230"/>
                  </a:moveTo>
                  <a:lnTo>
                    <a:pt x="428002" y="62230"/>
                  </a:lnTo>
                  <a:lnTo>
                    <a:pt x="428002" y="77470"/>
                  </a:lnTo>
                  <a:lnTo>
                    <a:pt x="426669" y="78740"/>
                  </a:lnTo>
                  <a:lnTo>
                    <a:pt x="433146" y="78740"/>
                  </a:lnTo>
                  <a:lnTo>
                    <a:pt x="430352" y="77470"/>
                  </a:lnTo>
                  <a:lnTo>
                    <a:pt x="430352" y="6223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082" y="5903976"/>
              <a:ext cx="574550" cy="47549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59930" y="4631433"/>
              <a:ext cx="586740" cy="433070"/>
            </a:xfrm>
            <a:custGeom>
              <a:avLst/>
              <a:gdLst/>
              <a:ahLst/>
              <a:cxnLst/>
              <a:rect l="l" t="t" r="r" b="b"/>
              <a:pathLst>
                <a:path w="586740" h="433070">
                  <a:moveTo>
                    <a:pt x="198098" y="336600"/>
                  </a:moveTo>
                  <a:lnTo>
                    <a:pt x="170806" y="367550"/>
                  </a:lnTo>
                  <a:lnTo>
                    <a:pt x="173790" y="370166"/>
                  </a:lnTo>
                  <a:lnTo>
                    <a:pt x="176419" y="372960"/>
                  </a:lnTo>
                  <a:lnTo>
                    <a:pt x="179213" y="375754"/>
                  </a:lnTo>
                  <a:lnTo>
                    <a:pt x="181651" y="378739"/>
                  </a:lnTo>
                  <a:lnTo>
                    <a:pt x="184268" y="381533"/>
                  </a:lnTo>
                  <a:lnTo>
                    <a:pt x="189119" y="387883"/>
                  </a:lnTo>
                  <a:lnTo>
                    <a:pt x="191176" y="391045"/>
                  </a:lnTo>
                  <a:lnTo>
                    <a:pt x="193424" y="394220"/>
                  </a:lnTo>
                  <a:lnTo>
                    <a:pt x="204638" y="419760"/>
                  </a:lnTo>
                  <a:lnTo>
                    <a:pt x="214176" y="419950"/>
                  </a:lnTo>
                  <a:lnTo>
                    <a:pt x="223142" y="420509"/>
                  </a:lnTo>
                  <a:lnTo>
                    <a:pt x="231740" y="421259"/>
                  </a:lnTo>
                  <a:lnTo>
                    <a:pt x="236045" y="422008"/>
                  </a:lnTo>
                  <a:lnTo>
                    <a:pt x="240338" y="422567"/>
                  </a:lnTo>
                  <a:lnTo>
                    <a:pt x="244643" y="423303"/>
                  </a:lnTo>
                  <a:lnTo>
                    <a:pt x="253241" y="425170"/>
                  </a:lnTo>
                  <a:lnTo>
                    <a:pt x="257534" y="426478"/>
                  </a:lnTo>
                  <a:lnTo>
                    <a:pt x="262017" y="427786"/>
                  </a:lnTo>
                  <a:lnTo>
                    <a:pt x="266691" y="429272"/>
                  </a:lnTo>
                  <a:lnTo>
                    <a:pt x="271364" y="430949"/>
                  </a:lnTo>
                  <a:lnTo>
                    <a:pt x="276228" y="432816"/>
                  </a:lnTo>
                  <a:lnTo>
                    <a:pt x="228184" y="393471"/>
                  </a:lnTo>
                  <a:lnTo>
                    <a:pt x="216411" y="387692"/>
                  </a:lnTo>
                  <a:lnTo>
                    <a:pt x="216221" y="380047"/>
                  </a:lnTo>
                  <a:lnTo>
                    <a:pt x="223701" y="379298"/>
                  </a:lnTo>
                  <a:lnTo>
                    <a:pt x="256345" y="379298"/>
                  </a:lnTo>
                  <a:lnTo>
                    <a:pt x="255299" y="372592"/>
                  </a:lnTo>
                  <a:lnTo>
                    <a:pt x="253991" y="363639"/>
                  </a:lnTo>
                  <a:lnTo>
                    <a:pt x="249495" y="363080"/>
                  </a:lnTo>
                  <a:lnTo>
                    <a:pt x="245380" y="362331"/>
                  </a:lnTo>
                  <a:lnTo>
                    <a:pt x="241278" y="361403"/>
                  </a:lnTo>
                  <a:lnTo>
                    <a:pt x="237722" y="360464"/>
                  </a:lnTo>
                  <a:lnTo>
                    <a:pt x="233988" y="359156"/>
                  </a:lnTo>
                  <a:lnTo>
                    <a:pt x="230432" y="358038"/>
                  </a:lnTo>
                  <a:lnTo>
                    <a:pt x="227067" y="356730"/>
                  </a:lnTo>
                  <a:lnTo>
                    <a:pt x="223892" y="355244"/>
                  </a:lnTo>
                  <a:lnTo>
                    <a:pt x="220717" y="353377"/>
                  </a:lnTo>
                  <a:lnTo>
                    <a:pt x="217529" y="351701"/>
                  </a:lnTo>
                  <a:lnTo>
                    <a:pt x="214544" y="349465"/>
                  </a:lnTo>
                  <a:lnTo>
                    <a:pt x="211179" y="347408"/>
                  </a:lnTo>
                  <a:lnTo>
                    <a:pt x="208004" y="344982"/>
                  </a:lnTo>
                  <a:lnTo>
                    <a:pt x="204638" y="342569"/>
                  </a:lnTo>
                  <a:lnTo>
                    <a:pt x="201463" y="339585"/>
                  </a:lnTo>
                  <a:lnTo>
                    <a:pt x="198098" y="336600"/>
                  </a:lnTo>
                  <a:close/>
                </a:path>
                <a:path w="586740" h="433070">
                  <a:moveTo>
                    <a:pt x="256345" y="379298"/>
                  </a:moveTo>
                  <a:lnTo>
                    <a:pt x="223701" y="379298"/>
                  </a:lnTo>
                  <a:lnTo>
                    <a:pt x="231181" y="389559"/>
                  </a:lnTo>
                  <a:lnTo>
                    <a:pt x="276419" y="432638"/>
                  </a:lnTo>
                  <a:lnTo>
                    <a:pt x="271364" y="423303"/>
                  </a:lnTo>
                  <a:lnTo>
                    <a:pt x="269129" y="418833"/>
                  </a:lnTo>
                  <a:lnTo>
                    <a:pt x="259591" y="393471"/>
                  </a:lnTo>
                  <a:lnTo>
                    <a:pt x="258283" y="389369"/>
                  </a:lnTo>
                  <a:lnTo>
                    <a:pt x="257343" y="385267"/>
                  </a:lnTo>
                  <a:lnTo>
                    <a:pt x="256345" y="379298"/>
                  </a:lnTo>
                  <a:close/>
                </a:path>
                <a:path w="586740" h="433070">
                  <a:moveTo>
                    <a:pt x="110239" y="118224"/>
                  </a:moveTo>
                  <a:lnTo>
                    <a:pt x="80331" y="142468"/>
                  </a:lnTo>
                  <a:lnTo>
                    <a:pt x="73041" y="159816"/>
                  </a:lnTo>
                  <a:lnTo>
                    <a:pt x="72482" y="162242"/>
                  </a:lnTo>
                  <a:lnTo>
                    <a:pt x="72114" y="164846"/>
                  </a:lnTo>
                  <a:lnTo>
                    <a:pt x="72026" y="165963"/>
                  </a:lnTo>
                  <a:lnTo>
                    <a:pt x="71983" y="172681"/>
                  </a:lnTo>
                  <a:lnTo>
                    <a:pt x="72673" y="176974"/>
                  </a:lnTo>
                  <a:lnTo>
                    <a:pt x="73231" y="179400"/>
                  </a:lnTo>
                  <a:lnTo>
                    <a:pt x="73981" y="181635"/>
                  </a:lnTo>
                  <a:lnTo>
                    <a:pt x="75098" y="183870"/>
                  </a:lnTo>
                  <a:lnTo>
                    <a:pt x="90059" y="196545"/>
                  </a:lnTo>
                  <a:lnTo>
                    <a:pt x="104448" y="209042"/>
                  </a:lnTo>
                  <a:lnTo>
                    <a:pt x="118837" y="221170"/>
                  </a:lnTo>
                  <a:lnTo>
                    <a:pt x="132858" y="233286"/>
                  </a:lnTo>
                  <a:lnTo>
                    <a:pt x="161268" y="256971"/>
                  </a:lnTo>
                  <a:lnTo>
                    <a:pt x="175479" y="268719"/>
                  </a:lnTo>
                  <a:lnTo>
                    <a:pt x="189678" y="280657"/>
                  </a:lnTo>
                  <a:lnTo>
                    <a:pt x="249685" y="329692"/>
                  </a:lnTo>
                  <a:lnTo>
                    <a:pt x="282769" y="356171"/>
                  </a:lnTo>
                  <a:lnTo>
                    <a:pt x="299965" y="370166"/>
                  </a:lnTo>
                  <a:lnTo>
                    <a:pt x="317910" y="384517"/>
                  </a:lnTo>
                  <a:lnTo>
                    <a:pt x="343753" y="369608"/>
                  </a:lnTo>
                  <a:lnTo>
                    <a:pt x="320158" y="369608"/>
                  </a:lnTo>
                  <a:lnTo>
                    <a:pt x="322393" y="359714"/>
                  </a:lnTo>
                  <a:lnTo>
                    <a:pt x="324641" y="350393"/>
                  </a:lnTo>
                  <a:lnTo>
                    <a:pt x="326698" y="341998"/>
                  </a:lnTo>
                  <a:lnTo>
                    <a:pt x="328755" y="333794"/>
                  </a:lnTo>
                  <a:lnTo>
                    <a:pt x="330622" y="325970"/>
                  </a:lnTo>
                  <a:lnTo>
                    <a:pt x="332680" y="318135"/>
                  </a:lnTo>
                  <a:lnTo>
                    <a:pt x="334737" y="310121"/>
                  </a:lnTo>
                  <a:lnTo>
                    <a:pt x="336972" y="302094"/>
                  </a:lnTo>
                  <a:lnTo>
                    <a:pt x="321085" y="289598"/>
                  </a:lnTo>
                  <a:lnTo>
                    <a:pt x="306137" y="277291"/>
                  </a:lnTo>
                  <a:lnTo>
                    <a:pt x="291557" y="265544"/>
                  </a:lnTo>
                  <a:lnTo>
                    <a:pt x="276978" y="254177"/>
                  </a:lnTo>
                  <a:lnTo>
                    <a:pt x="263147" y="242798"/>
                  </a:lnTo>
                  <a:lnTo>
                    <a:pt x="195659" y="188163"/>
                  </a:lnTo>
                  <a:lnTo>
                    <a:pt x="182210" y="176974"/>
                  </a:lnTo>
                  <a:lnTo>
                    <a:pt x="168380" y="165963"/>
                  </a:lnTo>
                  <a:lnTo>
                    <a:pt x="154359" y="154406"/>
                  </a:lnTo>
                  <a:lnTo>
                    <a:pt x="140148" y="142849"/>
                  </a:lnTo>
                  <a:lnTo>
                    <a:pt x="125568" y="130721"/>
                  </a:lnTo>
                  <a:lnTo>
                    <a:pt x="110239" y="118224"/>
                  </a:lnTo>
                  <a:close/>
                </a:path>
                <a:path w="586740" h="433070">
                  <a:moveTo>
                    <a:pt x="586705" y="214452"/>
                  </a:moveTo>
                  <a:lnTo>
                    <a:pt x="320158" y="369608"/>
                  </a:lnTo>
                  <a:lnTo>
                    <a:pt x="343753" y="369608"/>
                  </a:lnTo>
                  <a:lnTo>
                    <a:pt x="581651" y="232359"/>
                  </a:lnTo>
                  <a:lnTo>
                    <a:pt x="586705" y="214452"/>
                  </a:lnTo>
                  <a:close/>
                </a:path>
                <a:path w="586740" h="433070">
                  <a:moveTo>
                    <a:pt x="9312" y="188163"/>
                  </a:moveTo>
                  <a:lnTo>
                    <a:pt x="0" y="198970"/>
                  </a:lnTo>
                  <a:lnTo>
                    <a:pt x="1083" y="204571"/>
                  </a:lnTo>
                  <a:lnTo>
                    <a:pt x="29124" y="247459"/>
                  </a:lnTo>
                  <a:lnTo>
                    <a:pt x="65015" y="284568"/>
                  </a:lnTo>
                  <a:lnTo>
                    <a:pt x="97908" y="312915"/>
                  </a:lnTo>
                  <a:lnTo>
                    <a:pt x="137341" y="344055"/>
                  </a:lnTo>
                  <a:lnTo>
                    <a:pt x="160341" y="360654"/>
                  </a:lnTo>
                  <a:lnTo>
                    <a:pt x="164075" y="355434"/>
                  </a:lnTo>
                  <a:lnTo>
                    <a:pt x="167808" y="350951"/>
                  </a:lnTo>
                  <a:lnTo>
                    <a:pt x="171174" y="346849"/>
                  </a:lnTo>
                  <a:lnTo>
                    <a:pt x="177905" y="339026"/>
                  </a:lnTo>
                  <a:lnTo>
                    <a:pt x="181651" y="335102"/>
                  </a:lnTo>
                  <a:lnTo>
                    <a:pt x="190427" y="326339"/>
                  </a:lnTo>
                  <a:lnTo>
                    <a:pt x="170996" y="305828"/>
                  </a:lnTo>
                  <a:lnTo>
                    <a:pt x="134915" y="270395"/>
                  </a:lnTo>
                  <a:lnTo>
                    <a:pt x="102581" y="241871"/>
                  </a:lnTo>
                  <a:lnTo>
                    <a:pt x="61459" y="210718"/>
                  </a:lnTo>
                  <a:lnTo>
                    <a:pt x="22012" y="190207"/>
                  </a:lnTo>
                  <a:lnTo>
                    <a:pt x="14913" y="188531"/>
                  </a:lnTo>
                  <a:lnTo>
                    <a:pt x="9312" y="188163"/>
                  </a:lnTo>
                  <a:close/>
                </a:path>
                <a:path w="586740" h="433070">
                  <a:moveTo>
                    <a:pt x="331930" y="0"/>
                  </a:moveTo>
                  <a:lnTo>
                    <a:pt x="116411" y="112636"/>
                  </a:lnTo>
                  <a:lnTo>
                    <a:pt x="340160" y="294081"/>
                  </a:lnTo>
                  <a:lnTo>
                    <a:pt x="553622" y="172681"/>
                  </a:lnTo>
                  <a:lnTo>
                    <a:pt x="331930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56844" y="5214111"/>
              <a:ext cx="464820" cy="513080"/>
            </a:xfrm>
            <a:custGeom>
              <a:avLst/>
              <a:gdLst/>
              <a:ahLst/>
              <a:cxnLst/>
              <a:rect l="l" t="t" r="r" b="b"/>
              <a:pathLst>
                <a:path w="464819" h="513079">
                  <a:moveTo>
                    <a:pt x="369316" y="335279"/>
                  </a:moveTo>
                  <a:lnTo>
                    <a:pt x="358152" y="335279"/>
                  </a:lnTo>
                  <a:lnTo>
                    <a:pt x="350659" y="336549"/>
                  </a:lnTo>
                  <a:lnTo>
                    <a:pt x="347002" y="336549"/>
                  </a:lnTo>
                  <a:lnTo>
                    <a:pt x="343522" y="337819"/>
                  </a:lnTo>
                  <a:lnTo>
                    <a:pt x="339852" y="339089"/>
                  </a:lnTo>
                  <a:lnTo>
                    <a:pt x="338810" y="339089"/>
                  </a:lnTo>
                  <a:lnTo>
                    <a:pt x="334454" y="340359"/>
                  </a:lnTo>
                  <a:lnTo>
                    <a:pt x="330098" y="342899"/>
                  </a:lnTo>
                  <a:lnTo>
                    <a:pt x="326085" y="344169"/>
                  </a:lnTo>
                  <a:lnTo>
                    <a:pt x="322084" y="346709"/>
                  </a:lnTo>
                  <a:lnTo>
                    <a:pt x="318592" y="350519"/>
                  </a:lnTo>
                  <a:lnTo>
                    <a:pt x="315112" y="353059"/>
                  </a:lnTo>
                  <a:lnTo>
                    <a:pt x="313194" y="354329"/>
                  </a:lnTo>
                  <a:lnTo>
                    <a:pt x="307263" y="361949"/>
                  </a:lnTo>
                  <a:lnTo>
                    <a:pt x="306044" y="364489"/>
                  </a:lnTo>
                  <a:lnTo>
                    <a:pt x="304647" y="365759"/>
                  </a:lnTo>
                  <a:lnTo>
                    <a:pt x="303428" y="368299"/>
                  </a:lnTo>
                  <a:lnTo>
                    <a:pt x="302387" y="370839"/>
                  </a:lnTo>
                  <a:lnTo>
                    <a:pt x="301510" y="372109"/>
                  </a:lnTo>
                  <a:lnTo>
                    <a:pt x="300291" y="374649"/>
                  </a:lnTo>
                  <a:lnTo>
                    <a:pt x="298208" y="382269"/>
                  </a:lnTo>
                  <a:lnTo>
                    <a:pt x="296633" y="389889"/>
                  </a:lnTo>
                  <a:lnTo>
                    <a:pt x="296261" y="396239"/>
                  </a:lnTo>
                  <a:lnTo>
                    <a:pt x="296231" y="401319"/>
                  </a:lnTo>
                  <a:lnTo>
                    <a:pt x="296291" y="402589"/>
                  </a:lnTo>
                  <a:lnTo>
                    <a:pt x="302031" y="426719"/>
                  </a:lnTo>
                  <a:lnTo>
                    <a:pt x="303949" y="431799"/>
                  </a:lnTo>
                  <a:lnTo>
                    <a:pt x="308483" y="438149"/>
                  </a:lnTo>
                  <a:lnTo>
                    <a:pt x="311277" y="441959"/>
                  </a:lnTo>
                  <a:lnTo>
                    <a:pt x="317728" y="448309"/>
                  </a:lnTo>
                  <a:lnTo>
                    <a:pt x="321551" y="450849"/>
                  </a:lnTo>
                  <a:lnTo>
                    <a:pt x="323646" y="453389"/>
                  </a:lnTo>
                  <a:lnTo>
                    <a:pt x="325564" y="454659"/>
                  </a:lnTo>
                  <a:lnTo>
                    <a:pt x="327825" y="455929"/>
                  </a:lnTo>
                  <a:lnTo>
                    <a:pt x="329920" y="457199"/>
                  </a:lnTo>
                  <a:lnTo>
                    <a:pt x="329920" y="513079"/>
                  </a:lnTo>
                  <a:lnTo>
                    <a:pt x="361988" y="502919"/>
                  </a:lnTo>
                  <a:lnTo>
                    <a:pt x="391096" y="502919"/>
                  </a:lnTo>
                  <a:lnTo>
                    <a:pt x="391096" y="457199"/>
                  </a:lnTo>
                  <a:lnTo>
                    <a:pt x="395109" y="455929"/>
                  </a:lnTo>
                  <a:lnTo>
                    <a:pt x="398945" y="453389"/>
                  </a:lnTo>
                  <a:lnTo>
                    <a:pt x="402602" y="450849"/>
                  </a:lnTo>
                  <a:lnTo>
                    <a:pt x="408876" y="444499"/>
                  </a:lnTo>
                  <a:lnTo>
                    <a:pt x="411835" y="440689"/>
                  </a:lnTo>
                  <a:lnTo>
                    <a:pt x="414451" y="438149"/>
                  </a:lnTo>
                  <a:lnTo>
                    <a:pt x="416890" y="434339"/>
                  </a:lnTo>
                  <a:lnTo>
                    <a:pt x="419163" y="430529"/>
                  </a:lnTo>
                  <a:lnTo>
                    <a:pt x="354850" y="430529"/>
                  </a:lnTo>
                  <a:lnTo>
                    <a:pt x="345960" y="426719"/>
                  </a:lnTo>
                  <a:lnTo>
                    <a:pt x="343522" y="425449"/>
                  </a:lnTo>
                  <a:lnTo>
                    <a:pt x="340906" y="424179"/>
                  </a:lnTo>
                  <a:lnTo>
                    <a:pt x="338632" y="421639"/>
                  </a:lnTo>
                  <a:lnTo>
                    <a:pt x="329222" y="398779"/>
                  </a:lnTo>
                  <a:lnTo>
                    <a:pt x="329399" y="396239"/>
                  </a:lnTo>
                  <a:lnTo>
                    <a:pt x="329920" y="392429"/>
                  </a:lnTo>
                  <a:lnTo>
                    <a:pt x="330796" y="389889"/>
                  </a:lnTo>
                  <a:lnTo>
                    <a:pt x="331838" y="387349"/>
                  </a:lnTo>
                  <a:lnTo>
                    <a:pt x="333057" y="384809"/>
                  </a:lnTo>
                  <a:lnTo>
                    <a:pt x="334632" y="380999"/>
                  </a:lnTo>
                  <a:lnTo>
                    <a:pt x="338632" y="377189"/>
                  </a:lnTo>
                  <a:lnTo>
                    <a:pt x="340906" y="374649"/>
                  </a:lnTo>
                  <a:lnTo>
                    <a:pt x="343522" y="373379"/>
                  </a:lnTo>
                  <a:lnTo>
                    <a:pt x="345960" y="372109"/>
                  </a:lnTo>
                  <a:lnTo>
                    <a:pt x="348919" y="369569"/>
                  </a:lnTo>
                  <a:lnTo>
                    <a:pt x="351878" y="369569"/>
                  </a:lnTo>
                  <a:lnTo>
                    <a:pt x="354850" y="368299"/>
                  </a:lnTo>
                  <a:lnTo>
                    <a:pt x="419387" y="368299"/>
                  </a:lnTo>
                  <a:lnTo>
                    <a:pt x="418109" y="365759"/>
                  </a:lnTo>
                  <a:lnTo>
                    <a:pt x="416191" y="363219"/>
                  </a:lnTo>
                  <a:lnTo>
                    <a:pt x="413753" y="359409"/>
                  </a:lnTo>
                  <a:lnTo>
                    <a:pt x="411492" y="356869"/>
                  </a:lnTo>
                  <a:lnTo>
                    <a:pt x="408876" y="354329"/>
                  </a:lnTo>
                  <a:lnTo>
                    <a:pt x="406082" y="351789"/>
                  </a:lnTo>
                  <a:lnTo>
                    <a:pt x="403466" y="349249"/>
                  </a:lnTo>
                  <a:lnTo>
                    <a:pt x="400329" y="346709"/>
                  </a:lnTo>
                  <a:lnTo>
                    <a:pt x="397192" y="345439"/>
                  </a:lnTo>
                  <a:lnTo>
                    <a:pt x="394055" y="342899"/>
                  </a:lnTo>
                  <a:lnTo>
                    <a:pt x="390753" y="341629"/>
                  </a:lnTo>
                  <a:lnTo>
                    <a:pt x="383781" y="339089"/>
                  </a:lnTo>
                  <a:lnTo>
                    <a:pt x="380111" y="337819"/>
                  </a:lnTo>
                  <a:lnTo>
                    <a:pt x="376631" y="336549"/>
                  </a:lnTo>
                  <a:lnTo>
                    <a:pt x="369316" y="335279"/>
                  </a:lnTo>
                  <a:close/>
                </a:path>
                <a:path w="464819" h="513079">
                  <a:moveTo>
                    <a:pt x="391096" y="502919"/>
                  </a:moveTo>
                  <a:lnTo>
                    <a:pt x="361988" y="502919"/>
                  </a:lnTo>
                  <a:lnTo>
                    <a:pt x="391096" y="513079"/>
                  </a:lnTo>
                  <a:lnTo>
                    <a:pt x="391096" y="502919"/>
                  </a:lnTo>
                  <a:close/>
                </a:path>
                <a:path w="464819" h="513079">
                  <a:moveTo>
                    <a:pt x="464820" y="101599"/>
                  </a:moveTo>
                  <a:lnTo>
                    <a:pt x="0" y="101599"/>
                  </a:lnTo>
                  <a:lnTo>
                    <a:pt x="0" y="457199"/>
                  </a:lnTo>
                  <a:lnTo>
                    <a:pt x="296113" y="457199"/>
                  </a:lnTo>
                  <a:lnTo>
                    <a:pt x="292455" y="452119"/>
                  </a:lnTo>
                  <a:lnTo>
                    <a:pt x="289140" y="447039"/>
                  </a:lnTo>
                  <a:lnTo>
                    <a:pt x="286004" y="441959"/>
                  </a:lnTo>
                  <a:lnTo>
                    <a:pt x="283044" y="436879"/>
                  </a:lnTo>
                  <a:lnTo>
                    <a:pt x="280593" y="431799"/>
                  </a:lnTo>
                  <a:lnTo>
                    <a:pt x="278333" y="425449"/>
                  </a:lnTo>
                  <a:lnTo>
                    <a:pt x="277291" y="422909"/>
                  </a:lnTo>
                  <a:lnTo>
                    <a:pt x="276415" y="419099"/>
                  </a:lnTo>
                  <a:lnTo>
                    <a:pt x="275551" y="416559"/>
                  </a:lnTo>
                  <a:lnTo>
                    <a:pt x="274853" y="414019"/>
                  </a:lnTo>
                  <a:lnTo>
                    <a:pt x="34505" y="414019"/>
                  </a:lnTo>
                  <a:lnTo>
                    <a:pt x="34505" y="134619"/>
                  </a:lnTo>
                  <a:lnTo>
                    <a:pt x="464820" y="134619"/>
                  </a:lnTo>
                  <a:lnTo>
                    <a:pt x="464820" y="101599"/>
                  </a:lnTo>
                  <a:close/>
                </a:path>
                <a:path w="464819" h="513079">
                  <a:moveTo>
                    <a:pt x="464820" y="134619"/>
                  </a:moveTo>
                  <a:lnTo>
                    <a:pt x="431355" y="134619"/>
                  </a:lnTo>
                  <a:lnTo>
                    <a:pt x="431355" y="335279"/>
                  </a:lnTo>
                  <a:lnTo>
                    <a:pt x="434149" y="337819"/>
                  </a:lnTo>
                  <a:lnTo>
                    <a:pt x="436587" y="341629"/>
                  </a:lnTo>
                  <a:lnTo>
                    <a:pt x="438848" y="345439"/>
                  </a:lnTo>
                  <a:lnTo>
                    <a:pt x="440944" y="347979"/>
                  </a:lnTo>
                  <a:lnTo>
                    <a:pt x="442861" y="351789"/>
                  </a:lnTo>
                  <a:lnTo>
                    <a:pt x="444779" y="356869"/>
                  </a:lnTo>
                  <a:lnTo>
                    <a:pt x="447560" y="364489"/>
                  </a:lnTo>
                  <a:lnTo>
                    <a:pt x="450011" y="373379"/>
                  </a:lnTo>
                  <a:lnTo>
                    <a:pt x="450875" y="378459"/>
                  </a:lnTo>
                  <a:lnTo>
                    <a:pt x="451573" y="382269"/>
                  </a:lnTo>
                  <a:lnTo>
                    <a:pt x="452094" y="387349"/>
                  </a:lnTo>
                  <a:lnTo>
                    <a:pt x="452593" y="393699"/>
                  </a:lnTo>
                  <a:lnTo>
                    <a:pt x="452678" y="402589"/>
                  </a:lnTo>
                  <a:lnTo>
                    <a:pt x="452450" y="405129"/>
                  </a:lnTo>
                  <a:lnTo>
                    <a:pt x="452094" y="410209"/>
                  </a:lnTo>
                  <a:lnTo>
                    <a:pt x="451396" y="414019"/>
                  </a:lnTo>
                  <a:lnTo>
                    <a:pt x="450697" y="419099"/>
                  </a:lnTo>
                  <a:lnTo>
                    <a:pt x="449834" y="422909"/>
                  </a:lnTo>
                  <a:lnTo>
                    <a:pt x="437108" y="447039"/>
                  </a:lnTo>
                  <a:lnTo>
                    <a:pt x="434492" y="450849"/>
                  </a:lnTo>
                  <a:lnTo>
                    <a:pt x="431711" y="452119"/>
                  </a:lnTo>
                  <a:lnTo>
                    <a:pt x="428574" y="454659"/>
                  </a:lnTo>
                  <a:lnTo>
                    <a:pt x="425259" y="457199"/>
                  </a:lnTo>
                  <a:lnTo>
                    <a:pt x="464820" y="457199"/>
                  </a:lnTo>
                  <a:lnTo>
                    <a:pt x="464820" y="134619"/>
                  </a:lnTo>
                  <a:close/>
                </a:path>
                <a:path w="464819" h="513079">
                  <a:moveTo>
                    <a:pt x="419387" y="368299"/>
                  </a:moveTo>
                  <a:lnTo>
                    <a:pt x="367741" y="368299"/>
                  </a:lnTo>
                  <a:lnTo>
                    <a:pt x="370878" y="369569"/>
                  </a:lnTo>
                  <a:lnTo>
                    <a:pt x="373837" y="369569"/>
                  </a:lnTo>
                  <a:lnTo>
                    <a:pt x="376453" y="372109"/>
                  </a:lnTo>
                  <a:lnTo>
                    <a:pt x="379247" y="373379"/>
                  </a:lnTo>
                  <a:lnTo>
                    <a:pt x="381685" y="374649"/>
                  </a:lnTo>
                  <a:lnTo>
                    <a:pt x="383946" y="377189"/>
                  </a:lnTo>
                  <a:lnTo>
                    <a:pt x="386041" y="379729"/>
                  </a:lnTo>
                  <a:lnTo>
                    <a:pt x="387781" y="380999"/>
                  </a:lnTo>
                  <a:lnTo>
                    <a:pt x="389356" y="384809"/>
                  </a:lnTo>
                  <a:lnTo>
                    <a:pt x="390918" y="387349"/>
                  </a:lnTo>
                  <a:lnTo>
                    <a:pt x="391972" y="389889"/>
                  </a:lnTo>
                  <a:lnTo>
                    <a:pt x="392671" y="392429"/>
                  </a:lnTo>
                  <a:lnTo>
                    <a:pt x="393192" y="396239"/>
                  </a:lnTo>
                  <a:lnTo>
                    <a:pt x="393192" y="402589"/>
                  </a:lnTo>
                  <a:lnTo>
                    <a:pt x="392671" y="405129"/>
                  </a:lnTo>
                  <a:lnTo>
                    <a:pt x="391972" y="408939"/>
                  </a:lnTo>
                  <a:lnTo>
                    <a:pt x="376453" y="426719"/>
                  </a:lnTo>
                  <a:lnTo>
                    <a:pt x="373837" y="427989"/>
                  </a:lnTo>
                  <a:lnTo>
                    <a:pt x="370878" y="429259"/>
                  </a:lnTo>
                  <a:lnTo>
                    <a:pt x="367741" y="430529"/>
                  </a:lnTo>
                  <a:lnTo>
                    <a:pt x="419163" y="430529"/>
                  </a:lnTo>
                  <a:lnTo>
                    <a:pt x="420903" y="426719"/>
                  </a:lnTo>
                  <a:lnTo>
                    <a:pt x="422465" y="421639"/>
                  </a:lnTo>
                  <a:lnTo>
                    <a:pt x="424040" y="417829"/>
                  </a:lnTo>
                  <a:lnTo>
                    <a:pt x="425780" y="408939"/>
                  </a:lnTo>
                  <a:lnTo>
                    <a:pt x="426123" y="403859"/>
                  </a:lnTo>
                  <a:lnTo>
                    <a:pt x="426212" y="401319"/>
                  </a:lnTo>
                  <a:lnTo>
                    <a:pt x="426123" y="393699"/>
                  </a:lnTo>
                  <a:lnTo>
                    <a:pt x="420027" y="369569"/>
                  </a:lnTo>
                  <a:lnTo>
                    <a:pt x="419387" y="368299"/>
                  </a:lnTo>
                  <a:close/>
                </a:path>
                <a:path w="464819" h="513079">
                  <a:moveTo>
                    <a:pt x="401726" y="156209"/>
                  </a:moveTo>
                  <a:lnTo>
                    <a:pt x="64135" y="156209"/>
                  </a:lnTo>
                  <a:lnTo>
                    <a:pt x="64135" y="386079"/>
                  </a:lnTo>
                  <a:lnTo>
                    <a:pt x="273799" y="386079"/>
                  </a:lnTo>
                  <a:lnTo>
                    <a:pt x="273977" y="382269"/>
                  </a:lnTo>
                  <a:lnTo>
                    <a:pt x="275018" y="375919"/>
                  </a:lnTo>
                  <a:lnTo>
                    <a:pt x="275717" y="372109"/>
                  </a:lnTo>
                  <a:lnTo>
                    <a:pt x="276593" y="368299"/>
                  </a:lnTo>
                  <a:lnTo>
                    <a:pt x="277456" y="365759"/>
                  </a:lnTo>
                  <a:lnTo>
                    <a:pt x="278511" y="363219"/>
                  </a:lnTo>
                  <a:lnTo>
                    <a:pt x="279730" y="359409"/>
                  </a:lnTo>
                  <a:lnTo>
                    <a:pt x="283908" y="351789"/>
                  </a:lnTo>
                  <a:lnTo>
                    <a:pt x="285648" y="349249"/>
                  </a:lnTo>
                  <a:lnTo>
                    <a:pt x="287223" y="346709"/>
                  </a:lnTo>
                  <a:lnTo>
                    <a:pt x="289318" y="344169"/>
                  </a:lnTo>
                  <a:lnTo>
                    <a:pt x="291058" y="341629"/>
                  </a:lnTo>
                  <a:lnTo>
                    <a:pt x="293154" y="339089"/>
                  </a:lnTo>
                  <a:lnTo>
                    <a:pt x="125310" y="339089"/>
                  </a:lnTo>
                  <a:lnTo>
                    <a:pt x="125310" y="317499"/>
                  </a:lnTo>
                  <a:lnTo>
                    <a:pt x="327482" y="317499"/>
                  </a:lnTo>
                  <a:lnTo>
                    <a:pt x="335851" y="314959"/>
                  </a:lnTo>
                  <a:lnTo>
                    <a:pt x="340385" y="313689"/>
                  </a:lnTo>
                  <a:lnTo>
                    <a:pt x="344741" y="313689"/>
                  </a:lnTo>
                  <a:lnTo>
                    <a:pt x="349262" y="312419"/>
                  </a:lnTo>
                  <a:lnTo>
                    <a:pt x="401205" y="312419"/>
                  </a:lnTo>
                  <a:lnTo>
                    <a:pt x="401205" y="279399"/>
                  </a:lnTo>
                  <a:lnTo>
                    <a:pt x="125310" y="279399"/>
                  </a:lnTo>
                  <a:lnTo>
                    <a:pt x="125310" y="257809"/>
                  </a:lnTo>
                  <a:lnTo>
                    <a:pt x="401383" y="257809"/>
                  </a:lnTo>
                  <a:lnTo>
                    <a:pt x="401383" y="247649"/>
                  </a:lnTo>
                  <a:lnTo>
                    <a:pt x="401548" y="237489"/>
                  </a:lnTo>
                  <a:lnTo>
                    <a:pt x="401548" y="219709"/>
                  </a:lnTo>
                  <a:lnTo>
                    <a:pt x="125310" y="219709"/>
                  </a:lnTo>
                  <a:lnTo>
                    <a:pt x="125310" y="198119"/>
                  </a:lnTo>
                  <a:lnTo>
                    <a:pt x="401681" y="198119"/>
                  </a:lnTo>
                  <a:lnTo>
                    <a:pt x="401726" y="156209"/>
                  </a:lnTo>
                  <a:close/>
                </a:path>
                <a:path w="464819" h="513079">
                  <a:moveTo>
                    <a:pt x="401205" y="312419"/>
                  </a:moveTo>
                  <a:lnTo>
                    <a:pt x="377507" y="312419"/>
                  </a:lnTo>
                  <a:lnTo>
                    <a:pt x="382206" y="313689"/>
                  </a:lnTo>
                  <a:lnTo>
                    <a:pt x="391795" y="314959"/>
                  </a:lnTo>
                  <a:lnTo>
                    <a:pt x="396494" y="317499"/>
                  </a:lnTo>
                  <a:lnTo>
                    <a:pt x="401205" y="317499"/>
                  </a:lnTo>
                  <a:lnTo>
                    <a:pt x="401205" y="312419"/>
                  </a:lnTo>
                  <a:close/>
                </a:path>
                <a:path w="464819" h="513079">
                  <a:moveTo>
                    <a:pt x="401383" y="257809"/>
                  </a:moveTo>
                  <a:lnTo>
                    <a:pt x="339852" y="257809"/>
                  </a:lnTo>
                  <a:lnTo>
                    <a:pt x="339852" y="279399"/>
                  </a:lnTo>
                  <a:lnTo>
                    <a:pt x="401205" y="279399"/>
                  </a:lnTo>
                  <a:lnTo>
                    <a:pt x="401383" y="269239"/>
                  </a:lnTo>
                  <a:lnTo>
                    <a:pt x="401383" y="257809"/>
                  </a:lnTo>
                  <a:close/>
                </a:path>
                <a:path w="464819" h="513079">
                  <a:moveTo>
                    <a:pt x="401681" y="198119"/>
                  </a:moveTo>
                  <a:lnTo>
                    <a:pt x="339852" y="198119"/>
                  </a:lnTo>
                  <a:lnTo>
                    <a:pt x="339852" y="219709"/>
                  </a:lnTo>
                  <a:lnTo>
                    <a:pt x="401548" y="219709"/>
                  </a:lnTo>
                  <a:lnTo>
                    <a:pt x="401548" y="205739"/>
                  </a:lnTo>
                  <a:lnTo>
                    <a:pt x="401681" y="198119"/>
                  </a:lnTo>
                  <a:close/>
                </a:path>
                <a:path w="464819" h="513079">
                  <a:moveTo>
                    <a:pt x="282168" y="0"/>
                  </a:moveTo>
                  <a:lnTo>
                    <a:pt x="197116" y="0"/>
                  </a:lnTo>
                  <a:lnTo>
                    <a:pt x="193802" y="2539"/>
                  </a:lnTo>
                  <a:lnTo>
                    <a:pt x="188404" y="7619"/>
                  </a:lnTo>
                  <a:lnTo>
                    <a:pt x="181076" y="12699"/>
                  </a:lnTo>
                  <a:lnTo>
                    <a:pt x="172542" y="19049"/>
                  </a:lnTo>
                  <a:lnTo>
                    <a:pt x="162610" y="26669"/>
                  </a:lnTo>
                  <a:lnTo>
                    <a:pt x="140652" y="44449"/>
                  </a:lnTo>
                  <a:lnTo>
                    <a:pt x="117995" y="62229"/>
                  </a:lnTo>
                  <a:lnTo>
                    <a:pt x="107188" y="71119"/>
                  </a:lnTo>
                  <a:lnTo>
                    <a:pt x="88366" y="86359"/>
                  </a:lnTo>
                  <a:lnTo>
                    <a:pt x="80873" y="91439"/>
                  </a:lnTo>
                  <a:lnTo>
                    <a:pt x="75285" y="96519"/>
                  </a:lnTo>
                  <a:lnTo>
                    <a:pt x="71805" y="100329"/>
                  </a:lnTo>
                  <a:lnTo>
                    <a:pt x="70586" y="101599"/>
                  </a:lnTo>
                  <a:lnTo>
                    <a:pt x="98475" y="101599"/>
                  </a:lnTo>
                  <a:lnTo>
                    <a:pt x="124269" y="81279"/>
                  </a:lnTo>
                  <a:lnTo>
                    <a:pt x="150406" y="60959"/>
                  </a:lnTo>
                  <a:lnTo>
                    <a:pt x="189103" y="30479"/>
                  </a:lnTo>
                  <a:lnTo>
                    <a:pt x="202171" y="20319"/>
                  </a:lnTo>
                  <a:lnTo>
                    <a:pt x="306989" y="20319"/>
                  </a:lnTo>
                  <a:lnTo>
                    <a:pt x="282168" y="0"/>
                  </a:lnTo>
                  <a:close/>
                </a:path>
                <a:path w="464819" h="513079">
                  <a:moveTo>
                    <a:pt x="306989" y="20319"/>
                  </a:moveTo>
                  <a:lnTo>
                    <a:pt x="275374" y="20319"/>
                  </a:lnTo>
                  <a:lnTo>
                    <a:pt x="314236" y="50799"/>
                  </a:lnTo>
                  <a:lnTo>
                    <a:pt x="326961" y="60959"/>
                  </a:lnTo>
                  <a:lnTo>
                    <a:pt x="378548" y="101599"/>
                  </a:lnTo>
                  <a:lnTo>
                    <a:pt x="414451" y="101599"/>
                  </a:lnTo>
                  <a:lnTo>
                    <a:pt x="408698" y="100329"/>
                  </a:lnTo>
                  <a:lnTo>
                    <a:pt x="406781" y="100329"/>
                  </a:lnTo>
                  <a:lnTo>
                    <a:pt x="391274" y="87629"/>
                  </a:lnTo>
                  <a:lnTo>
                    <a:pt x="359905" y="63499"/>
                  </a:lnTo>
                  <a:lnTo>
                    <a:pt x="306989" y="20319"/>
                  </a:lnTo>
                  <a:close/>
                </a:path>
                <a:path w="464819" h="513079">
                  <a:moveTo>
                    <a:pt x="245567" y="71119"/>
                  </a:moveTo>
                  <a:lnTo>
                    <a:pt x="234937" y="71119"/>
                  </a:lnTo>
                  <a:lnTo>
                    <a:pt x="236156" y="72389"/>
                  </a:lnTo>
                  <a:lnTo>
                    <a:pt x="244525" y="72389"/>
                  </a:lnTo>
                  <a:lnTo>
                    <a:pt x="245567" y="71119"/>
                  </a:lnTo>
                  <a:close/>
                </a:path>
                <a:path w="464819" h="513079">
                  <a:moveTo>
                    <a:pt x="247840" y="69849"/>
                  </a:moveTo>
                  <a:lnTo>
                    <a:pt x="232841" y="69849"/>
                  </a:lnTo>
                  <a:lnTo>
                    <a:pt x="233895" y="71119"/>
                  </a:lnTo>
                  <a:lnTo>
                    <a:pt x="246786" y="71119"/>
                  </a:lnTo>
                  <a:lnTo>
                    <a:pt x="247840" y="69849"/>
                  </a:lnTo>
                  <a:close/>
                </a:path>
                <a:path w="464819" h="513079">
                  <a:moveTo>
                    <a:pt x="250101" y="67309"/>
                  </a:moveTo>
                  <a:lnTo>
                    <a:pt x="230403" y="67309"/>
                  </a:lnTo>
                  <a:lnTo>
                    <a:pt x="231101" y="68579"/>
                  </a:lnTo>
                  <a:lnTo>
                    <a:pt x="231978" y="69849"/>
                  </a:lnTo>
                  <a:lnTo>
                    <a:pt x="248704" y="69849"/>
                  </a:lnTo>
                  <a:lnTo>
                    <a:pt x="250101" y="67309"/>
                  </a:lnTo>
                  <a:close/>
                </a:path>
                <a:path w="464819" h="513079">
                  <a:moveTo>
                    <a:pt x="251840" y="54609"/>
                  </a:moveTo>
                  <a:lnTo>
                    <a:pt x="228663" y="54609"/>
                  </a:lnTo>
                  <a:lnTo>
                    <a:pt x="228485" y="55879"/>
                  </a:lnTo>
                  <a:lnTo>
                    <a:pt x="228142" y="57149"/>
                  </a:lnTo>
                  <a:lnTo>
                    <a:pt x="227965" y="58419"/>
                  </a:lnTo>
                  <a:lnTo>
                    <a:pt x="227965" y="60959"/>
                  </a:lnTo>
                  <a:lnTo>
                    <a:pt x="228142" y="62229"/>
                  </a:lnTo>
                  <a:lnTo>
                    <a:pt x="228485" y="63499"/>
                  </a:lnTo>
                  <a:lnTo>
                    <a:pt x="228663" y="64769"/>
                  </a:lnTo>
                  <a:lnTo>
                    <a:pt x="229184" y="66039"/>
                  </a:lnTo>
                  <a:lnTo>
                    <a:pt x="229882" y="67309"/>
                  </a:lnTo>
                  <a:lnTo>
                    <a:pt x="250977" y="67309"/>
                  </a:lnTo>
                  <a:lnTo>
                    <a:pt x="251320" y="66039"/>
                  </a:lnTo>
                  <a:lnTo>
                    <a:pt x="251840" y="64769"/>
                  </a:lnTo>
                  <a:lnTo>
                    <a:pt x="252196" y="63499"/>
                  </a:lnTo>
                  <a:lnTo>
                    <a:pt x="252539" y="60959"/>
                  </a:lnTo>
                  <a:lnTo>
                    <a:pt x="252539" y="58419"/>
                  </a:lnTo>
                  <a:lnTo>
                    <a:pt x="252196" y="55879"/>
                  </a:lnTo>
                  <a:lnTo>
                    <a:pt x="251840" y="54609"/>
                  </a:lnTo>
                  <a:close/>
                </a:path>
                <a:path w="464819" h="513079">
                  <a:moveTo>
                    <a:pt x="248704" y="49529"/>
                  </a:moveTo>
                  <a:lnTo>
                    <a:pt x="231978" y="49529"/>
                  </a:lnTo>
                  <a:lnTo>
                    <a:pt x="231101" y="50799"/>
                  </a:lnTo>
                  <a:lnTo>
                    <a:pt x="230403" y="52069"/>
                  </a:lnTo>
                  <a:lnTo>
                    <a:pt x="229882" y="53339"/>
                  </a:lnTo>
                  <a:lnTo>
                    <a:pt x="229184" y="54609"/>
                  </a:lnTo>
                  <a:lnTo>
                    <a:pt x="251320" y="54609"/>
                  </a:lnTo>
                  <a:lnTo>
                    <a:pt x="250977" y="53339"/>
                  </a:lnTo>
                  <a:lnTo>
                    <a:pt x="250101" y="52069"/>
                  </a:lnTo>
                  <a:lnTo>
                    <a:pt x="248704" y="49529"/>
                  </a:lnTo>
                  <a:close/>
                </a:path>
                <a:path w="464819" h="513079">
                  <a:moveTo>
                    <a:pt x="246786" y="48259"/>
                  </a:moveTo>
                  <a:lnTo>
                    <a:pt x="233895" y="48259"/>
                  </a:lnTo>
                  <a:lnTo>
                    <a:pt x="232841" y="49529"/>
                  </a:lnTo>
                  <a:lnTo>
                    <a:pt x="247840" y="49529"/>
                  </a:lnTo>
                  <a:lnTo>
                    <a:pt x="246786" y="48259"/>
                  </a:lnTo>
                  <a:close/>
                </a:path>
                <a:path w="464819" h="513079">
                  <a:moveTo>
                    <a:pt x="243128" y="46989"/>
                  </a:moveTo>
                  <a:lnTo>
                    <a:pt x="237375" y="46989"/>
                  </a:lnTo>
                  <a:lnTo>
                    <a:pt x="234937" y="48259"/>
                  </a:lnTo>
                  <a:lnTo>
                    <a:pt x="244525" y="48259"/>
                  </a:lnTo>
                  <a:lnTo>
                    <a:pt x="243128" y="46989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46178" y="6521200"/>
              <a:ext cx="431800" cy="527685"/>
            </a:xfrm>
            <a:custGeom>
              <a:avLst/>
              <a:gdLst/>
              <a:ahLst/>
              <a:cxnLst/>
              <a:rect l="l" t="t" r="r" b="b"/>
              <a:pathLst>
                <a:path w="431800" h="527684">
                  <a:moveTo>
                    <a:pt x="124713" y="0"/>
                  </a:moveTo>
                  <a:lnTo>
                    <a:pt x="80543" y="12979"/>
                  </a:lnTo>
                  <a:lnTo>
                    <a:pt x="54559" y="46748"/>
                  </a:lnTo>
                  <a:lnTo>
                    <a:pt x="49364" y="59740"/>
                  </a:lnTo>
                  <a:lnTo>
                    <a:pt x="49364" y="96100"/>
                  </a:lnTo>
                  <a:lnTo>
                    <a:pt x="57149" y="111696"/>
                  </a:lnTo>
                  <a:lnTo>
                    <a:pt x="67551" y="124675"/>
                  </a:lnTo>
                  <a:lnTo>
                    <a:pt x="80543" y="140258"/>
                  </a:lnTo>
                  <a:lnTo>
                    <a:pt x="85737" y="142862"/>
                  </a:lnTo>
                  <a:lnTo>
                    <a:pt x="90931" y="148056"/>
                  </a:lnTo>
                  <a:lnTo>
                    <a:pt x="88328" y="150660"/>
                  </a:lnTo>
                  <a:lnTo>
                    <a:pt x="85737" y="155854"/>
                  </a:lnTo>
                  <a:lnTo>
                    <a:pt x="72745" y="161048"/>
                  </a:lnTo>
                  <a:lnTo>
                    <a:pt x="28574" y="184416"/>
                  </a:lnTo>
                  <a:lnTo>
                    <a:pt x="2590" y="225983"/>
                  </a:lnTo>
                  <a:lnTo>
                    <a:pt x="0" y="238975"/>
                  </a:lnTo>
                  <a:lnTo>
                    <a:pt x="0" y="519506"/>
                  </a:lnTo>
                  <a:lnTo>
                    <a:pt x="2590" y="524700"/>
                  </a:lnTo>
                  <a:lnTo>
                    <a:pt x="2590" y="527303"/>
                  </a:lnTo>
                  <a:lnTo>
                    <a:pt x="259816" y="527303"/>
                  </a:lnTo>
                  <a:lnTo>
                    <a:pt x="262407" y="524700"/>
                  </a:lnTo>
                  <a:lnTo>
                    <a:pt x="270205" y="514311"/>
                  </a:lnTo>
                  <a:lnTo>
                    <a:pt x="275399" y="501319"/>
                  </a:lnTo>
                  <a:lnTo>
                    <a:pt x="285788" y="496125"/>
                  </a:lnTo>
                  <a:lnTo>
                    <a:pt x="306577" y="496125"/>
                  </a:lnTo>
                  <a:lnTo>
                    <a:pt x="322160" y="490931"/>
                  </a:lnTo>
                  <a:lnTo>
                    <a:pt x="329958" y="480542"/>
                  </a:lnTo>
                  <a:lnTo>
                    <a:pt x="340359" y="467550"/>
                  </a:lnTo>
                  <a:lnTo>
                    <a:pt x="345554" y="459765"/>
                  </a:lnTo>
                  <a:lnTo>
                    <a:pt x="348145" y="451967"/>
                  </a:lnTo>
                  <a:lnTo>
                    <a:pt x="348145" y="425996"/>
                  </a:lnTo>
                  <a:lnTo>
                    <a:pt x="353339" y="415607"/>
                  </a:lnTo>
                  <a:lnTo>
                    <a:pt x="428688" y="311708"/>
                  </a:lnTo>
                  <a:lnTo>
                    <a:pt x="431291" y="306501"/>
                  </a:lnTo>
                  <a:lnTo>
                    <a:pt x="431291" y="290918"/>
                  </a:lnTo>
                  <a:lnTo>
                    <a:pt x="428688" y="283133"/>
                  </a:lnTo>
                  <a:lnTo>
                    <a:pt x="374129" y="200012"/>
                  </a:lnTo>
                  <a:lnTo>
                    <a:pt x="371525" y="197408"/>
                  </a:lnTo>
                  <a:lnTo>
                    <a:pt x="361137" y="197408"/>
                  </a:lnTo>
                  <a:lnTo>
                    <a:pt x="342950" y="218185"/>
                  </a:lnTo>
                  <a:lnTo>
                    <a:pt x="337756" y="218185"/>
                  </a:lnTo>
                  <a:lnTo>
                    <a:pt x="329958" y="215595"/>
                  </a:lnTo>
                  <a:lnTo>
                    <a:pt x="314375" y="205206"/>
                  </a:lnTo>
                  <a:lnTo>
                    <a:pt x="303974" y="202603"/>
                  </a:lnTo>
                  <a:lnTo>
                    <a:pt x="301383" y="202603"/>
                  </a:lnTo>
                  <a:lnTo>
                    <a:pt x="298780" y="205206"/>
                  </a:lnTo>
                  <a:lnTo>
                    <a:pt x="293585" y="212991"/>
                  </a:lnTo>
                  <a:lnTo>
                    <a:pt x="194856" y="342874"/>
                  </a:lnTo>
                  <a:lnTo>
                    <a:pt x="192265" y="348068"/>
                  </a:lnTo>
                  <a:lnTo>
                    <a:pt x="192265" y="355866"/>
                  </a:lnTo>
                  <a:lnTo>
                    <a:pt x="267601" y="407809"/>
                  </a:lnTo>
                  <a:lnTo>
                    <a:pt x="275399" y="413003"/>
                  </a:lnTo>
                  <a:lnTo>
                    <a:pt x="275399" y="425996"/>
                  </a:lnTo>
                  <a:lnTo>
                    <a:pt x="272795" y="428586"/>
                  </a:lnTo>
                  <a:lnTo>
                    <a:pt x="132499" y="428586"/>
                  </a:lnTo>
                  <a:lnTo>
                    <a:pt x="127304" y="423392"/>
                  </a:lnTo>
                  <a:lnTo>
                    <a:pt x="127304" y="155854"/>
                  </a:lnTo>
                  <a:lnTo>
                    <a:pt x="142900" y="150660"/>
                  </a:lnTo>
                  <a:lnTo>
                    <a:pt x="168871" y="140258"/>
                  </a:lnTo>
                  <a:lnTo>
                    <a:pt x="179273" y="132473"/>
                  </a:lnTo>
                  <a:lnTo>
                    <a:pt x="187058" y="122085"/>
                  </a:lnTo>
                  <a:lnTo>
                    <a:pt x="194856" y="109092"/>
                  </a:lnTo>
                  <a:lnTo>
                    <a:pt x="200050" y="93510"/>
                  </a:lnTo>
                  <a:lnTo>
                    <a:pt x="200050" y="62331"/>
                  </a:lnTo>
                  <a:lnTo>
                    <a:pt x="194856" y="49352"/>
                  </a:lnTo>
                  <a:lnTo>
                    <a:pt x="189661" y="33769"/>
                  </a:lnTo>
                  <a:lnTo>
                    <a:pt x="168871" y="12979"/>
                  </a:lnTo>
                  <a:lnTo>
                    <a:pt x="155879" y="5194"/>
                  </a:lnTo>
                  <a:lnTo>
                    <a:pt x="124713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880543" y="6492381"/>
            <a:ext cx="3619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5">
                <a:solidFill>
                  <a:srgbClr val="BC204B"/>
                </a:solidFill>
                <a:latin typeface="Microsoft Sans Serif"/>
                <a:cs typeface="Microsoft Sans Serif"/>
              </a:rPr>
              <a:t>A,</a:t>
            </a:r>
            <a:r>
              <a:rPr dirty="0" sz="1400" spc="-60">
                <a:solidFill>
                  <a:srgbClr val="BC204B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5">
                <a:solidFill>
                  <a:srgbClr val="BC204B"/>
                </a:solidFill>
                <a:latin typeface="Microsoft Sans Serif"/>
                <a:cs typeface="Microsoft Sans Serif"/>
              </a:rPr>
              <a:t>b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998976" y="5198364"/>
            <a:ext cx="586740" cy="533400"/>
            <a:chOff x="3998976" y="5198364"/>
            <a:chExt cx="586740" cy="533400"/>
          </a:xfrm>
        </p:grpSpPr>
        <p:sp>
          <p:nvSpPr>
            <p:cNvPr id="48" name="object 48"/>
            <p:cNvSpPr/>
            <p:nvPr/>
          </p:nvSpPr>
          <p:spPr>
            <a:xfrm>
              <a:off x="4037076" y="5236464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255270" y="0"/>
                  </a:moveTo>
                  <a:lnTo>
                    <a:pt x="203823" y="4644"/>
                  </a:lnTo>
                  <a:lnTo>
                    <a:pt x="155906" y="17964"/>
                  </a:lnTo>
                  <a:lnTo>
                    <a:pt x="112545" y="39041"/>
                  </a:lnTo>
                  <a:lnTo>
                    <a:pt x="74766" y="66955"/>
                  </a:lnTo>
                  <a:lnTo>
                    <a:pt x="43595" y="100788"/>
                  </a:lnTo>
                  <a:lnTo>
                    <a:pt x="20060" y="139619"/>
                  </a:lnTo>
                  <a:lnTo>
                    <a:pt x="5186" y="182529"/>
                  </a:lnTo>
                  <a:lnTo>
                    <a:pt x="0" y="228600"/>
                  </a:lnTo>
                  <a:lnTo>
                    <a:pt x="5186" y="274670"/>
                  </a:lnTo>
                  <a:lnTo>
                    <a:pt x="20060" y="317580"/>
                  </a:lnTo>
                  <a:lnTo>
                    <a:pt x="43595" y="356411"/>
                  </a:lnTo>
                  <a:lnTo>
                    <a:pt x="74766" y="390244"/>
                  </a:lnTo>
                  <a:lnTo>
                    <a:pt x="112545" y="418158"/>
                  </a:lnTo>
                  <a:lnTo>
                    <a:pt x="155906" y="439235"/>
                  </a:lnTo>
                  <a:lnTo>
                    <a:pt x="203823" y="452555"/>
                  </a:lnTo>
                  <a:lnTo>
                    <a:pt x="255270" y="457200"/>
                  </a:lnTo>
                  <a:lnTo>
                    <a:pt x="306716" y="452555"/>
                  </a:lnTo>
                  <a:lnTo>
                    <a:pt x="354633" y="439235"/>
                  </a:lnTo>
                  <a:lnTo>
                    <a:pt x="397994" y="418158"/>
                  </a:lnTo>
                  <a:lnTo>
                    <a:pt x="435773" y="390244"/>
                  </a:lnTo>
                  <a:lnTo>
                    <a:pt x="466944" y="356411"/>
                  </a:lnTo>
                  <a:lnTo>
                    <a:pt x="490479" y="317580"/>
                  </a:lnTo>
                  <a:lnTo>
                    <a:pt x="505353" y="274670"/>
                  </a:lnTo>
                  <a:lnTo>
                    <a:pt x="510540" y="228600"/>
                  </a:lnTo>
                  <a:lnTo>
                    <a:pt x="505353" y="182529"/>
                  </a:lnTo>
                  <a:lnTo>
                    <a:pt x="490479" y="139619"/>
                  </a:lnTo>
                  <a:lnTo>
                    <a:pt x="466944" y="100788"/>
                  </a:lnTo>
                  <a:lnTo>
                    <a:pt x="435773" y="66955"/>
                  </a:lnTo>
                  <a:lnTo>
                    <a:pt x="397994" y="39041"/>
                  </a:lnTo>
                  <a:lnTo>
                    <a:pt x="354633" y="17964"/>
                  </a:lnTo>
                  <a:lnTo>
                    <a:pt x="306716" y="4644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037076" y="5236464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0" y="228600"/>
                  </a:moveTo>
                  <a:lnTo>
                    <a:pt x="5186" y="182529"/>
                  </a:lnTo>
                  <a:lnTo>
                    <a:pt x="20060" y="139619"/>
                  </a:lnTo>
                  <a:lnTo>
                    <a:pt x="43595" y="100788"/>
                  </a:lnTo>
                  <a:lnTo>
                    <a:pt x="74766" y="66955"/>
                  </a:lnTo>
                  <a:lnTo>
                    <a:pt x="112545" y="39041"/>
                  </a:lnTo>
                  <a:lnTo>
                    <a:pt x="155906" y="17964"/>
                  </a:lnTo>
                  <a:lnTo>
                    <a:pt x="203823" y="4644"/>
                  </a:lnTo>
                  <a:lnTo>
                    <a:pt x="255270" y="0"/>
                  </a:lnTo>
                  <a:lnTo>
                    <a:pt x="306716" y="4644"/>
                  </a:lnTo>
                  <a:lnTo>
                    <a:pt x="354633" y="17964"/>
                  </a:lnTo>
                  <a:lnTo>
                    <a:pt x="397994" y="39041"/>
                  </a:lnTo>
                  <a:lnTo>
                    <a:pt x="435773" y="66955"/>
                  </a:lnTo>
                  <a:lnTo>
                    <a:pt x="466944" y="100788"/>
                  </a:lnTo>
                  <a:lnTo>
                    <a:pt x="490479" y="139619"/>
                  </a:lnTo>
                  <a:lnTo>
                    <a:pt x="505353" y="182529"/>
                  </a:lnTo>
                  <a:lnTo>
                    <a:pt x="510540" y="228600"/>
                  </a:lnTo>
                  <a:lnTo>
                    <a:pt x="505353" y="274670"/>
                  </a:lnTo>
                  <a:lnTo>
                    <a:pt x="490479" y="317580"/>
                  </a:lnTo>
                  <a:lnTo>
                    <a:pt x="466944" y="356411"/>
                  </a:lnTo>
                  <a:lnTo>
                    <a:pt x="435773" y="390244"/>
                  </a:lnTo>
                  <a:lnTo>
                    <a:pt x="397994" y="418158"/>
                  </a:lnTo>
                  <a:lnTo>
                    <a:pt x="354633" y="439235"/>
                  </a:lnTo>
                  <a:lnTo>
                    <a:pt x="306716" y="452555"/>
                  </a:lnTo>
                  <a:lnTo>
                    <a:pt x="255270" y="457200"/>
                  </a:lnTo>
                  <a:lnTo>
                    <a:pt x="203823" y="452555"/>
                  </a:lnTo>
                  <a:lnTo>
                    <a:pt x="155906" y="439235"/>
                  </a:lnTo>
                  <a:lnTo>
                    <a:pt x="112545" y="418158"/>
                  </a:lnTo>
                  <a:lnTo>
                    <a:pt x="74766" y="390244"/>
                  </a:lnTo>
                  <a:lnTo>
                    <a:pt x="43595" y="356411"/>
                  </a:lnTo>
                  <a:lnTo>
                    <a:pt x="20060" y="317580"/>
                  </a:lnTo>
                  <a:lnTo>
                    <a:pt x="5186" y="274670"/>
                  </a:lnTo>
                  <a:lnTo>
                    <a:pt x="0" y="228600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29284" y="2724785"/>
            <a:ext cx="6624955" cy="4808855"/>
            <a:chOff x="629284" y="2724785"/>
            <a:chExt cx="6624955" cy="4808855"/>
          </a:xfrm>
        </p:grpSpPr>
        <p:sp>
          <p:nvSpPr>
            <p:cNvPr id="51" name="object 51"/>
            <p:cNvSpPr/>
            <p:nvPr/>
          </p:nvSpPr>
          <p:spPr>
            <a:xfrm>
              <a:off x="640079" y="4515612"/>
              <a:ext cx="4836160" cy="0"/>
            </a:xfrm>
            <a:custGeom>
              <a:avLst/>
              <a:gdLst/>
              <a:ahLst/>
              <a:cxnLst/>
              <a:rect l="l" t="t" r="r" b="b"/>
              <a:pathLst>
                <a:path w="4836160" h="0">
                  <a:moveTo>
                    <a:pt x="0" y="0"/>
                  </a:moveTo>
                  <a:lnTo>
                    <a:pt x="4835994" y="0"/>
                  </a:lnTo>
                </a:path>
              </a:pathLst>
            </a:custGeom>
            <a:ln w="6096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32459" y="6387084"/>
              <a:ext cx="4846955" cy="0"/>
            </a:xfrm>
            <a:custGeom>
              <a:avLst/>
              <a:gdLst/>
              <a:ahLst/>
              <a:cxnLst/>
              <a:rect l="l" t="t" r="r" b="b"/>
              <a:pathLst>
                <a:path w="4846955" h="0">
                  <a:moveTo>
                    <a:pt x="0" y="0"/>
                  </a:moveTo>
                  <a:lnTo>
                    <a:pt x="4846434" y="0"/>
                  </a:lnTo>
                </a:path>
              </a:pathLst>
            </a:custGeom>
            <a:ln w="6096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56843" y="5126736"/>
              <a:ext cx="4846955" cy="0"/>
            </a:xfrm>
            <a:custGeom>
              <a:avLst/>
              <a:gdLst/>
              <a:ahLst/>
              <a:cxnLst/>
              <a:rect l="l" t="t" r="r" b="b"/>
              <a:pathLst>
                <a:path w="4846955" h="0">
                  <a:moveTo>
                    <a:pt x="0" y="0"/>
                  </a:moveTo>
                  <a:lnTo>
                    <a:pt x="4846434" y="0"/>
                  </a:lnTo>
                </a:path>
              </a:pathLst>
            </a:custGeom>
            <a:ln w="6096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47699" y="5768340"/>
              <a:ext cx="4846955" cy="0"/>
            </a:xfrm>
            <a:custGeom>
              <a:avLst/>
              <a:gdLst/>
              <a:ahLst/>
              <a:cxnLst/>
              <a:rect l="l" t="t" r="r" b="b"/>
              <a:pathLst>
                <a:path w="4846955" h="0">
                  <a:moveTo>
                    <a:pt x="0" y="0"/>
                  </a:moveTo>
                  <a:lnTo>
                    <a:pt x="4846434" y="0"/>
                  </a:lnTo>
                </a:path>
              </a:pathLst>
            </a:custGeom>
            <a:ln w="6096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46175" y="7043928"/>
              <a:ext cx="4846955" cy="0"/>
            </a:xfrm>
            <a:custGeom>
              <a:avLst/>
              <a:gdLst/>
              <a:ahLst/>
              <a:cxnLst/>
              <a:rect l="l" t="t" r="r" b="b"/>
              <a:pathLst>
                <a:path w="4846955" h="0">
                  <a:moveTo>
                    <a:pt x="0" y="0"/>
                  </a:moveTo>
                  <a:lnTo>
                    <a:pt x="4846434" y="0"/>
                  </a:lnTo>
                </a:path>
              </a:pathLst>
            </a:custGeom>
            <a:ln w="6096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86455" y="3959352"/>
              <a:ext cx="512445" cy="457200"/>
            </a:xfrm>
            <a:custGeom>
              <a:avLst/>
              <a:gdLst/>
              <a:ahLst/>
              <a:cxnLst/>
              <a:rect l="l" t="t" r="r" b="b"/>
              <a:pathLst>
                <a:path w="512445" h="457200">
                  <a:moveTo>
                    <a:pt x="256032" y="0"/>
                  </a:moveTo>
                  <a:lnTo>
                    <a:pt x="204432" y="4644"/>
                  </a:lnTo>
                  <a:lnTo>
                    <a:pt x="156373" y="17964"/>
                  </a:lnTo>
                  <a:lnTo>
                    <a:pt x="112882" y="39041"/>
                  </a:lnTo>
                  <a:lnTo>
                    <a:pt x="74990" y="66955"/>
                  </a:lnTo>
                  <a:lnTo>
                    <a:pt x="43726" y="100788"/>
                  </a:lnTo>
                  <a:lnTo>
                    <a:pt x="20120" y="139619"/>
                  </a:lnTo>
                  <a:lnTo>
                    <a:pt x="5201" y="182529"/>
                  </a:lnTo>
                  <a:lnTo>
                    <a:pt x="0" y="228600"/>
                  </a:lnTo>
                  <a:lnTo>
                    <a:pt x="5201" y="274670"/>
                  </a:lnTo>
                  <a:lnTo>
                    <a:pt x="20120" y="317580"/>
                  </a:lnTo>
                  <a:lnTo>
                    <a:pt x="43726" y="356411"/>
                  </a:lnTo>
                  <a:lnTo>
                    <a:pt x="74990" y="390244"/>
                  </a:lnTo>
                  <a:lnTo>
                    <a:pt x="112882" y="418158"/>
                  </a:lnTo>
                  <a:lnTo>
                    <a:pt x="156373" y="439235"/>
                  </a:lnTo>
                  <a:lnTo>
                    <a:pt x="204432" y="452555"/>
                  </a:lnTo>
                  <a:lnTo>
                    <a:pt x="256032" y="457200"/>
                  </a:lnTo>
                  <a:lnTo>
                    <a:pt x="307631" y="452555"/>
                  </a:lnTo>
                  <a:lnTo>
                    <a:pt x="355690" y="439235"/>
                  </a:lnTo>
                  <a:lnTo>
                    <a:pt x="399181" y="418158"/>
                  </a:lnTo>
                  <a:lnTo>
                    <a:pt x="437073" y="390244"/>
                  </a:lnTo>
                  <a:lnTo>
                    <a:pt x="468337" y="356411"/>
                  </a:lnTo>
                  <a:lnTo>
                    <a:pt x="491943" y="317580"/>
                  </a:lnTo>
                  <a:lnTo>
                    <a:pt x="506862" y="274670"/>
                  </a:lnTo>
                  <a:lnTo>
                    <a:pt x="512064" y="228600"/>
                  </a:lnTo>
                  <a:lnTo>
                    <a:pt x="506862" y="182529"/>
                  </a:lnTo>
                  <a:lnTo>
                    <a:pt x="491943" y="139619"/>
                  </a:lnTo>
                  <a:lnTo>
                    <a:pt x="468337" y="100788"/>
                  </a:lnTo>
                  <a:lnTo>
                    <a:pt x="437073" y="66955"/>
                  </a:lnTo>
                  <a:lnTo>
                    <a:pt x="399181" y="39041"/>
                  </a:lnTo>
                  <a:lnTo>
                    <a:pt x="355690" y="17964"/>
                  </a:lnTo>
                  <a:lnTo>
                    <a:pt x="307631" y="4644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86455" y="3959352"/>
              <a:ext cx="512445" cy="457200"/>
            </a:xfrm>
            <a:custGeom>
              <a:avLst/>
              <a:gdLst/>
              <a:ahLst/>
              <a:cxnLst/>
              <a:rect l="l" t="t" r="r" b="b"/>
              <a:pathLst>
                <a:path w="512445" h="457200">
                  <a:moveTo>
                    <a:pt x="0" y="228600"/>
                  </a:moveTo>
                  <a:lnTo>
                    <a:pt x="5201" y="182529"/>
                  </a:lnTo>
                  <a:lnTo>
                    <a:pt x="20120" y="139619"/>
                  </a:lnTo>
                  <a:lnTo>
                    <a:pt x="43726" y="100788"/>
                  </a:lnTo>
                  <a:lnTo>
                    <a:pt x="74990" y="66955"/>
                  </a:lnTo>
                  <a:lnTo>
                    <a:pt x="112882" y="39041"/>
                  </a:lnTo>
                  <a:lnTo>
                    <a:pt x="156373" y="17964"/>
                  </a:lnTo>
                  <a:lnTo>
                    <a:pt x="204432" y="4644"/>
                  </a:lnTo>
                  <a:lnTo>
                    <a:pt x="256032" y="0"/>
                  </a:lnTo>
                  <a:lnTo>
                    <a:pt x="307631" y="4644"/>
                  </a:lnTo>
                  <a:lnTo>
                    <a:pt x="355690" y="17964"/>
                  </a:lnTo>
                  <a:lnTo>
                    <a:pt x="399181" y="39041"/>
                  </a:lnTo>
                  <a:lnTo>
                    <a:pt x="437073" y="66955"/>
                  </a:lnTo>
                  <a:lnTo>
                    <a:pt x="468337" y="100788"/>
                  </a:lnTo>
                  <a:lnTo>
                    <a:pt x="491943" y="139619"/>
                  </a:lnTo>
                  <a:lnTo>
                    <a:pt x="506862" y="182529"/>
                  </a:lnTo>
                  <a:lnTo>
                    <a:pt x="512064" y="228600"/>
                  </a:lnTo>
                  <a:lnTo>
                    <a:pt x="506862" y="274670"/>
                  </a:lnTo>
                  <a:lnTo>
                    <a:pt x="491943" y="317580"/>
                  </a:lnTo>
                  <a:lnTo>
                    <a:pt x="468337" y="356411"/>
                  </a:lnTo>
                  <a:lnTo>
                    <a:pt x="437073" y="390244"/>
                  </a:lnTo>
                  <a:lnTo>
                    <a:pt x="399181" y="418158"/>
                  </a:lnTo>
                  <a:lnTo>
                    <a:pt x="355690" y="439235"/>
                  </a:lnTo>
                  <a:lnTo>
                    <a:pt x="307631" y="452555"/>
                  </a:lnTo>
                  <a:lnTo>
                    <a:pt x="256032" y="457200"/>
                  </a:lnTo>
                  <a:lnTo>
                    <a:pt x="204432" y="452555"/>
                  </a:lnTo>
                  <a:lnTo>
                    <a:pt x="156373" y="439235"/>
                  </a:lnTo>
                  <a:lnTo>
                    <a:pt x="112882" y="418158"/>
                  </a:lnTo>
                  <a:lnTo>
                    <a:pt x="74990" y="390244"/>
                  </a:lnTo>
                  <a:lnTo>
                    <a:pt x="43726" y="356411"/>
                  </a:lnTo>
                  <a:lnTo>
                    <a:pt x="20120" y="317580"/>
                  </a:lnTo>
                  <a:lnTo>
                    <a:pt x="5201" y="274670"/>
                  </a:lnTo>
                  <a:lnTo>
                    <a:pt x="0" y="228600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891027" y="5838444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255270" y="0"/>
                  </a:moveTo>
                  <a:lnTo>
                    <a:pt x="203823" y="4644"/>
                  </a:lnTo>
                  <a:lnTo>
                    <a:pt x="155906" y="17964"/>
                  </a:lnTo>
                  <a:lnTo>
                    <a:pt x="112545" y="39041"/>
                  </a:lnTo>
                  <a:lnTo>
                    <a:pt x="74766" y="66955"/>
                  </a:lnTo>
                  <a:lnTo>
                    <a:pt x="43595" y="100788"/>
                  </a:lnTo>
                  <a:lnTo>
                    <a:pt x="20060" y="139619"/>
                  </a:lnTo>
                  <a:lnTo>
                    <a:pt x="5186" y="182529"/>
                  </a:lnTo>
                  <a:lnTo>
                    <a:pt x="0" y="228600"/>
                  </a:lnTo>
                  <a:lnTo>
                    <a:pt x="5186" y="274670"/>
                  </a:lnTo>
                  <a:lnTo>
                    <a:pt x="20060" y="317580"/>
                  </a:lnTo>
                  <a:lnTo>
                    <a:pt x="43595" y="356411"/>
                  </a:lnTo>
                  <a:lnTo>
                    <a:pt x="74766" y="390244"/>
                  </a:lnTo>
                  <a:lnTo>
                    <a:pt x="112545" y="418158"/>
                  </a:lnTo>
                  <a:lnTo>
                    <a:pt x="155906" y="439235"/>
                  </a:lnTo>
                  <a:lnTo>
                    <a:pt x="203823" y="452555"/>
                  </a:lnTo>
                  <a:lnTo>
                    <a:pt x="255270" y="457200"/>
                  </a:lnTo>
                  <a:lnTo>
                    <a:pt x="306716" y="452555"/>
                  </a:lnTo>
                  <a:lnTo>
                    <a:pt x="354633" y="439235"/>
                  </a:lnTo>
                  <a:lnTo>
                    <a:pt x="397994" y="418158"/>
                  </a:lnTo>
                  <a:lnTo>
                    <a:pt x="435773" y="390244"/>
                  </a:lnTo>
                  <a:lnTo>
                    <a:pt x="466944" y="356411"/>
                  </a:lnTo>
                  <a:lnTo>
                    <a:pt x="490479" y="317580"/>
                  </a:lnTo>
                  <a:lnTo>
                    <a:pt x="505353" y="274670"/>
                  </a:lnTo>
                  <a:lnTo>
                    <a:pt x="510540" y="228600"/>
                  </a:lnTo>
                  <a:lnTo>
                    <a:pt x="505353" y="182529"/>
                  </a:lnTo>
                  <a:lnTo>
                    <a:pt x="490479" y="139619"/>
                  </a:lnTo>
                  <a:lnTo>
                    <a:pt x="466944" y="100788"/>
                  </a:lnTo>
                  <a:lnTo>
                    <a:pt x="435773" y="66955"/>
                  </a:lnTo>
                  <a:lnTo>
                    <a:pt x="397994" y="39041"/>
                  </a:lnTo>
                  <a:lnTo>
                    <a:pt x="354633" y="17964"/>
                  </a:lnTo>
                  <a:lnTo>
                    <a:pt x="306716" y="4644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891027" y="5838444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0" y="228600"/>
                  </a:moveTo>
                  <a:lnTo>
                    <a:pt x="5186" y="182529"/>
                  </a:lnTo>
                  <a:lnTo>
                    <a:pt x="20060" y="139619"/>
                  </a:lnTo>
                  <a:lnTo>
                    <a:pt x="43595" y="100788"/>
                  </a:lnTo>
                  <a:lnTo>
                    <a:pt x="74766" y="66955"/>
                  </a:lnTo>
                  <a:lnTo>
                    <a:pt x="112545" y="39041"/>
                  </a:lnTo>
                  <a:lnTo>
                    <a:pt x="155906" y="17964"/>
                  </a:lnTo>
                  <a:lnTo>
                    <a:pt x="203823" y="4644"/>
                  </a:lnTo>
                  <a:lnTo>
                    <a:pt x="255270" y="0"/>
                  </a:lnTo>
                  <a:lnTo>
                    <a:pt x="306716" y="4644"/>
                  </a:lnTo>
                  <a:lnTo>
                    <a:pt x="354633" y="17964"/>
                  </a:lnTo>
                  <a:lnTo>
                    <a:pt x="397994" y="39041"/>
                  </a:lnTo>
                  <a:lnTo>
                    <a:pt x="435773" y="66955"/>
                  </a:lnTo>
                  <a:lnTo>
                    <a:pt x="466944" y="100788"/>
                  </a:lnTo>
                  <a:lnTo>
                    <a:pt x="490479" y="139619"/>
                  </a:lnTo>
                  <a:lnTo>
                    <a:pt x="505353" y="182529"/>
                  </a:lnTo>
                  <a:lnTo>
                    <a:pt x="510540" y="228600"/>
                  </a:lnTo>
                  <a:lnTo>
                    <a:pt x="505353" y="274670"/>
                  </a:lnTo>
                  <a:lnTo>
                    <a:pt x="490479" y="317580"/>
                  </a:lnTo>
                  <a:lnTo>
                    <a:pt x="466944" y="356411"/>
                  </a:lnTo>
                  <a:lnTo>
                    <a:pt x="435773" y="390244"/>
                  </a:lnTo>
                  <a:lnTo>
                    <a:pt x="397994" y="418158"/>
                  </a:lnTo>
                  <a:lnTo>
                    <a:pt x="354633" y="439235"/>
                  </a:lnTo>
                  <a:lnTo>
                    <a:pt x="306716" y="452555"/>
                  </a:lnTo>
                  <a:lnTo>
                    <a:pt x="255270" y="457200"/>
                  </a:lnTo>
                  <a:lnTo>
                    <a:pt x="203823" y="452555"/>
                  </a:lnTo>
                  <a:lnTo>
                    <a:pt x="155906" y="439235"/>
                  </a:lnTo>
                  <a:lnTo>
                    <a:pt x="112545" y="418158"/>
                  </a:lnTo>
                  <a:lnTo>
                    <a:pt x="74766" y="390244"/>
                  </a:lnTo>
                  <a:lnTo>
                    <a:pt x="43595" y="356411"/>
                  </a:lnTo>
                  <a:lnTo>
                    <a:pt x="20060" y="317580"/>
                  </a:lnTo>
                  <a:lnTo>
                    <a:pt x="5186" y="274670"/>
                  </a:lnTo>
                  <a:lnTo>
                    <a:pt x="0" y="228600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887980" y="4597908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255270" y="0"/>
                  </a:moveTo>
                  <a:lnTo>
                    <a:pt x="203823" y="4644"/>
                  </a:lnTo>
                  <a:lnTo>
                    <a:pt x="155906" y="17964"/>
                  </a:lnTo>
                  <a:lnTo>
                    <a:pt x="112545" y="39041"/>
                  </a:lnTo>
                  <a:lnTo>
                    <a:pt x="74766" y="66955"/>
                  </a:lnTo>
                  <a:lnTo>
                    <a:pt x="43595" y="100788"/>
                  </a:lnTo>
                  <a:lnTo>
                    <a:pt x="20060" y="139619"/>
                  </a:lnTo>
                  <a:lnTo>
                    <a:pt x="5186" y="182529"/>
                  </a:lnTo>
                  <a:lnTo>
                    <a:pt x="0" y="228600"/>
                  </a:lnTo>
                  <a:lnTo>
                    <a:pt x="5186" y="274670"/>
                  </a:lnTo>
                  <a:lnTo>
                    <a:pt x="20060" y="317580"/>
                  </a:lnTo>
                  <a:lnTo>
                    <a:pt x="43595" y="356411"/>
                  </a:lnTo>
                  <a:lnTo>
                    <a:pt x="74766" y="390244"/>
                  </a:lnTo>
                  <a:lnTo>
                    <a:pt x="112545" y="418158"/>
                  </a:lnTo>
                  <a:lnTo>
                    <a:pt x="155906" y="439235"/>
                  </a:lnTo>
                  <a:lnTo>
                    <a:pt x="203823" y="452555"/>
                  </a:lnTo>
                  <a:lnTo>
                    <a:pt x="255270" y="457200"/>
                  </a:lnTo>
                  <a:lnTo>
                    <a:pt x="306716" y="452555"/>
                  </a:lnTo>
                  <a:lnTo>
                    <a:pt x="354633" y="439235"/>
                  </a:lnTo>
                  <a:lnTo>
                    <a:pt x="397994" y="418158"/>
                  </a:lnTo>
                  <a:lnTo>
                    <a:pt x="435773" y="390244"/>
                  </a:lnTo>
                  <a:lnTo>
                    <a:pt x="466944" y="356411"/>
                  </a:lnTo>
                  <a:lnTo>
                    <a:pt x="490479" y="317580"/>
                  </a:lnTo>
                  <a:lnTo>
                    <a:pt x="505353" y="274670"/>
                  </a:lnTo>
                  <a:lnTo>
                    <a:pt x="510540" y="228600"/>
                  </a:lnTo>
                  <a:lnTo>
                    <a:pt x="505353" y="182529"/>
                  </a:lnTo>
                  <a:lnTo>
                    <a:pt x="490479" y="139619"/>
                  </a:lnTo>
                  <a:lnTo>
                    <a:pt x="466944" y="100788"/>
                  </a:lnTo>
                  <a:lnTo>
                    <a:pt x="435773" y="66955"/>
                  </a:lnTo>
                  <a:lnTo>
                    <a:pt x="397994" y="39041"/>
                  </a:lnTo>
                  <a:lnTo>
                    <a:pt x="354633" y="17964"/>
                  </a:lnTo>
                  <a:lnTo>
                    <a:pt x="306716" y="4644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887980" y="4597908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0" y="228600"/>
                  </a:moveTo>
                  <a:lnTo>
                    <a:pt x="5186" y="182529"/>
                  </a:lnTo>
                  <a:lnTo>
                    <a:pt x="20060" y="139619"/>
                  </a:lnTo>
                  <a:lnTo>
                    <a:pt x="43595" y="100788"/>
                  </a:lnTo>
                  <a:lnTo>
                    <a:pt x="74766" y="66955"/>
                  </a:lnTo>
                  <a:lnTo>
                    <a:pt x="112545" y="39041"/>
                  </a:lnTo>
                  <a:lnTo>
                    <a:pt x="155906" y="17964"/>
                  </a:lnTo>
                  <a:lnTo>
                    <a:pt x="203823" y="4644"/>
                  </a:lnTo>
                  <a:lnTo>
                    <a:pt x="255270" y="0"/>
                  </a:lnTo>
                  <a:lnTo>
                    <a:pt x="306716" y="4644"/>
                  </a:lnTo>
                  <a:lnTo>
                    <a:pt x="354633" y="17964"/>
                  </a:lnTo>
                  <a:lnTo>
                    <a:pt x="397994" y="39041"/>
                  </a:lnTo>
                  <a:lnTo>
                    <a:pt x="435773" y="66955"/>
                  </a:lnTo>
                  <a:lnTo>
                    <a:pt x="466944" y="100788"/>
                  </a:lnTo>
                  <a:lnTo>
                    <a:pt x="490479" y="139619"/>
                  </a:lnTo>
                  <a:lnTo>
                    <a:pt x="505353" y="182529"/>
                  </a:lnTo>
                  <a:lnTo>
                    <a:pt x="510540" y="228600"/>
                  </a:lnTo>
                  <a:lnTo>
                    <a:pt x="505353" y="274670"/>
                  </a:lnTo>
                  <a:lnTo>
                    <a:pt x="490479" y="317580"/>
                  </a:lnTo>
                  <a:lnTo>
                    <a:pt x="466944" y="356411"/>
                  </a:lnTo>
                  <a:lnTo>
                    <a:pt x="435773" y="390244"/>
                  </a:lnTo>
                  <a:lnTo>
                    <a:pt x="397994" y="418158"/>
                  </a:lnTo>
                  <a:lnTo>
                    <a:pt x="354633" y="439235"/>
                  </a:lnTo>
                  <a:lnTo>
                    <a:pt x="306716" y="452555"/>
                  </a:lnTo>
                  <a:lnTo>
                    <a:pt x="255270" y="457200"/>
                  </a:lnTo>
                  <a:lnTo>
                    <a:pt x="203823" y="452555"/>
                  </a:lnTo>
                  <a:lnTo>
                    <a:pt x="155906" y="439235"/>
                  </a:lnTo>
                  <a:lnTo>
                    <a:pt x="112545" y="418158"/>
                  </a:lnTo>
                  <a:lnTo>
                    <a:pt x="74766" y="390244"/>
                  </a:lnTo>
                  <a:lnTo>
                    <a:pt x="43595" y="356411"/>
                  </a:lnTo>
                  <a:lnTo>
                    <a:pt x="20060" y="317580"/>
                  </a:lnTo>
                  <a:lnTo>
                    <a:pt x="5186" y="274670"/>
                  </a:lnTo>
                  <a:lnTo>
                    <a:pt x="0" y="228600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874264" y="5236464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255270" y="0"/>
                  </a:moveTo>
                  <a:lnTo>
                    <a:pt x="203823" y="4644"/>
                  </a:lnTo>
                  <a:lnTo>
                    <a:pt x="155906" y="17964"/>
                  </a:lnTo>
                  <a:lnTo>
                    <a:pt x="112545" y="39041"/>
                  </a:lnTo>
                  <a:lnTo>
                    <a:pt x="74766" y="66955"/>
                  </a:lnTo>
                  <a:lnTo>
                    <a:pt x="43595" y="100788"/>
                  </a:lnTo>
                  <a:lnTo>
                    <a:pt x="20060" y="139619"/>
                  </a:lnTo>
                  <a:lnTo>
                    <a:pt x="5186" y="182529"/>
                  </a:lnTo>
                  <a:lnTo>
                    <a:pt x="0" y="228600"/>
                  </a:lnTo>
                  <a:lnTo>
                    <a:pt x="5186" y="274670"/>
                  </a:lnTo>
                  <a:lnTo>
                    <a:pt x="20060" y="317580"/>
                  </a:lnTo>
                  <a:lnTo>
                    <a:pt x="43595" y="356411"/>
                  </a:lnTo>
                  <a:lnTo>
                    <a:pt x="74766" y="390244"/>
                  </a:lnTo>
                  <a:lnTo>
                    <a:pt x="112545" y="418158"/>
                  </a:lnTo>
                  <a:lnTo>
                    <a:pt x="155906" y="439235"/>
                  </a:lnTo>
                  <a:lnTo>
                    <a:pt x="203823" y="452555"/>
                  </a:lnTo>
                  <a:lnTo>
                    <a:pt x="255270" y="457200"/>
                  </a:lnTo>
                  <a:lnTo>
                    <a:pt x="306716" y="452555"/>
                  </a:lnTo>
                  <a:lnTo>
                    <a:pt x="354633" y="439235"/>
                  </a:lnTo>
                  <a:lnTo>
                    <a:pt x="397994" y="418158"/>
                  </a:lnTo>
                  <a:lnTo>
                    <a:pt x="435773" y="390244"/>
                  </a:lnTo>
                  <a:lnTo>
                    <a:pt x="466944" y="356411"/>
                  </a:lnTo>
                  <a:lnTo>
                    <a:pt x="490479" y="317580"/>
                  </a:lnTo>
                  <a:lnTo>
                    <a:pt x="505353" y="274670"/>
                  </a:lnTo>
                  <a:lnTo>
                    <a:pt x="510540" y="228600"/>
                  </a:lnTo>
                  <a:lnTo>
                    <a:pt x="505353" y="182529"/>
                  </a:lnTo>
                  <a:lnTo>
                    <a:pt x="490479" y="139619"/>
                  </a:lnTo>
                  <a:lnTo>
                    <a:pt x="466944" y="100788"/>
                  </a:lnTo>
                  <a:lnTo>
                    <a:pt x="435773" y="66955"/>
                  </a:lnTo>
                  <a:lnTo>
                    <a:pt x="397994" y="39041"/>
                  </a:lnTo>
                  <a:lnTo>
                    <a:pt x="354633" y="17964"/>
                  </a:lnTo>
                  <a:lnTo>
                    <a:pt x="306716" y="4644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74264" y="5236464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0" y="228600"/>
                  </a:moveTo>
                  <a:lnTo>
                    <a:pt x="5186" y="182529"/>
                  </a:lnTo>
                  <a:lnTo>
                    <a:pt x="20060" y="139619"/>
                  </a:lnTo>
                  <a:lnTo>
                    <a:pt x="43595" y="100788"/>
                  </a:lnTo>
                  <a:lnTo>
                    <a:pt x="74766" y="66955"/>
                  </a:lnTo>
                  <a:lnTo>
                    <a:pt x="112545" y="39041"/>
                  </a:lnTo>
                  <a:lnTo>
                    <a:pt x="155906" y="17964"/>
                  </a:lnTo>
                  <a:lnTo>
                    <a:pt x="203823" y="4644"/>
                  </a:lnTo>
                  <a:lnTo>
                    <a:pt x="255270" y="0"/>
                  </a:lnTo>
                  <a:lnTo>
                    <a:pt x="306716" y="4644"/>
                  </a:lnTo>
                  <a:lnTo>
                    <a:pt x="354633" y="17964"/>
                  </a:lnTo>
                  <a:lnTo>
                    <a:pt x="397994" y="39041"/>
                  </a:lnTo>
                  <a:lnTo>
                    <a:pt x="435773" y="66955"/>
                  </a:lnTo>
                  <a:lnTo>
                    <a:pt x="466944" y="100788"/>
                  </a:lnTo>
                  <a:lnTo>
                    <a:pt x="490479" y="139619"/>
                  </a:lnTo>
                  <a:lnTo>
                    <a:pt x="505353" y="182529"/>
                  </a:lnTo>
                  <a:lnTo>
                    <a:pt x="510540" y="228600"/>
                  </a:lnTo>
                  <a:lnTo>
                    <a:pt x="505353" y="274670"/>
                  </a:lnTo>
                  <a:lnTo>
                    <a:pt x="490479" y="317580"/>
                  </a:lnTo>
                  <a:lnTo>
                    <a:pt x="466944" y="356411"/>
                  </a:lnTo>
                  <a:lnTo>
                    <a:pt x="435773" y="390244"/>
                  </a:lnTo>
                  <a:lnTo>
                    <a:pt x="397994" y="418158"/>
                  </a:lnTo>
                  <a:lnTo>
                    <a:pt x="354633" y="439235"/>
                  </a:lnTo>
                  <a:lnTo>
                    <a:pt x="306716" y="452555"/>
                  </a:lnTo>
                  <a:lnTo>
                    <a:pt x="255270" y="457200"/>
                  </a:lnTo>
                  <a:lnTo>
                    <a:pt x="203823" y="452555"/>
                  </a:lnTo>
                  <a:lnTo>
                    <a:pt x="155906" y="439235"/>
                  </a:lnTo>
                  <a:lnTo>
                    <a:pt x="112545" y="418158"/>
                  </a:lnTo>
                  <a:lnTo>
                    <a:pt x="74766" y="390244"/>
                  </a:lnTo>
                  <a:lnTo>
                    <a:pt x="43595" y="356411"/>
                  </a:lnTo>
                  <a:lnTo>
                    <a:pt x="20060" y="317580"/>
                  </a:lnTo>
                  <a:lnTo>
                    <a:pt x="5186" y="274670"/>
                  </a:lnTo>
                  <a:lnTo>
                    <a:pt x="0" y="228600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874264" y="6507480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255270" y="0"/>
                  </a:moveTo>
                  <a:lnTo>
                    <a:pt x="203823" y="4644"/>
                  </a:lnTo>
                  <a:lnTo>
                    <a:pt x="155906" y="17964"/>
                  </a:lnTo>
                  <a:lnTo>
                    <a:pt x="112545" y="39041"/>
                  </a:lnTo>
                  <a:lnTo>
                    <a:pt x="74766" y="66955"/>
                  </a:lnTo>
                  <a:lnTo>
                    <a:pt x="43595" y="100788"/>
                  </a:lnTo>
                  <a:lnTo>
                    <a:pt x="20060" y="139619"/>
                  </a:lnTo>
                  <a:lnTo>
                    <a:pt x="5186" y="182529"/>
                  </a:lnTo>
                  <a:lnTo>
                    <a:pt x="0" y="228600"/>
                  </a:lnTo>
                  <a:lnTo>
                    <a:pt x="5186" y="274670"/>
                  </a:lnTo>
                  <a:lnTo>
                    <a:pt x="20060" y="317580"/>
                  </a:lnTo>
                  <a:lnTo>
                    <a:pt x="43595" y="356411"/>
                  </a:lnTo>
                  <a:lnTo>
                    <a:pt x="74766" y="390244"/>
                  </a:lnTo>
                  <a:lnTo>
                    <a:pt x="112545" y="418158"/>
                  </a:lnTo>
                  <a:lnTo>
                    <a:pt x="155906" y="439235"/>
                  </a:lnTo>
                  <a:lnTo>
                    <a:pt x="203823" y="452555"/>
                  </a:lnTo>
                  <a:lnTo>
                    <a:pt x="255270" y="457200"/>
                  </a:lnTo>
                  <a:lnTo>
                    <a:pt x="306716" y="452555"/>
                  </a:lnTo>
                  <a:lnTo>
                    <a:pt x="354633" y="439235"/>
                  </a:lnTo>
                  <a:lnTo>
                    <a:pt x="397994" y="418158"/>
                  </a:lnTo>
                  <a:lnTo>
                    <a:pt x="435773" y="390244"/>
                  </a:lnTo>
                  <a:lnTo>
                    <a:pt x="466944" y="356411"/>
                  </a:lnTo>
                  <a:lnTo>
                    <a:pt x="490479" y="317580"/>
                  </a:lnTo>
                  <a:lnTo>
                    <a:pt x="505353" y="274670"/>
                  </a:lnTo>
                  <a:lnTo>
                    <a:pt x="510540" y="228600"/>
                  </a:lnTo>
                  <a:lnTo>
                    <a:pt x="505353" y="182529"/>
                  </a:lnTo>
                  <a:lnTo>
                    <a:pt x="490479" y="139619"/>
                  </a:lnTo>
                  <a:lnTo>
                    <a:pt x="466944" y="100788"/>
                  </a:lnTo>
                  <a:lnTo>
                    <a:pt x="435773" y="66955"/>
                  </a:lnTo>
                  <a:lnTo>
                    <a:pt x="397994" y="39041"/>
                  </a:lnTo>
                  <a:lnTo>
                    <a:pt x="354633" y="17964"/>
                  </a:lnTo>
                  <a:lnTo>
                    <a:pt x="306716" y="4644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74264" y="6507480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0" y="228600"/>
                  </a:moveTo>
                  <a:lnTo>
                    <a:pt x="5186" y="182529"/>
                  </a:lnTo>
                  <a:lnTo>
                    <a:pt x="20060" y="139619"/>
                  </a:lnTo>
                  <a:lnTo>
                    <a:pt x="43595" y="100788"/>
                  </a:lnTo>
                  <a:lnTo>
                    <a:pt x="74766" y="66955"/>
                  </a:lnTo>
                  <a:lnTo>
                    <a:pt x="112545" y="39041"/>
                  </a:lnTo>
                  <a:lnTo>
                    <a:pt x="155906" y="17964"/>
                  </a:lnTo>
                  <a:lnTo>
                    <a:pt x="203823" y="4644"/>
                  </a:lnTo>
                  <a:lnTo>
                    <a:pt x="255270" y="0"/>
                  </a:lnTo>
                  <a:lnTo>
                    <a:pt x="306716" y="4644"/>
                  </a:lnTo>
                  <a:lnTo>
                    <a:pt x="354633" y="17964"/>
                  </a:lnTo>
                  <a:lnTo>
                    <a:pt x="397994" y="39041"/>
                  </a:lnTo>
                  <a:lnTo>
                    <a:pt x="435773" y="66955"/>
                  </a:lnTo>
                  <a:lnTo>
                    <a:pt x="466944" y="100788"/>
                  </a:lnTo>
                  <a:lnTo>
                    <a:pt x="490479" y="139619"/>
                  </a:lnTo>
                  <a:lnTo>
                    <a:pt x="505353" y="182529"/>
                  </a:lnTo>
                  <a:lnTo>
                    <a:pt x="510540" y="228600"/>
                  </a:lnTo>
                  <a:lnTo>
                    <a:pt x="505353" y="274670"/>
                  </a:lnTo>
                  <a:lnTo>
                    <a:pt x="490479" y="317580"/>
                  </a:lnTo>
                  <a:lnTo>
                    <a:pt x="466944" y="356411"/>
                  </a:lnTo>
                  <a:lnTo>
                    <a:pt x="435773" y="390244"/>
                  </a:lnTo>
                  <a:lnTo>
                    <a:pt x="397994" y="418158"/>
                  </a:lnTo>
                  <a:lnTo>
                    <a:pt x="354633" y="439235"/>
                  </a:lnTo>
                  <a:lnTo>
                    <a:pt x="306716" y="452555"/>
                  </a:lnTo>
                  <a:lnTo>
                    <a:pt x="255270" y="457200"/>
                  </a:lnTo>
                  <a:lnTo>
                    <a:pt x="203823" y="452555"/>
                  </a:lnTo>
                  <a:lnTo>
                    <a:pt x="155906" y="439235"/>
                  </a:lnTo>
                  <a:lnTo>
                    <a:pt x="112545" y="418158"/>
                  </a:lnTo>
                  <a:lnTo>
                    <a:pt x="74766" y="390244"/>
                  </a:lnTo>
                  <a:lnTo>
                    <a:pt x="43595" y="356411"/>
                  </a:lnTo>
                  <a:lnTo>
                    <a:pt x="20060" y="317580"/>
                  </a:lnTo>
                  <a:lnTo>
                    <a:pt x="5186" y="274670"/>
                  </a:lnTo>
                  <a:lnTo>
                    <a:pt x="0" y="228600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050792" y="3959352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255270" y="0"/>
                  </a:moveTo>
                  <a:lnTo>
                    <a:pt x="203823" y="4644"/>
                  </a:lnTo>
                  <a:lnTo>
                    <a:pt x="155906" y="17964"/>
                  </a:lnTo>
                  <a:lnTo>
                    <a:pt x="112545" y="39041"/>
                  </a:lnTo>
                  <a:lnTo>
                    <a:pt x="74766" y="66955"/>
                  </a:lnTo>
                  <a:lnTo>
                    <a:pt x="43595" y="100788"/>
                  </a:lnTo>
                  <a:lnTo>
                    <a:pt x="20060" y="139619"/>
                  </a:lnTo>
                  <a:lnTo>
                    <a:pt x="5186" y="182529"/>
                  </a:lnTo>
                  <a:lnTo>
                    <a:pt x="0" y="228600"/>
                  </a:lnTo>
                  <a:lnTo>
                    <a:pt x="5186" y="274670"/>
                  </a:lnTo>
                  <a:lnTo>
                    <a:pt x="20060" y="317580"/>
                  </a:lnTo>
                  <a:lnTo>
                    <a:pt x="43595" y="356411"/>
                  </a:lnTo>
                  <a:lnTo>
                    <a:pt x="74766" y="390244"/>
                  </a:lnTo>
                  <a:lnTo>
                    <a:pt x="112545" y="418158"/>
                  </a:lnTo>
                  <a:lnTo>
                    <a:pt x="155906" y="439235"/>
                  </a:lnTo>
                  <a:lnTo>
                    <a:pt x="203823" y="452555"/>
                  </a:lnTo>
                  <a:lnTo>
                    <a:pt x="255270" y="457200"/>
                  </a:lnTo>
                  <a:lnTo>
                    <a:pt x="306716" y="452555"/>
                  </a:lnTo>
                  <a:lnTo>
                    <a:pt x="354633" y="439235"/>
                  </a:lnTo>
                  <a:lnTo>
                    <a:pt x="397994" y="418158"/>
                  </a:lnTo>
                  <a:lnTo>
                    <a:pt x="435773" y="390244"/>
                  </a:lnTo>
                  <a:lnTo>
                    <a:pt x="466944" y="356411"/>
                  </a:lnTo>
                  <a:lnTo>
                    <a:pt x="490479" y="317580"/>
                  </a:lnTo>
                  <a:lnTo>
                    <a:pt x="505353" y="274670"/>
                  </a:lnTo>
                  <a:lnTo>
                    <a:pt x="510540" y="228600"/>
                  </a:lnTo>
                  <a:lnTo>
                    <a:pt x="505353" y="182529"/>
                  </a:lnTo>
                  <a:lnTo>
                    <a:pt x="490479" y="139619"/>
                  </a:lnTo>
                  <a:lnTo>
                    <a:pt x="466944" y="100788"/>
                  </a:lnTo>
                  <a:lnTo>
                    <a:pt x="435773" y="66955"/>
                  </a:lnTo>
                  <a:lnTo>
                    <a:pt x="397994" y="39041"/>
                  </a:lnTo>
                  <a:lnTo>
                    <a:pt x="354633" y="17964"/>
                  </a:lnTo>
                  <a:lnTo>
                    <a:pt x="306716" y="4644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050792" y="3959352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0" y="228600"/>
                  </a:moveTo>
                  <a:lnTo>
                    <a:pt x="5186" y="182529"/>
                  </a:lnTo>
                  <a:lnTo>
                    <a:pt x="20060" y="139619"/>
                  </a:lnTo>
                  <a:lnTo>
                    <a:pt x="43595" y="100788"/>
                  </a:lnTo>
                  <a:lnTo>
                    <a:pt x="74766" y="66955"/>
                  </a:lnTo>
                  <a:lnTo>
                    <a:pt x="112545" y="39041"/>
                  </a:lnTo>
                  <a:lnTo>
                    <a:pt x="155906" y="17964"/>
                  </a:lnTo>
                  <a:lnTo>
                    <a:pt x="203823" y="4644"/>
                  </a:lnTo>
                  <a:lnTo>
                    <a:pt x="255270" y="0"/>
                  </a:lnTo>
                  <a:lnTo>
                    <a:pt x="306716" y="4644"/>
                  </a:lnTo>
                  <a:lnTo>
                    <a:pt x="354633" y="17964"/>
                  </a:lnTo>
                  <a:lnTo>
                    <a:pt x="397994" y="39041"/>
                  </a:lnTo>
                  <a:lnTo>
                    <a:pt x="435773" y="66955"/>
                  </a:lnTo>
                  <a:lnTo>
                    <a:pt x="466944" y="100788"/>
                  </a:lnTo>
                  <a:lnTo>
                    <a:pt x="490479" y="139619"/>
                  </a:lnTo>
                  <a:lnTo>
                    <a:pt x="505353" y="182529"/>
                  </a:lnTo>
                  <a:lnTo>
                    <a:pt x="510540" y="228600"/>
                  </a:lnTo>
                  <a:lnTo>
                    <a:pt x="505353" y="274670"/>
                  </a:lnTo>
                  <a:lnTo>
                    <a:pt x="490479" y="317580"/>
                  </a:lnTo>
                  <a:lnTo>
                    <a:pt x="466944" y="356411"/>
                  </a:lnTo>
                  <a:lnTo>
                    <a:pt x="435773" y="390244"/>
                  </a:lnTo>
                  <a:lnTo>
                    <a:pt x="397994" y="418158"/>
                  </a:lnTo>
                  <a:lnTo>
                    <a:pt x="354633" y="439235"/>
                  </a:lnTo>
                  <a:lnTo>
                    <a:pt x="306716" y="452555"/>
                  </a:lnTo>
                  <a:lnTo>
                    <a:pt x="255270" y="457200"/>
                  </a:lnTo>
                  <a:lnTo>
                    <a:pt x="203823" y="452555"/>
                  </a:lnTo>
                  <a:lnTo>
                    <a:pt x="155906" y="439235"/>
                  </a:lnTo>
                  <a:lnTo>
                    <a:pt x="112545" y="418158"/>
                  </a:lnTo>
                  <a:lnTo>
                    <a:pt x="74766" y="390244"/>
                  </a:lnTo>
                  <a:lnTo>
                    <a:pt x="43595" y="356411"/>
                  </a:lnTo>
                  <a:lnTo>
                    <a:pt x="20060" y="317580"/>
                  </a:lnTo>
                  <a:lnTo>
                    <a:pt x="5186" y="274670"/>
                  </a:lnTo>
                  <a:lnTo>
                    <a:pt x="0" y="228600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053839" y="5838444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255270" y="0"/>
                  </a:moveTo>
                  <a:lnTo>
                    <a:pt x="203823" y="4644"/>
                  </a:lnTo>
                  <a:lnTo>
                    <a:pt x="155906" y="17964"/>
                  </a:lnTo>
                  <a:lnTo>
                    <a:pt x="112545" y="39041"/>
                  </a:lnTo>
                  <a:lnTo>
                    <a:pt x="74766" y="66955"/>
                  </a:lnTo>
                  <a:lnTo>
                    <a:pt x="43595" y="100788"/>
                  </a:lnTo>
                  <a:lnTo>
                    <a:pt x="20060" y="139619"/>
                  </a:lnTo>
                  <a:lnTo>
                    <a:pt x="5186" y="182529"/>
                  </a:lnTo>
                  <a:lnTo>
                    <a:pt x="0" y="228600"/>
                  </a:lnTo>
                  <a:lnTo>
                    <a:pt x="5186" y="274670"/>
                  </a:lnTo>
                  <a:lnTo>
                    <a:pt x="20060" y="317580"/>
                  </a:lnTo>
                  <a:lnTo>
                    <a:pt x="43595" y="356411"/>
                  </a:lnTo>
                  <a:lnTo>
                    <a:pt x="74766" y="390244"/>
                  </a:lnTo>
                  <a:lnTo>
                    <a:pt x="112545" y="418158"/>
                  </a:lnTo>
                  <a:lnTo>
                    <a:pt x="155906" y="439235"/>
                  </a:lnTo>
                  <a:lnTo>
                    <a:pt x="203823" y="452555"/>
                  </a:lnTo>
                  <a:lnTo>
                    <a:pt x="255270" y="457200"/>
                  </a:lnTo>
                  <a:lnTo>
                    <a:pt x="306716" y="452555"/>
                  </a:lnTo>
                  <a:lnTo>
                    <a:pt x="354633" y="439235"/>
                  </a:lnTo>
                  <a:lnTo>
                    <a:pt x="397994" y="418158"/>
                  </a:lnTo>
                  <a:lnTo>
                    <a:pt x="435773" y="390244"/>
                  </a:lnTo>
                  <a:lnTo>
                    <a:pt x="466944" y="356411"/>
                  </a:lnTo>
                  <a:lnTo>
                    <a:pt x="490479" y="317580"/>
                  </a:lnTo>
                  <a:lnTo>
                    <a:pt x="505353" y="274670"/>
                  </a:lnTo>
                  <a:lnTo>
                    <a:pt x="510540" y="228600"/>
                  </a:lnTo>
                  <a:lnTo>
                    <a:pt x="505353" y="182529"/>
                  </a:lnTo>
                  <a:lnTo>
                    <a:pt x="490479" y="139619"/>
                  </a:lnTo>
                  <a:lnTo>
                    <a:pt x="466944" y="100788"/>
                  </a:lnTo>
                  <a:lnTo>
                    <a:pt x="435773" y="66955"/>
                  </a:lnTo>
                  <a:lnTo>
                    <a:pt x="397994" y="39041"/>
                  </a:lnTo>
                  <a:lnTo>
                    <a:pt x="354633" y="17964"/>
                  </a:lnTo>
                  <a:lnTo>
                    <a:pt x="306716" y="4644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053839" y="5838444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0" y="228600"/>
                  </a:moveTo>
                  <a:lnTo>
                    <a:pt x="5186" y="182529"/>
                  </a:lnTo>
                  <a:lnTo>
                    <a:pt x="20060" y="139619"/>
                  </a:lnTo>
                  <a:lnTo>
                    <a:pt x="43595" y="100788"/>
                  </a:lnTo>
                  <a:lnTo>
                    <a:pt x="74766" y="66955"/>
                  </a:lnTo>
                  <a:lnTo>
                    <a:pt x="112545" y="39041"/>
                  </a:lnTo>
                  <a:lnTo>
                    <a:pt x="155906" y="17964"/>
                  </a:lnTo>
                  <a:lnTo>
                    <a:pt x="203823" y="4644"/>
                  </a:lnTo>
                  <a:lnTo>
                    <a:pt x="255270" y="0"/>
                  </a:lnTo>
                  <a:lnTo>
                    <a:pt x="306716" y="4644"/>
                  </a:lnTo>
                  <a:lnTo>
                    <a:pt x="354633" y="17964"/>
                  </a:lnTo>
                  <a:lnTo>
                    <a:pt x="397994" y="39041"/>
                  </a:lnTo>
                  <a:lnTo>
                    <a:pt x="435773" y="66955"/>
                  </a:lnTo>
                  <a:lnTo>
                    <a:pt x="466944" y="100788"/>
                  </a:lnTo>
                  <a:lnTo>
                    <a:pt x="490479" y="139619"/>
                  </a:lnTo>
                  <a:lnTo>
                    <a:pt x="505353" y="182529"/>
                  </a:lnTo>
                  <a:lnTo>
                    <a:pt x="510540" y="228600"/>
                  </a:lnTo>
                  <a:lnTo>
                    <a:pt x="505353" y="274670"/>
                  </a:lnTo>
                  <a:lnTo>
                    <a:pt x="490479" y="317580"/>
                  </a:lnTo>
                  <a:lnTo>
                    <a:pt x="466944" y="356411"/>
                  </a:lnTo>
                  <a:lnTo>
                    <a:pt x="435773" y="390244"/>
                  </a:lnTo>
                  <a:lnTo>
                    <a:pt x="397994" y="418158"/>
                  </a:lnTo>
                  <a:lnTo>
                    <a:pt x="354633" y="439235"/>
                  </a:lnTo>
                  <a:lnTo>
                    <a:pt x="306716" y="452555"/>
                  </a:lnTo>
                  <a:lnTo>
                    <a:pt x="255270" y="457200"/>
                  </a:lnTo>
                  <a:lnTo>
                    <a:pt x="203823" y="452555"/>
                  </a:lnTo>
                  <a:lnTo>
                    <a:pt x="155906" y="439235"/>
                  </a:lnTo>
                  <a:lnTo>
                    <a:pt x="112545" y="418158"/>
                  </a:lnTo>
                  <a:lnTo>
                    <a:pt x="74766" y="390244"/>
                  </a:lnTo>
                  <a:lnTo>
                    <a:pt x="43595" y="356411"/>
                  </a:lnTo>
                  <a:lnTo>
                    <a:pt x="20060" y="317580"/>
                  </a:lnTo>
                  <a:lnTo>
                    <a:pt x="5186" y="274670"/>
                  </a:lnTo>
                  <a:lnTo>
                    <a:pt x="0" y="228600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052315" y="4597908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255270" y="0"/>
                  </a:moveTo>
                  <a:lnTo>
                    <a:pt x="203823" y="4644"/>
                  </a:lnTo>
                  <a:lnTo>
                    <a:pt x="155906" y="17964"/>
                  </a:lnTo>
                  <a:lnTo>
                    <a:pt x="112545" y="39041"/>
                  </a:lnTo>
                  <a:lnTo>
                    <a:pt x="74766" y="66955"/>
                  </a:lnTo>
                  <a:lnTo>
                    <a:pt x="43595" y="100788"/>
                  </a:lnTo>
                  <a:lnTo>
                    <a:pt x="20060" y="139619"/>
                  </a:lnTo>
                  <a:lnTo>
                    <a:pt x="5186" y="182529"/>
                  </a:lnTo>
                  <a:lnTo>
                    <a:pt x="0" y="228600"/>
                  </a:lnTo>
                  <a:lnTo>
                    <a:pt x="5186" y="274670"/>
                  </a:lnTo>
                  <a:lnTo>
                    <a:pt x="20060" y="317580"/>
                  </a:lnTo>
                  <a:lnTo>
                    <a:pt x="43595" y="356411"/>
                  </a:lnTo>
                  <a:lnTo>
                    <a:pt x="74766" y="390244"/>
                  </a:lnTo>
                  <a:lnTo>
                    <a:pt x="112545" y="418158"/>
                  </a:lnTo>
                  <a:lnTo>
                    <a:pt x="155906" y="439235"/>
                  </a:lnTo>
                  <a:lnTo>
                    <a:pt x="203823" y="452555"/>
                  </a:lnTo>
                  <a:lnTo>
                    <a:pt x="255270" y="457200"/>
                  </a:lnTo>
                  <a:lnTo>
                    <a:pt x="306716" y="452555"/>
                  </a:lnTo>
                  <a:lnTo>
                    <a:pt x="354633" y="439235"/>
                  </a:lnTo>
                  <a:lnTo>
                    <a:pt x="397994" y="418158"/>
                  </a:lnTo>
                  <a:lnTo>
                    <a:pt x="435773" y="390244"/>
                  </a:lnTo>
                  <a:lnTo>
                    <a:pt x="466944" y="356411"/>
                  </a:lnTo>
                  <a:lnTo>
                    <a:pt x="490479" y="317580"/>
                  </a:lnTo>
                  <a:lnTo>
                    <a:pt x="505353" y="274670"/>
                  </a:lnTo>
                  <a:lnTo>
                    <a:pt x="510540" y="228600"/>
                  </a:lnTo>
                  <a:lnTo>
                    <a:pt x="505353" y="182529"/>
                  </a:lnTo>
                  <a:lnTo>
                    <a:pt x="490479" y="139619"/>
                  </a:lnTo>
                  <a:lnTo>
                    <a:pt x="466944" y="100788"/>
                  </a:lnTo>
                  <a:lnTo>
                    <a:pt x="435773" y="66955"/>
                  </a:lnTo>
                  <a:lnTo>
                    <a:pt x="397994" y="39041"/>
                  </a:lnTo>
                  <a:lnTo>
                    <a:pt x="354633" y="17964"/>
                  </a:lnTo>
                  <a:lnTo>
                    <a:pt x="306716" y="4644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052315" y="4597908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0" y="228600"/>
                  </a:moveTo>
                  <a:lnTo>
                    <a:pt x="5186" y="182529"/>
                  </a:lnTo>
                  <a:lnTo>
                    <a:pt x="20060" y="139619"/>
                  </a:lnTo>
                  <a:lnTo>
                    <a:pt x="43595" y="100788"/>
                  </a:lnTo>
                  <a:lnTo>
                    <a:pt x="74766" y="66955"/>
                  </a:lnTo>
                  <a:lnTo>
                    <a:pt x="112545" y="39041"/>
                  </a:lnTo>
                  <a:lnTo>
                    <a:pt x="155906" y="17964"/>
                  </a:lnTo>
                  <a:lnTo>
                    <a:pt x="203823" y="4644"/>
                  </a:lnTo>
                  <a:lnTo>
                    <a:pt x="255270" y="0"/>
                  </a:lnTo>
                  <a:lnTo>
                    <a:pt x="306716" y="4644"/>
                  </a:lnTo>
                  <a:lnTo>
                    <a:pt x="354633" y="17964"/>
                  </a:lnTo>
                  <a:lnTo>
                    <a:pt x="397994" y="39041"/>
                  </a:lnTo>
                  <a:lnTo>
                    <a:pt x="435773" y="66955"/>
                  </a:lnTo>
                  <a:lnTo>
                    <a:pt x="466944" y="100788"/>
                  </a:lnTo>
                  <a:lnTo>
                    <a:pt x="490479" y="139619"/>
                  </a:lnTo>
                  <a:lnTo>
                    <a:pt x="505353" y="182529"/>
                  </a:lnTo>
                  <a:lnTo>
                    <a:pt x="510540" y="228600"/>
                  </a:lnTo>
                  <a:lnTo>
                    <a:pt x="505353" y="274670"/>
                  </a:lnTo>
                  <a:lnTo>
                    <a:pt x="490479" y="317580"/>
                  </a:lnTo>
                  <a:lnTo>
                    <a:pt x="466944" y="356411"/>
                  </a:lnTo>
                  <a:lnTo>
                    <a:pt x="435773" y="390244"/>
                  </a:lnTo>
                  <a:lnTo>
                    <a:pt x="397994" y="418158"/>
                  </a:lnTo>
                  <a:lnTo>
                    <a:pt x="354633" y="439235"/>
                  </a:lnTo>
                  <a:lnTo>
                    <a:pt x="306716" y="452555"/>
                  </a:lnTo>
                  <a:lnTo>
                    <a:pt x="255270" y="457200"/>
                  </a:lnTo>
                  <a:lnTo>
                    <a:pt x="203823" y="452555"/>
                  </a:lnTo>
                  <a:lnTo>
                    <a:pt x="155906" y="439235"/>
                  </a:lnTo>
                  <a:lnTo>
                    <a:pt x="112545" y="418158"/>
                  </a:lnTo>
                  <a:lnTo>
                    <a:pt x="74766" y="390244"/>
                  </a:lnTo>
                  <a:lnTo>
                    <a:pt x="43595" y="356411"/>
                  </a:lnTo>
                  <a:lnTo>
                    <a:pt x="20060" y="317580"/>
                  </a:lnTo>
                  <a:lnTo>
                    <a:pt x="5186" y="274670"/>
                  </a:lnTo>
                  <a:lnTo>
                    <a:pt x="0" y="228600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037075" y="6505956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255270" y="0"/>
                  </a:moveTo>
                  <a:lnTo>
                    <a:pt x="203823" y="4644"/>
                  </a:lnTo>
                  <a:lnTo>
                    <a:pt x="155906" y="17964"/>
                  </a:lnTo>
                  <a:lnTo>
                    <a:pt x="112545" y="39041"/>
                  </a:lnTo>
                  <a:lnTo>
                    <a:pt x="74766" y="66955"/>
                  </a:lnTo>
                  <a:lnTo>
                    <a:pt x="43595" y="100788"/>
                  </a:lnTo>
                  <a:lnTo>
                    <a:pt x="20060" y="139619"/>
                  </a:lnTo>
                  <a:lnTo>
                    <a:pt x="5186" y="182529"/>
                  </a:lnTo>
                  <a:lnTo>
                    <a:pt x="0" y="228599"/>
                  </a:lnTo>
                  <a:lnTo>
                    <a:pt x="5186" y="274670"/>
                  </a:lnTo>
                  <a:lnTo>
                    <a:pt x="20060" y="317580"/>
                  </a:lnTo>
                  <a:lnTo>
                    <a:pt x="43595" y="356411"/>
                  </a:lnTo>
                  <a:lnTo>
                    <a:pt x="74766" y="390244"/>
                  </a:lnTo>
                  <a:lnTo>
                    <a:pt x="112545" y="418158"/>
                  </a:lnTo>
                  <a:lnTo>
                    <a:pt x="155906" y="439235"/>
                  </a:lnTo>
                  <a:lnTo>
                    <a:pt x="203823" y="452555"/>
                  </a:lnTo>
                  <a:lnTo>
                    <a:pt x="255270" y="457199"/>
                  </a:lnTo>
                  <a:lnTo>
                    <a:pt x="306716" y="452555"/>
                  </a:lnTo>
                  <a:lnTo>
                    <a:pt x="354633" y="439235"/>
                  </a:lnTo>
                  <a:lnTo>
                    <a:pt x="397994" y="418158"/>
                  </a:lnTo>
                  <a:lnTo>
                    <a:pt x="435773" y="390244"/>
                  </a:lnTo>
                  <a:lnTo>
                    <a:pt x="466944" y="356411"/>
                  </a:lnTo>
                  <a:lnTo>
                    <a:pt x="490479" y="317580"/>
                  </a:lnTo>
                  <a:lnTo>
                    <a:pt x="505353" y="274670"/>
                  </a:lnTo>
                  <a:lnTo>
                    <a:pt x="510540" y="228599"/>
                  </a:lnTo>
                  <a:lnTo>
                    <a:pt x="505353" y="182529"/>
                  </a:lnTo>
                  <a:lnTo>
                    <a:pt x="490479" y="139619"/>
                  </a:lnTo>
                  <a:lnTo>
                    <a:pt x="466944" y="100788"/>
                  </a:lnTo>
                  <a:lnTo>
                    <a:pt x="435773" y="66955"/>
                  </a:lnTo>
                  <a:lnTo>
                    <a:pt x="397994" y="39041"/>
                  </a:lnTo>
                  <a:lnTo>
                    <a:pt x="354633" y="17964"/>
                  </a:lnTo>
                  <a:lnTo>
                    <a:pt x="306716" y="4644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037075" y="6505956"/>
              <a:ext cx="510540" cy="457200"/>
            </a:xfrm>
            <a:custGeom>
              <a:avLst/>
              <a:gdLst/>
              <a:ahLst/>
              <a:cxnLst/>
              <a:rect l="l" t="t" r="r" b="b"/>
              <a:pathLst>
                <a:path w="510539" h="457200">
                  <a:moveTo>
                    <a:pt x="0" y="228599"/>
                  </a:moveTo>
                  <a:lnTo>
                    <a:pt x="5186" y="182529"/>
                  </a:lnTo>
                  <a:lnTo>
                    <a:pt x="20060" y="139619"/>
                  </a:lnTo>
                  <a:lnTo>
                    <a:pt x="43595" y="100788"/>
                  </a:lnTo>
                  <a:lnTo>
                    <a:pt x="74766" y="66955"/>
                  </a:lnTo>
                  <a:lnTo>
                    <a:pt x="112545" y="39041"/>
                  </a:lnTo>
                  <a:lnTo>
                    <a:pt x="155906" y="17964"/>
                  </a:lnTo>
                  <a:lnTo>
                    <a:pt x="203823" y="4644"/>
                  </a:lnTo>
                  <a:lnTo>
                    <a:pt x="255270" y="0"/>
                  </a:lnTo>
                  <a:lnTo>
                    <a:pt x="306716" y="4644"/>
                  </a:lnTo>
                  <a:lnTo>
                    <a:pt x="354633" y="17964"/>
                  </a:lnTo>
                  <a:lnTo>
                    <a:pt x="397994" y="39041"/>
                  </a:lnTo>
                  <a:lnTo>
                    <a:pt x="435773" y="66955"/>
                  </a:lnTo>
                  <a:lnTo>
                    <a:pt x="466944" y="100788"/>
                  </a:lnTo>
                  <a:lnTo>
                    <a:pt x="490479" y="139619"/>
                  </a:lnTo>
                  <a:lnTo>
                    <a:pt x="505353" y="182529"/>
                  </a:lnTo>
                  <a:lnTo>
                    <a:pt x="510540" y="228599"/>
                  </a:lnTo>
                  <a:lnTo>
                    <a:pt x="505353" y="274670"/>
                  </a:lnTo>
                  <a:lnTo>
                    <a:pt x="490479" y="317580"/>
                  </a:lnTo>
                  <a:lnTo>
                    <a:pt x="466944" y="356411"/>
                  </a:lnTo>
                  <a:lnTo>
                    <a:pt x="435773" y="390244"/>
                  </a:lnTo>
                  <a:lnTo>
                    <a:pt x="397994" y="418158"/>
                  </a:lnTo>
                  <a:lnTo>
                    <a:pt x="354633" y="439235"/>
                  </a:lnTo>
                  <a:lnTo>
                    <a:pt x="306716" y="452555"/>
                  </a:lnTo>
                  <a:lnTo>
                    <a:pt x="255270" y="457199"/>
                  </a:lnTo>
                  <a:lnTo>
                    <a:pt x="203823" y="452555"/>
                  </a:lnTo>
                  <a:lnTo>
                    <a:pt x="155906" y="439235"/>
                  </a:lnTo>
                  <a:lnTo>
                    <a:pt x="112545" y="418158"/>
                  </a:lnTo>
                  <a:lnTo>
                    <a:pt x="74766" y="390244"/>
                  </a:lnTo>
                  <a:lnTo>
                    <a:pt x="43595" y="356411"/>
                  </a:lnTo>
                  <a:lnTo>
                    <a:pt x="20060" y="317580"/>
                  </a:lnTo>
                  <a:lnTo>
                    <a:pt x="5186" y="274670"/>
                  </a:lnTo>
                  <a:lnTo>
                    <a:pt x="0" y="228599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43783" y="3235453"/>
              <a:ext cx="620395" cy="553720"/>
            </a:xfrm>
            <a:custGeom>
              <a:avLst/>
              <a:gdLst/>
              <a:ahLst/>
              <a:cxnLst/>
              <a:rect l="l" t="t" r="r" b="b"/>
              <a:pathLst>
                <a:path w="620395" h="553720">
                  <a:moveTo>
                    <a:pt x="310134" y="0"/>
                  </a:moveTo>
                  <a:lnTo>
                    <a:pt x="259828" y="3620"/>
                  </a:lnTo>
                  <a:lnTo>
                    <a:pt x="212106" y="14101"/>
                  </a:lnTo>
                  <a:lnTo>
                    <a:pt x="167608" y="30873"/>
                  </a:lnTo>
                  <a:lnTo>
                    <a:pt x="126971" y="53368"/>
                  </a:lnTo>
                  <a:lnTo>
                    <a:pt x="90835" y="81014"/>
                  </a:lnTo>
                  <a:lnTo>
                    <a:pt x="59837" y="113244"/>
                  </a:lnTo>
                  <a:lnTo>
                    <a:pt x="34616" y="149488"/>
                  </a:lnTo>
                  <a:lnTo>
                    <a:pt x="15810" y="189175"/>
                  </a:lnTo>
                  <a:lnTo>
                    <a:pt x="4059" y="231738"/>
                  </a:lnTo>
                  <a:lnTo>
                    <a:pt x="0" y="276605"/>
                  </a:lnTo>
                  <a:lnTo>
                    <a:pt x="4059" y="321473"/>
                  </a:lnTo>
                  <a:lnTo>
                    <a:pt x="15810" y="364036"/>
                  </a:lnTo>
                  <a:lnTo>
                    <a:pt x="34616" y="403723"/>
                  </a:lnTo>
                  <a:lnTo>
                    <a:pt x="59837" y="439967"/>
                  </a:lnTo>
                  <a:lnTo>
                    <a:pt x="90835" y="472197"/>
                  </a:lnTo>
                  <a:lnTo>
                    <a:pt x="126971" y="499843"/>
                  </a:lnTo>
                  <a:lnTo>
                    <a:pt x="167608" y="522338"/>
                  </a:lnTo>
                  <a:lnTo>
                    <a:pt x="212106" y="539110"/>
                  </a:lnTo>
                  <a:lnTo>
                    <a:pt x="259828" y="549591"/>
                  </a:lnTo>
                  <a:lnTo>
                    <a:pt x="310134" y="553211"/>
                  </a:lnTo>
                  <a:lnTo>
                    <a:pt x="360439" y="549591"/>
                  </a:lnTo>
                  <a:lnTo>
                    <a:pt x="408161" y="539110"/>
                  </a:lnTo>
                  <a:lnTo>
                    <a:pt x="452659" y="522338"/>
                  </a:lnTo>
                  <a:lnTo>
                    <a:pt x="493296" y="499843"/>
                  </a:lnTo>
                  <a:lnTo>
                    <a:pt x="529432" y="472197"/>
                  </a:lnTo>
                  <a:lnTo>
                    <a:pt x="560430" y="439967"/>
                  </a:lnTo>
                  <a:lnTo>
                    <a:pt x="585651" y="403723"/>
                  </a:lnTo>
                  <a:lnTo>
                    <a:pt x="604457" y="364036"/>
                  </a:lnTo>
                  <a:lnTo>
                    <a:pt x="616208" y="321473"/>
                  </a:lnTo>
                  <a:lnTo>
                    <a:pt x="620268" y="276605"/>
                  </a:lnTo>
                  <a:lnTo>
                    <a:pt x="616208" y="231738"/>
                  </a:lnTo>
                  <a:lnTo>
                    <a:pt x="604457" y="189175"/>
                  </a:lnTo>
                  <a:lnTo>
                    <a:pt x="585651" y="149488"/>
                  </a:lnTo>
                  <a:lnTo>
                    <a:pt x="560430" y="113244"/>
                  </a:lnTo>
                  <a:lnTo>
                    <a:pt x="529432" y="81014"/>
                  </a:lnTo>
                  <a:lnTo>
                    <a:pt x="493296" y="53368"/>
                  </a:lnTo>
                  <a:lnTo>
                    <a:pt x="452659" y="30873"/>
                  </a:lnTo>
                  <a:lnTo>
                    <a:pt x="408161" y="14101"/>
                  </a:lnTo>
                  <a:lnTo>
                    <a:pt x="360439" y="3620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43783" y="3235453"/>
              <a:ext cx="620395" cy="553720"/>
            </a:xfrm>
            <a:custGeom>
              <a:avLst/>
              <a:gdLst/>
              <a:ahLst/>
              <a:cxnLst/>
              <a:rect l="l" t="t" r="r" b="b"/>
              <a:pathLst>
                <a:path w="620395" h="553720">
                  <a:moveTo>
                    <a:pt x="0" y="276605"/>
                  </a:moveTo>
                  <a:lnTo>
                    <a:pt x="4059" y="231738"/>
                  </a:lnTo>
                  <a:lnTo>
                    <a:pt x="15810" y="189175"/>
                  </a:lnTo>
                  <a:lnTo>
                    <a:pt x="34616" y="149488"/>
                  </a:lnTo>
                  <a:lnTo>
                    <a:pt x="59837" y="113244"/>
                  </a:lnTo>
                  <a:lnTo>
                    <a:pt x="90835" y="81014"/>
                  </a:lnTo>
                  <a:lnTo>
                    <a:pt x="126971" y="53368"/>
                  </a:lnTo>
                  <a:lnTo>
                    <a:pt x="167608" y="30873"/>
                  </a:lnTo>
                  <a:lnTo>
                    <a:pt x="212106" y="14101"/>
                  </a:lnTo>
                  <a:lnTo>
                    <a:pt x="259828" y="3620"/>
                  </a:lnTo>
                  <a:lnTo>
                    <a:pt x="310134" y="0"/>
                  </a:lnTo>
                  <a:lnTo>
                    <a:pt x="360439" y="3620"/>
                  </a:lnTo>
                  <a:lnTo>
                    <a:pt x="408161" y="14101"/>
                  </a:lnTo>
                  <a:lnTo>
                    <a:pt x="452659" y="30873"/>
                  </a:lnTo>
                  <a:lnTo>
                    <a:pt x="493296" y="53368"/>
                  </a:lnTo>
                  <a:lnTo>
                    <a:pt x="529432" y="81014"/>
                  </a:lnTo>
                  <a:lnTo>
                    <a:pt x="560430" y="113244"/>
                  </a:lnTo>
                  <a:lnTo>
                    <a:pt x="585651" y="149488"/>
                  </a:lnTo>
                  <a:lnTo>
                    <a:pt x="604457" y="189175"/>
                  </a:lnTo>
                  <a:lnTo>
                    <a:pt x="616208" y="231738"/>
                  </a:lnTo>
                  <a:lnTo>
                    <a:pt x="620268" y="276605"/>
                  </a:lnTo>
                  <a:lnTo>
                    <a:pt x="616208" y="321473"/>
                  </a:lnTo>
                  <a:lnTo>
                    <a:pt x="604457" y="364036"/>
                  </a:lnTo>
                  <a:lnTo>
                    <a:pt x="585651" y="403723"/>
                  </a:lnTo>
                  <a:lnTo>
                    <a:pt x="560430" y="439967"/>
                  </a:lnTo>
                  <a:lnTo>
                    <a:pt x="529432" y="472197"/>
                  </a:lnTo>
                  <a:lnTo>
                    <a:pt x="493296" y="499843"/>
                  </a:lnTo>
                  <a:lnTo>
                    <a:pt x="452659" y="522338"/>
                  </a:lnTo>
                  <a:lnTo>
                    <a:pt x="408161" y="539110"/>
                  </a:lnTo>
                  <a:lnTo>
                    <a:pt x="360439" y="549591"/>
                  </a:lnTo>
                  <a:lnTo>
                    <a:pt x="310134" y="553211"/>
                  </a:lnTo>
                  <a:lnTo>
                    <a:pt x="259828" y="549591"/>
                  </a:lnTo>
                  <a:lnTo>
                    <a:pt x="212106" y="539110"/>
                  </a:lnTo>
                  <a:lnTo>
                    <a:pt x="167608" y="522338"/>
                  </a:lnTo>
                  <a:lnTo>
                    <a:pt x="126971" y="499843"/>
                  </a:lnTo>
                  <a:lnTo>
                    <a:pt x="90835" y="472197"/>
                  </a:lnTo>
                  <a:lnTo>
                    <a:pt x="59837" y="439967"/>
                  </a:lnTo>
                  <a:lnTo>
                    <a:pt x="34616" y="403723"/>
                  </a:lnTo>
                  <a:lnTo>
                    <a:pt x="15810" y="364036"/>
                  </a:lnTo>
                  <a:lnTo>
                    <a:pt x="4059" y="321473"/>
                  </a:lnTo>
                  <a:lnTo>
                    <a:pt x="0" y="276605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015739" y="3235453"/>
              <a:ext cx="619125" cy="553720"/>
            </a:xfrm>
            <a:custGeom>
              <a:avLst/>
              <a:gdLst/>
              <a:ahLst/>
              <a:cxnLst/>
              <a:rect l="l" t="t" r="r" b="b"/>
              <a:pathLst>
                <a:path w="619125" h="553720">
                  <a:moveTo>
                    <a:pt x="309372" y="0"/>
                  </a:moveTo>
                  <a:lnTo>
                    <a:pt x="259189" y="3620"/>
                  </a:lnTo>
                  <a:lnTo>
                    <a:pt x="211584" y="14101"/>
                  </a:lnTo>
                  <a:lnTo>
                    <a:pt x="167195" y="30873"/>
                  </a:lnTo>
                  <a:lnTo>
                    <a:pt x="126659" y="53368"/>
                  </a:lnTo>
                  <a:lnTo>
                    <a:pt x="90611" y="81014"/>
                  </a:lnTo>
                  <a:lnTo>
                    <a:pt x="59689" y="113244"/>
                  </a:lnTo>
                  <a:lnTo>
                    <a:pt x="34530" y="149488"/>
                  </a:lnTo>
                  <a:lnTo>
                    <a:pt x="15771" y="189175"/>
                  </a:lnTo>
                  <a:lnTo>
                    <a:pt x="4049" y="231738"/>
                  </a:lnTo>
                  <a:lnTo>
                    <a:pt x="0" y="276605"/>
                  </a:lnTo>
                  <a:lnTo>
                    <a:pt x="4049" y="321473"/>
                  </a:lnTo>
                  <a:lnTo>
                    <a:pt x="15771" y="364036"/>
                  </a:lnTo>
                  <a:lnTo>
                    <a:pt x="34530" y="403723"/>
                  </a:lnTo>
                  <a:lnTo>
                    <a:pt x="59689" y="439967"/>
                  </a:lnTo>
                  <a:lnTo>
                    <a:pt x="90611" y="472197"/>
                  </a:lnTo>
                  <a:lnTo>
                    <a:pt x="126659" y="499843"/>
                  </a:lnTo>
                  <a:lnTo>
                    <a:pt x="167195" y="522338"/>
                  </a:lnTo>
                  <a:lnTo>
                    <a:pt x="211584" y="539110"/>
                  </a:lnTo>
                  <a:lnTo>
                    <a:pt x="259189" y="549591"/>
                  </a:lnTo>
                  <a:lnTo>
                    <a:pt x="309372" y="553211"/>
                  </a:lnTo>
                  <a:lnTo>
                    <a:pt x="359554" y="549591"/>
                  </a:lnTo>
                  <a:lnTo>
                    <a:pt x="407159" y="539110"/>
                  </a:lnTo>
                  <a:lnTo>
                    <a:pt x="451548" y="522338"/>
                  </a:lnTo>
                  <a:lnTo>
                    <a:pt x="492084" y="499843"/>
                  </a:lnTo>
                  <a:lnTo>
                    <a:pt x="528132" y="472197"/>
                  </a:lnTo>
                  <a:lnTo>
                    <a:pt x="559054" y="439967"/>
                  </a:lnTo>
                  <a:lnTo>
                    <a:pt x="584213" y="403723"/>
                  </a:lnTo>
                  <a:lnTo>
                    <a:pt x="602972" y="364036"/>
                  </a:lnTo>
                  <a:lnTo>
                    <a:pt x="614694" y="321473"/>
                  </a:lnTo>
                  <a:lnTo>
                    <a:pt x="618744" y="276605"/>
                  </a:lnTo>
                  <a:lnTo>
                    <a:pt x="614694" y="231738"/>
                  </a:lnTo>
                  <a:lnTo>
                    <a:pt x="602972" y="189175"/>
                  </a:lnTo>
                  <a:lnTo>
                    <a:pt x="584213" y="149488"/>
                  </a:lnTo>
                  <a:lnTo>
                    <a:pt x="559054" y="113244"/>
                  </a:lnTo>
                  <a:lnTo>
                    <a:pt x="528132" y="81014"/>
                  </a:lnTo>
                  <a:lnTo>
                    <a:pt x="492084" y="53368"/>
                  </a:lnTo>
                  <a:lnTo>
                    <a:pt x="451548" y="30873"/>
                  </a:lnTo>
                  <a:lnTo>
                    <a:pt x="407159" y="14101"/>
                  </a:lnTo>
                  <a:lnTo>
                    <a:pt x="359554" y="3620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015739" y="3235453"/>
              <a:ext cx="619125" cy="553720"/>
            </a:xfrm>
            <a:custGeom>
              <a:avLst/>
              <a:gdLst/>
              <a:ahLst/>
              <a:cxnLst/>
              <a:rect l="l" t="t" r="r" b="b"/>
              <a:pathLst>
                <a:path w="619125" h="553720">
                  <a:moveTo>
                    <a:pt x="0" y="276605"/>
                  </a:moveTo>
                  <a:lnTo>
                    <a:pt x="4049" y="231738"/>
                  </a:lnTo>
                  <a:lnTo>
                    <a:pt x="15771" y="189175"/>
                  </a:lnTo>
                  <a:lnTo>
                    <a:pt x="34530" y="149488"/>
                  </a:lnTo>
                  <a:lnTo>
                    <a:pt x="59689" y="113244"/>
                  </a:lnTo>
                  <a:lnTo>
                    <a:pt x="90611" y="81014"/>
                  </a:lnTo>
                  <a:lnTo>
                    <a:pt x="126659" y="53368"/>
                  </a:lnTo>
                  <a:lnTo>
                    <a:pt x="167195" y="30873"/>
                  </a:lnTo>
                  <a:lnTo>
                    <a:pt x="211584" y="14101"/>
                  </a:lnTo>
                  <a:lnTo>
                    <a:pt x="259189" y="3620"/>
                  </a:lnTo>
                  <a:lnTo>
                    <a:pt x="309372" y="0"/>
                  </a:lnTo>
                  <a:lnTo>
                    <a:pt x="359554" y="3620"/>
                  </a:lnTo>
                  <a:lnTo>
                    <a:pt x="407159" y="14101"/>
                  </a:lnTo>
                  <a:lnTo>
                    <a:pt x="451548" y="30873"/>
                  </a:lnTo>
                  <a:lnTo>
                    <a:pt x="492084" y="53368"/>
                  </a:lnTo>
                  <a:lnTo>
                    <a:pt x="528132" y="81014"/>
                  </a:lnTo>
                  <a:lnTo>
                    <a:pt x="559054" y="113244"/>
                  </a:lnTo>
                  <a:lnTo>
                    <a:pt x="584213" y="149488"/>
                  </a:lnTo>
                  <a:lnTo>
                    <a:pt x="602972" y="189175"/>
                  </a:lnTo>
                  <a:lnTo>
                    <a:pt x="614694" y="231738"/>
                  </a:lnTo>
                  <a:lnTo>
                    <a:pt x="618744" y="276605"/>
                  </a:lnTo>
                  <a:lnTo>
                    <a:pt x="614694" y="321473"/>
                  </a:lnTo>
                  <a:lnTo>
                    <a:pt x="602972" y="364036"/>
                  </a:lnTo>
                  <a:lnTo>
                    <a:pt x="584213" y="403723"/>
                  </a:lnTo>
                  <a:lnTo>
                    <a:pt x="559054" y="439967"/>
                  </a:lnTo>
                  <a:lnTo>
                    <a:pt x="528132" y="472197"/>
                  </a:lnTo>
                  <a:lnTo>
                    <a:pt x="492084" y="499843"/>
                  </a:lnTo>
                  <a:lnTo>
                    <a:pt x="451548" y="522338"/>
                  </a:lnTo>
                  <a:lnTo>
                    <a:pt x="407159" y="539110"/>
                  </a:lnTo>
                  <a:lnTo>
                    <a:pt x="359554" y="549591"/>
                  </a:lnTo>
                  <a:lnTo>
                    <a:pt x="309372" y="553211"/>
                  </a:lnTo>
                  <a:lnTo>
                    <a:pt x="259189" y="549591"/>
                  </a:lnTo>
                  <a:lnTo>
                    <a:pt x="211584" y="539110"/>
                  </a:lnTo>
                  <a:lnTo>
                    <a:pt x="167195" y="522338"/>
                  </a:lnTo>
                  <a:lnTo>
                    <a:pt x="126659" y="499843"/>
                  </a:lnTo>
                  <a:lnTo>
                    <a:pt x="90611" y="472197"/>
                  </a:lnTo>
                  <a:lnTo>
                    <a:pt x="59689" y="439967"/>
                  </a:lnTo>
                  <a:lnTo>
                    <a:pt x="34530" y="403723"/>
                  </a:lnTo>
                  <a:lnTo>
                    <a:pt x="15771" y="364036"/>
                  </a:lnTo>
                  <a:lnTo>
                    <a:pt x="4049" y="321473"/>
                  </a:lnTo>
                  <a:lnTo>
                    <a:pt x="0" y="276605"/>
                  </a:lnTo>
                  <a:close/>
                </a:path>
              </a:pathLst>
            </a:custGeom>
            <a:ln w="76200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53795" y="2727960"/>
              <a:ext cx="6474460" cy="0"/>
            </a:xfrm>
            <a:custGeom>
              <a:avLst/>
              <a:gdLst/>
              <a:ahLst/>
              <a:cxnLst/>
              <a:rect l="l" t="t" r="r" b="b"/>
              <a:pathLst>
                <a:path w="6474459" h="0">
                  <a:moveTo>
                    <a:pt x="0" y="0"/>
                  </a:moveTo>
                  <a:lnTo>
                    <a:pt x="6473850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762497" y="3179064"/>
              <a:ext cx="2491740" cy="4354195"/>
            </a:xfrm>
            <a:custGeom>
              <a:avLst/>
              <a:gdLst/>
              <a:ahLst/>
              <a:cxnLst/>
              <a:rect l="l" t="t" r="r" b="b"/>
              <a:pathLst>
                <a:path w="2491740" h="4354195">
                  <a:moveTo>
                    <a:pt x="2401227" y="0"/>
                  </a:moveTo>
                  <a:lnTo>
                    <a:pt x="91744" y="0"/>
                  </a:lnTo>
                  <a:lnTo>
                    <a:pt x="56251" y="9186"/>
                  </a:lnTo>
                  <a:lnTo>
                    <a:pt x="27065" y="34213"/>
                  </a:lnTo>
                  <a:lnTo>
                    <a:pt x="7282" y="71280"/>
                  </a:lnTo>
                  <a:lnTo>
                    <a:pt x="0" y="116585"/>
                  </a:lnTo>
                  <a:lnTo>
                    <a:pt x="0" y="4237482"/>
                  </a:lnTo>
                  <a:lnTo>
                    <a:pt x="7282" y="4282787"/>
                  </a:lnTo>
                  <a:lnTo>
                    <a:pt x="27065" y="4319854"/>
                  </a:lnTo>
                  <a:lnTo>
                    <a:pt x="56251" y="4344881"/>
                  </a:lnTo>
                  <a:lnTo>
                    <a:pt x="91744" y="4354068"/>
                  </a:lnTo>
                  <a:lnTo>
                    <a:pt x="2401227" y="4354068"/>
                  </a:lnTo>
                  <a:lnTo>
                    <a:pt x="2436527" y="4344881"/>
                  </a:lnTo>
                  <a:lnTo>
                    <a:pt x="2465290" y="4319854"/>
                  </a:lnTo>
                  <a:lnTo>
                    <a:pt x="2484650" y="4282787"/>
                  </a:lnTo>
                  <a:lnTo>
                    <a:pt x="2491740" y="4237482"/>
                  </a:lnTo>
                  <a:lnTo>
                    <a:pt x="2491740" y="116585"/>
                  </a:lnTo>
                  <a:lnTo>
                    <a:pt x="2484650" y="71280"/>
                  </a:lnTo>
                  <a:lnTo>
                    <a:pt x="2465290" y="34213"/>
                  </a:lnTo>
                  <a:lnTo>
                    <a:pt x="2436527" y="9186"/>
                  </a:lnTo>
                  <a:lnTo>
                    <a:pt x="2401227" y="0"/>
                  </a:lnTo>
                  <a:close/>
                </a:path>
              </a:pathLst>
            </a:custGeom>
            <a:solidFill>
              <a:srgbClr val="01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853939" y="3294888"/>
              <a:ext cx="2308860" cy="4121150"/>
            </a:xfrm>
            <a:custGeom>
              <a:avLst/>
              <a:gdLst/>
              <a:ahLst/>
              <a:cxnLst/>
              <a:rect l="l" t="t" r="r" b="b"/>
              <a:pathLst>
                <a:path w="2308859" h="4121150">
                  <a:moveTo>
                    <a:pt x="2308860" y="0"/>
                  </a:moveTo>
                  <a:lnTo>
                    <a:pt x="0" y="0"/>
                  </a:lnTo>
                  <a:lnTo>
                    <a:pt x="0" y="4120896"/>
                  </a:lnTo>
                  <a:lnTo>
                    <a:pt x="2308860" y="4120896"/>
                  </a:lnTo>
                  <a:lnTo>
                    <a:pt x="2308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577841" y="3125724"/>
              <a:ext cx="856615" cy="53340"/>
            </a:xfrm>
            <a:custGeom>
              <a:avLst/>
              <a:gdLst/>
              <a:ahLst/>
              <a:cxnLst/>
              <a:rect l="l" t="t" r="r" b="b"/>
              <a:pathLst>
                <a:path w="856614" h="53339">
                  <a:moveTo>
                    <a:pt x="832015" y="0"/>
                  </a:moveTo>
                  <a:lnTo>
                    <a:pt x="24472" y="0"/>
                  </a:lnTo>
                  <a:lnTo>
                    <a:pt x="14969" y="2630"/>
                  </a:lnTo>
                  <a:lnTo>
                    <a:pt x="7188" y="9791"/>
                  </a:lnTo>
                  <a:lnTo>
                    <a:pt x="1930" y="20391"/>
                  </a:lnTo>
                  <a:lnTo>
                    <a:pt x="0" y="33337"/>
                  </a:lnTo>
                  <a:lnTo>
                    <a:pt x="0" y="53340"/>
                  </a:lnTo>
                  <a:lnTo>
                    <a:pt x="856487" y="53340"/>
                  </a:lnTo>
                  <a:lnTo>
                    <a:pt x="856487" y="33337"/>
                  </a:lnTo>
                  <a:lnTo>
                    <a:pt x="854557" y="20391"/>
                  </a:lnTo>
                  <a:lnTo>
                    <a:pt x="849299" y="9791"/>
                  </a:lnTo>
                  <a:lnTo>
                    <a:pt x="841518" y="2630"/>
                  </a:lnTo>
                  <a:lnTo>
                    <a:pt x="832015" y="0"/>
                  </a:lnTo>
                  <a:close/>
                </a:path>
              </a:pathLst>
            </a:custGeom>
            <a:solidFill>
              <a:srgbClr val="D9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577839" y="3179064"/>
              <a:ext cx="856615" cy="116205"/>
            </a:xfrm>
            <a:custGeom>
              <a:avLst/>
              <a:gdLst/>
              <a:ahLst/>
              <a:cxnLst/>
              <a:rect l="l" t="t" r="r" b="b"/>
              <a:pathLst>
                <a:path w="856614" h="116204">
                  <a:moveTo>
                    <a:pt x="856488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856488" y="115824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2493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568695" y="3092196"/>
              <a:ext cx="855344" cy="304800"/>
            </a:xfrm>
            <a:custGeom>
              <a:avLst/>
              <a:gdLst/>
              <a:ahLst/>
              <a:cxnLst/>
              <a:rect l="l" t="t" r="r" b="b"/>
              <a:pathLst>
                <a:path w="855345" h="304800">
                  <a:moveTo>
                    <a:pt x="830541" y="0"/>
                  </a:moveTo>
                  <a:lnTo>
                    <a:pt x="24422" y="0"/>
                  </a:lnTo>
                  <a:lnTo>
                    <a:pt x="14942" y="2247"/>
                  </a:lnTo>
                  <a:lnTo>
                    <a:pt x="7177" y="8366"/>
                  </a:lnTo>
                  <a:lnTo>
                    <a:pt x="1928" y="17423"/>
                  </a:lnTo>
                  <a:lnTo>
                    <a:pt x="0" y="28486"/>
                  </a:lnTo>
                  <a:lnTo>
                    <a:pt x="0" y="276313"/>
                  </a:lnTo>
                  <a:lnTo>
                    <a:pt x="1928" y="287376"/>
                  </a:lnTo>
                  <a:lnTo>
                    <a:pt x="7177" y="296433"/>
                  </a:lnTo>
                  <a:lnTo>
                    <a:pt x="14942" y="302552"/>
                  </a:lnTo>
                  <a:lnTo>
                    <a:pt x="24422" y="304799"/>
                  </a:lnTo>
                  <a:lnTo>
                    <a:pt x="830541" y="304799"/>
                  </a:lnTo>
                  <a:lnTo>
                    <a:pt x="840021" y="302552"/>
                  </a:lnTo>
                  <a:lnTo>
                    <a:pt x="847786" y="296433"/>
                  </a:lnTo>
                  <a:lnTo>
                    <a:pt x="853035" y="287376"/>
                  </a:lnTo>
                  <a:lnTo>
                    <a:pt x="854963" y="276313"/>
                  </a:lnTo>
                  <a:lnTo>
                    <a:pt x="854963" y="28486"/>
                  </a:lnTo>
                  <a:lnTo>
                    <a:pt x="853035" y="17423"/>
                  </a:lnTo>
                  <a:lnTo>
                    <a:pt x="847786" y="8366"/>
                  </a:lnTo>
                  <a:lnTo>
                    <a:pt x="840021" y="2247"/>
                  </a:lnTo>
                  <a:lnTo>
                    <a:pt x="830541" y="0"/>
                  </a:lnTo>
                  <a:close/>
                </a:path>
              </a:pathLst>
            </a:custGeom>
            <a:solidFill>
              <a:srgbClr val="482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762244" y="3204974"/>
              <a:ext cx="472440" cy="100965"/>
            </a:xfrm>
            <a:custGeom>
              <a:avLst/>
              <a:gdLst/>
              <a:ahLst/>
              <a:cxnLst/>
              <a:rect l="l" t="t" r="r" b="b"/>
              <a:pathLst>
                <a:path w="472439" h="100964">
                  <a:moveTo>
                    <a:pt x="448030" y="0"/>
                  </a:moveTo>
                  <a:lnTo>
                    <a:pt x="24409" y="0"/>
                  </a:lnTo>
                  <a:lnTo>
                    <a:pt x="14932" y="2690"/>
                  </a:lnTo>
                  <a:lnTo>
                    <a:pt x="7170" y="10015"/>
                  </a:lnTo>
                  <a:lnTo>
                    <a:pt x="1926" y="20857"/>
                  </a:lnTo>
                  <a:lnTo>
                    <a:pt x="0" y="34099"/>
                  </a:lnTo>
                  <a:lnTo>
                    <a:pt x="0" y="66484"/>
                  </a:lnTo>
                  <a:lnTo>
                    <a:pt x="1926" y="79726"/>
                  </a:lnTo>
                  <a:lnTo>
                    <a:pt x="7170" y="90568"/>
                  </a:lnTo>
                  <a:lnTo>
                    <a:pt x="14932" y="97893"/>
                  </a:lnTo>
                  <a:lnTo>
                    <a:pt x="24409" y="100584"/>
                  </a:lnTo>
                  <a:lnTo>
                    <a:pt x="448030" y="100584"/>
                  </a:lnTo>
                  <a:lnTo>
                    <a:pt x="457507" y="97893"/>
                  </a:lnTo>
                  <a:lnTo>
                    <a:pt x="465269" y="90568"/>
                  </a:lnTo>
                  <a:lnTo>
                    <a:pt x="470513" y="79726"/>
                  </a:lnTo>
                  <a:lnTo>
                    <a:pt x="472439" y="66484"/>
                  </a:lnTo>
                  <a:lnTo>
                    <a:pt x="472439" y="34099"/>
                  </a:lnTo>
                  <a:lnTo>
                    <a:pt x="470513" y="20857"/>
                  </a:lnTo>
                  <a:lnTo>
                    <a:pt x="465269" y="10015"/>
                  </a:lnTo>
                  <a:lnTo>
                    <a:pt x="457507" y="2690"/>
                  </a:lnTo>
                  <a:lnTo>
                    <a:pt x="448030" y="0"/>
                  </a:lnTo>
                  <a:close/>
                </a:path>
              </a:pathLst>
            </a:custGeom>
            <a:solidFill>
              <a:srgbClr val="238FC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4947330" y="3470588"/>
            <a:ext cx="211518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primary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secondary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supplemental </a:t>
            </a:r>
            <a:r>
              <a:rPr dirty="0" sz="900" spc="-5">
                <a:latin typeface="Microsoft Sans Serif"/>
                <a:cs typeface="Microsoft Sans Serif"/>
              </a:rPr>
              <a:t>education </a:t>
            </a:r>
            <a:r>
              <a:rPr dirty="0" sz="900" spc="15">
                <a:latin typeface="Microsoft Sans Serif"/>
                <a:cs typeface="Microsoft Sans Serif"/>
              </a:rPr>
              <a:t>will </a:t>
            </a:r>
            <a:r>
              <a:rPr dirty="0" sz="900" spc="-5">
                <a:latin typeface="Microsoft Sans Serif"/>
                <a:cs typeface="Microsoft Sans Serif"/>
              </a:rPr>
              <a:t>be driven by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increased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acceptance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among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target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customers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increased </a:t>
            </a:r>
            <a:r>
              <a:rPr dirty="0" sz="900" spc="10">
                <a:latin typeface="Microsoft Sans Serif"/>
                <a:cs typeface="Microsoft Sans Serif"/>
              </a:rPr>
              <a:t>internet </a:t>
            </a:r>
            <a:r>
              <a:rPr dirty="0" sz="900">
                <a:latin typeface="Microsoft Sans Serif"/>
                <a:cs typeface="Microsoft Sans Serif"/>
              </a:rPr>
              <a:t>penetration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0">
                <a:latin typeface="Microsoft Sans Serif"/>
                <a:cs typeface="Microsoft Sans Serif"/>
              </a:rPr>
              <a:t>tier </a:t>
            </a:r>
            <a:r>
              <a:rPr dirty="0" sz="900" spc="-5">
                <a:latin typeface="Microsoft Sans Serif"/>
                <a:cs typeface="Microsoft Sans Serif"/>
              </a:rPr>
              <a:t>2 </a:t>
            </a:r>
            <a:r>
              <a:rPr dirty="0" sz="900">
                <a:latin typeface="Microsoft Sans Serif"/>
                <a:cs typeface="Microsoft Sans Serif"/>
              </a:rPr>
              <a:t> cities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beyond.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853940" y="4518660"/>
            <a:ext cx="2308860" cy="6051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06045">
              <a:lnSpc>
                <a:spcPts val="484"/>
              </a:lnSpc>
            </a:pPr>
            <a:r>
              <a:rPr dirty="0" sz="900" spc="-5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 </a:t>
            </a:r>
            <a:r>
              <a:rPr dirty="0" sz="900" spc="15">
                <a:latin typeface="Microsoft Sans Serif"/>
                <a:cs typeface="Microsoft Sans Serif"/>
              </a:rPr>
              <a:t>will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fastest</a:t>
            </a:r>
            <a:endParaRPr sz="900">
              <a:latin typeface="Microsoft Sans Serif"/>
              <a:cs typeface="Microsoft Sans Serif"/>
            </a:endParaRPr>
          </a:p>
          <a:p>
            <a:pPr marL="106045" marR="73660">
              <a:lnSpc>
                <a:spcPct val="100000"/>
              </a:lnSpc>
            </a:pPr>
            <a:r>
              <a:rPr dirty="0" sz="900" spc="10">
                <a:latin typeface="Microsoft Sans Serif"/>
                <a:cs typeface="Microsoft Sans Serif"/>
              </a:rPr>
              <a:t>growing </a:t>
            </a:r>
            <a:r>
              <a:rPr dirty="0" sz="900" spc="-5">
                <a:latin typeface="Microsoft Sans Serif"/>
                <a:cs typeface="Microsoft Sans Serif"/>
              </a:rPr>
              <a:t>category in online education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next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five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years.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outcome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high adoption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>
                <a:latin typeface="Microsoft Sans Serif"/>
                <a:cs typeface="Microsoft Sans Serif"/>
              </a:rPr>
              <a:t> amongst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947330" y="5116509"/>
            <a:ext cx="1957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increase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number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0">
                <a:latin typeface="Microsoft Sans Serif"/>
                <a:cs typeface="Microsoft Sans Serif"/>
              </a:rPr>
              <a:t>competitive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exam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aspirants.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947330" y="5527988"/>
            <a:ext cx="2190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15">
                <a:latin typeface="Microsoft Sans Serif"/>
                <a:cs typeface="Microsoft Sans Serif"/>
              </a:rPr>
              <a:t> witness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considerable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continue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aid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947330" y="5802309"/>
            <a:ext cx="14287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distance</a:t>
            </a:r>
            <a:r>
              <a:rPr dirty="0" sz="900" spc="-10">
                <a:latin typeface="Microsoft Sans Serif"/>
                <a:cs typeface="Microsoft Sans Serif"/>
              </a:rPr>
              <a:t> learning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programs.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947330" y="6076629"/>
            <a:ext cx="2073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Skill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development</a:t>
            </a:r>
            <a:r>
              <a:rPr dirty="0" sz="900" spc="-25">
                <a:latin typeface="Microsoft Sans Serif"/>
                <a:cs typeface="Microsoft Sans Serif"/>
              </a:rPr>
              <a:t> 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enhancement </a:t>
            </a:r>
            <a:r>
              <a:rPr dirty="0" sz="900" spc="5">
                <a:latin typeface="Microsoft Sans Serif"/>
                <a:cs typeface="Microsoft Sans Serif"/>
              </a:rPr>
              <a:t> requirements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working </a:t>
            </a:r>
            <a:r>
              <a:rPr dirty="0" sz="900" spc="-5">
                <a:latin typeface="Microsoft Sans Serif"/>
                <a:cs typeface="Microsoft Sans Serif"/>
              </a:rPr>
              <a:t>population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853940" y="6390132"/>
            <a:ext cx="2308860" cy="6508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06045">
              <a:lnSpc>
                <a:spcPts val="869"/>
              </a:lnSpc>
            </a:pPr>
            <a:r>
              <a:rPr dirty="0" sz="900" spc="15">
                <a:latin typeface="Microsoft Sans Serif"/>
                <a:cs typeface="Microsoft Sans Serif"/>
              </a:rPr>
              <a:t>will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lead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 spc="-5">
                <a:latin typeface="Microsoft Sans Serif"/>
                <a:cs typeface="Microsoft Sans Serif"/>
              </a:rPr>
              <a:t> in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reskilling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endParaRPr sz="900">
              <a:latin typeface="Microsoft Sans Serif"/>
              <a:cs typeface="Microsoft Sans Serif"/>
            </a:endParaRPr>
          </a:p>
          <a:p>
            <a:pPr marL="106045">
              <a:lnSpc>
                <a:spcPct val="100000"/>
              </a:lnSpc>
            </a:pP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certifications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market.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Microsoft Sans Serif"/>
              <a:cs typeface="Microsoft Sans Serif"/>
            </a:endParaRPr>
          </a:p>
          <a:p>
            <a:pPr marL="106045" marR="90805">
              <a:lnSpc>
                <a:spcPct val="100000"/>
              </a:lnSpc>
            </a:pP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casual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 </a:t>
            </a:r>
            <a:r>
              <a:rPr dirty="0" sz="900" spc="20">
                <a:latin typeface="Microsoft Sans Serif"/>
                <a:cs typeface="Microsoft Sans Serif"/>
              </a:rPr>
              <a:t> grow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learning,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853940" y="7046976"/>
            <a:ext cx="2308860" cy="3689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540" rIns="0" bIns="0" rtlCol="0" vert="horz">
            <a:spAutoFit/>
          </a:bodyPr>
          <a:lstStyle/>
          <a:p>
            <a:pPr marL="106045" marR="403225">
              <a:lnSpc>
                <a:spcPct val="100000"/>
              </a:lnSpc>
              <a:spcBef>
                <a:spcPts val="20"/>
              </a:spcBef>
            </a:pPr>
            <a:r>
              <a:rPr dirty="0" sz="900" spc="15">
                <a:latin typeface="Microsoft Sans Serif"/>
                <a:cs typeface="Microsoft Sans Serif"/>
              </a:rPr>
              <a:t>but </a:t>
            </a:r>
            <a:r>
              <a:rPr dirty="0" sz="900" spc="-20">
                <a:latin typeface="Microsoft Sans Serif"/>
                <a:cs typeface="Microsoft Sans Serif"/>
              </a:rPr>
              <a:t>paid </a:t>
            </a:r>
            <a:r>
              <a:rPr dirty="0" sz="900" spc="-5">
                <a:latin typeface="Microsoft Sans Serif"/>
                <a:cs typeface="Microsoft Sans Serif"/>
              </a:rPr>
              <a:t>adoption is likely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remain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limited.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46050" y="7121707"/>
            <a:ext cx="18821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725510" y="8248503"/>
            <a:ext cx="1811020" cy="1802130"/>
            <a:chOff x="4725510" y="8248503"/>
            <a:chExt cx="1811020" cy="1802130"/>
          </a:xfrm>
        </p:grpSpPr>
        <p:sp>
          <p:nvSpPr>
            <p:cNvPr id="95" name="object 95"/>
            <p:cNvSpPr/>
            <p:nvPr/>
          </p:nvSpPr>
          <p:spPr>
            <a:xfrm>
              <a:off x="4734723" y="9159819"/>
              <a:ext cx="1621790" cy="890905"/>
            </a:xfrm>
            <a:custGeom>
              <a:avLst/>
              <a:gdLst/>
              <a:ahLst/>
              <a:cxnLst/>
              <a:rect l="l" t="t" r="r" b="b"/>
              <a:pathLst>
                <a:path w="1621789" h="890904">
                  <a:moveTo>
                    <a:pt x="448132" y="0"/>
                  </a:moveTo>
                  <a:lnTo>
                    <a:pt x="0" y="5753"/>
                  </a:lnTo>
                  <a:lnTo>
                    <a:pt x="1852" y="53335"/>
                  </a:lnTo>
                  <a:lnTo>
                    <a:pt x="6140" y="100240"/>
                  </a:lnTo>
                  <a:lnTo>
                    <a:pt x="12801" y="146405"/>
                  </a:lnTo>
                  <a:lnTo>
                    <a:pt x="21771" y="191769"/>
                  </a:lnTo>
                  <a:lnTo>
                    <a:pt x="32987" y="236271"/>
                  </a:lnTo>
                  <a:lnTo>
                    <a:pt x="46388" y="279851"/>
                  </a:lnTo>
                  <a:lnTo>
                    <a:pt x="61911" y="322446"/>
                  </a:lnTo>
                  <a:lnTo>
                    <a:pt x="79491" y="363996"/>
                  </a:lnTo>
                  <a:lnTo>
                    <a:pt x="99068" y="404440"/>
                  </a:lnTo>
                  <a:lnTo>
                    <a:pt x="120578" y="443716"/>
                  </a:lnTo>
                  <a:lnTo>
                    <a:pt x="143959" y="481763"/>
                  </a:lnTo>
                  <a:lnTo>
                    <a:pt x="169147" y="518521"/>
                  </a:lnTo>
                  <a:lnTo>
                    <a:pt x="196080" y="553927"/>
                  </a:lnTo>
                  <a:lnTo>
                    <a:pt x="224695" y="587921"/>
                  </a:lnTo>
                  <a:lnTo>
                    <a:pt x="254930" y="620442"/>
                  </a:lnTo>
                  <a:lnTo>
                    <a:pt x="286721" y="651429"/>
                  </a:lnTo>
                  <a:lnTo>
                    <a:pt x="320007" y="680820"/>
                  </a:lnTo>
                  <a:lnTo>
                    <a:pt x="354724" y="708554"/>
                  </a:lnTo>
                  <a:lnTo>
                    <a:pt x="390809" y="734571"/>
                  </a:lnTo>
                  <a:lnTo>
                    <a:pt x="428200" y="758808"/>
                  </a:lnTo>
                  <a:lnTo>
                    <a:pt x="466835" y="781205"/>
                  </a:lnTo>
                  <a:lnTo>
                    <a:pt x="506649" y="801700"/>
                  </a:lnTo>
                  <a:lnTo>
                    <a:pt x="547581" y="820234"/>
                  </a:lnTo>
                  <a:lnTo>
                    <a:pt x="589568" y="836743"/>
                  </a:lnTo>
                  <a:lnTo>
                    <a:pt x="632548" y="851168"/>
                  </a:lnTo>
                  <a:lnTo>
                    <a:pt x="676456" y="863447"/>
                  </a:lnTo>
                  <a:lnTo>
                    <a:pt x="721232" y="873518"/>
                  </a:lnTo>
                  <a:lnTo>
                    <a:pt x="766811" y="881322"/>
                  </a:lnTo>
                  <a:lnTo>
                    <a:pt x="813131" y="886796"/>
                  </a:lnTo>
                  <a:lnTo>
                    <a:pt x="860130" y="889879"/>
                  </a:lnTo>
                  <a:lnTo>
                    <a:pt x="907745" y="890511"/>
                  </a:lnTo>
                  <a:lnTo>
                    <a:pt x="957452" y="888495"/>
                  </a:lnTo>
                  <a:lnTo>
                    <a:pt x="1006681" y="883761"/>
                  </a:lnTo>
                  <a:lnTo>
                    <a:pt x="1055335" y="876362"/>
                  </a:lnTo>
                  <a:lnTo>
                    <a:pt x="1103316" y="866346"/>
                  </a:lnTo>
                  <a:lnTo>
                    <a:pt x="1150527" y="853766"/>
                  </a:lnTo>
                  <a:lnTo>
                    <a:pt x="1196869" y="838670"/>
                  </a:lnTo>
                  <a:lnTo>
                    <a:pt x="1242246" y="821111"/>
                  </a:lnTo>
                  <a:lnTo>
                    <a:pt x="1286558" y="801138"/>
                  </a:lnTo>
                  <a:lnTo>
                    <a:pt x="1329710" y="778801"/>
                  </a:lnTo>
                  <a:lnTo>
                    <a:pt x="1371602" y="754153"/>
                  </a:lnTo>
                  <a:lnTo>
                    <a:pt x="1412138" y="727242"/>
                  </a:lnTo>
                  <a:lnTo>
                    <a:pt x="1451220" y="698120"/>
                  </a:lnTo>
                  <a:lnTo>
                    <a:pt x="1488750" y="666836"/>
                  </a:lnTo>
                  <a:lnTo>
                    <a:pt x="1524630" y="633443"/>
                  </a:lnTo>
                  <a:lnTo>
                    <a:pt x="1558763" y="597990"/>
                  </a:lnTo>
                  <a:lnTo>
                    <a:pt x="1591050" y="560527"/>
                  </a:lnTo>
                  <a:lnTo>
                    <a:pt x="1621396" y="521106"/>
                  </a:lnTo>
                  <a:lnTo>
                    <a:pt x="1258824" y="257682"/>
                  </a:lnTo>
                  <a:lnTo>
                    <a:pt x="1227992" y="295643"/>
                  </a:lnTo>
                  <a:lnTo>
                    <a:pt x="1193948" y="329386"/>
                  </a:lnTo>
                  <a:lnTo>
                    <a:pt x="1157074" y="358852"/>
                  </a:lnTo>
                  <a:lnTo>
                    <a:pt x="1117752" y="383981"/>
                  </a:lnTo>
                  <a:lnTo>
                    <a:pt x="1076364" y="404712"/>
                  </a:lnTo>
                  <a:lnTo>
                    <a:pt x="1033290" y="420985"/>
                  </a:lnTo>
                  <a:lnTo>
                    <a:pt x="988914" y="432738"/>
                  </a:lnTo>
                  <a:lnTo>
                    <a:pt x="943617" y="439913"/>
                  </a:lnTo>
                  <a:lnTo>
                    <a:pt x="897781" y="442447"/>
                  </a:lnTo>
                  <a:lnTo>
                    <a:pt x="851788" y="440281"/>
                  </a:lnTo>
                  <a:lnTo>
                    <a:pt x="806019" y="433355"/>
                  </a:lnTo>
                  <a:lnTo>
                    <a:pt x="760857" y="421607"/>
                  </a:lnTo>
                  <a:lnTo>
                    <a:pt x="716683" y="404977"/>
                  </a:lnTo>
                  <a:lnTo>
                    <a:pt x="673879" y="383406"/>
                  </a:lnTo>
                  <a:lnTo>
                    <a:pt x="632828" y="356831"/>
                  </a:lnTo>
                  <a:lnTo>
                    <a:pt x="596416" y="327355"/>
                  </a:lnTo>
                  <a:lnTo>
                    <a:pt x="563579" y="294568"/>
                  </a:lnTo>
                  <a:lnTo>
                    <a:pt x="534488" y="258799"/>
                  </a:lnTo>
                  <a:lnTo>
                    <a:pt x="509312" y="220378"/>
                  </a:lnTo>
                  <a:lnTo>
                    <a:pt x="488222" y="179633"/>
                  </a:lnTo>
                  <a:lnTo>
                    <a:pt x="471389" y="136894"/>
                  </a:lnTo>
                  <a:lnTo>
                    <a:pt x="458983" y="92489"/>
                  </a:lnTo>
                  <a:lnTo>
                    <a:pt x="451173" y="46748"/>
                  </a:lnTo>
                  <a:lnTo>
                    <a:pt x="448132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734717" y="8674774"/>
              <a:ext cx="518159" cy="490855"/>
            </a:xfrm>
            <a:custGeom>
              <a:avLst/>
              <a:gdLst/>
              <a:ahLst/>
              <a:cxnLst/>
              <a:rect l="l" t="t" r="r" b="b"/>
              <a:pathLst>
                <a:path w="518160" h="490854">
                  <a:moveTo>
                    <a:pt x="138849" y="0"/>
                  </a:moveTo>
                  <a:lnTo>
                    <a:pt x="112341" y="44702"/>
                  </a:lnTo>
                  <a:lnTo>
                    <a:pt x="88546" y="90710"/>
                  </a:lnTo>
                  <a:lnTo>
                    <a:pt x="67496" y="137897"/>
                  </a:lnTo>
                  <a:lnTo>
                    <a:pt x="49228" y="186139"/>
                  </a:lnTo>
                  <a:lnTo>
                    <a:pt x="33777" y="235313"/>
                  </a:lnTo>
                  <a:lnTo>
                    <a:pt x="21177" y="285293"/>
                  </a:lnTo>
                  <a:lnTo>
                    <a:pt x="11465" y="335956"/>
                  </a:lnTo>
                  <a:lnTo>
                    <a:pt x="4674" y="387176"/>
                  </a:lnTo>
                  <a:lnTo>
                    <a:pt x="841" y="438829"/>
                  </a:lnTo>
                  <a:lnTo>
                    <a:pt x="0" y="490791"/>
                  </a:lnTo>
                  <a:lnTo>
                    <a:pt x="448132" y="485051"/>
                  </a:lnTo>
                  <a:lnTo>
                    <a:pt x="450466" y="433243"/>
                  </a:lnTo>
                  <a:lnTo>
                    <a:pt x="458716" y="382301"/>
                  </a:lnTo>
                  <a:lnTo>
                    <a:pt x="472740" y="332723"/>
                  </a:lnTo>
                  <a:lnTo>
                    <a:pt x="492398" y="285007"/>
                  </a:lnTo>
                  <a:lnTo>
                    <a:pt x="517550" y="239649"/>
                  </a:lnTo>
                  <a:lnTo>
                    <a:pt x="138849" y="0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4734717" y="8674774"/>
              <a:ext cx="518159" cy="490855"/>
            </a:xfrm>
            <a:custGeom>
              <a:avLst/>
              <a:gdLst/>
              <a:ahLst/>
              <a:cxnLst/>
              <a:rect l="l" t="t" r="r" b="b"/>
              <a:pathLst>
                <a:path w="518160" h="490854">
                  <a:moveTo>
                    <a:pt x="138849" y="0"/>
                  </a:moveTo>
                  <a:lnTo>
                    <a:pt x="112341" y="44702"/>
                  </a:lnTo>
                  <a:lnTo>
                    <a:pt x="88546" y="90710"/>
                  </a:lnTo>
                  <a:lnTo>
                    <a:pt x="67496" y="137897"/>
                  </a:lnTo>
                  <a:lnTo>
                    <a:pt x="49228" y="186139"/>
                  </a:lnTo>
                  <a:lnTo>
                    <a:pt x="33777" y="235313"/>
                  </a:lnTo>
                  <a:lnTo>
                    <a:pt x="21177" y="285293"/>
                  </a:lnTo>
                  <a:lnTo>
                    <a:pt x="11465" y="335956"/>
                  </a:lnTo>
                  <a:lnTo>
                    <a:pt x="4674" y="387176"/>
                  </a:lnTo>
                  <a:lnTo>
                    <a:pt x="841" y="438829"/>
                  </a:lnTo>
                  <a:lnTo>
                    <a:pt x="0" y="490791"/>
                  </a:lnTo>
                  <a:lnTo>
                    <a:pt x="448132" y="485051"/>
                  </a:lnTo>
                  <a:lnTo>
                    <a:pt x="450466" y="433243"/>
                  </a:lnTo>
                  <a:lnTo>
                    <a:pt x="458716" y="382301"/>
                  </a:lnTo>
                  <a:lnTo>
                    <a:pt x="472740" y="332723"/>
                  </a:lnTo>
                  <a:lnTo>
                    <a:pt x="492398" y="285007"/>
                  </a:lnTo>
                  <a:lnTo>
                    <a:pt x="517550" y="239649"/>
                  </a:lnTo>
                  <a:lnTo>
                    <a:pt x="138849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4873567" y="8257710"/>
              <a:ext cx="1307465" cy="657225"/>
            </a:xfrm>
            <a:custGeom>
              <a:avLst/>
              <a:gdLst/>
              <a:ahLst/>
              <a:cxnLst/>
              <a:rect l="l" t="t" r="r" b="b"/>
              <a:pathLst>
                <a:path w="1307464" h="657225">
                  <a:moveTo>
                    <a:pt x="756387" y="0"/>
                  </a:moveTo>
                  <a:lnTo>
                    <a:pt x="711968" y="1177"/>
                  </a:lnTo>
                  <a:lnTo>
                    <a:pt x="667691" y="4538"/>
                  </a:lnTo>
                  <a:lnTo>
                    <a:pt x="623643" y="10074"/>
                  </a:lnTo>
                  <a:lnTo>
                    <a:pt x="579911" y="17773"/>
                  </a:lnTo>
                  <a:lnTo>
                    <a:pt x="536582" y="27623"/>
                  </a:lnTo>
                  <a:lnTo>
                    <a:pt x="493742" y="39615"/>
                  </a:lnTo>
                  <a:lnTo>
                    <a:pt x="451480" y="53737"/>
                  </a:lnTo>
                  <a:lnTo>
                    <a:pt x="409881" y="69979"/>
                  </a:lnTo>
                  <a:lnTo>
                    <a:pt x="369033" y="88328"/>
                  </a:lnTo>
                  <a:lnTo>
                    <a:pt x="329022" y="108775"/>
                  </a:lnTo>
                  <a:lnTo>
                    <a:pt x="289936" y="131309"/>
                  </a:lnTo>
                  <a:lnTo>
                    <a:pt x="251861" y="155918"/>
                  </a:lnTo>
                  <a:lnTo>
                    <a:pt x="214884" y="182591"/>
                  </a:lnTo>
                  <a:lnTo>
                    <a:pt x="179093" y="211319"/>
                  </a:lnTo>
                  <a:lnTo>
                    <a:pt x="144573" y="242089"/>
                  </a:lnTo>
                  <a:lnTo>
                    <a:pt x="111413" y="274891"/>
                  </a:lnTo>
                  <a:lnTo>
                    <a:pt x="79698" y="309714"/>
                  </a:lnTo>
                  <a:lnTo>
                    <a:pt x="49517" y="346547"/>
                  </a:lnTo>
                  <a:lnTo>
                    <a:pt x="23910" y="381207"/>
                  </a:lnTo>
                  <a:lnTo>
                    <a:pt x="0" y="417058"/>
                  </a:lnTo>
                  <a:lnTo>
                    <a:pt x="378701" y="656720"/>
                  </a:lnTo>
                  <a:lnTo>
                    <a:pt x="407036" y="616861"/>
                  </a:lnTo>
                  <a:lnTo>
                    <a:pt x="438848" y="581005"/>
                  </a:lnTo>
                  <a:lnTo>
                    <a:pt x="473757" y="549236"/>
                  </a:lnTo>
                  <a:lnTo>
                    <a:pt x="511389" y="521638"/>
                  </a:lnTo>
                  <a:lnTo>
                    <a:pt x="551364" y="498297"/>
                  </a:lnTo>
                  <a:lnTo>
                    <a:pt x="593306" y="479298"/>
                  </a:lnTo>
                  <a:lnTo>
                    <a:pt x="636838" y="464725"/>
                  </a:lnTo>
                  <a:lnTo>
                    <a:pt x="681582" y="454663"/>
                  </a:lnTo>
                  <a:lnTo>
                    <a:pt x="727161" y="449197"/>
                  </a:lnTo>
                  <a:lnTo>
                    <a:pt x="773199" y="448412"/>
                  </a:lnTo>
                  <a:lnTo>
                    <a:pt x="819317" y="452393"/>
                  </a:lnTo>
                  <a:lnTo>
                    <a:pt x="865138" y="461224"/>
                  </a:lnTo>
                  <a:lnTo>
                    <a:pt x="910286" y="474990"/>
                  </a:lnTo>
                  <a:lnTo>
                    <a:pt x="954383" y="493776"/>
                  </a:lnTo>
                  <a:lnTo>
                    <a:pt x="997051" y="517667"/>
                  </a:lnTo>
                  <a:lnTo>
                    <a:pt x="1032319" y="542432"/>
                  </a:lnTo>
                  <a:lnTo>
                    <a:pt x="1307223" y="188483"/>
                  </a:lnTo>
                  <a:lnTo>
                    <a:pt x="1268866" y="160264"/>
                  </a:lnTo>
                  <a:lnTo>
                    <a:pt x="1229521" y="134372"/>
                  </a:lnTo>
                  <a:lnTo>
                    <a:pt x="1189274" y="110795"/>
                  </a:lnTo>
                  <a:lnTo>
                    <a:pt x="1148214" y="89524"/>
                  </a:lnTo>
                  <a:lnTo>
                    <a:pt x="1106427" y="70546"/>
                  </a:lnTo>
                  <a:lnTo>
                    <a:pt x="1064000" y="53852"/>
                  </a:lnTo>
                  <a:lnTo>
                    <a:pt x="1021020" y="39429"/>
                  </a:lnTo>
                  <a:lnTo>
                    <a:pt x="977573" y="27268"/>
                  </a:lnTo>
                  <a:lnTo>
                    <a:pt x="933747" y="17358"/>
                  </a:lnTo>
                  <a:lnTo>
                    <a:pt x="889628" y="9686"/>
                  </a:lnTo>
                  <a:lnTo>
                    <a:pt x="845304" y="4243"/>
                  </a:lnTo>
                  <a:lnTo>
                    <a:pt x="800861" y="1018"/>
                  </a:lnTo>
                  <a:lnTo>
                    <a:pt x="75638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873567" y="8257710"/>
              <a:ext cx="1307465" cy="657225"/>
            </a:xfrm>
            <a:custGeom>
              <a:avLst/>
              <a:gdLst/>
              <a:ahLst/>
              <a:cxnLst/>
              <a:rect l="l" t="t" r="r" b="b"/>
              <a:pathLst>
                <a:path w="1307464" h="657225">
                  <a:moveTo>
                    <a:pt x="1307223" y="188483"/>
                  </a:moveTo>
                  <a:lnTo>
                    <a:pt x="1268866" y="160264"/>
                  </a:lnTo>
                  <a:lnTo>
                    <a:pt x="1229521" y="134372"/>
                  </a:lnTo>
                  <a:lnTo>
                    <a:pt x="1189274" y="110795"/>
                  </a:lnTo>
                  <a:lnTo>
                    <a:pt x="1148214" y="89524"/>
                  </a:lnTo>
                  <a:lnTo>
                    <a:pt x="1106427" y="70546"/>
                  </a:lnTo>
                  <a:lnTo>
                    <a:pt x="1064000" y="53852"/>
                  </a:lnTo>
                  <a:lnTo>
                    <a:pt x="1021020" y="39429"/>
                  </a:lnTo>
                  <a:lnTo>
                    <a:pt x="977573" y="27268"/>
                  </a:lnTo>
                  <a:lnTo>
                    <a:pt x="933747" y="17358"/>
                  </a:lnTo>
                  <a:lnTo>
                    <a:pt x="889628" y="9686"/>
                  </a:lnTo>
                  <a:lnTo>
                    <a:pt x="845304" y="4243"/>
                  </a:lnTo>
                  <a:lnTo>
                    <a:pt x="800861" y="1018"/>
                  </a:lnTo>
                  <a:lnTo>
                    <a:pt x="756387" y="0"/>
                  </a:lnTo>
                  <a:lnTo>
                    <a:pt x="711968" y="1177"/>
                  </a:lnTo>
                  <a:lnTo>
                    <a:pt x="667691" y="4538"/>
                  </a:lnTo>
                  <a:lnTo>
                    <a:pt x="623643" y="10074"/>
                  </a:lnTo>
                  <a:lnTo>
                    <a:pt x="579911" y="17773"/>
                  </a:lnTo>
                  <a:lnTo>
                    <a:pt x="536582" y="27623"/>
                  </a:lnTo>
                  <a:lnTo>
                    <a:pt x="493742" y="39615"/>
                  </a:lnTo>
                  <a:lnTo>
                    <a:pt x="451480" y="53737"/>
                  </a:lnTo>
                  <a:lnTo>
                    <a:pt x="409881" y="69979"/>
                  </a:lnTo>
                  <a:lnTo>
                    <a:pt x="369033" y="88328"/>
                  </a:lnTo>
                  <a:lnTo>
                    <a:pt x="329022" y="108775"/>
                  </a:lnTo>
                  <a:lnTo>
                    <a:pt x="289936" y="131309"/>
                  </a:lnTo>
                  <a:lnTo>
                    <a:pt x="251861" y="155918"/>
                  </a:lnTo>
                  <a:lnTo>
                    <a:pt x="214884" y="182591"/>
                  </a:lnTo>
                  <a:lnTo>
                    <a:pt x="179093" y="211319"/>
                  </a:lnTo>
                  <a:lnTo>
                    <a:pt x="144573" y="242089"/>
                  </a:lnTo>
                  <a:lnTo>
                    <a:pt x="111413" y="274891"/>
                  </a:lnTo>
                  <a:lnTo>
                    <a:pt x="79698" y="309714"/>
                  </a:lnTo>
                  <a:lnTo>
                    <a:pt x="49517" y="346547"/>
                  </a:lnTo>
                  <a:lnTo>
                    <a:pt x="23910" y="381207"/>
                  </a:lnTo>
                  <a:lnTo>
                    <a:pt x="0" y="417058"/>
                  </a:lnTo>
                  <a:lnTo>
                    <a:pt x="378701" y="656720"/>
                  </a:lnTo>
                  <a:lnTo>
                    <a:pt x="407036" y="616861"/>
                  </a:lnTo>
                  <a:lnTo>
                    <a:pt x="438848" y="581005"/>
                  </a:lnTo>
                  <a:lnTo>
                    <a:pt x="473757" y="549236"/>
                  </a:lnTo>
                  <a:lnTo>
                    <a:pt x="511389" y="521638"/>
                  </a:lnTo>
                  <a:lnTo>
                    <a:pt x="551364" y="498297"/>
                  </a:lnTo>
                  <a:lnTo>
                    <a:pt x="593306" y="479298"/>
                  </a:lnTo>
                  <a:lnTo>
                    <a:pt x="636838" y="464725"/>
                  </a:lnTo>
                  <a:lnTo>
                    <a:pt x="681582" y="454663"/>
                  </a:lnTo>
                  <a:lnTo>
                    <a:pt x="727161" y="449197"/>
                  </a:lnTo>
                  <a:lnTo>
                    <a:pt x="773199" y="448412"/>
                  </a:lnTo>
                  <a:lnTo>
                    <a:pt x="819317" y="452393"/>
                  </a:lnTo>
                  <a:lnTo>
                    <a:pt x="865138" y="461224"/>
                  </a:lnTo>
                  <a:lnTo>
                    <a:pt x="910286" y="474990"/>
                  </a:lnTo>
                  <a:lnTo>
                    <a:pt x="954383" y="493776"/>
                  </a:lnTo>
                  <a:lnTo>
                    <a:pt x="997051" y="517667"/>
                  </a:lnTo>
                  <a:lnTo>
                    <a:pt x="1032319" y="542432"/>
                  </a:lnTo>
                  <a:lnTo>
                    <a:pt x="1307223" y="188483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5905883" y="8446199"/>
              <a:ext cx="621665" cy="1187450"/>
            </a:xfrm>
            <a:custGeom>
              <a:avLst/>
              <a:gdLst/>
              <a:ahLst/>
              <a:cxnLst/>
              <a:rect l="l" t="t" r="r" b="b"/>
              <a:pathLst>
                <a:path w="621665" h="1187450">
                  <a:moveTo>
                    <a:pt x="274904" y="0"/>
                  </a:moveTo>
                  <a:lnTo>
                    <a:pt x="0" y="353936"/>
                  </a:lnTo>
                  <a:lnTo>
                    <a:pt x="36952" y="385980"/>
                  </a:lnTo>
                  <a:lnTo>
                    <a:pt x="69631" y="421167"/>
                  </a:lnTo>
                  <a:lnTo>
                    <a:pt x="97969" y="459110"/>
                  </a:lnTo>
                  <a:lnTo>
                    <a:pt x="121898" y="499420"/>
                  </a:lnTo>
                  <a:lnTo>
                    <a:pt x="141351" y="541711"/>
                  </a:lnTo>
                  <a:lnTo>
                    <a:pt x="156259" y="585595"/>
                  </a:lnTo>
                  <a:lnTo>
                    <a:pt x="166555" y="630685"/>
                  </a:lnTo>
                  <a:lnTo>
                    <a:pt x="172172" y="676593"/>
                  </a:lnTo>
                  <a:lnTo>
                    <a:pt x="173040" y="722932"/>
                  </a:lnTo>
                  <a:lnTo>
                    <a:pt x="169094" y="769315"/>
                  </a:lnTo>
                  <a:lnTo>
                    <a:pt x="160264" y="815354"/>
                  </a:lnTo>
                  <a:lnTo>
                    <a:pt x="146483" y="860661"/>
                  </a:lnTo>
                  <a:lnTo>
                    <a:pt x="127683" y="904851"/>
                  </a:lnTo>
                  <a:lnTo>
                    <a:pt x="103797" y="947534"/>
                  </a:lnTo>
                  <a:lnTo>
                    <a:pt x="482498" y="1187183"/>
                  </a:lnTo>
                  <a:lnTo>
                    <a:pt x="507664" y="1144926"/>
                  </a:lnTo>
                  <a:lnTo>
                    <a:pt x="530271" y="1101819"/>
                  </a:lnTo>
                  <a:lnTo>
                    <a:pt x="550334" y="1057958"/>
                  </a:lnTo>
                  <a:lnTo>
                    <a:pt x="567871" y="1013442"/>
                  </a:lnTo>
                  <a:lnTo>
                    <a:pt x="582898" y="968366"/>
                  </a:lnTo>
                  <a:lnTo>
                    <a:pt x="595434" y="922828"/>
                  </a:lnTo>
                  <a:lnTo>
                    <a:pt x="605493" y="876923"/>
                  </a:lnTo>
                  <a:lnTo>
                    <a:pt x="613094" y="830750"/>
                  </a:lnTo>
                  <a:lnTo>
                    <a:pt x="618254" y="784405"/>
                  </a:lnTo>
                  <a:lnTo>
                    <a:pt x="620989" y="737985"/>
                  </a:lnTo>
                  <a:lnTo>
                    <a:pt x="621316" y="691587"/>
                  </a:lnTo>
                  <a:lnTo>
                    <a:pt x="619252" y="645307"/>
                  </a:lnTo>
                  <a:lnTo>
                    <a:pt x="614814" y="599243"/>
                  </a:lnTo>
                  <a:lnTo>
                    <a:pt x="608020" y="553491"/>
                  </a:lnTo>
                  <a:lnTo>
                    <a:pt x="598885" y="508148"/>
                  </a:lnTo>
                  <a:lnTo>
                    <a:pt x="587428" y="463311"/>
                  </a:lnTo>
                  <a:lnTo>
                    <a:pt x="573664" y="419078"/>
                  </a:lnTo>
                  <a:lnTo>
                    <a:pt x="557611" y="375543"/>
                  </a:lnTo>
                  <a:lnTo>
                    <a:pt x="539286" y="332806"/>
                  </a:lnTo>
                  <a:lnTo>
                    <a:pt x="518706" y="290962"/>
                  </a:lnTo>
                  <a:lnTo>
                    <a:pt x="495887" y="250109"/>
                  </a:lnTo>
                  <a:lnTo>
                    <a:pt x="470847" y="210342"/>
                  </a:lnTo>
                  <a:lnTo>
                    <a:pt x="443602" y="171760"/>
                  </a:lnTo>
                  <a:lnTo>
                    <a:pt x="414170" y="134458"/>
                  </a:lnTo>
                  <a:lnTo>
                    <a:pt x="382567" y="98535"/>
                  </a:lnTo>
                  <a:lnTo>
                    <a:pt x="348810" y="64086"/>
                  </a:lnTo>
                  <a:lnTo>
                    <a:pt x="312917" y="31209"/>
                  </a:lnTo>
                  <a:lnTo>
                    <a:pt x="274904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5905883" y="8446199"/>
              <a:ext cx="621665" cy="1187450"/>
            </a:xfrm>
            <a:custGeom>
              <a:avLst/>
              <a:gdLst/>
              <a:ahLst/>
              <a:cxnLst/>
              <a:rect l="l" t="t" r="r" b="b"/>
              <a:pathLst>
                <a:path w="621665" h="1187450">
                  <a:moveTo>
                    <a:pt x="482498" y="1187183"/>
                  </a:moveTo>
                  <a:lnTo>
                    <a:pt x="507664" y="1144926"/>
                  </a:lnTo>
                  <a:lnTo>
                    <a:pt x="530271" y="1101819"/>
                  </a:lnTo>
                  <a:lnTo>
                    <a:pt x="550334" y="1057958"/>
                  </a:lnTo>
                  <a:lnTo>
                    <a:pt x="567871" y="1013442"/>
                  </a:lnTo>
                  <a:lnTo>
                    <a:pt x="582898" y="968366"/>
                  </a:lnTo>
                  <a:lnTo>
                    <a:pt x="595434" y="922828"/>
                  </a:lnTo>
                  <a:lnTo>
                    <a:pt x="605493" y="876923"/>
                  </a:lnTo>
                  <a:lnTo>
                    <a:pt x="613094" y="830750"/>
                  </a:lnTo>
                  <a:lnTo>
                    <a:pt x="618254" y="784405"/>
                  </a:lnTo>
                  <a:lnTo>
                    <a:pt x="620989" y="737985"/>
                  </a:lnTo>
                  <a:lnTo>
                    <a:pt x="621316" y="691587"/>
                  </a:lnTo>
                  <a:lnTo>
                    <a:pt x="619252" y="645307"/>
                  </a:lnTo>
                  <a:lnTo>
                    <a:pt x="614814" y="599243"/>
                  </a:lnTo>
                  <a:lnTo>
                    <a:pt x="608020" y="553491"/>
                  </a:lnTo>
                  <a:lnTo>
                    <a:pt x="598885" y="508148"/>
                  </a:lnTo>
                  <a:lnTo>
                    <a:pt x="587428" y="463311"/>
                  </a:lnTo>
                  <a:lnTo>
                    <a:pt x="573664" y="419078"/>
                  </a:lnTo>
                  <a:lnTo>
                    <a:pt x="557611" y="375543"/>
                  </a:lnTo>
                  <a:lnTo>
                    <a:pt x="539286" y="332806"/>
                  </a:lnTo>
                  <a:lnTo>
                    <a:pt x="518706" y="290962"/>
                  </a:lnTo>
                  <a:lnTo>
                    <a:pt x="495887" y="250109"/>
                  </a:lnTo>
                  <a:lnTo>
                    <a:pt x="470847" y="210342"/>
                  </a:lnTo>
                  <a:lnTo>
                    <a:pt x="443602" y="171760"/>
                  </a:lnTo>
                  <a:lnTo>
                    <a:pt x="414170" y="134458"/>
                  </a:lnTo>
                  <a:lnTo>
                    <a:pt x="382567" y="98535"/>
                  </a:lnTo>
                  <a:lnTo>
                    <a:pt x="348810" y="64086"/>
                  </a:lnTo>
                  <a:lnTo>
                    <a:pt x="312917" y="31209"/>
                  </a:lnTo>
                  <a:lnTo>
                    <a:pt x="274904" y="0"/>
                  </a:lnTo>
                  <a:lnTo>
                    <a:pt x="0" y="353936"/>
                  </a:lnTo>
                  <a:lnTo>
                    <a:pt x="36952" y="385980"/>
                  </a:lnTo>
                  <a:lnTo>
                    <a:pt x="69631" y="421167"/>
                  </a:lnTo>
                  <a:lnTo>
                    <a:pt x="97969" y="459110"/>
                  </a:lnTo>
                  <a:lnTo>
                    <a:pt x="121898" y="499420"/>
                  </a:lnTo>
                  <a:lnTo>
                    <a:pt x="141351" y="541711"/>
                  </a:lnTo>
                  <a:lnTo>
                    <a:pt x="156259" y="585595"/>
                  </a:lnTo>
                  <a:lnTo>
                    <a:pt x="166555" y="630685"/>
                  </a:lnTo>
                  <a:lnTo>
                    <a:pt x="172172" y="676593"/>
                  </a:lnTo>
                  <a:lnTo>
                    <a:pt x="173040" y="722932"/>
                  </a:lnTo>
                  <a:lnTo>
                    <a:pt x="169094" y="769315"/>
                  </a:lnTo>
                  <a:lnTo>
                    <a:pt x="160264" y="815354"/>
                  </a:lnTo>
                  <a:lnTo>
                    <a:pt x="146483" y="860661"/>
                  </a:lnTo>
                  <a:lnTo>
                    <a:pt x="127683" y="904851"/>
                  </a:lnTo>
                  <a:lnTo>
                    <a:pt x="103797" y="947534"/>
                  </a:lnTo>
                  <a:lnTo>
                    <a:pt x="482498" y="1187183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5993544" y="9393727"/>
              <a:ext cx="394970" cy="287655"/>
            </a:xfrm>
            <a:custGeom>
              <a:avLst/>
              <a:gdLst/>
              <a:ahLst/>
              <a:cxnLst/>
              <a:rect l="l" t="t" r="r" b="b"/>
              <a:pathLst>
                <a:path w="394970" h="287654">
                  <a:moveTo>
                    <a:pt x="16128" y="0"/>
                  </a:moveTo>
                  <a:lnTo>
                    <a:pt x="4173" y="17930"/>
                  </a:lnTo>
                  <a:lnTo>
                    <a:pt x="0" y="23774"/>
                  </a:lnTo>
                  <a:lnTo>
                    <a:pt x="362572" y="287197"/>
                  </a:lnTo>
                  <a:lnTo>
                    <a:pt x="379088" y="263686"/>
                  </a:lnTo>
                  <a:lnTo>
                    <a:pt x="394842" y="239661"/>
                  </a:lnTo>
                  <a:lnTo>
                    <a:pt x="1612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5993544" y="9393727"/>
              <a:ext cx="394970" cy="287655"/>
            </a:xfrm>
            <a:custGeom>
              <a:avLst/>
              <a:gdLst/>
              <a:ahLst/>
              <a:cxnLst/>
              <a:rect l="l" t="t" r="r" b="b"/>
              <a:pathLst>
                <a:path w="394970" h="287654">
                  <a:moveTo>
                    <a:pt x="362572" y="287197"/>
                  </a:moveTo>
                  <a:lnTo>
                    <a:pt x="370925" y="275509"/>
                  </a:lnTo>
                  <a:lnTo>
                    <a:pt x="379088" y="263686"/>
                  </a:lnTo>
                  <a:lnTo>
                    <a:pt x="387061" y="251736"/>
                  </a:lnTo>
                  <a:lnTo>
                    <a:pt x="394842" y="239661"/>
                  </a:lnTo>
                  <a:lnTo>
                    <a:pt x="16128" y="0"/>
                  </a:lnTo>
                  <a:lnTo>
                    <a:pt x="12240" y="6043"/>
                  </a:lnTo>
                  <a:lnTo>
                    <a:pt x="8254" y="12020"/>
                  </a:lnTo>
                  <a:lnTo>
                    <a:pt x="4173" y="17930"/>
                  </a:lnTo>
                  <a:lnTo>
                    <a:pt x="0" y="23774"/>
                  </a:lnTo>
                  <a:lnTo>
                    <a:pt x="362572" y="287197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4294198" y="9744715"/>
            <a:ext cx="615315" cy="64960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1270">
              <a:lnSpc>
                <a:spcPct val="102800"/>
              </a:lnSpc>
              <a:spcBef>
                <a:spcPts val="75"/>
              </a:spcBef>
            </a:pPr>
            <a:r>
              <a:rPr dirty="0" sz="800" spc="-45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mar</a:t>
            </a:r>
            <a:r>
              <a:rPr dirty="0" sz="800" spc="45">
                <a:solidFill>
                  <a:srgbClr val="3E3E3E"/>
                </a:solidFill>
                <a:latin typeface="Microsoft Sans Serif"/>
                <a:cs typeface="Microsoft Sans Serif"/>
              </a:rPr>
              <a:t>y</a:t>
            </a:r>
            <a:r>
              <a:rPr dirty="0" sz="8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2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d  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Secondary 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35">
                <a:solidFill>
                  <a:srgbClr val="3E3E3E"/>
                </a:solidFill>
                <a:latin typeface="Microsoft Sans Serif"/>
                <a:cs typeface="Microsoft Sans Serif"/>
              </a:rPr>
              <a:t>supplement </a:t>
            </a:r>
            <a:r>
              <a:rPr dirty="0" sz="800" spc="-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al</a:t>
            </a:r>
            <a:r>
              <a:rPr dirty="0" sz="8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education </a:t>
            </a:r>
            <a:r>
              <a:rPr dirty="0" sz="800" spc="-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39%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109485" y="8758964"/>
            <a:ext cx="508634" cy="40005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1270">
              <a:lnSpc>
                <a:spcPct val="103099"/>
              </a:lnSpc>
              <a:spcBef>
                <a:spcPts val="75"/>
              </a:spcBef>
            </a:pP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Higher 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4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du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on 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480228" y="8530855"/>
            <a:ext cx="697865" cy="52451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>
              <a:lnSpc>
                <a:spcPct val="102899"/>
              </a:lnSpc>
              <a:spcBef>
                <a:spcPts val="75"/>
              </a:spcBef>
            </a:pPr>
            <a:r>
              <a:rPr dirty="0" sz="800" spc="-45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800" spc="5">
                <a:solidFill>
                  <a:srgbClr val="3E3E3E"/>
                </a:solidFill>
                <a:latin typeface="Microsoft Sans Serif"/>
                <a:cs typeface="Microsoft Sans Serif"/>
              </a:rPr>
              <a:t>sk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ill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45">
                <a:solidFill>
                  <a:srgbClr val="3E3E3E"/>
                </a:solidFill>
                <a:latin typeface="Microsoft Sans Serif"/>
                <a:cs typeface="Microsoft Sans Serif"/>
              </a:rPr>
              <a:t>ng</a:t>
            </a:r>
            <a:r>
              <a:rPr dirty="0" sz="8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nd  </a:t>
            </a:r>
            <a:r>
              <a:rPr dirty="0" sz="800" spc="35">
                <a:solidFill>
                  <a:srgbClr val="3E3E3E"/>
                </a:solidFill>
                <a:latin typeface="Microsoft Sans Serif"/>
                <a:cs typeface="Microsoft Sans Serif"/>
              </a:rPr>
              <a:t>online 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certifications 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23%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373219" y="9623819"/>
            <a:ext cx="756920" cy="40005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065" marR="5080" indent="1270">
              <a:lnSpc>
                <a:spcPct val="103099"/>
              </a:lnSpc>
              <a:spcBef>
                <a:spcPts val="75"/>
              </a:spcBef>
            </a:pPr>
            <a:r>
              <a:rPr dirty="0" sz="800" spc="20">
                <a:solidFill>
                  <a:srgbClr val="3E3E3E"/>
                </a:solidFill>
                <a:latin typeface="Microsoft Sans Serif"/>
                <a:cs typeface="Microsoft Sans Serif"/>
              </a:rPr>
              <a:t>Language 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5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dirty="0" sz="800" spc="45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1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dirty="0" sz="800" spc="10">
                <a:solidFill>
                  <a:srgbClr val="3E3E3E"/>
                </a:solidFill>
                <a:latin typeface="Microsoft Sans Serif"/>
                <a:cs typeface="Microsoft Sans Serif"/>
              </a:rPr>
              <a:t>ear</a:t>
            </a:r>
            <a:r>
              <a:rPr dirty="0" sz="800" spc="45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ng 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1%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422647" y="8979758"/>
            <a:ext cx="405130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350">
                <a:solidFill>
                  <a:srgbClr val="00338D"/>
                </a:solidFill>
                <a:latin typeface="Trebuchet MS"/>
                <a:cs typeface="Trebuchet MS"/>
              </a:rPr>
              <a:t>2</a:t>
            </a:r>
            <a:r>
              <a:rPr dirty="0" sz="1850" spc="-345">
                <a:solidFill>
                  <a:srgbClr val="00338D"/>
                </a:solidFill>
                <a:latin typeface="Trebuchet MS"/>
                <a:cs typeface="Trebuchet MS"/>
              </a:rPr>
              <a:t>0</a:t>
            </a:r>
            <a:r>
              <a:rPr dirty="0" sz="1850" spc="-500">
                <a:solidFill>
                  <a:srgbClr val="00338D"/>
                </a:solidFill>
                <a:latin typeface="Trebuchet MS"/>
                <a:cs typeface="Trebuchet MS"/>
              </a:rPr>
              <a:t>2</a:t>
            </a:r>
            <a:r>
              <a:rPr dirty="0" sz="1850" spc="-505">
                <a:solidFill>
                  <a:srgbClr val="00338D"/>
                </a:solidFill>
                <a:latin typeface="Trebuchet MS"/>
                <a:cs typeface="Trebuchet MS"/>
              </a:rPr>
              <a:t>1</a:t>
            </a:r>
            <a:r>
              <a:rPr dirty="0" sz="1850" spc="-35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55">
                <a:solidFill>
                  <a:srgbClr val="00338D"/>
                </a:solidFill>
                <a:latin typeface="Trebuchet MS"/>
                <a:cs typeface="Trebuchet MS"/>
              </a:rPr>
              <a:t>P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617982" y="7777258"/>
            <a:ext cx="1507490" cy="62865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307975">
              <a:lnSpc>
                <a:spcPct val="100000"/>
              </a:lnSpc>
              <a:spcBef>
                <a:spcPts val="430"/>
              </a:spcBef>
            </a:pPr>
            <a:r>
              <a:rPr dirty="0" sz="1000" spc="110" b="1">
                <a:solidFill>
                  <a:srgbClr val="0071BC"/>
                </a:solidFill>
                <a:latin typeface="Arial"/>
                <a:cs typeface="Arial"/>
              </a:rPr>
              <a:t>M</a:t>
            </a:r>
            <a:r>
              <a:rPr dirty="0" sz="1000" spc="-10" b="1">
                <a:solidFill>
                  <a:srgbClr val="0071BC"/>
                </a:solidFill>
                <a:latin typeface="Arial"/>
                <a:cs typeface="Arial"/>
              </a:rPr>
              <a:t>ar</a:t>
            </a:r>
            <a:r>
              <a:rPr dirty="0" sz="1000" spc="10" b="1">
                <a:solidFill>
                  <a:srgbClr val="0071BC"/>
                </a:solidFill>
                <a:latin typeface="Arial"/>
                <a:cs typeface="Arial"/>
              </a:rPr>
              <a:t>ke</a:t>
            </a:r>
            <a:r>
              <a:rPr dirty="0" sz="1000" spc="10" b="1">
                <a:solidFill>
                  <a:srgbClr val="0071BC"/>
                </a:solidFill>
                <a:latin typeface="Arial"/>
                <a:cs typeface="Arial"/>
              </a:rPr>
              <a:t>t</a:t>
            </a:r>
            <a:r>
              <a:rPr dirty="0" sz="1000" spc="-10" b="1">
                <a:solidFill>
                  <a:srgbClr val="0071BC"/>
                </a:solidFill>
                <a:latin typeface="Arial"/>
                <a:cs typeface="Arial"/>
              </a:rPr>
              <a:t> </a:t>
            </a:r>
            <a:r>
              <a:rPr dirty="0" sz="1000" spc="-70" b="1">
                <a:solidFill>
                  <a:srgbClr val="0071BC"/>
                </a:solidFill>
                <a:latin typeface="Arial"/>
                <a:cs typeface="Arial"/>
              </a:rPr>
              <a:t>s</a:t>
            </a:r>
            <a:r>
              <a:rPr dirty="0" sz="1000" spc="-10" b="1">
                <a:solidFill>
                  <a:srgbClr val="0071BC"/>
                </a:solidFill>
                <a:latin typeface="Arial"/>
                <a:cs typeface="Arial"/>
              </a:rPr>
              <a:t>i</a:t>
            </a:r>
            <a:r>
              <a:rPr dirty="0" sz="1000" spc="-15" b="1">
                <a:solidFill>
                  <a:srgbClr val="0071BC"/>
                </a:solidFill>
                <a:latin typeface="Arial"/>
                <a:cs typeface="Arial"/>
              </a:rPr>
              <a:t>z</a:t>
            </a:r>
            <a:r>
              <a:rPr dirty="0" sz="1000" spc="-5" b="1">
                <a:solidFill>
                  <a:srgbClr val="0071BC"/>
                </a:solidFill>
                <a:latin typeface="Arial"/>
                <a:cs typeface="Arial"/>
              </a:rPr>
              <a:t>e</a:t>
            </a:r>
            <a:r>
              <a:rPr dirty="0" sz="1000" spc="5" b="1">
                <a:solidFill>
                  <a:srgbClr val="0071BC"/>
                </a:solidFill>
                <a:latin typeface="Arial"/>
                <a:cs typeface="Arial"/>
              </a:rPr>
              <a:t> </a:t>
            </a:r>
            <a:r>
              <a:rPr dirty="0" sz="1000" spc="-60" b="1">
                <a:solidFill>
                  <a:srgbClr val="0071BC"/>
                </a:solidFill>
                <a:latin typeface="Arial"/>
                <a:cs typeface="Arial"/>
              </a:rPr>
              <a:t>–</a:t>
            </a:r>
            <a:r>
              <a:rPr dirty="0" sz="1000" b="1">
                <a:solidFill>
                  <a:srgbClr val="0071BC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071BC"/>
                </a:solidFill>
                <a:latin typeface="Arial"/>
                <a:cs typeface="Arial"/>
              </a:rPr>
              <a:t>2021P</a:t>
            </a:r>
            <a:endParaRPr sz="1000">
              <a:latin typeface="Arial"/>
              <a:cs typeface="Arial"/>
            </a:endParaRPr>
          </a:p>
          <a:p>
            <a:pPr algn="ctr" marL="12700" marR="925830">
              <a:lnSpc>
                <a:spcPct val="103099"/>
              </a:lnSpc>
              <a:spcBef>
                <a:spcPts val="244"/>
              </a:spcBef>
            </a:pPr>
            <a:r>
              <a:rPr dirty="0" sz="800" spc="10">
                <a:solidFill>
                  <a:srgbClr val="3E3E3E"/>
                </a:solidFill>
                <a:latin typeface="Microsoft Sans Serif"/>
                <a:cs typeface="Microsoft Sans Serif"/>
              </a:rPr>
              <a:t>Test 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45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800" spc="2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ar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on 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26%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273383" y="8218964"/>
            <a:ext cx="1543685" cy="1534160"/>
            <a:chOff x="1273383" y="8218964"/>
            <a:chExt cx="1543685" cy="1534160"/>
          </a:xfrm>
        </p:grpSpPr>
        <p:sp>
          <p:nvSpPr>
            <p:cNvPr id="111" name="object 111"/>
            <p:cNvSpPr/>
            <p:nvPr/>
          </p:nvSpPr>
          <p:spPr>
            <a:xfrm>
              <a:off x="1428193" y="9214593"/>
              <a:ext cx="1233805" cy="538480"/>
            </a:xfrm>
            <a:custGeom>
              <a:avLst/>
              <a:gdLst/>
              <a:ahLst/>
              <a:cxnLst/>
              <a:rect l="l" t="t" r="r" b="b"/>
              <a:pathLst>
                <a:path w="1233805" h="538479">
                  <a:moveTo>
                    <a:pt x="925144" y="0"/>
                  </a:moveTo>
                  <a:lnTo>
                    <a:pt x="894637" y="36938"/>
                  </a:lnTo>
                  <a:lnTo>
                    <a:pt x="860560" y="69090"/>
                  </a:lnTo>
                  <a:lnTo>
                    <a:pt x="823410" y="96379"/>
                  </a:lnTo>
                  <a:lnTo>
                    <a:pt x="783687" y="118724"/>
                  </a:lnTo>
                  <a:lnTo>
                    <a:pt x="741889" y="136046"/>
                  </a:lnTo>
                  <a:lnTo>
                    <a:pt x="698516" y="148267"/>
                  </a:lnTo>
                  <a:lnTo>
                    <a:pt x="654067" y="155307"/>
                  </a:lnTo>
                  <a:lnTo>
                    <a:pt x="609040" y="157087"/>
                  </a:lnTo>
                  <a:lnTo>
                    <a:pt x="563935" y="153529"/>
                  </a:lnTo>
                  <a:lnTo>
                    <a:pt x="519251" y="144553"/>
                  </a:lnTo>
                  <a:lnTo>
                    <a:pt x="475485" y="130080"/>
                  </a:lnTo>
                  <a:lnTo>
                    <a:pt x="433138" y="110031"/>
                  </a:lnTo>
                  <a:lnTo>
                    <a:pt x="392709" y="84328"/>
                  </a:lnTo>
                  <a:lnTo>
                    <a:pt x="347225" y="45483"/>
                  </a:lnTo>
                  <a:lnTo>
                    <a:pt x="308381" y="0"/>
                  </a:lnTo>
                  <a:lnTo>
                    <a:pt x="0" y="224053"/>
                  </a:lnTo>
                  <a:lnTo>
                    <a:pt x="29552" y="262176"/>
                  </a:lnTo>
                  <a:lnTo>
                    <a:pt x="61015" y="297927"/>
                  </a:lnTo>
                  <a:lnTo>
                    <a:pt x="94263" y="331284"/>
                  </a:lnTo>
                  <a:lnTo>
                    <a:pt x="129172" y="362230"/>
                  </a:lnTo>
                  <a:lnTo>
                    <a:pt x="165618" y="390743"/>
                  </a:lnTo>
                  <a:lnTo>
                    <a:pt x="203474" y="416805"/>
                  </a:lnTo>
                  <a:lnTo>
                    <a:pt x="242617" y="440395"/>
                  </a:lnTo>
                  <a:lnTo>
                    <a:pt x="282922" y="461493"/>
                  </a:lnTo>
                  <a:lnTo>
                    <a:pt x="324263" y="480080"/>
                  </a:lnTo>
                  <a:lnTo>
                    <a:pt x="366517" y="496137"/>
                  </a:lnTo>
                  <a:lnTo>
                    <a:pt x="409559" y="509642"/>
                  </a:lnTo>
                  <a:lnTo>
                    <a:pt x="453264" y="520578"/>
                  </a:lnTo>
                  <a:lnTo>
                    <a:pt x="497506" y="528923"/>
                  </a:lnTo>
                  <a:lnTo>
                    <a:pt x="542162" y="534658"/>
                  </a:lnTo>
                  <a:lnTo>
                    <a:pt x="587107" y="537763"/>
                  </a:lnTo>
                  <a:lnTo>
                    <a:pt x="632215" y="538219"/>
                  </a:lnTo>
                  <a:lnTo>
                    <a:pt x="677362" y="536006"/>
                  </a:lnTo>
                  <a:lnTo>
                    <a:pt x="722424" y="531103"/>
                  </a:lnTo>
                  <a:lnTo>
                    <a:pt x="767276" y="523492"/>
                  </a:lnTo>
                  <a:lnTo>
                    <a:pt x="811792" y="513153"/>
                  </a:lnTo>
                  <a:lnTo>
                    <a:pt x="855849" y="500065"/>
                  </a:lnTo>
                  <a:lnTo>
                    <a:pt x="899321" y="484209"/>
                  </a:lnTo>
                  <a:lnTo>
                    <a:pt x="942084" y="465565"/>
                  </a:lnTo>
                  <a:lnTo>
                    <a:pt x="984013" y="444113"/>
                  </a:lnTo>
                  <a:lnTo>
                    <a:pt x="1024983" y="419835"/>
                  </a:lnTo>
                  <a:lnTo>
                    <a:pt x="1064869" y="392709"/>
                  </a:lnTo>
                  <a:lnTo>
                    <a:pt x="1102748" y="363328"/>
                  </a:lnTo>
                  <a:lnTo>
                    <a:pt x="1138655" y="331670"/>
                  </a:lnTo>
                  <a:lnTo>
                    <a:pt x="1172489" y="297838"/>
                  </a:lnTo>
                  <a:lnTo>
                    <a:pt x="1204151" y="261932"/>
                  </a:lnTo>
                  <a:lnTo>
                    <a:pt x="1233538" y="224053"/>
                  </a:lnTo>
                  <a:lnTo>
                    <a:pt x="925144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282591" y="8847689"/>
              <a:ext cx="454025" cy="591185"/>
            </a:xfrm>
            <a:custGeom>
              <a:avLst/>
              <a:gdLst/>
              <a:ahLst/>
              <a:cxnLst/>
              <a:rect l="l" t="t" r="r" b="b"/>
              <a:pathLst>
                <a:path w="454025" h="591184">
                  <a:moveTo>
                    <a:pt x="13507" y="0"/>
                  </a:moveTo>
                  <a:lnTo>
                    <a:pt x="5948" y="47819"/>
                  </a:lnTo>
                  <a:lnTo>
                    <a:pt x="1456" y="95752"/>
                  </a:lnTo>
                  <a:lnTo>
                    <a:pt x="0" y="143662"/>
                  </a:lnTo>
                  <a:lnTo>
                    <a:pt x="1548" y="191409"/>
                  </a:lnTo>
                  <a:lnTo>
                    <a:pt x="6071" y="238855"/>
                  </a:lnTo>
                  <a:lnTo>
                    <a:pt x="13538" y="285861"/>
                  </a:lnTo>
                  <a:lnTo>
                    <a:pt x="23916" y="332289"/>
                  </a:lnTo>
                  <a:lnTo>
                    <a:pt x="37175" y="378000"/>
                  </a:lnTo>
                  <a:lnTo>
                    <a:pt x="53284" y="422856"/>
                  </a:lnTo>
                  <a:lnTo>
                    <a:pt x="72212" y="466718"/>
                  </a:lnTo>
                  <a:lnTo>
                    <a:pt x="93928" y="509447"/>
                  </a:lnTo>
                  <a:lnTo>
                    <a:pt x="118401" y="550906"/>
                  </a:lnTo>
                  <a:lnTo>
                    <a:pt x="145599" y="590956"/>
                  </a:lnTo>
                  <a:lnTo>
                    <a:pt x="453981" y="366903"/>
                  </a:lnTo>
                  <a:lnTo>
                    <a:pt x="426240" y="322628"/>
                  </a:lnTo>
                  <a:lnTo>
                    <a:pt x="404982" y="275427"/>
                  </a:lnTo>
                  <a:lnTo>
                    <a:pt x="390367" y="226002"/>
                  </a:lnTo>
                  <a:lnTo>
                    <a:pt x="382549" y="175058"/>
                  </a:lnTo>
                  <a:lnTo>
                    <a:pt x="381688" y="123298"/>
                  </a:lnTo>
                  <a:lnTo>
                    <a:pt x="387941" y="71424"/>
                  </a:lnTo>
                  <a:lnTo>
                    <a:pt x="13507" y="0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282591" y="8847689"/>
              <a:ext cx="454025" cy="591185"/>
            </a:xfrm>
            <a:custGeom>
              <a:avLst/>
              <a:gdLst/>
              <a:ahLst/>
              <a:cxnLst/>
              <a:rect l="l" t="t" r="r" b="b"/>
              <a:pathLst>
                <a:path w="454025" h="591184">
                  <a:moveTo>
                    <a:pt x="13507" y="0"/>
                  </a:moveTo>
                  <a:lnTo>
                    <a:pt x="5948" y="47819"/>
                  </a:lnTo>
                  <a:lnTo>
                    <a:pt x="1456" y="95752"/>
                  </a:lnTo>
                  <a:lnTo>
                    <a:pt x="0" y="143662"/>
                  </a:lnTo>
                  <a:lnTo>
                    <a:pt x="1548" y="191409"/>
                  </a:lnTo>
                  <a:lnTo>
                    <a:pt x="6071" y="238855"/>
                  </a:lnTo>
                  <a:lnTo>
                    <a:pt x="13538" y="285861"/>
                  </a:lnTo>
                  <a:lnTo>
                    <a:pt x="23916" y="332289"/>
                  </a:lnTo>
                  <a:lnTo>
                    <a:pt x="37175" y="378000"/>
                  </a:lnTo>
                  <a:lnTo>
                    <a:pt x="53284" y="422856"/>
                  </a:lnTo>
                  <a:lnTo>
                    <a:pt x="72212" y="466718"/>
                  </a:lnTo>
                  <a:lnTo>
                    <a:pt x="93928" y="509447"/>
                  </a:lnTo>
                  <a:lnTo>
                    <a:pt x="118401" y="550906"/>
                  </a:lnTo>
                  <a:lnTo>
                    <a:pt x="145599" y="590956"/>
                  </a:lnTo>
                  <a:lnTo>
                    <a:pt x="453981" y="366903"/>
                  </a:lnTo>
                  <a:lnTo>
                    <a:pt x="426240" y="322628"/>
                  </a:lnTo>
                  <a:lnTo>
                    <a:pt x="404982" y="275427"/>
                  </a:lnTo>
                  <a:lnTo>
                    <a:pt x="390367" y="226002"/>
                  </a:lnTo>
                  <a:lnTo>
                    <a:pt x="382549" y="175058"/>
                  </a:lnTo>
                  <a:lnTo>
                    <a:pt x="381688" y="123298"/>
                  </a:lnTo>
                  <a:lnTo>
                    <a:pt x="387941" y="71424"/>
                  </a:lnTo>
                  <a:lnTo>
                    <a:pt x="1350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296092" y="8265488"/>
              <a:ext cx="631190" cy="654050"/>
            </a:xfrm>
            <a:custGeom>
              <a:avLst/>
              <a:gdLst/>
              <a:ahLst/>
              <a:cxnLst/>
              <a:rect l="l" t="t" r="r" b="b"/>
              <a:pathLst>
                <a:path w="631189" h="654050">
                  <a:moveTo>
                    <a:pt x="513283" y="0"/>
                  </a:moveTo>
                  <a:lnTo>
                    <a:pt x="467331" y="16570"/>
                  </a:lnTo>
                  <a:lnTo>
                    <a:pt x="422881" y="35881"/>
                  </a:lnTo>
                  <a:lnTo>
                    <a:pt x="380024" y="57829"/>
                  </a:lnTo>
                  <a:lnTo>
                    <a:pt x="338856" y="82305"/>
                  </a:lnTo>
                  <a:lnTo>
                    <a:pt x="299470" y="109203"/>
                  </a:lnTo>
                  <a:lnTo>
                    <a:pt x="261960" y="138418"/>
                  </a:lnTo>
                  <a:lnTo>
                    <a:pt x="226419" y="169842"/>
                  </a:lnTo>
                  <a:lnTo>
                    <a:pt x="192943" y="203370"/>
                  </a:lnTo>
                  <a:lnTo>
                    <a:pt x="161623" y="238894"/>
                  </a:lnTo>
                  <a:lnTo>
                    <a:pt x="132555" y="276309"/>
                  </a:lnTo>
                  <a:lnTo>
                    <a:pt x="105832" y="315508"/>
                  </a:lnTo>
                  <a:lnTo>
                    <a:pt x="81549" y="356384"/>
                  </a:lnTo>
                  <a:lnTo>
                    <a:pt x="59798" y="398832"/>
                  </a:lnTo>
                  <a:lnTo>
                    <a:pt x="40673" y="442744"/>
                  </a:lnTo>
                  <a:lnTo>
                    <a:pt x="24270" y="488015"/>
                  </a:lnTo>
                  <a:lnTo>
                    <a:pt x="10680" y="534537"/>
                  </a:lnTo>
                  <a:lnTo>
                    <a:pt x="0" y="582206"/>
                  </a:lnTo>
                  <a:lnTo>
                    <a:pt x="374434" y="653630"/>
                  </a:lnTo>
                  <a:lnTo>
                    <a:pt x="387520" y="603672"/>
                  </a:lnTo>
                  <a:lnTo>
                    <a:pt x="406933" y="556570"/>
                  </a:lnTo>
                  <a:lnTo>
                    <a:pt x="432223" y="512835"/>
                  </a:lnTo>
                  <a:lnTo>
                    <a:pt x="462940" y="472976"/>
                  </a:lnTo>
                  <a:lnTo>
                    <a:pt x="498634" y="437505"/>
                  </a:lnTo>
                  <a:lnTo>
                    <a:pt x="538854" y="406932"/>
                  </a:lnTo>
                  <a:lnTo>
                    <a:pt x="583151" y="381767"/>
                  </a:lnTo>
                  <a:lnTo>
                    <a:pt x="631075" y="362521"/>
                  </a:lnTo>
                  <a:lnTo>
                    <a:pt x="51328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296092" y="8265488"/>
              <a:ext cx="631190" cy="654050"/>
            </a:xfrm>
            <a:custGeom>
              <a:avLst/>
              <a:gdLst/>
              <a:ahLst/>
              <a:cxnLst/>
              <a:rect l="l" t="t" r="r" b="b"/>
              <a:pathLst>
                <a:path w="631189" h="654050">
                  <a:moveTo>
                    <a:pt x="513283" y="0"/>
                  </a:moveTo>
                  <a:lnTo>
                    <a:pt x="467331" y="16570"/>
                  </a:lnTo>
                  <a:lnTo>
                    <a:pt x="422881" y="35881"/>
                  </a:lnTo>
                  <a:lnTo>
                    <a:pt x="380024" y="57829"/>
                  </a:lnTo>
                  <a:lnTo>
                    <a:pt x="338856" y="82305"/>
                  </a:lnTo>
                  <a:lnTo>
                    <a:pt x="299470" y="109203"/>
                  </a:lnTo>
                  <a:lnTo>
                    <a:pt x="261960" y="138418"/>
                  </a:lnTo>
                  <a:lnTo>
                    <a:pt x="226419" y="169842"/>
                  </a:lnTo>
                  <a:lnTo>
                    <a:pt x="192943" y="203370"/>
                  </a:lnTo>
                  <a:lnTo>
                    <a:pt x="161623" y="238894"/>
                  </a:lnTo>
                  <a:lnTo>
                    <a:pt x="132555" y="276309"/>
                  </a:lnTo>
                  <a:lnTo>
                    <a:pt x="105832" y="315508"/>
                  </a:lnTo>
                  <a:lnTo>
                    <a:pt x="81549" y="356384"/>
                  </a:lnTo>
                  <a:lnTo>
                    <a:pt x="59798" y="398832"/>
                  </a:lnTo>
                  <a:lnTo>
                    <a:pt x="40673" y="442744"/>
                  </a:lnTo>
                  <a:lnTo>
                    <a:pt x="24270" y="488015"/>
                  </a:lnTo>
                  <a:lnTo>
                    <a:pt x="10680" y="534537"/>
                  </a:lnTo>
                  <a:lnTo>
                    <a:pt x="0" y="582206"/>
                  </a:lnTo>
                  <a:lnTo>
                    <a:pt x="374434" y="653630"/>
                  </a:lnTo>
                  <a:lnTo>
                    <a:pt x="387520" y="603672"/>
                  </a:lnTo>
                  <a:lnTo>
                    <a:pt x="406933" y="556570"/>
                  </a:lnTo>
                  <a:lnTo>
                    <a:pt x="432223" y="512835"/>
                  </a:lnTo>
                  <a:lnTo>
                    <a:pt x="462940" y="472976"/>
                  </a:lnTo>
                  <a:lnTo>
                    <a:pt x="498634" y="437505"/>
                  </a:lnTo>
                  <a:lnTo>
                    <a:pt x="538854" y="406932"/>
                  </a:lnTo>
                  <a:lnTo>
                    <a:pt x="583151" y="381767"/>
                  </a:lnTo>
                  <a:lnTo>
                    <a:pt x="631075" y="362521"/>
                  </a:lnTo>
                  <a:lnTo>
                    <a:pt x="51328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809370" y="8228171"/>
              <a:ext cx="998219" cy="1129665"/>
            </a:xfrm>
            <a:custGeom>
              <a:avLst/>
              <a:gdLst/>
              <a:ahLst/>
              <a:cxnLst/>
              <a:rect l="l" t="t" r="r" b="b"/>
              <a:pathLst>
                <a:path w="998219" h="1129665">
                  <a:moveTo>
                    <a:pt x="236045" y="0"/>
                  </a:moveTo>
                  <a:lnTo>
                    <a:pt x="188406" y="1459"/>
                  </a:lnTo>
                  <a:lnTo>
                    <a:pt x="140841" y="5907"/>
                  </a:lnTo>
                  <a:lnTo>
                    <a:pt x="93490" y="13356"/>
                  </a:lnTo>
                  <a:lnTo>
                    <a:pt x="46496" y="23821"/>
                  </a:lnTo>
                  <a:lnTo>
                    <a:pt x="0" y="37314"/>
                  </a:lnTo>
                  <a:lnTo>
                    <a:pt x="117792" y="399848"/>
                  </a:lnTo>
                  <a:lnTo>
                    <a:pt x="164186" y="387895"/>
                  </a:lnTo>
                  <a:lnTo>
                    <a:pt x="210656" y="381914"/>
                  </a:lnTo>
                  <a:lnTo>
                    <a:pt x="256752" y="381673"/>
                  </a:lnTo>
                  <a:lnTo>
                    <a:pt x="302024" y="386945"/>
                  </a:lnTo>
                  <a:lnTo>
                    <a:pt x="346021" y="397499"/>
                  </a:lnTo>
                  <a:lnTo>
                    <a:pt x="388294" y="413106"/>
                  </a:lnTo>
                  <a:lnTo>
                    <a:pt x="428392" y="433537"/>
                  </a:lnTo>
                  <a:lnTo>
                    <a:pt x="465866" y="458563"/>
                  </a:lnTo>
                  <a:lnTo>
                    <a:pt x="500265" y="487953"/>
                  </a:lnTo>
                  <a:lnTo>
                    <a:pt x="531140" y="521479"/>
                  </a:lnTo>
                  <a:lnTo>
                    <a:pt x="558041" y="558911"/>
                  </a:lnTo>
                  <a:lnTo>
                    <a:pt x="580517" y="600020"/>
                  </a:lnTo>
                  <a:lnTo>
                    <a:pt x="598119" y="644577"/>
                  </a:lnTo>
                  <a:lnTo>
                    <a:pt x="610823" y="695257"/>
                  </a:lnTo>
                  <a:lnTo>
                    <a:pt x="616455" y="746718"/>
                  </a:lnTo>
                  <a:lnTo>
                    <a:pt x="615083" y="798240"/>
                  </a:lnTo>
                  <a:lnTo>
                    <a:pt x="606774" y="849107"/>
                  </a:lnTo>
                  <a:lnTo>
                    <a:pt x="591598" y="898599"/>
                  </a:lnTo>
                  <a:lnTo>
                    <a:pt x="569620" y="945999"/>
                  </a:lnTo>
                  <a:lnTo>
                    <a:pt x="903655" y="1129641"/>
                  </a:lnTo>
                  <a:lnTo>
                    <a:pt x="925568" y="1086669"/>
                  </a:lnTo>
                  <a:lnTo>
                    <a:pt x="944521" y="1042979"/>
                  </a:lnTo>
                  <a:lnTo>
                    <a:pt x="960549" y="998692"/>
                  </a:lnTo>
                  <a:lnTo>
                    <a:pt x="973686" y="953929"/>
                  </a:lnTo>
                  <a:lnTo>
                    <a:pt x="983969" y="908812"/>
                  </a:lnTo>
                  <a:lnTo>
                    <a:pt x="991432" y="863463"/>
                  </a:lnTo>
                  <a:lnTo>
                    <a:pt x="996111" y="818001"/>
                  </a:lnTo>
                  <a:lnTo>
                    <a:pt x="998041" y="772549"/>
                  </a:lnTo>
                  <a:lnTo>
                    <a:pt x="997257" y="727228"/>
                  </a:lnTo>
                  <a:lnTo>
                    <a:pt x="993794" y="682158"/>
                  </a:lnTo>
                  <a:lnTo>
                    <a:pt x="987688" y="637463"/>
                  </a:lnTo>
                  <a:lnTo>
                    <a:pt x="978974" y="593261"/>
                  </a:lnTo>
                  <a:lnTo>
                    <a:pt x="967687" y="549676"/>
                  </a:lnTo>
                  <a:lnTo>
                    <a:pt x="953863" y="506828"/>
                  </a:lnTo>
                  <a:lnTo>
                    <a:pt x="937536" y="464838"/>
                  </a:lnTo>
                  <a:lnTo>
                    <a:pt x="918741" y="423828"/>
                  </a:lnTo>
                  <a:lnTo>
                    <a:pt x="897515" y="383920"/>
                  </a:lnTo>
                  <a:lnTo>
                    <a:pt x="873892" y="345233"/>
                  </a:lnTo>
                  <a:lnTo>
                    <a:pt x="847908" y="307890"/>
                  </a:lnTo>
                  <a:lnTo>
                    <a:pt x="819597" y="272012"/>
                  </a:lnTo>
                  <a:lnTo>
                    <a:pt x="788996" y="237720"/>
                  </a:lnTo>
                  <a:lnTo>
                    <a:pt x="756138" y="205136"/>
                  </a:lnTo>
                  <a:lnTo>
                    <a:pt x="721060" y="174380"/>
                  </a:lnTo>
                  <a:lnTo>
                    <a:pt x="683797" y="145575"/>
                  </a:lnTo>
                  <a:lnTo>
                    <a:pt x="644384" y="118840"/>
                  </a:lnTo>
                  <a:lnTo>
                    <a:pt x="602856" y="94298"/>
                  </a:lnTo>
                  <a:lnTo>
                    <a:pt x="559714" y="72333"/>
                  </a:lnTo>
                  <a:lnTo>
                    <a:pt x="515515" y="53248"/>
                  </a:lnTo>
                  <a:lnTo>
                    <a:pt x="470401" y="37058"/>
                  </a:lnTo>
                  <a:lnTo>
                    <a:pt x="424513" y="23777"/>
                  </a:lnTo>
                  <a:lnTo>
                    <a:pt x="377992" y="13417"/>
                  </a:lnTo>
                  <a:lnTo>
                    <a:pt x="330980" y="5992"/>
                  </a:lnTo>
                  <a:lnTo>
                    <a:pt x="283617" y="1515"/>
                  </a:lnTo>
                  <a:lnTo>
                    <a:pt x="236045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809370" y="8228171"/>
              <a:ext cx="998219" cy="1129665"/>
            </a:xfrm>
            <a:custGeom>
              <a:avLst/>
              <a:gdLst/>
              <a:ahLst/>
              <a:cxnLst/>
              <a:rect l="l" t="t" r="r" b="b"/>
              <a:pathLst>
                <a:path w="998219" h="1129665">
                  <a:moveTo>
                    <a:pt x="903655" y="1129641"/>
                  </a:moveTo>
                  <a:lnTo>
                    <a:pt x="925568" y="1086669"/>
                  </a:lnTo>
                  <a:lnTo>
                    <a:pt x="944521" y="1042979"/>
                  </a:lnTo>
                  <a:lnTo>
                    <a:pt x="960549" y="998692"/>
                  </a:lnTo>
                  <a:lnTo>
                    <a:pt x="973686" y="953929"/>
                  </a:lnTo>
                  <a:lnTo>
                    <a:pt x="983969" y="908812"/>
                  </a:lnTo>
                  <a:lnTo>
                    <a:pt x="991432" y="863463"/>
                  </a:lnTo>
                  <a:lnTo>
                    <a:pt x="996111" y="818001"/>
                  </a:lnTo>
                  <a:lnTo>
                    <a:pt x="998041" y="772549"/>
                  </a:lnTo>
                  <a:lnTo>
                    <a:pt x="997257" y="727228"/>
                  </a:lnTo>
                  <a:lnTo>
                    <a:pt x="993794" y="682158"/>
                  </a:lnTo>
                  <a:lnTo>
                    <a:pt x="987688" y="637463"/>
                  </a:lnTo>
                  <a:lnTo>
                    <a:pt x="978974" y="593261"/>
                  </a:lnTo>
                  <a:lnTo>
                    <a:pt x="967687" y="549676"/>
                  </a:lnTo>
                  <a:lnTo>
                    <a:pt x="953863" y="506828"/>
                  </a:lnTo>
                  <a:lnTo>
                    <a:pt x="937536" y="464838"/>
                  </a:lnTo>
                  <a:lnTo>
                    <a:pt x="918741" y="423828"/>
                  </a:lnTo>
                  <a:lnTo>
                    <a:pt x="897515" y="383920"/>
                  </a:lnTo>
                  <a:lnTo>
                    <a:pt x="873892" y="345233"/>
                  </a:lnTo>
                  <a:lnTo>
                    <a:pt x="847908" y="307890"/>
                  </a:lnTo>
                  <a:lnTo>
                    <a:pt x="819597" y="272012"/>
                  </a:lnTo>
                  <a:lnTo>
                    <a:pt x="788996" y="237720"/>
                  </a:lnTo>
                  <a:lnTo>
                    <a:pt x="756138" y="205136"/>
                  </a:lnTo>
                  <a:lnTo>
                    <a:pt x="721060" y="174380"/>
                  </a:lnTo>
                  <a:lnTo>
                    <a:pt x="683797" y="145575"/>
                  </a:lnTo>
                  <a:lnTo>
                    <a:pt x="644384" y="118840"/>
                  </a:lnTo>
                  <a:lnTo>
                    <a:pt x="602856" y="94298"/>
                  </a:lnTo>
                  <a:lnTo>
                    <a:pt x="559714" y="72333"/>
                  </a:lnTo>
                  <a:lnTo>
                    <a:pt x="515515" y="53248"/>
                  </a:lnTo>
                  <a:lnTo>
                    <a:pt x="470401" y="37058"/>
                  </a:lnTo>
                  <a:lnTo>
                    <a:pt x="424513" y="23777"/>
                  </a:lnTo>
                  <a:lnTo>
                    <a:pt x="377992" y="13417"/>
                  </a:lnTo>
                  <a:lnTo>
                    <a:pt x="330980" y="5992"/>
                  </a:lnTo>
                  <a:lnTo>
                    <a:pt x="283617" y="1515"/>
                  </a:lnTo>
                  <a:lnTo>
                    <a:pt x="236045" y="0"/>
                  </a:lnTo>
                  <a:lnTo>
                    <a:pt x="188406" y="1459"/>
                  </a:lnTo>
                  <a:lnTo>
                    <a:pt x="140841" y="5907"/>
                  </a:lnTo>
                  <a:lnTo>
                    <a:pt x="93490" y="13356"/>
                  </a:lnTo>
                  <a:lnTo>
                    <a:pt x="46496" y="23821"/>
                  </a:lnTo>
                  <a:lnTo>
                    <a:pt x="0" y="37314"/>
                  </a:lnTo>
                  <a:lnTo>
                    <a:pt x="117792" y="399848"/>
                  </a:lnTo>
                  <a:lnTo>
                    <a:pt x="164186" y="387895"/>
                  </a:lnTo>
                  <a:lnTo>
                    <a:pt x="210656" y="381914"/>
                  </a:lnTo>
                  <a:lnTo>
                    <a:pt x="256752" y="381673"/>
                  </a:lnTo>
                  <a:lnTo>
                    <a:pt x="302024" y="386945"/>
                  </a:lnTo>
                  <a:lnTo>
                    <a:pt x="346021" y="397499"/>
                  </a:lnTo>
                  <a:lnTo>
                    <a:pt x="388294" y="413106"/>
                  </a:lnTo>
                  <a:lnTo>
                    <a:pt x="428392" y="433537"/>
                  </a:lnTo>
                  <a:lnTo>
                    <a:pt x="465866" y="458563"/>
                  </a:lnTo>
                  <a:lnTo>
                    <a:pt x="500265" y="487953"/>
                  </a:lnTo>
                  <a:lnTo>
                    <a:pt x="531140" y="521479"/>
                  </a:lnTo>
                  <a:lnTo>
                    <a:pt x="558041" y="558911"/>
                  </a:lnTo>
                  <a:lnTo>
                    <a:pt x="580517" y="600020"/>
                  </a:lnTo>
                  <a:lnTo>
                    <a:pt x="598119" y="644577"/>
                  </a:lnTo>
                  <a:lnTo>
                    <a:pt x="610823" y="695257"/>
                  </a:lnTo>
                  <a:lnTo>
                    <a:pt x="616455" y="746718"/>
                  </a:lnTo>
                  <a:lnTo>
                    <a:pt x="615083" y="798240"/>
                  </a:lnTo>
                  <a:lnTo>
                    <a:pt x="606774" y="849107"/>
                  </a:lnTo>
                  <a:lnTo>
                    <a:pt x="591598" y="898599"/>
                  </a:lnTo>
                  <a:lnTo>
                    <a:pt x="569620" y="945999"/>
                  </a:lnTo>
                  <a:lnTo>
                    <a:pt x="903655" y="1129641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2353344" y="9174182"/>
              <a:ext cx="360045" cy="264795"/>
            </a:xfrm>
            <a:custGeom>
              <a:avLst/>
              <a:gdLst/>
              <a:ahLst/>
              <a:cxnLst/>
              <a:rect l="l" t="t" r="r" b="b"/>
              <a:pathLst>
                <a:path w="360044" h="264795">
                  <a:moveTo>
                    <a:pt x="25641" y="0"/>
                  </a:moveTo>
                  <a:lnTo>
                    <a:pt x="19713" y="10402"/>
                  </a:lnTo>
                  <a:lnTo>
                    <a:pt x="13458" y="20610"/>
                  </a:lnTo>
                  <a:lnTo>
                    <a:pt x="6885" y="30616"/>
                  </a:lnTo>
                  <a:lnTo>
                    <a:pt x="0" y="40411"/>
                  </a:lnTo>
                  <a:lnTo>
                    <a:pt x="308381" y="264464"/>
                  </a:lnTo>
                  <a:lnTo>
                    <a:pt x="322152" y="244867"/>
                  </a:lnTo>
                  <a:lnTo>
                    <a:pt x="335300" y="224851"/>
                  </a:lnTo>
                  <a:lnTo>
                    <a:pt x="347813" y="204434"/>
                  </a:lnTo>
                  <a:lnTo>
                    <a:pt x="359676" y="183629"/>
                  </a:lnTo>
                  <a:lnTo>
                    <a:pt x="25641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2353344" y="9174182"/>
              <a:ext cx="360045" cy="264795"/>
            </a:xfrm>
            <a:custGeom>
              <a:avLst/>
              <a:gdLst/>
              <a:ahLst/>
              <a:cxnLst/>
              <a:rect l="l" t="t" r="r" b="b"/>
              <a:pathLst>
                <a:path w="360044" h="264795">
                  <a:moveTo>
                    <a:pt x="308381" y="264464"/>
                  </a:moveTo>
                  <a:lnTo>
                    <a:pt x="322152" y="244867"/>
                  </a:lnTo>
                  <a:lnTo>
                    <a:pt x="335300" y="224851"/>
                  </a:lnTo>
                  <a:lnTo>
                    <a:pt x="347813" y="204434"/>
                  </a:lnTo>
                  <a:lnTo>
                    <a:pt x="359676" y="183629"/>
                  </a:lnTo>
                  <a:lnTo>
                    <a:pt x="25641" y="0"/>
                  </a:lnTo>
                  <a:lnTo>
                    <a:pt x="19713" y="10402"/>
                  </a:lnTo>
                  <a:lnTo>
                    <a:pt x="13458" y="20610"/>
                  </a:lnTo>
                  <a:lnTo>
                    <a:pt x="6885" y="30616"/>
                  </a:lnTo>
                  <a:lnTo>
                    <a:pt x="0" y="40411"/>
                  </a:lnTo>
                  <a:lnTo>
                    <a:pt x="308381" y="264464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/>
          <p:cNvSpPr txBox="1"/>
          <p:nvPr/>
        </p:nvSpPr>
        <p:spPr>
          <a:xfrm>
            <a:off x="824519" y="9098984"/>
            <a:ext cx="508634" cy="40005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-1905">
              <a:lnSpc>
                <a:spcPct val="103099"/>
              </a:lnSpc>
              <a:spcBef>
                <a:spcPts val="75"/>
              </a:spcBef>
            </a:pP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Higher 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4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du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on 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13%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36021" y="8206254"/>
            <a:ext cx="586105" cy="40005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065" marR="5080">
              <a:lnSpc>
                <a:spcPct val="103099"/>
              </a:lnSpc>
              <a:spcBef>
                <a:spcPts val="75"/>
              </a:spcBef>
            </a:pPr>
            <a:r>
              <a:rPr dirty="0" sz="800" spc="10">
                <a:solidFill>
                  <a:srgbClr val="3E3E3E"/>
                </a:solidFill>
                <a:latin typeface="Microsoft Sans Serif"/>
                <a:cs typeface="Microsoft Sans Serif"/>
              </a:rPr>
              <a:t>Test 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45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800" spc="2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ar</a:t>
            </a:r>
            <a:r>
              <a:rPr dirty="0" sz="800" spc="15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on 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17%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2751705" y="8427318"/>
            <a:ext cx="645160" cy="52451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635">
              <a:lnSpc>
                <a:spcPct val="102899"/>
              </a:lnSpc>
              <a:spcBef>
                <a:spcPts val="75"/>
              </a:spcBef>
            </a:pPr>
            <a:r>
              <a:rPr dirty="0" sz="800" spc="20">
                <a:solidFill>
                  <a:srgbClr val="3E3E3E"/>
                </a:solidFill>
                <a:latin typeface="Microsoft Sans Serif"/>
                <a:cs typeface="Microsoft Sans Serif"/>
              </a:rPr>
              <a:t>Reskilling 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 and </a:t>
            </a:r>
            <a:r>
              <a:rPr dirty="0" sz="800" spc="35">
                <a:solidFill>
                  <a:srgbClr val="3E3E3E"/>
                </a:solidFill>
                <a:latin typeface="Microsoft Sans Serif"/>
                <a:cs typeface="Microsoft Sans Serif"/>
              </a:rPr>
              <a:t>online 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dirty="0" sz="800" spc="35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f</a:t>
            </a:r>
            <a:r>
              <a:rPr dirty="0" sz="800" spc="35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5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dirty="0" sz="800" spc="35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45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800">
                <a:solidFill>
                  <a:srgbClr val="3E3E3E"/>
                </a:solidFill>
                <a:latin typeface="Microsoft Sans Serif"/>
                <a:cs typeface="Microsoft Sans Serif"/>
              </a:rPr>
              <a:t>s 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38%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540398" y="9356501"/>
            <a:ext cx="1860550" cy="8102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115695" marR="5080" indent="1270">
              <a:lnSpc>
                <a:spcPct val="103099"/>
              </a:lnSpc>
              <a:spcBef>
                <a:spcPts val="75"/>
              </a:spcBef>
            </a:pPr>
            <a:r>
              <a:rPr dirty="0" sz="800" spc="20">
                <a:solidFill>
                  <a:srgbClr val="3E3E3E"/>
                </a:solidFill>
                <a:latin typeface="Microsoft Sans Serif"/>
                <a:cs typeface="Microsoft Sans Serif"/>
              </a:rPr>
              <a:t>Language 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5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dirty="0" sz="800" spc="45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1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dirty="0" sz="800" spc="10">
                <a:solidFill>
                  <a:srgbClr val="3E3E3E"/>
                </a:solidFill>
                <a:latin typeface="Microsoft Sans Serif"/>
                <a:cs typeface="Microsoft Sans Serif"/>
              </a:rPr>
              <a:t>ear</a:t>
            </a:r>
            <a:r>
              <a:rPr dirty="0" sz="800" spc="45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dirty="0" sz="800" spc="4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ng 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2%</a:t>
            </a:r>
            <a:endParaRPr sz="800">
              <a:latin typeface="Microsoft Sans Serif"/>
              <a:cs typeface="Microsoft Sans Serif"/>
            </a:endParaRPr>
          </a:p>
          <a:p>
            <a:pPr algn="ctr" marL="12065" marR="680085">
              <a:lnSpc>
                <a:spcPct val="103099"/>
              </a:lnSpc>
              <a:spcBef>
                <a:spcPts val="260"/>
              </a:spcBef>
            </a:pP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Primary 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and Secondary </a:t>
            </a:r>
            <a:r>
              <a:rPr dirty="0" sz="800" spc="-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30">
                <a:solidFill>
                  <a:srgbClr val="3E3E3E"/>
                </a:solidFill>
                <a:latin typeface="Microsoft Sans Serif"/>
                <a:cs typeface="Microsoft Sans Serif"/>
              </a:rPr>
              <a:t>supplemental</a:t>
            </a:r>
            <a:r>
              <a:rPr dirty="0" sz="8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5">
                <a:solidFill>
                  <a:srgbClr val="3E3E3E"/>
                </a:solidFill>
                <a:latin typeface="Microsoft Sans Serif"/>
                <a:cs typeface="Microsoft Sans Serif"/>
              </a:rPr>
              <a:t>education </a:t>
            </a:r>
            <a:r>
              <a:rPr dirty="0" sz="800" spc="-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3E3E3E"/>
                </a:solidFill>
                <a:latin typeface="Microsoft Sans Serif"/>
                <a:cs typeface="Microsoft Sans Serif"/>
              </a:rPr>
              <a:t>30%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46642" y="10487547"/>
            <a:ext cx="22009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700" spc="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700" spc="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700" spc="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-10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876798" y="8979761"/>
            <a:ext cx="31178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350">
                <a:solidFill>
                  <a:srgbClr val="00338D"/>
                </a:solidFill>
                <a:latin typeface="Trebuchet MS"/>
                <a:cs typeface="Trebuchet MS"/>
              </a:rPr>
              <a:t>2</a:t>
            </a:r>
            <a:r>
              <a:rPr dirty="0" sz="1850" spc="-345">
                <a:solidFill>
                  <a:srgbClr val="00338D"/>
                </a:solidFill>
                <a:latin typeface="Trebuchet MS"/>
                <a:cs typeface="Trebuchet MS"/>
              </a:rPr>
              <a:t>0</a:t>
            </a:r>
            <a:r>
              <a:rPr dirty="0" sz="1850" spc="-615">
                <a:solidFill>
                  <a:srgbClr val="00338D"/>
                </a:solidFill>
                <a:latin typeface="Trebuchet MS"/>
                <a:cs typeface="Trebuchet MS"/>
              </a:rPr>
              <a:t>1</a:t>
            </a:r>
            <a:r>
              <a:rPr dirty="0" sz="1850" spc="-340">
                <a:solidFill>
                  <a:srgbClr val="00338D"/>
                </a:solidFill>
                <a:latin typeface="Trebuchet MS"/>
                <a:cs typeface="Trebuchet MS"/>
              </a:rPr>
              <a:t>6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599615" y="7825671"/>
            <a:ext cx="11137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0071BC"/>
                </a:solidFill>
                <a:latin typeface="Arial"/>
                <a:cs typeface="Arial"/>
              </a:rPr>
              <a:t>Market</a:t>
            </a:r>
            <a:r>
              <a:rPr dirty="0" sz="1000" spc="-25" b="1">
                <a:solidFill>
                  <a:srgbClr val="0071BC"/>
                </a:solidFill>
                <a:latin typeface="Arial"/>
                <a:cs typeface="Arial"/>
              </a:rPr>
              <a:t> size</a:t>
            </a:r>
            <a:r>
              <a:rPr dirty="0" sz="1000" spc="-15" b="1">
                <a:solidFill>
                  <a:srgbClr val="0071BC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071BC"/>
                </a:solidFill>
                <a:latin typeface="Arial"/>
                <a:cs typeface="Arial"/>
              </a:rPr>
              <a:t>-</a:t>
            </a:r>
            <a:r>
              <a:rPr dirty="0" sz="1000" spc="-15" b="1">
                <a:solidFill>
                  <a:srgbClr val="0071BC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071BC"/>
                </a:solidFill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27" name="object 127"/>
          <p:cNvGraphicFramePr>
            <a:graphicFrameLocks noGrp="1"/>
          </p:cNvGraphicFramePr>
          <p:nvPr/>
        </p:nvGraphicFramePr>
        <p:xfrm>
          <a:off x="2975169" y="3041582"/>
          <a:ext cx="1585595" cy="3806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45720"/>
                <a:gridCol w="471170"/>
                <a:gridCol w="539115"/>
              </a:tblGrid>
              <a:tr h="28583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8585">
                        <a:lnSpc>
                          <a:spcPts val="1995"/>
                        </a:lnSpc>
                      </a:pPr>
                      <a:r>
                        <a:rPr dirty="0" sz="1850" spc="-520">
                          <a:solidFill>
                            <a:srgbClr val="00338D"/>
                          </a:solidFill>
                          <a:latin typeface="Trebuchet MS"/>
                          <a:cs typeface="Trebuchet MS"/>
                        </a:rPr>
                        <a:t>CAGR</a:t>
                      </a:r>
                      <a:endParaRPr sz="185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129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113030">
                        <a:lnSpc>
                          <a:spcPts val="2185"/>
                        </a:lnSpc>
                        <a:spcBef>
                          <a:spcPts val="175"/>
                        </a:spcBef>
                      </a:pPr>
                      <a:r>
                        <a:rPr dirty="0" sz="1850" spc="-36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52%</a:t>
                      </a:r>
                      <a:endParaRPr sz="1850">
                        <a:latin typeface="Trebuchet MS"/>
                        <a:cs typeface="Trebuchet MS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algn="ctr" marL="8191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1964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5725"/>
                </a:tc>
              </a:tr>
              <a:tr h="670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74767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4767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r" marR="106045">
                        <a:lnSpc>
                          <a:spcPts val="2025"/>
                        </a:lnSpc>
                        <a:spcBef>
                          <a:spcPts val="1085"/>
                        </a:spcBef>
                      </a:pPr>
                      <a:r>
                        <a:rPr dirty="0" sz="1850" spc="-345">
                          <a:solidFill>
                            <a:srgbClr val="00338D"/>
                          </a:solidFill>
                          <a:latin typeface="Trebuchet MS"/>
                          <a:cs typeface="Trebuchet MS"/>
                        </a:rPr>
                        <a:t>60%</a:t>
                      </a:r>
                      <a:endParaRPr sz="185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508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773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6308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74767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4767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r" marR="110489">
                        <a:lnSpc>
                          <a:spcPts val="2195"/>
                        </a:lnSpc>
                      </a:pPr>
                      <a:r>
                        <a:rPr dirty="0" sz="1850" spc="-360">
                          <a:solidFill>
                            <a:srgbClr val="00338D"/>
                          </a:solidFill>
                          <a:latin typeface="Trebuchet MS"/>
                          <a:cs typeface="Trebuchet MS"/>
                        </a:rPr>
                        <a:t>64%</a:t>
                      </a:r>
                      <a:endParaRPr sz="1850">
                        <a:latin typeface="Trebuchet MS"/>
                        <a:cs typeface="Trebuchet MS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4889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6363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74767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4767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r" marR="106045">
                        <a:lnSpc>
                          <a:spcPts val="2095"/>
                        </a:lnSpc>
                      </a:pPr>
                      <a:r>
                        <a:rPr dirty="0" sz="1850" spc="-345">
                          <a:solidFill>
                            <a:srgbClr val="00338D"/>
                          </a:solidFill>
                          <a:latin typeface="Trebuchet MS"/>
                          <a:cs typeface="Trebuchet MS"/>
                        </a:rPr>
                        <a:t>38%</a:t>
                      </a:r>
                      <a:endParaRPr sz="185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2095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463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4930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74767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4767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ts val="2075"/>
                        </a:lnSpc>
                      </a:pPr>
                      <a:r>
                        <a:rPr dirty="0" sz="1850" spc="-455">
                          <a:solidFill>
                            <a:srgbClr val="00338D"/>
                          </a:solidFill>
                          <a:latin typeface="Trebuchet MS"/>
                          <a:cs typeface="Trebuchet MS"/>
                        </a:rPr>
                        <a:t>41%</a:t>
                      </a:r>
                      <a:endParaRPr sz="1850">
                        <a:latin typeface="Trebuchet MS"/>
                        <a:cs typeface="Trebuchet MS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6698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74767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4767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r" marR="125730">
                        <a:lnSpc>
                          <a:spcPts val="2060"/>
                        </a:lnSpc>
                        <a:spcBef>
                          <a:spcPts val="1040"/>
                        </a:spcBef>
                      </a:pPr>
                      <a:r>
                        <a:rPr dirty="0" sz="1850" spc="-365">
                          <a:solidFill>
                            <a:srgbClr val="00338D"/>
                          </a:solidFill>
                          <a:latin typeface="Trebuchet MS"/>
                          <a:cs typeface="Trebuchet MS"/>
                        </a:rPr>
                        <a:t>42%</a:t>
                      </a:r>
                      <a:endParaRPr sz="185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68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28" name="object 128"/>
          <p:cNvSpPr/>
          <p:nvPr/>
        </p:nvSpPr>
        <p:spPr>
          <a:xfrm>
            <a:off x="3517388" y="338175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517388" y="407212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7476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509766" y="593293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7476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517388" y="468172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7476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517388" y="53309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7476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505196" y="660349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7476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467096" y="300989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7476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653305" y="7480003"/>
            <a:ext cx="35052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solidFill>
                  <a:srgbClr val="00338D"/>
                </a:solidFill>
                <a:latin typeface="Arial"/>
                <a:cs typeface="Arial"/>
              </a:rPr>
              <a:t>Category-wise</a:t>
            </a:r>
            <a:r>
              <a:rPr dirty="0" sz="1050" spc="-3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00338D"/>
                </a:solidFill>
                <a:latin typeface="Arial"/>
                <a:cs typeface="Arial"/>
              </a:rPr>
              <a:t>split</a:t>
            </a:r>
            <a:r>
              <a:rPr dirty="0" sz="105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0338D"/>
                </a:solidFill>
                <a:latin typeface="Arial"/>
                <a:cs typeface="Arial"/>
              </a:rPr>
              <a:t>of</a:t>
            </a:r>
            <a:r>
              <a:rPr dirty="0" sz="105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00338D"/>
                </a:solidFill>
                <a:latin typeface="Arial"/>
                <a:cs typeface="Arial"/>
              </a:rPr>
              <a:t>online</a:t>
            </a:r>
            <a:r>
              <a:rPr dirty="0" sz="1050" spc="-3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0338D"/>
                </a:solidFill>
                <a:latin typeface="Arial"/>
                <a:cs typeface="Arial"/>
              </a:rPr>
              <a:t>education</a:t>
            </a:r>
            <a:r>
              <a:rPr dirty="0" sz="1050" spc="-5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spc="20" b="1">
                <a:solidFill>
                  <a:srgbClr val="00338D"/>
                </a:solidFill>
                <a:latin typeface="Arial"/>
                <a:cs typeface="Arial"/>
              </a:rPr>
              <a:t>market</a:t>
            </a:r>
            <a:r>
              <a:rPr dirty="0" sz="1050" spc="-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00338D"/>
                </a:solidFill>
                <a:latin typeface="Arial"/>
                <a:cs typeface="Arial"/>
              </a:rPr>
              <a:t>in</a:t>
            </a:r>
            <a:r>
              <a:rPr dirty="0" sz="105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0338D"/>
                </a:solidFill>
                <a:latin typeface="Arial"/>
                <a:cs typeface="Arial"/>
              </a:rPr>
              <a:t>India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661416" y="7703820"/>
            <a:ext cx="6474460" cy="0"/>
          </a:xfrm>
          <a:custGeom>
            <a:avLst/>
            <a:gdLst/>
            <a:ahLst/>
            <a:cxnLst/>
            <a:rect l="l" t="t" r="r" b="b"/>
            <a:pathLst>
              <a:path w="6474459" h="0">
                <a:moveTo>
                  <a:pt x="0" y="0"/>
                </a:moveTo>
                <a:lnTo>
                  <a:pt x="6473850" y="0"/>
                </a:lnTo>
              </a:path>
            </a:pathLst>
          </a:custGeom>
          <a:ln w="6096">
            <a:solidFill>
              <a:srgbClr val="00338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5575" cy="10907395"/>
          </a:xfrm>
          <a:custGeom>
            <a:avLst/>
            <a:gdLst/>
            <a:ahLst/>
            <a:cxnLst/>
            <a:rect l="l" t="t" r="r" b="b"/>
            <a:pathLst>
              <a:path w="7775575" h="10907395">
                <a:moveTo>
                  <a:pt x="7775448" y="0"/>
                </a:moveTo>
                <a:lnTo>
                  <a:pt x="0" y="0"/>
                </a:lnTo>
                <a:lnTo>
                  <a:pt x="0" y="10907268"/>
                </a:lnTo>
                <a:lnTo>
                  <a:pt x="7775448" y="10907268"/>
                </a:lnTo>
                <a:lnTo>
                  <a:pt x="7775448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5133" y="563690"/>
            <a:ext cx="5785485" cy="2733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dirty="0" sz="7400" spc="-1964">
                <a:solidFill>
                  <a:srgbClr val="FFFFFF"/>
                </a:solidFill>
              </a:rPr>
              <a:t>Cu</a:t>
            </a:r>
            <a:r>
              <a:rPr dirty="0" sz="7400" spc="-1345">
                <a:solidFill>
                  <a:srgbClr val="FFFFFF"/>
                </a:solidFill>
              </a:rPr>
              <a:t>r</a:t>
            </a:r>
            <a:r>
              <a:rPr dirty="0" sz="7400" spc="-1535">
                <a:solidFill>
                  <a:srgbClr val="FFFFFF"/>
                </a:solidFill>
              </a:rPr>
              <a:t>r</a:t>
            </a:r>
            <a:r>
              <a:rPr dirty="0" sz="7400" spc="-1720">
                <a:solidFill>
                  <a:srgbClr val="FFFFFF"/>
                </a:solidFill>
              </a:rPr>
              <a:t>e</a:t>
            </a:r>
            <a:r>
              <a:rPr dirty="0" sz="7400" spc="-1725">
                <a:solidFill>
                  <a:srgbClr val="FFFFFF"/>
                </a:solidFill>
              </a:rPr>
              <a:t>n</a:t>
            </a:r>
            <a:r>
              <a:rPr dirty="0" sz="7400" spc="-1525">
                <a:solidFill>
                  <a:srgbClr val="FFFFFF"/>
                </a:solidFill>
              </a:rPr>
              <a:t>t</a:t>
            </a:r>
            <a:r>
              <a:rPr dirty="0" sz="7400" spc="-1525">
                <a:solidFill>
                  <a:srgbClr val="FFFFFF"/>
                </a:solidFill>
              </a:rPr>
              <a:t>l</a:t>
            </a:r>
            <a:r>
              <a:rPr dirty="0" sz="7400" spc="-1535">
                <a:solidFill>
                  <a:srgbClr val="FFFFFF"/>
                </a:solidFill>
              </a:rPr>
              <a:t>y</a:t>
            </a:r>
            <a:r>
              <a:rPr dirty="0" sz="7400" spc="-1265">
                <a:solidFill>
                  <a:srgbClr val="FFFFFF"/>
                </a:solidFill>
              </a:rPr>
              <a:t> </a:t>
            </a:r>
            <a:r>
              <a:rPr dirty="0" sz="7400" spc="-1785">
                <a:solidFill>
                  <a:srgbClr val="FFFFFF"/>
                </a:solidFill>
              </a:rPr>
              <a:t>d</a:t>
            </a:r>
            <a:r>
              <a:rPr dirty="0" sz="7400" spc="-1625">
                <a:solidFill>
                  <a:srgbClr val="FFFFFF"/>
                </a:solidFill>
              </a:rPr>
              <a:t>o</a:t>
            </a:r>
            <a:r>
              <a:rPr dirty="0" sz="7400" spc="-2910">
                <a:solidFill>
                  <a:srgbClr val="FFFFFF"/>
                </a:solidFill>
              </a:rPr>
              <a:t>m</a:t>
            </a:r>
            <a:r>
              <a:rPr dirty="0" sz="7400" spc="-1005">
                <a:solidFill>
                  <a:srgbClr val="FFFFFF"/>
                </a:solidFill>
              </a:rPr>
              <a:t>i</a:t>
            </a:r>
            <a:r>
              <a:rPr dirty="0" sz="7400" spc="-1739">
                <a:solidFill>
                  <a:srgbClr val="FFFFFF"/>
                </a:solidFill>
              </a:rPr>
              <a:t>n</a:t>
            </a:r>
            <a:r>
              <a:rPr dirty="0" sz="7400" spc="-1675">
                <a:solidFill>
                  <a:srgbClr val="FFFFFF"/>
                </a:solidFill>
              </a:rPr>
              <a:t>a</a:t>
            </a:r>
            <a:r>
              <a:rPr dirty="0" sz="7400" spc="-1525">
                <a:solidFill>
                  <a:srgbClr val="FFFFFF"/>
                </a:solidFill>
              </a:rPr>
              <a:t>t</a:t>
            </a:r>
            <a:r>
              <a:rPr dirty="0" sz="7400" spc="-1455">
                <a:solidFill>
                  <a:srgbClr val="FFFFFF"/>
                </a:solidFill>
              </a:rPr>
              <a:t>i</a:t>
            </a:r>
            <a:r>
              <a:rPr dirty="0" sz="7400" spc="-1630">
                <a:solidFill>
                  <a:srgbClr val="FFFFFF"/>
                </a:solidFill>
              </a:rPr>
              <a:t>n</a:t>
            </a:r>
            <a:r>
              <a:rPr dirty="0" sz="7400" spc="-1500">
                <a:solidFill>
                  <a:srgbClr val="FFFFFF"/>
                </a:solidFill>
              </a:rPr>
              <a:t>g</a:t>
            </a:r>
            <a:r>
              <a:rPr dirty="0" sz="7400" spc="-1270">
                <a:solidFill>
                  <a:srgbClr val="FFFFFF"/>
                </a:solidFill>
              </a:rPr>
              <a:t> </a:t>
            </a:r>
            <a:r>
              <a:rPr dirty="0" sz="7400" spc="-1660">
                <a:solidFill>
                  <a:srgbClr val="FFFFFF"/>
                </a:solidFill>
              </a:rPr>
              <a:t>a</a:t>
            </a:r>
            <a:r>
              <a:rPr dirty="0" sz="7400" spc="-1764">
                <a:solidFill>
                  <a:srgbClr val="FFFFFF"/>
                </a:solidFill>
              </a:rPr>
              <a:t>nd</a:t>
            </a:r>
            <a:endParaRPr sz="7400"/>
          </a:p>
          <a:p>
            <a:pPr marL="12700" marR="461009">
              <a:lnSpc>
                <a:spcPct val="70000"/>
              </a:lnSpc>
              <a:spcBef>
                <a:spcPts val="1335"/>
              </a:spcBef>
            </a:pPr>
            <a:r>
              <a:rPr dirty="0" sz="7400" spc="-1685">
                <a:solidFill>
                  <a:srgbClr val="FFFFFF"/>
                </a:solidFill>
              </a:rPr>
              <a:t>e</a:t>
            </a:r>
            <a:r>
              <a:rPr dirty="0" sz="7400" spc="-2510">
                <a:solidFill>
                  <a:srgbClr val="FFFFFF"/>
                </a:solidFill>
              </a:rPr>
              <a:t>m</a:t>
            </a:r>
            <a:r>
              <a:rPr dirty="0" sz="7400" spc="-1645">
                <a:solidFill>
                  <a:srgbClr val="FFFFFF"/>
                </a:solidFill>
              </a:rPr>
              <a:t>e</a:t>
            </a:r>
            <a:r>
              <a:rPr dirty="0" sz="7400" spc="-1535">
                <a:solidFill>
                  <a:srgbClr val="FFFFFF"/>
                </a:solidFill>
              </a:rPr>
              <a:t>r</a:t>
            </a:r>
            <a:r>
              <a:rPr dirty="0" sz="7400" spc="-1530">
                <a:solidFill>
                  <a:srgbClr val="FFFFFF"/>
                </a:solidFill>
              </a:rPr>
              <a:t>gin</a:t>
            </a:r>
            <a:r>
              <a:rPr dirty="0" sz="7400" spc="-1375">
                <a:solidFill>
                  <a:srgbClr val="FFFFFF"/>
                </a:solidFill>
              </a:rPr>
              <a:t>g</a:t>
            </a:r>
            <a:r>
              <a:rPr dirty="0" sz="7400" spc="-1270">
                <a:solidFill>
                  <a:srgbClr val="FFFFFF"/>
                </a:solidFill>
              </a:rPr>
              <a:t> </a:t>
            </a:r>
            <a:r>
              <a:rPr dirty="0" sz="7400" spc="-1650">
                <a:solidFill>
                  <a:srgbClr val="FFFFFF"/>
                </a:solidFill>
              </a:rPr>
              <a:t>ca</a:t>
            </a:r>
            <a:r>
              <a:rPr dirty="0" sz="7400" spc="-1290">
                <a:solidFill>
                  <a:srgbClr val="FFFFFF"/>
                </a:solidFill>
              </a:rPr>
              <a:t>t</a:t>
            </a:r>
            <a:r>
              <a:rPr dirty="0" sz="7400" spc="-1685">
                <a:solidFill>
                  <a:srgbClr val="FFFFFF"/>
                </a:solidFill>
              </a:rPr>
              <a:t>e</a:t>
            </a:r>
            <a:r>
              <a:rPr dirty="0" sz="7400" spc="-1645">
                <a:solidFill>
                  <a:srgbClr val="FFFFFF"/>
                </a:solidFill>
              </a:rPr>
              <a:t>go</a:t>
            </a:r>
            <a:r>
              <a:rPr dirty="0" sz="7400" spc="-1240">
                <a:solidFill>
                  <a:srgbClr val="FFFFFF"/>
                </a:solidFill>
              </a:rPr>
              <a:t>r</a:t>
            </a:r>
            <a:r>
              <a:rPr dirty="0" sz="7400" spc="-1080">
                <a:solidFill>
                  <a:srgbClr val="FFFFFF"/>
                </a:solidFill>
              </a:rPr>
              <a:t>i</a:t>
            </a:r>
            <a:r>
              <a:rPr dirty="0" sz="7400" spc="-2060">
                <a:solidFill>
                  <a:srgbClr val="FFFFFF"/>
                </a:solidFill>
              </a:rPr>
              <a:t>e</a:t>
            </a:r>
            <a:r>
              <a:rPr dirty="0" sz="7400" spc="-785">
                <a:solidFill>
                  <a:srgbClr val="FFFFFF"/>
                </a:solidFill>
              </a:rPr>
              <a:t>s</a:t>
            </a:r>
            <a:r>
              <a:rPr dirty="0" sz="7400" spc="-1265">
                <a:solidFill>
                  <a:srgbClr val="FFFFFF"/>
                </a:solidFill>
              </a:rPr>
              <a:t> </a:t>
            </a:r>
            <a:r>
              <a:rPr dirty="0" sz="7400" spc="-1385">
                <a:solidFill>
                  <a:srgbClr val="FFFFFF"/>
                </a:solidFill>
              </a:rPr>
              <a:t>in  </a:t>
            </a:r>
            <a:r>
              <a:rPr dirty="0" sz="7400" spc="-1625">
                <a:solidFill>
                  <a:srgbClr val="FFFFFF"/>
                </a:solidFill>
              </a:rPr>
              <a:t>onlin</a:t>
            </a:r>
            <a:r>
              <a:rPr dirty="0" sz="7400" spc="-1689">
                <a:solidFill>
                  <a:srgbClr val="FFFFFF"/>
                </a:solidFill>
              </a:rPr>
              <a:t>e</a:t>
            </a:r>
            <a:r>
              <a:rPr dirty="0" sz="7400" spc="-1255">
                <a:solidFill>
                  <a:srgbClr val="FFFFFF"/>
                </a:solidFill>
              </a:rPr>
              <a:t> </a:t>
            </a:r>
            <a:r>
              <a:rPr dirty="0" sz="7400" spc="-1685">
                <a:solidFill>
                  <a:srgbClr val="FFFFFF"/>
                </a:solidFill>
              </a:rPr>
              <a:t>e</a:t>
            </a:r>
            <a:r>
              <a:rPr dirty="0" sz="7400" spc="-1770">
                <a:solidFill>
                  <a:srgbClr val="FFFFFF"/>
                </a:solidFill>
              </a:rPr>
              <a:t>du</a:t>
            </a:r>
            <a:r>
              <a:rPr dirty="0" sz="7400" spc="-1650">
                <a:solidFill>
                  <a:srgbClr val="FFFFFF"/>
                </a:solidFill>
              </a:rPr>
              <a:t>ca</a:t>
            </a:r>
            <a:r>
              <a:rPr dirty="0" sz="7400" spc="-1290">
                <a:solidFill>
                  <a:srgbClr val="FFFFFF"/>
                </a:solidFill>
              </a:rPr>
              <a:t>t</a:t>
            </a:r>
            <a:r>
              <a:rPr dirty="0" sz="7400" spc="-1610">
                <a:solidFill>
                  <a:srgbClr val="FFFFFF"/>
                </a:solidFill>
              </a:rPr>
              <a:t>ion</a:t>
            </a:r>
            <a:endParaRPr sz="7400"/>
          </a:p>
        </p:txBody>
      </p:sp>
      <p:sp>
        <p:nvSpPr>
          <p:cNvPr id="4" name="object 4"/>
          <p:cNvSpPr txBox="1"/>
          <p:nvPr/>
        </p:nvSpPr>
        <p:spPr>
          <a:xfrm>
            <a:off x="625900" y="3990096"/>
            <a:ext cx="3757929" cy="11303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400"/>
              </a:spcBef>
              <a:buAutoNum type="romanUcPeriod"/>
              <a:tabLst>
                <a:tab pos="297180" algn="l"/>
                <a:tab pos="297815" algn="l"/>
              </a:tabLst>
            </a:pP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Primary</a:t>
            </a:r>
            <a:r>
              <a:rPr dirty="0" sz="1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secondary</a:t>
            </a:r>
            <a:r>
              <a:rPr dirty="0" sz="1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supplemental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endParaRPr sz="1200">
              <a:latin typeface="Microsoft Sans Serif"/>
              <a:cs typeface="Microsoft Sans Serif"/>
            </a:endParaRPr>
          </a:p>
          <a:p>
            <a:pPr marL="297180" indent="-285115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297180" algn="l"/>
                <a:tab pos="297815" algn="l"/>
              </a:tabLst>
            </a:pPr>
            <a:r>
              <a:rPr dirty="0" sz="1200" spc="-2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dirty="0" sz="12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preparation</a:t>
            </a:r>
            <a:endParaRPr sz="1200">
              <a:latin typeface="Microsoft Sans Serif"/>
              <a:cs typeface="Microsoft Sans Serif"/>
            </a:endParaRPr>
          </a:p>
          <a:p>
            <a:pPr marL="297180" indent="-285115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297815" algn="l"/>
              </a:tabLst>
            </a:pP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Reskilling</a:t>
            </a:r>
            <a:r>
              <a:rPr dirty="0" sz="1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certifications</a:t>
            </a:r>
            <a:endParaRPr sz="1200">
              <a:latin typeface="Microsoft Sans Serif"/>
              <a:cs typeface="Microsoft Sans Serif"/>
            </a:endParaRPr>
          </a:p>
          <a:p>
            <a:pPr marL="297180" indent="-285115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297815" algn="l"/>
              </a:tabLst>
            </a:pP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dirty="0" sz="12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endParaRPr sz="1200">
              <a:latin typeface="Microsoft Sans Serif"/>
              <a:cs typeface="Microsoft Sans Serif"/>
            </a:endParaRPr>
          </a:p>
          <a:p>
            <a:pPr marL="297180" indent="-285115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297180" algn="l"/>
                <a:tab pos="297815" algn="l"/>
              </a:tabLst>
            </a:pP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Language</a:t>
            </a: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casual</a:t>
            </a:r>
            <a:r>
              <a:rPr dirty="0" sz="1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70720" y="7072884"/>
            <a:ext cx="3335654" cy="3275329"/>
            <a:chOff x="3970720" y="7072884"/>
            <a:chExt cx="3335654" cy="3275329"/>
          </a:xfrm>
        </p:grpSpPr>
        <p:sp>
          <p:nvSpPr>
            <p:cNvPr id="6" name="object 6"/>
            <p:cNvSpPr/>
            <p:nvPr/>
          </p:nvSpPr>
          <p:spPr>
            <a:xfrm>
              <a:off x="4250436" y="7188708"/>
              <a:ext cx="2662555" cy="2825750"/>
            </a:xfrm>
            <a:custGeom>
              <a:avLst/>
              <a:gdLst/>
              <a:ahLst/>
              <a:cxnLst/>
              <a:rect l="l" t="t" r="r" b="b"/>
              <a:pathLst>
                <a:path w="2662554" h="2825750">
                  <a:moveTo>
                    <a:pt x="2662428" y="2468854"/>
                  </a:moveTo>
                  <a:lnTo>
                    <a:pt x="2432266" y="2468854"/>
                  </a:lnTo>
                  <a:lnTo>
                    <a:pt x="1888223" y="1928723"/>
                  </a:lnTo>
                  <a:lnTo>
                    <a:pt x="1899081" y="1914131"/>
                  </a:lnTo>
                  <a:lnTo>
                    <a:pt x="1923630" y="1875561"/>
                  </a:lnTo>
                  <a:lnTo>
                    <a:pt x="1945347" y="1835124"/>
                  </a:lnTo>
                  <a:lnTo>
                    <a:pt x="1964105" y="1792986"/>
                  </a:lnTo>
                  <a:lnTo>
                    <a:pt x="1979764" y="1749259"/>
                  </a:lnTo>
                  <a:lnTo>
                    <a:pt x="1992185" y="1704086"/>
                  </a:lnTo>
                  <a:lnTo>
                    <a:pt x="1994344" y="1692948"/>
                  </a:lnTo>
                  <a:lnTo>
                    <a:pt x="2088667" y="1692948"/>
                  </a:lnTo>
                  <a:lnTo>
                    <a:pt x="2088667" y="1835188"/>
                  </a:lnTo>
                  <a:lnTo>
                    <a:pt x="2086914" y="1835188"/>
                  </a:lnTo>
                  <a:lnTo>
                    <a:pt x="2086914" y="1856778"/>
                  </a:lnTo>
                  <a:lnTo>
                    <a:pt x="2424671" y="1856778"/>
                  </a:lnTo>
                  <a:lnTo>
                    <a:pt x="2424671" y="1835188"/>
                  </a:lnTo>
                  <a:lnTo>
                    <a:pt x="2111540" y="1835188"/>
                  </a:lnTo>
                  <a:lnTo>
                    <a:pt x="2111540" y="1692948"/>
                  </a:lnTo>
                  <a:lnTo>
                    <a:pt x="2111540" y="1672628"/>
                  </a:lnTo>
                  <a:lnTo>
                    <a:pt x="2100986" y="1672628"/>
                  </a:lnTo>
                  <a:lnTo>
                    <a:pt x="2100986" y="1670088"/>
                  </a:lnTo>
                  <a:lnTo>
                    <a:pt x="1998802" y="1670088"/>
                  </a:lnTo>
                  <a:lnTo>
                    <a:pt x="2001227" y="1657629"/>
                  </a:lnTo>
                  <a:lnTo>
                    <a:pt x="2006752" y="1609991"/>
                  </a:lnTo>
                  <a:lnTo>
                    <a:pt x="2008632" y="1561338"/>
                  </a:lnTo>
                  <a:lnTo>
                    <a:pt x="2006752" y="1512697"/>
                  </a:lnTo>
                  <a:lnTo>
                    <a:pt x="2001227" y="1465059"/>
                  </a:lnTo>
                  <a:lnTo>
                    <a:pt x="1992185" y="1418602"/>
                  </a:lnTo>
                  <a:lnTo>
                    <a:pt x="1979764" y="1373428"/>
                  </a:lnTo>
                  <a:lnTo>
                    <a:pt x="1964105" y="1329702"/>
                  </a:lnTo>
                  <a:lnTo>
                    <a:pt x="1945347" y="1287564"/>
                  </a:lnTo>
                  <a:lnTo>
                    <a:pt x="1938629" y="1275067"/>
                  </a:lnTo>
                  <a:lnTo>
                    <a:pt x="2168639" y="1147127"/>
                  </a:lnTo>
                  <a:lnTo>
                    <a:pt x="2156333" y="1127760"/>
                  </a:lnTo>
                  <a:lnTo>
                    <a:pt x="1927567" y="1254467"/>
                  </a:lnTo>
                  <a:lnTo>
                    <a:pt x="1923630" y="1247127"/>
                  </a:lnTo>
                  <a:lnTo>
                    <a:pt x="1899081" y="1208557"/>
                  </a:lnTo>
                  <a:lnTo>
                    <a:pt x="1871853" y="1171968"/>
                  </a:lnTo>
                  <a:lnTo>
                    <a:pt x="1842084" y="1137513"/>
                  </a:lnTo>
                  <a:lnTo>
                    <a:pt x="1809902" y="1105331"/>
                  </a:lnTo>
                  <a:lnTo>
                    <a:pt x="1775447" y="1075563"/>
                  </a:lnTo>
                  <a:lnTo>
                    <a:pt x="1738858" y="1048334"/>
                  </a:lnTo>
                  <a:lnTo>
                    <a:pt x="1707972" y="1028687"/>
                  </a:lnTo>
                  <a:lnTo>
                    <a:pt x="2170404" y="548246"/>
                  </a:lnTo>
                  <a:lnTo>
                    <a:pt x="2172170" y="548246"/>
                  </a:lnTo>
                  <a:lnTo>
                    <a:pt x="2172170" y="544741"/>
                  </a:lnTo>
                  <a:lnTo>
                    <a:pt x="2175687" y="542975"/>
                  </a:lnTo>
                  <a:lnTo>
                    <a:pt x="2172170" y="541223"/>
                  </a:lnTo>
                  <a:lnTo>
                    <a:pt x="2172170" y="321551"/>
                  </a:lnTo>
                  <a:lnTo>
                    <a:pt x="2488692" y="321551"/>
                  </a:lnTo>
                  <a:lnTo>
                    <a:pt x="2488692" y="298704"/>
                  </a:lnTo>
                  <a:lnTo>
                    <a:pt x="2151062" y="298704"/>
                  </a:lnTo>
                  <a:lnTo>
                    <a:pt x="2151062" y="535952"/>
                  </a:lnTo>
                  <a:lnTo>
                    <a:pt x="1687995" y="1017193"/>
                  </a:lnTo>
                  <a:lnTo>
                    <a:pt x="1659851" y="1002068"/>
                  </a:lnTo>
                  <a:lnTo>
                    <a:pt x="1617713" y="983310"/>
                  </a:lnTo>
                  <a:lnTo>
                    <a:pt x="1573987" y="967651"/>
                  </a:lnTo>
                  <a:lnTo>
                    <a:pt x="1532153" y="956157"/>
                  </a:lnTo>
                  <a:lnTo>
                    <a:pt x="1626108" y="437857"/>
                  </a:lnTo>
                  <a:lnTo>
                    <a:pt x="1604987" y="434340"/>
                  </a:lnTo>
                  <a:lnTo>
                    <a:pt x="1511185" y="951801"/>
                  </a:lnTo>
                  <a:lnTo>
                    <a:pt x="1482356" y="946188"/>
                  </a:lnTo>
                  <a:lnTo>
                    <a:pt x="1434719" y="940663"/>
                  </a:lnTo>
                  <a:lnTo>
                    <a:pt x="1386078" y="938784"/>
                  </a:lnTo>
                  <a:lnTo>
                    <a:pt x="1337424" y="940663"/>
                  </a:lnTo>
                  <a:lnTo>
                    <a:pt x="1289786" y="946188"/>
                  </a:lnTo>
                  <a:lnTo>
                    <a:pt x="1243330" y="955230"/>
                  </a:lnTo>
                  <a:lnTo>
                    <a:pt x="1210271" y="964323"/>
                  </a:lnTo>
                  <a:lnTo>
                    <a:pt x="1120013" y="753630"/>
                  </a:lnTo>
                  <a:lnTo>
                    <a:pt x="1140904" y="742289"/>
                  </a:lnTo>
                  <a:lnTo>
                    <a:pt x="1173835" y="715124"/>
                  </a:lnTo>
                  <a:lnTo>
                    <a:pt x="1201000" y="682193"/>
                  </a:lnTo>
                  <a:lnTo>
                    <a:pt x="1221524" y="644398"/>
                  </a:lnTo>
                  <a:lnTo>
                    <a:pt x="1234490" y="602627"/>
                  </a:lnTo>
                  <a:lnTo>
                    <a:pt x="1239012" y="557784"/>
                  </a:lnTo>
                  <a:lnTo>
                    <a:pt x="1234490" y="512953"/>
                  </a:lnTo>
                  <a:lnTo>
                    <a:pt x="1221524" y="471182"/>
                  </a:lnTo>
                  <a:lnTo>
                    <a:pt x="1201000" y="433387"/>
                  </a:lnTo>
                  <a:lnTo>
                    <a:pt x="1173835" y="400456"/>
                  </a:lnTo>
                  <a:lnTo>
                    <a:pt x="1140904" y="373291"/>
                  </a:lnTo>
                  <a:lnTo>
                    <a:pt x="1103109" y="352767"/>
                  </a:lnTo>
                  <a:lnTo>
                    <a:pt x="1061339" y="339801"/>
                  </a:lnTo>
                  <a:lnTo>
                    <a:pt x="1016508" y="335280"/>
                  </a:lnTo>
                  <a:lnTo>
                    <a:pt x="971664" y="339801"/>
                  </a:lnTo>
                  <a:lnTo>
                    <a:pt x="929894" y="352767"/>
                  </a:lnTo>
                  <a:lnTo>
                    <a:pt x="892098" y="373291"/>
                  </a:lnTo>
                  <a:lnTo>
                    <a:pt x="859167" y="400456"/>
                  </a:lnTo>
                  <a:lnTo>
                    <a:pt x="832002" y="433387"/>
                  </a:lnTo>
                  <a:lnTo>
                    <a:pt x="811479" y="471182"/>
                  </a:lnTo>
                  <a:lnTo>
                    <a:pt x="798512" y="512953"/>
                  </a:lnTo>
                  <a:lnTo>
                    <a:pt x="794004" y="557784"/>
                  </a:lnTo>
                  <a:lnTo>
                    <a:pt x="798512" y="602627"/>
                  </a:lnTo>
                  <a:lnTo>
                    <a:pt x="811479" y="644398"/>
                  </a:lnTo>
                  <a:lnTo>
                    <a:pt x="832002" y="682193"/>
                  </a:lnTo>
                  <a:lnTo>
                    <a:pt x="859167" y="715124"/>
                  </a:lnTo>
                  <a:lnTo>
                    <a:pt x="892098" y="742289"/>
                  </a:lnTo>
                  <a:lnTo>
                    <a:pt x="929894" y="762812"/>
                  </a:lnTo>
                  <a:lnTo>
                    <a:pt x="971664" y="775779"/>
                  </a:lnTo>
                  <a:lnTo>
                    <a:pt x="1016508" y="780288"/>
                  </a:lnTo>
                  <a:lnTo>
                    <a:pt x="1061339" y="775779"/>
                  </a:lnTo>
                  <a:lnTo>
                    <a:pt x="1098880" y="764133"/>
                  </a:lnTo>
                  <a:lnTo>
                    <a:pt x="1187653" y="971410"/>
                  </a:lnTo>
                  <a:lnTo>
                    <a:pt x="1112291" y="1002068"/>
                  </a:lnTo>
                  <a:lnTo>
                    <a:pt x="1071854" y="1023785"/>
                  </a:lnTo>
                  <a:lnTo>
                    <a:pt x="1033284" y="1048334"/>
                  </a:lnTo>
                  <a:lnTo>
                    <a:pt x="996696" y="1075563"/>
                  </a:lnTo>
                  <a:lnTo>
                    <a:pt x="962240" y="1105331"/>
                  </a:lnTo>
                  <a:lnTo>
                    <a:pt x="930059" y="1137513"/>
                  </a:lnTo>
                  <a:lnTo>
                    <a:pt x="922502" y="1146251"/>
                  </a:lnTo>
                  <a:lnTo>
                    <a:pt x="707974" y="850925"/>
                  </a:lnTo>
                  <a:lnTo>
                    <a:pt x="391655" y="850925"/>
                  </a:lnTo>
                  <a:lnTo>
                    <a:pt x="391655" y="744118"/>
                  </a:lnTo>
                  <a:lnTo>
                    <a:pt x="420204" y="742340"/>
                  </a:lnTo>
                  <a:lnTo>
                    <a:pt x="465302" y="733856"/>
                  </a:lnTo>
                  <a:lnTo>
                    <a:pt x="508317" y="720166"/>
                  </a:lnTo>
                  <a:lnTo>
                    <a:pt x="548906" y="701586"/>
                  </a:lnTo>
                  <a:lnTo>
                    <a:pt x="586689" y="678484"/>
                  </a:lnTo>
                  <a:lnTo>
                    <a:pt x="621347" y="651205"/>
                  </a:lnTo>
                  <a:lnTo>
                    <a:pt x="652526" y="620090"/>
                  </a:lnTo>
                  <a:lnTo>
                    <a:pt x="679856" y="585508"/>
                  </a:lnTo>
                  <a:lnTo>
                    <a:pt x="703008" y="547789"/>
                  </a:lnTo>
                  <a:lnTo>
                    <a:pt x="721626" y="507301"/>
                  </a:lnTo>
                  <a:lnTo>
                    <a:pt x="735355" y="464375"/>
                  </a:lnTo>
                  <a:lnTo>
                    <a:pt x="743839" y="419366"/>
                  </a:lnTo>
                  <a:lnTo>
                    <a:pt x="746760" y="372618"/>
                  </a:lnTo>
                  <a:lnTo>
                    <a:pt x="743839" y="325882"/>
                  </a:lnTo>
                  <a:lnTo>
                    <a:pt x="735355" y="280873"/>
                  </a:lnTo>
                  <a:lnTo>
                    <a:pt x="721626" y="237947"/>
                  </a:lnTo>
                  <a:lnTo>
                    <a:pt x="703008" y="197459"/>
                  </a:lnTo>
                  <a:lnTo>
                    <a:pt x="679856" y="159740"/>
                  </a:lnTo>
                  <a:lnTo>
                    <a:pt x="652526" y="125158"/>
                  </a:lnTo>
                  <a:lnTo>
                    <a:pt x="621347" y="94043"/>
                  </a:lnTo>
                  <a:lnTo>
                    <a:pt x="586689" y="66763"/>
                  </a:lnTo>
                  <a:lnTo>
                    <a:pt x="548906" y="43662"/>
                  </a:lnTo>
                  <a:lnTo>
                    <a:pt x="508317" y="25082"/>
                  </a:lnTo>
                  <a:lnTo>
                    <a:pt x="465302" y="11391"/>
                  </a:lnTo>
                  <a:lnTo>
                    <a:pt x="420204" y="2908"/>
                  </a:lnTo>
                  <a:lnTo>
                    <a:pt x="373380" y="0"/>
                  </a:lnTo>
                  <a:lnTo>
                    <a:pt x="326542" y="2908"/>
                  </a:lnTo>
                  <a:lnTo>
                    <a:pt x="281444" y="11391"/>
                  </a:lnTo>
                  <a:lnTo>
                    <a:pt x="238429" y="25082"/>
                  </a:lnTo>
                  <a:lnTo>
                    <a:pt x="197840" y="43662"/>
                  </a:lnTo>
                  <a:lnTo>
                    <a:pt x="160058" y="66763"/>
                  </a:lnTo>
                  <a:lnTo>
                    <a:pt x="125399" y="94043"/>
                  </a:lnTo>
                  <a:lnTo>
                    <a:pt x="94221" y="125158"/>
                  </a:lnTo>
                  <a:lnTo>
                    <a:pt x="66890" y="159740"/>
                  </a:lnTo>
                  <a:lnTo>
                    <a:pt x="43738" y="197459"/>
                  </a:lnTo>
                  <a:lnTo>
                    <a:pt x="25120" y="237947"/>
                  </a:lnTo>
                  <a:lnTo>
                    <a:pt x="11391" y="280873"/>
                  </a:lnTo>
                  <a:lnTo>
                    <a:pt x="2908" y="325882"/>
                  </a:lnTo>
                  <a:lnTo>
                    <a:pt x="0" y="372618"/>
                  </a:lnTo>
                  <a:lnTo>
                    <a:pt x="2908" y="419366"/>
                  </a:lnTo>
                  <a:lnTo>
                    <a:pt x="11391" y="464375"/>
                  </a:lnTo>
                  <a:lnTo>
                    <a:pt x="25120" y="507301"/>
                  </a:lnTo>
                  <a:lnTo>
                    <a:pt x="43738" y="547789"/>
                  </a:lnTo>
                  <a:lnTo>
                    <a:pt x="66890" y="585508"/>
                  </a:lnTo>
                  <a:lnTo>
                    <a:pt x="94221" y="620090"/>
                  </a:lnTo>
                  <a:lnTo>
                    <a:pt x="125399" y="651205"/>
                  </a:lnTo>
                  <a:lnTo>
                    <a:pt x="160058" y="678484"/>
                  </a:lnTo>
                  <a:lnTo>
                    <a:pt x="197840" y="701586"/>
                  </a:lnTo>
                  <a:lnTo>
                    <a:pt x="238429" y="720166"/>
                  </a:lnTo>
                  <a:lnTo>
                    <a:pt x="281444" y="733856"/>
                  </a:lnTo>
                  <a:lnTo>
                    <a:pt x="326542" y="742340"/>
                  </a:lnTo>
                  <a:lnTo>
                    <a:pt x="368808" y="744956"/>
                  </a:lnTo>
                  <a:lnTo>
                    <a:pt x="368808" y="870242"/>
                  </a:lnTo>
                  <a:lnTo>
                    <a:pt x="370560" y="870242"/>
                  </a:lnTo>
                  <a:lnTo>
                    <a:pt x="370560" y="871994"/>
                  </a:lnTo>
                  <a:lnTo>
                    <a:pt x="695680" y="871994"/>
                  </a:lnTo>
                  <a:lnTo>
                    <a:pt x="908088" y="1162939"/>
                  </a:lnTo>
                  <a:lnTo>
                    <a:pt x="900290" y="1171968"/>
                  </a:lnTo>
                  <a:lnTo>
                    <a:pt x="873061" y="1208557"/>
                  </a:lnTo>
                  <a:lnTo>
                    <a:pt x="848512" y="1247127"/>
                  </a:lnTo>
                  <a:lnTo>
                    <a:pt x="826795" y="1287564"/>
                  </a:lnTo>
                  <a:lnTo>
                    <a:pt x="808037" y="1329702"/>
                  </a:lnTo>
                  <a:lnTo>
                    <a:pt x="802601" y="1344853"/>
                  </a:lnTo>
                  <a:lnTo>
                    <a:pt x="548906" y="1218488"/>
                  </a:lnTo>
                  <a:lnTo>
                    <a:pt x="558584" y="1200658"/>
                  </a:lnTo>
                  <a:lnTo>
                    <a:pt x="571550" y="1158887"/>
                  </a:lnTo>
                  <a:lnTo>
                    <a:pt x="576072" y="1114044"/>
                  </a:lnTo>
                  <a:lnTo>
                    <a:pt x="571550" y="1069213"/>
                  </a:lnTo>
                  <a:lnTo>
                    <a:pt x="558584" y="1027442"/>
                  </a:lnTo>
                  <a:lnTo>
                    <a:pt x="538060" y="989647"/>
                  </a:lnTo>
                  <a:lnTo>
                    <a:pt x="510895" y="956716"/>
                  </a:lnTo>
                  <a:lnTo>
                    <a:pt x="477964" y="929551"/>
                  </a:lnTo>
                  <a:lnTo>
                    <a:pt x="440169" y="909027"/>
                  </a:lnTo>
                  <a:lnTo>
                    <a:pt x="398399" y="896061"/>
                  </a:lnTo>
                  <a:lnTo>
                    <a:pt x="353568" y="891540"/>
                  </a:lnTo>
                  <a:lnTo>
                    <a:pt x="308724" y="896061"/>
                  </a:lnTo>
                  <a:lnTo>
                    <a:pt x="266954" y="909027"/>
                  </a:lnTo>
                  <a:lnTo>
                    <a:pt x="229158" y="929551"/>
                  </a:lnTo>
                  <a:lnTo>
                    <a:pt x="196227" y="956716"/>
                  </a:lnTo>
                  <a:lnTo>
                    <a:pt x="169062" y="989647"/>
                  </a:lnTo>
                  <a:lnTo>
                    <a:pt x="148539" y="1027442"/>
                  </a:lnTo>
                  <a:lnTo>
                    <a:pt x="135572" y="1069213"/>
                  </a:lnTo>
                  <a:lnTo>
                    <a:pt x="131064" y="1114044"/>
                  </a:lnTo>
                  <a:lnTo>
                    <a:pt x="135572" y="1158887"/>
                  </a:lnTo>
                  <a:lnTo>
                    <a:pt x="148539" y="1200658"/>
                  </a:lnTo>
                  <a:lnTo>
                    <a:pt x="169062" y="1238453"/>
                  </a:lnTo>
                  <a:lnTo>
                    <a:pt x="196227" y="1271384"/>
                  </a:lnTo>
                  <a:lnTo>
                    <a:pt x="229158" y="1298549"/>
                  </a:lnTo>
                  <a:lnTo>
                    <a:pt x="266954" y="1319072"/>
                  </a:lnTo>
                  <a:lnTo>
                    <a:pt x="308724" y="1332039"/>
                  </a:lnTo>
                  <a:lnTo>
                    <a:pt x="353568" y="1336548"/>
                  </a:lnTo>
                  <a:lnTo>
                    <a:pt x="398399" y="1332039"/>
                  </a:lnTo>
                  <a:lnTo>
                    <a:pt x="440169" y="1319072"/>
                  </a:lnTo>
                  <a:lnTo>
                    <a:pt x="477964" y="1298549"/>
                  </a:lnTo>
                  <a:lnTo>
                    <a:pt x="510895" y="1271384"/>
                  </a:lnTo>
                  <a:lnTo>
                    <a:pt x="538060" y="1238453"/>
                  </a:lnTo>
                  <a:lnTo>
                    <a:pt x="538187" y="1238211"/>
                  </a:lnTo>
                  <a:lnTo>
                    <a:pt x="794588" y="1367243"/>
                  </a:lnTo>
                  <a:lnTo>
                    <a:pt x="779957" y="1418602"/>
                  </a:lnTo>
                  <a:lnTo>
                    <a:pt x="770915" y="1465059"/>
                  </a:lnTo>
                  <a:lnTo>
                    <a:pt x="765390" y="1512697"/>
                  </a:lnTo>
                  <a:lnTo>
                    <a:pt x="763524" y="1561338"/>
                  </a:lnTo>
                  <a:lnTo>
                    <a:pt x="763955" y="1572768"/>
                  </a:lnTo>
                  <a:lnTo>
                    <a:pt x="567588" y="1572768"/>
                  </a:lnTo>
                  <a:lnTo>
                    <a:pt x="567588" y="1595628"/>
                  </a:lnTo>
                  <a:lnTo>
                    <a:pt x="567588" y="1736598"/>
                  </a:lnTo>
                  <a:lnTo>
                    <a:pt x="335280" y="1736598"/>
                  </a:lnTo>
                  <a:lnTo>
                    <a:pt x="335280" y="1758188"/>
                  </a:lnTo>
                  <a:lnTo>
                    <a:pt x="335280" y="1760728"/>
                  </a:lnTo>
                  <a:lnTo>
                    <a:pt x="581672" y="1760728"/>
                  </a:lnTo>
                  <a:lnTo>
                    <a:pt x="581672" y="1758188"/>
                  </a:lnTo>
                  <a:lnTo>
                    <a:pt x="590461" y="1758188"/>
                  </a:lnTo>
                  <a:lnTo>
                    <a:pt x="590461" y="1736598"/>
                  </a:lnTo>
                  <a:lnTo>
                    <a:pt x="590461" y="1595628"/>
                  </a:lnTo>
                  <a:lnTo>
                    <a:pt x="764832" y="1595628"/>
                  </a:lnTo>
                  <a:lnTo>
                    <a:pt x="765390" y="1609991"/>
                  </a:lnTo>
                  <a:lnTo>
                    <a:pt x="770915" y="1657629"/>
                  </a:lnTo>
                  <a:lnTo>
                    <a:pt x="779957" y="1704086"/>
                  </a:lnTo>
                  <a:lnTo>
                    <a:pt x="792378" y="1749259"/>
                  </a:lnTo>
                  <a:lnTo>
                    <a:pt x="808037" y="1792986"/>
                  </a:lnTo>
                  <a:lnTo>
                    <a:pt x="826795" y="1835124"/>
                  </a:lnTo>
                  <a:lnTo>
                    <a:pt x="848512" y="1875561"/>
                  </a:lnTo>
                  <a:lnTo>
                    <a:pt x="873061" y="1914131"/>
                  </a:lnTo>
                  <a:lnTo>
                    <a:pt x="877709" y="1920392"/>
                  </a:lnTo>
                  <a:lnTo>
                    <a:pt x="461657" y="2177999"/>
                  </a:lnTo>
                  <a:lnTo>
                    <a:pt x="9842" y="2177999"/>
                  </a:lnTo>
                  <a:lnTo>
                    <a:pt x="9842" y="2183282"/>
                  </a:lnTo>
                  <a:lnTo>
                    <a:pt x="4572" y="2183282"/>
                  </a:lnTo>
                  <a:lnTo>
                    <a:pt x="4572" y="2403348"/>
                  </a:lnTo>
                  <a:lnTo>
                    <a:pt x="27432" y="2403348"/>
                  </a:lnTo>
                  <a:lnTo>
                    <a:pt x="27432" y="2200884"/>
                  </a:lnTo>
                  <a:lnTo>
                    <a:pt x="461657" y="2200884"/>
                  </a:lnTo>
                  <a:lnTo>
                    <a:pt x="461657" y="2197366"/>
                  </a:lnTo>
                  <a:lnTo>
                    <a:pt x="465162" y="2202650"/>
                  </a:lnTo>
                  <a:lnTo>
                    <a:pt x="892340" y="1940052"/>
                  </a:lnTo>
                  <a:lnTo>
                    <a:pt x="900290" y="1950720"/>
                  </a:lnTo>
                  <a:lnTo>
                    <a:pt x="930059" y="1985175"/>
                  </a:lnTo>
                  <a:lnTo>
                    <a:pt x="962240" y="2017356"/>
                  </a:lnTo>
                  <a:lnTo>
                    <a:pt x="964234" y="2019096"/>
                  </a:lnTo>
                  <a:lnTo>
                    <a:pt x="632917" y="2288527"/>
                  </a:lnTo>
                  <a:lnTo>
                    <a:pt x="631164" y="2288527"/>
                  </a:lnTo>
                  <a:lnTo>
                    <a:pt x="631164" y="2290280"/>
                  </a:lnTo>
                  <a:lnTo>
                    <a:pt x="629412" y="2292032"/>
                  </a:lnTo>
                  <a:lnTo>
                    <a:pt x="631164" y="2293797"/>
                  </a:lnTo>
                  <a:lnTo>
                    <a:pt x="631164" y="2532900"/>
                  </a:lnTo>
                  <a:lnTo>
                    <a:pt x="653948" y="2532900"/>
                  </a:lnTo>
                  <a:lnTo>
                    <a:pt x="653948" y="2300833"/>
                  </a:lnTo>
                  <a:lnTo>
                    <a:pt x="982281" y="2034679"/>
                  </a:lnTo>
                  <a:lnTo>
                    <a:pt x="996696" y="2047125"/>
                  </a:lnTo>
                  <a:lnTo>
                    <a:pt x="1033284" y="2074354"/>
                  </a:lnTo>
                  <a:lnTo>
                    <a:pt x="1071854" y="2098903"/>
                  </a:lnTo>
                  <a:lnTo>
                    <a:pt x="1112291" y="2120620"/>
                  </a:lnTo>
                  <a:lnTo>
                    <a:pt x="1154430" y="2139378"/>
                  </a:lnTo>
                  <a:lnTo>
                    <a:pt x="1198156" y="2155037"/>
                  </a:lnTo>
                  <a:lnTo>
                    <a:pt x="1243330" y="2167458"/>
                  </a:lnTo>
                  <a:lnTo>
                    <a:pt x="1289786" y="2176500"/>
                  </a:lnTo>
                  <a:lnTo>
                    <a:pt x="1322832" y="2180336"/>
                  </a:lnTo>
                  <a:lnTo>
                    <a:pt x="1322832" y="2382863"/>
                  </a:lnTo>
                  <a:lnTo>
                    <a:pt x="1244892" y="2399449"/>
                  </a:lnTo>
                  <a:lnTo>
                    <a:pt x="1207223" y="2419883"/>
                  </a:lnTo>
                  <a:lnTo>
                    <a:pt x="1174407" y="2446959"/>
                  </a:lnTo>
                  <a:lnTo>
                    <a:pt x="1147330" y="2479776"/>
                  </a:lnTo>
                  <a:lnTo>
                    <a:pt x="1126896" y="2517444"/>
                  </a:lnTo>
                  <a:lnTo>
                    <a:pt x="1113967" y="2559075"/>
                  </a:lnTo>
                  <a:lnTo>
                    <a:pt x="1109472" y="2603754"/>
                  </a:lnTo>
                  <a:lnTo>
                    <a:pt x="1113967" y="2648445"/>
                  </a:lnTo>
                  <a:lnTo>
                    <a:pt x="1126896" y="2690076"/>
                  </a:lnTo>
                  <a:lnTo>
                    <a:pt x="1147330" y="2727744"/>
                  </a:lnTo>
                  <a:lnTo>
                    <a:pt x="1174407" y="2760561"/>
                  </a:lnTo>
                  <a:lnTo>
                    <a:pt x="1207223" y="2787637"/>
                  </a:lnTo>
                  <a:lnTo>
                    <a:pt x="1244892" y="2808071"/>
                  </a:lnTo>
                  <a:lnTo>
                    <a:pt x="1286522" y="2821000"/>
                  </a:lnTo>
                  <a:lnTo>
                    <a:pt x="1331214" y="2825496"/>
                  </a:lnTo>
                  <a:lnTo>
                    <a:pt x="1375892" y="2821000"/>
                  </a:lnTo>
                  <a:lnTo>
                    <a:pt x="1417523" y="2808071"/>
                  </a:lnTo>
                  <a:lnTo>
                    <a:pt x="1455191" y="2787637"/>
                  </a:lnTo>
                  <a:lnTo>
                    <a:pt x="1488008" y="2760561"/>
                  </a:lnTo>
                  <a:lnTo>
                    <a:pt x="1515084" y="2727744"/>
                  </a:lnTo>
                  <a:lnTo>
                    <a:pt x="1535518" y="2690076"/>
                  </a:lnTo>
                  <a:lnTo>
                    <a:pt x="1548447" y="2648445"/>
                  </a:lnTo>
                  <a:lnTo>
                    <a:pt x="1552956" y="2603754"/>
                  </a:lnTo>
                  <a:lnTo>
                    <a:pt x="1548447" y="2559075"/>
                  </a:lnTo>
                  <a:lnTo>
                    <a:pt x="1535518" y="2517444"/>
                  </a:lnTo>
                  <a:lnTo>
                    <a:pt x="1515084" y="2479776"/>
                  </a:lnTo>
                  <a:lnTo>
                    <a:pt x="1488008" y="2446959"/>
                  </a:lnTo>
                  <a:lnTo>
                    <a:pt x="1455191" y="2419883"/>
                  </a:lnTo>
                  <a:lnTo>
                    <a:pt x="1417523" y="2399449"/>
                  </a:lnTo>
                  <a:lnTo>
                    <a:pt x="1375892" y="2386520"/>
                  </a:lnTo>
                  <a:lnTo>
                    <a:pt x="1345692" y="2383485"/>
                  </a:lnTo>
                  <a:lnTo>
                    <a:pt x="1345692" y="2182342"/>
                  </a:lnTo>
                  <a:lnTo>
                    <a:pt x="1386078" y="2183892"/>
                  </a:lnTo>
                  <a:lnTo>
                    <a:pt x="1434719" y="2182025"/>
                  </a:lnTo>
                  <a:lnTo>
                    <a:pt x="1482356" y="2176500"/>
                  </a:lnTo>
                  <a:lnTo>
                    <a:pt x="1528813" y="2167458"/>
                  </a:lnTo>
                  <a:lnTo>
                    <a:pt x="1573987" y="2155037"/>
                  </a:lnTo>
                  <a:lnTo>
                    <a:pt x="1617713" y="2139378"/>
                  </a:lnTo>
                  <a:lnTo>
                    <a:pt x="1659851" y="2120620"/>
                  </a:lnTo>
                  <a:lnTo>
                    <a:pt x="1675193" y="2112391"/>
                  </a:lnTo>
                  <a:lnTo>
                    <a:pt x="1776857" y="2320429"/>
                  </a:lnTo>
                  <a:lnTo>
                    <a:pt x="1776857" y="2322182"/>
                  </a:lnTo>
                  <a:lnTo>
                    <a:pt x="2002472" y="2322182"/>
                  </a:lnTo>
                  <a:lnTo>
                    <a:pt x="2002472" y="2545092"/>
                  </a:lnTo>
                  <a:lnTo>
                    <a:pt x="2025396" y="2545092"/>
                  </a:lnTo>
                  <a:lnTo>
                    <a:pt x="2025396" y="2302878"/>
                  </a:lnTo>
                  <a:lnTo>
                    <a:pt x="2023630" y="2302878"/>
                  </a:lnTo>
                  <a:lnTo>
                    <a:pt x="2023630" y="2299373"/>
                  </a:lnTo>
                  <a:lnTo>
                    <a:pt x="1790954" y="2299373"/>
                  </a:lnTo>
                  <a:lnTo>
                    <a:pt x="1695297" y="2101596"/>
                  </a:lnTo>
                  <a:lnTo>
                    <a:pt x="1700288" y="2098903"/>
                  </a:lnTo>
                  <a:lnTo>
                    <a:pt x="1738858" y="2074354"/>
                  </a:lnTo>
                  <a:lnTo>
                    <a:pt x="1775447" y="2047125"/>
                  </a:lnTo>
                  <a:lnTo>
                    <a:pt x="1809902" y="2017356"/>
                  </a:lnTo>
                  <a:lnTo>
                    <a:pt x="1842084" y="1985175"/>
                  </a:lnTo>
                  <a:lnTo>
                    <a:pt x="1871853" y="1950720"/>
                  </a:lnTo>
                  <a:lnTo>
                    <a:pt x="1874723" y="1946871"/>
                  </a:lnTo>
                  <a:lnTo>
                    <a:pt x="2416454" y="2484704"/>
                  </a:lnTo>
                  <a:lnTo>
                    <a:pt x="2416454" y="2491752"/>
                  </a:lnTo>
                  <a:lnTo>
                    <a:pt x="2662428" y="2491752"/>
                  </a:lnTo>
                  <a:lnTo>
                    <a:pt x="2662428" y="2468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47687" y="8197648"/>
              <a:ext cx="1194435" cy="666115"/>
            </a:xfrm>
            <a:custGeom>
              <a:avLst/>
              <a:gdLst/>
              <a:ahLst/>
              <a:cxnLst/>
              <a:rect l="l" t="t" r="r" b="b"/>
              <a:pathLst>
                <a:path w="1194435" h="666115">
                  <a:moveTo>
                    <a:pt x="747714" y="21202"/>
                  </a:moveTo>
                  <a:lnTo>
                    <a:pt x="596613" y="21202"/>
                  </a:lnTo>
                  <a:lnTo>
                    <a:pt x="641503" y="23117"/>
                  </a:lnTo>
                  <a:lnTo>
                    <a:pt x="686538" y="28848"/>
                  </a:lnTo>
                  <a:lnTo>
                    <a:pt x="731508" y="38496"/>
                  </a:lnTo>
                  <a:lnTo>
                    <a:pt x="776204" y="52159"/>
                  </a:lnTo>
                  <a:lnTo>
                    <a:pt x="822629" y="71103"/>
                  </a:lnTo>
                  <a:lnTo>
                    <a:pt x="866370" y="93797"/>
                  </a:lnTo>
                  <a:lnTo>
                    <a:pt x="907306" y="119982"/>
                  </a:lnTo>
                  <a:lnTo>
                    <a:pt x="945318" y="149403"/>
                  </a:lnTo>
                  <a:lnTo>
                    <a:pt x="980283" y="181803"/>
                  </a:lnTo>
                  <a:lnTo>
                    <a:pt x="1012081" y="216925"/>
                  </a:lnTo>
                  <a:lnTo>
                    <a:pt x="1040591" y="254513"/>
                  </a:lnTo>
                  <a:lnTo>
                    <a:pt x="1065693" y="294309"/>
                  </a:lnTo>
                  <a:lnTo>
                    <a:pt x="1087264" y="336058"/>
                  </a:lnTo>
                  <a:lnTo>
                    <a:pt x="1105184" y="379502"/>
                  </a:lnTo>
                  <a:lnTo>
                    <a:pt x="1119333" y="424385"/>
                  </a:lnTo>
                  <a:lnTo>
                    <a:pt x="1129589" y="470450"/>
                  </a:lnTo>
                  <a:lnTo>
                    <a:pt x="1135831" y="517440"/>
                  </a:lnTo>
                  <a:lnTo>
                    <a:pt x="1137939" y="565099"/>
                  </a:lnTo>
                  <a:lnTo>
                    <a:pt x="1124458" y="568677"/>
                  </a:lnTo>
                  <a:lnTo>
                    <a:pt x="1112523" y="575759"/>
                  </a:lnTo>
                  <a:lnTo>
                    <a:pt x="1102831" y="585925"/>
                  </a:lnTo>
                  <a:lnTo>
                    <a:pt x="1096079" y="598754"/>
                  </a:lnTo>
                  <a:lnTo>
                    <a:pt x="1093406" y="618477"/>
                  </a:lnTo>
                  <a:lnTo>
                    <a:pt x="1098229" y="637077"/>
                  </a:lnTo>
                  <a:lnTo>
                    <a:pt x="1109638" y="652590"/>
                  </a:lnTo>
                  <a:lnTo>
                    <a:pt x="1126724" y="663054"/>
                  </a:lnTo>
                  <a:lnTo>
                    <a:pt x="1146538" y="665733"/>
                  </a:lnTo>
                  <a:lnTo>
                    <a:pt x="1165305" y="660908"/>
                  </a:lnTo>
                  <a:lnTo>
                    <a:pt x="1180851" y="649492"/>
                  </a:lnTo>
                  <a:lnTo>
                    <a:pt x="1190999" y="632397"/>
                  </a:lnTo>
                  <a:lnTo>
                    <a:pt x="1193989" y="612575"/>
                  </a:lnTo>
                  <a:lnTo>
                    <a:pt x="1189131" y="593803"/>
                  </a:lnTo>
                  <a:lnTo>
                    <a:pt x="1177546" y="578252"/>
                  </a:lnTo>
                  <a:lnTo>
                    <a:pt x="1160354" y="568096"/>
                  </a:lnTo>
                  <a:lnTo>
                    <a:pt x="1160354" y="567347"/>
                  </a:lnTo>
                  <a:lnTo>
                    <a:pt x="1159605" y="567347"/>
                  </a:lnTo>
                  <a:lnTo>
                    <a:pt x="1159511" y="549027"/>
                  </a:lnTo>
                  <a:lnTo>
                    <a:pt x="1159289" y="539797"/>
                  </a:lnTo>
                  <a:lnTo>
                    <a:pt x="1152854" y="476650"/>
                  </a:lnTo>
                  <a:lnTo>
                    <a:pt x="1141668" y="423502"/>
                  </a:lnTo>
                  <a:lnTo>
                    <a:pt x="1125435" y="371615"/>
                  </a:lnTo>
                  <a:lnTo>
                    <a:pt x="1104296" y="321335"/>
                  </a:lnTo>
                  <a:lnTo>
                    <a:pt x="1078540" y="272979"/>
                  </a:lnTo>
                  <a:lnTo>
                    <a:pt x="1048437" y="227778"/>
                  </a:lnTo>
                  <a:lnTo>
                    <a:pt x="1014126" y="185801"/>
                  </a:lnTo>
                  <a:lnTo>
                    <a:pt x="975747" y="147117"/>
                  </a:lnTo>
                  <a:lnTo>
                    <a:pt x="932182" y="111247"/>
                  </a:lnTo>
                  <a:lnTo>
                    <a:pt x="885601" y="80007"/>
                  </a:lnTo>
                  <a:lnTo>
                    <a:pt x="836074" y="53534"/>
                  </a:lnTo>
                  <a:lnTo>
                    <a:pt x="783672" y="31966"/>
                  </a:lnTo>
                  <a:lnTo>
                    <a:pt x="747714" y="21202"/>
                  </a:lnTo>
                  <a:close/>
                </a:path>
                <a:path w="1194435" h="666115">
                  <a:moveTo>
                    <a:pt x="618142" y="0"/>
                  </a:moveTo>
                  <a:lnTo>
                    <a:pt x="561701" y="559"/>
                  </a:lnTo>
                  <a:lnTo>
                    <a:pt x="507356" y="6457"/>
                  </a:lnTo>
                  <a:lnTo>
                    <a:pt x="454272" y="17474"/>
                  </a:lnTo>
                  <a:lnTo>
                    <a:pt x="402589" y="33679"/>
                  </a:lnTo>
                  <a:lnTo>
                    <a:pt x="352444" y="55143"/>
                  </a:lnTo>
                  <a:lnTo>
                    <a:pt x="304106" y="80919"/>
                  </a:lnTo>
                  <a:lnTo>
                    <a:pt x="258924" y="111039"/>
                  </a:lnTo>
                  <a:lnTo>
                    <a:pt x="216966" y="145365"/>
                  </a:lnTo>
                  <a:lnTo>
                    <a:pt x="178301" y="183756"/>
                  </a:lnTo>
                  <a:lnTo>
                    <a:pt x="142456" y="227032"/>
                  </a:lnTo>
                  <a:lnTo>
                    <a:pt x="111232" y="273672"/>
                  </a:lnTo>
                  <a:lnTo>
                    <a:pt x="84772" y="323399"/>
                  </a:lnTo>
                  <a:lnTo>
                    <a:pt x="63214" y="375933"/>
                  </a:lnTo>
                  <a:lnTo>
                    <a:pt x="49046" y="421754"/>
                  </a:lnTo>
                  <a:lnTo>
                    <a:pt x="39012" y="468274"/>
                  </a:lnTo>
                  <a:lnTo>
                    <a:pt x="33069" y="515156"/>
                  </a:lnTo>
                  <a:lnTo>
                    <a:pt x="31070" y="562864"/>
                  </a:lnTo>
                  <a:lnTo>
                    <a:pt x="22011" y="567746"/>
                  </a:lnTo>
                  <a:lnTo>
                    <a:pt x="14071" y="574451"/>
                  </a:lnTo>
                  <a:lnTo>
                    <a:pt x="7531" y="582840"/>
                  </a:lnTo>
                  <a:lnTo>
                    <a:pt x="2673" y="592773"/>
                  </a:lnTo>
                  <a:lnTo>
                    <a:pt x="0" y="612496"/>
                  </a:lnTo>
                  <a:lnTo>
                    <a:pt x="4822" y="631095"/>
                  </a:lnTo>
                  <a:lnTo>
                    <a:pt x="16232" y="646608"/>
                  </a:lnTo>
                  <a:lnTo>
                    <a:pt x="33318" y="657073"/>
                  </a:lnTo>
                  <a:lnTo>
                    <a:pt x="53132" y="659751"/>
                  </a:lnTo>
                  <a:lnTo>
                    <a:pt x="71899" y="654926"/>
                  </a:lnTo>
                  <a:lnTo>
                    <a:pt x="87444" y="643510"/>
                  </a:lnTo>
                  <a:lnTo>
                    <a:pt x="97593" y="626415"/>
                  </a:lnTo>
                  <a:lnTo>
                    <a:pt x="100582" y="606594"/>
                  </a:lnTo>
                  <a:lnTo>
                    <a:pt x="95724" y="587821"/>
                  </a:lnTo>
                  <a:lnTo>
                    <a:pt x="84139" y="572271"/>
                  </a:lnTo>
                  <a:lnTo>
                    <a:pt x="66948" y="562115"/>
                  </a:lnTo>
                  <a:lnTo>
                    <a:pt x="62464" y="559867"/>
                  </a:lnTo>
                  <a:lnTo>
                    <a:pt x="57232" y="559118"/>
                  </a:lnTo>
                  <a:lnTo>
                    <a:pt x="52000" y="559118"/>
                  </a:lnTo>
                  <a:lnTo>
                    <a:pt x="54383" y="515156"/>
                  </a:lnTo>
                  <a:lnTo>
                    <a:pt x="60410" y="470983"/>
                  </a:lnTo>
                  <a:lnTo>
                    <a:pt x="70080" y="426948"/>
                  </a:lnTo>
                  <a:lnTo>
                    <a:pt x="83394" y="383400"/>
                  </a:lnTo>
                  <a:lnTo>
                    <a:pt x="100922" y="339908"/>
                  </a:lnTo>
                  <a:lnTo>
                    <a:pt x="121743" y="298751"/>
                  </a:lnTo>
                  <a:lnTo>
                    <a:pt x="145648" y="260029"/>
                  </a:lnTo>
                  <a:lnTo>
                    <a:pt x="172426" y="223840"/>
                  </a:lnTo>
                  <a:lnTo>
                    <a:pt x="201868" y="190283"/>
                  </a:lnTo>
                  <a:lnTo>
                    <a:pt x="233763" y="159457"/>
                  </a:lnTo>
                  <a:lnTo>
                    <a:pt x="267903" y="131460"/>
                  </a:lnTo>
                  <a:lnTo>
                    <a:pt x="304076" y="106391"/>
                  </a:lnTo>
                  <a:lnTo>
                    <a:pt x="342074" y="84350"/>
                  </a:lnTo>
                  <a:lnTo>
                    <a:pt x="381685" y="65434"/>
                  </a:lnTo>
                  <a:lnTo>
                    <a:pt x="422701" y="49743"/>
                  </a:lnTo>
                  <a:lnTo>
                    <a:pt x="464912" y="37376"/>
                  </a:lnTo>
                  <a:lnTo>
                    <a:pt x="508107" y="28431"/>
                  </a:lnTo>
                  <a:lnTo>
                    <a:pt x="552078" y="23007"/>
                  </a:lnTo>
                  <a:lnTo>
                    <a:pt x="596613" y="21202"/>
                  </a:lnTo>
                  <a:lnTo>
                    <a:pt x="747714" y="21202"/>
                  </a:lnTo>
                  <a:lnTo>
                    <a:pt x="729338" y="15702"/>
                  </a:lnTo>
                  <a:lnTo>
                    <a:pt x="674092" y="5047"/>
                  </a:lnTo>
                  <a:lnTo>
                    <a:pt x="618142" y="0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30340" y="7275576"/>
              <a:ext cx="775970" cy="2611120"/>
            </a:xfrm>
            <a:custGeom>
              <a:avLst/>
              <a:gdLst/>
              <a:ahLst/>
              <a:cxnLst/>
              <a:rect l="l" t="t" r="r" b="b"/>
              <a:pathLst>
                <a:path w="775970" h="2611120">
                  <a:moveTo>
                    <a:pt x="445008" y="221742"/>
                  </a:moveTo>
                  <a:lnTo>
                    <a:pt x="440486" y="177063"/>
                  </a:lnTo>
                  <a:lnTo>
                    <a:pt x="427520" y="135432"/>
                  </a:lnTo>
                  <a:lnTo>
                    <a:pt x="406996" y="97764"/>
                  </a:lnTo>
                  <a:lnTo>
                    <a:pt x="379831" y="64947"/>
                  </a:lnTo>
                  <a:lnTo>
                    <a:pt x="346900" y="37871"/>
                  </a:lnTo>
                  <a:lnTo>
                    <a:pt x="309105" y="17437"/>
                  </a:lnTo>
                  <a:lnTo>
                    <a:pt x="267335" y="4508"/>
                  </a:lnTo>
                  <a:lnTo>
                    <a:pt x="222504" y="0"/>
                  </a:lnTo>
                  <a:lnTo>
                    <a:pt x="177660" y="4508"/>
                  </a:lnTo>
                  <a:lnTo>
                    <a:pt x="135890" y="17437"/>
                  </a:lnTo>
                  <a:lnTo>
                    <a:pt x="98094" y="37871"/>
                  </a:lnTo>
                  <a:lnTo>
                    <a:pt x="65163" y="64947"/>
                  </a:lnTo>
                  <a:lnTo>
                    <a:pt x="37998" y="97764"/>
                  </a:lnTo>
                  <a:lnTo>
                    <a:pt x="17475" y="135432"/>
                  </a:lnTo>
                  <a:lnTo>
                    <a:pt x="4508" y="177063"/>
                  </a:lnTo>
                  <a:lnTo>
                    <a:pt x="0" y="221742"/>
                  </a:lnTo>
                  <a:lnTo>
                    <a:pt x="4508" y="266433"/>
                  </a:lnTo>
                  <a:lnTo>
                    <a:pt x="17475" y="308063"/>
                  </a:lnTo>
                  <a:lnTo>
                    <a:pt x="37998" y="345732"/>
                  </a:lnTo>
                  <a:lnTo>
                    <a:pt x="65163" y="378548"/>
                  </a:lnTo>
                  <a:lnTo>
                    <a:pt x="98094" y="405625"/>
                  </a:lnTo>
                  <a:lnTo>
                    <a:pt x="135890" y="426059"/>
                  </a:lnTo>
                  <a:lnTo>
                    <a:pt x="177660" y="438988"/>
                  </a:lnTo>
                  <a:lnTo>
                    <a:pt x="222504" y="443484"/>
                  </a:lnTo>
                  <a:lnTo>
                    <a:pt x="267335" y="438988"/>
                  </a:lnTo>
                  <a:lnTo>
                    <a:pt x="309105" y="426059"/>
                  </a:lnTo>
                  <a:lnTo>
                    <a:pt x="346900" y="405625"/>
                  </a:lnTo>
                  <a:lnTo>
                    <a:pt x="379831" y="378548"/>
                  </a:lnTo>
                  <a:lnTo>
                    <a:pt x="406996" y="345732"/>
                  </a:lnTo>
                  <a:lnTo>
                    <a:pt x="427520" y="308063"/>
                  </a:lnTo>
                  <a:lnTo>
                    <a:pt x="440486" y="266433"/>
                  </a:lnTo>
                  <a:lnTo>
                    <a:pt x="445008" y="221742"/>
                  </a:lnTo>
                  <a:close/>
                </a:path>
                <a:path w="775970" h="2611120">
                  <a:moveTo>
                    <a:pt x="716280" y="2388108"/>
                  </a:moveTo>
                  <a:lnTo>
                    <a:pt x="711771" y="2343277"/>
                  </a:lnTo>
                  <a:lnTo>
                    <a:pt x="698842" y="2301506"/>
                  </a:lnTo>
                  <a:lnTo>
                    <a:pt x="678408" y="2263711"/>
                  </a:lnTo>
                  <a:lnTo>
                    <a:pt x="651332" y="2230780"/>
                  </a:lnTo>
                  <a:lnTo>
                    <a:pt x="618515" y="2203615"/>
                  </a:lnTo>
                  <a:lnTo>
                    <a:pt x="580847" y="2183092"/>
                  </a:lnTo>
                  <a:lnTo>
                    <a:pt x="539216" y="2170125"/>
                  </a:lnTo>
                  <a:lnTo>
                    <a:pt x="494538" y="2165604"/>
                  </a:lnTo>
                  <a:lnTo>
                    <a:pt x="449846" y="2170125"/>
                  </a:lnTo>
                  <a:lnTo>
                    <a:pt x="408216" y="2183092"/>
                  </a:lnTo>
                  <a:lnTo>
                    <a:pt x="370547" y="2203615"/>
                  </a:lnTo>
                  <a:lnTo>
                    <a:pt x="337731" y="2230780"/>
                  </a:lnTo>
                  <a:lnTo>
                    <a:pt x="310654" y="2263711"/>
                  </a:lnTo>
                  <a:lnTo>
                    <a:pt x="290220" y="2301506"/>
                  </a:lnTo>
                  <a:lnTo>
                    <a:pt x="277291" y="2343277"/>
                  </a:lnTo>
                  <a:lnTo>
                    <a:pt x="272796" y="2388108"/>
                  </a:lnTo>
                  <a:lnTo>
                    <a:pt x="277291" y="2432951"/>
                  </a:lnTo>
                  <a:lnTo>
                    <a:pt x="290220" y="2474722"/>
                  </a:lnTo>
                  <a:lnTo>
                    <a:pt x="310654" y="2512517"/>
                  </a:lnTo>
                  <a:lnTo>
                    <a:pt x="337731" y="2545448"/>
                  </a:lnTo>
                  <a:lnTo>
                    <a:pt x="370547" y="2572613"/>
                  </a:lnTo>
                  <a:lnTo>
                    <a:pt x="408216" y="2593136"/>
                  </a:lnTo>
                  <a:lnTo>
                    <a:pt x="449846" y="2606103"/>
                  </a:lnTo>
                  <a:lnTo>
                    <a:pt x="494538" y="2610612"/>
                  </a:lnTo>
                  <a:lnTo>
                    <a:pt x="539216" y="2606103"/>
                  </a:lnTo>
                  <a:lnTo>
                    <a:pt x="580847" y="2593136"/>
                  </a:lnTo>
                  <a:lnTo>
                    <a:pt x="618515" y="2572613"/>
                  </a:lnTo>
                  <a:lnTo>
                    <a:pt x="651332" y="2545448"/>
                  </a:lnTo>
                  <a:lnTo>
                    <a:pt x="678408" y="2512517"/>
                  </a:lnTo>
                  <a:lnTo>
                    <a:pt x="698842" y="2474722"/>
                  </a:lnTo>
                  <a:lnTo>
                    <a:pt x="711771" y="2432951"/>
                  </a:lnTo>
                  <a:lnTo>
                    <a:pt x="716280" y="2388108"/>
                  </a:lnTo>
                  <a:close/>
                </a:path>
                <a:path w="775970" h="2611120">
                  <a:moveTo>
                    <a:pt x="775716" y="1745742"/>
                  </a:moveTo>
                  <a:lnTo>
                    <a:pt x="772795" y="1698815"/>
                  </a:lnTo>
                  <a:lnTo>
                    <a:pt x="764286" y="1653628"/>
                  </a:lnTo>
                  <a:lnTo>
                    <a:pt x="750519" y="1610525"/>
                  </a:lnTo>
                  <a:lnTo>
                    <a:pt x="731875" y="1569859"/>
                  </a:lnTo>
                  <a:lnTo>
                    <a:pt x="708672" y="1532001"/>
                  </a:lnTo>
                  <a:lnTo>
                    <a:pt x="681278" y="1497266"/>
                  </a:lnTo>
                  <a:lnTo>
                    <a:pt x="650049" y="1466037"/>
                  </a:lnTo>
                  <a:lnTo>
                    <a:pt x="615315" y="1438643"/>
                  </a:lnTo>
                  <a:lnTo>
                    <a:pt x="577456" y="1415440"/>
                  </a:lnTo>
                  <a:lnTo>
                    <a:pt x="536790" y="1396796"/>
                  </a:lnTo>
                  <a:lnTo>
                    <a:pt x="493687" y="1383030"/>
                  </a:lnTo>
                  <a:lnTo>
                    <a:pt x="448500" y="1374521"/>
                  </a:lnTo>
                  <a:lnTo>
                    <a:pt x="401574" y="1371600"/>
                  </a:lnTo>
                  <a:lnTo>
                    <a:pt x="354634" y="1374521"/>
                  </a:lnTo>
                  <a:lnTo>
                    <a:pt x="309448" y="1383030"/>
                  </a:lnTo>
                  <a:lnTo>
                    <a:pt x="266344" y="1396796"/>
                  </a:lnTo>
                  <a:lnTo>
                    <a:pt x="225679" y="1415440"/>
                  </a:lnTo>
                  <a:lnTo>
                    <a:pt x="187820" y="1438643"/>
                  </a:lnTo>
                  <a:lnTo>
                    <a:pt x="153085" y="1466037"/>
                  </a:lnTo>
                  <a:lnTo>
                    <a:pt x="121856" y="1497266"/>
                  </a:lnTo>
                  <a:lnTo>
                    <a:pt x="94462" y="1532001"/>
                  </a:lnTo>
                  <a:lnTo>
                    <a:pt x="71259" y="1569859"/>
                  </a:lnTo>
                  <a:lnTo>
                    <a:pt x="52616" y="1610525"/>
                  </a:lnTo>
                  <a:lnTo>
                    <a:pt x="38849" y="1653628"/>
                  </a:lnTo>
                  <a:lnTo>
                    <a:pt x="30340" y="1698815"/>
                  </a:lnTo>
                  <a:lnTo>
                    <a:pt x="27432" y="1745742"/>
                  </a:lnTo>
                  <a:lnTo>
                    <a:pt x="30340" y="1792681"/>
                  </a:lnTo>
                  <a:lnTo>
                    <a:pt x="38849" y="1837867"/>
                  </a:lnTo>
                  <a:lnTo>
                    <a:pt x="52616" y="1880971"/>
                  </a:lnTo>
                  <a:lnTo>
                    <a:pt x="71259" y="1921637"/>
                  </a:lnTo>
                  <a:lnTo>
                    <a:pt x="94462" y="1959495"/>
                  </a:lnTo>
                  <a:lnTo>
                    <a:pt x="121856" y="1994230"/>
                  </a:lnTo>
                  <a:lnTo>
                    <a:pt x="153085" y="2025459"/>
                  </a:lnTo>
                  <a:lnTo>
                    <a:pt x="187820" y="2052853"/>
                  </a:lnTo>
                  <a:lnTo>
                    <a:pt x="225679" y="2076056"/>
                  </a:lnTo>
                  <a:lnTo>
                    <a:pt x="266344" y="2094699"/>
                  </a:lnTo>
                  <a:lnTo>
                    <a:pt x="309448" y="2108466"/>
                  </a:lnTo>
                  <a:lnTo>
                    <a:pt x="354634" y="2116975"/>
                  </a:lnTo>
                  <a:lnTo>
                    <a:pt x="401574" y="2119884"/>
                  </a:lnTo>
                  <a:lnTo>
                    <a:pt x="448500" y="2116975"/>
                  </a:lnTo>
                  <a:lnTo>
                    <a:pt x="493687" y="2108466"/>
                  </a:lnTo>
                  <a:lnTo>
                    <a:pt x="536790" y="2094699"/>
                  </a:lnTo>
                  <a:lnTo>
                    <a:pt x="577456" y="2076056"/>
                  </a:lnTo>
                  <a:lnTo>
                    <a:pt x="615315" y="2052853"/>
                  </a:lnTo>
                  <a:lnTo>
                    <a:pt x="650049" y="2025459"/>
                  </a:lnTo>
                  <a:lnTo>
                    <a:pt x="681278" y="1994230"/>
                  </a:lnTo>
                  <a:lnTo>
                    <a:pt x="708672" y="1959495"/>
                  </a:lnTo>
                  <a:lnTo>
                    <a:pt x="731875" y="1921637"/>
                  </a:lnTo>
                  <a:lnTo>
                    <a:pt x="750519" y="1880971"/>
                  </a:lnTo>
                  <a:lnTo>
                    <a:pt x="764286" y="1837867"/>
                  </a:lnTo>
                  <a:lnTo>
                    <a:pt x="772795" y="1792681"/>
                  </a:lnTo>
                  <a:lnTo>
                    <a:pt x="775716" y="1745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05933" y="7439787"/>
              <a:ext cx="215265" cy="22860"/>
            </a:xfrm>
            <a:custGeom>
              <a:avLst/>
              <a:gdLst/>
              <a:ahLst/>
              <a:cxnLst/>
              <a:rect l="l" t="t" r="r" b="b"/>
              <a:pathLst>
                <a:path w="215264" h="22859">
                  <a:moveTo>
                    <a:pt x="214934" y="0"/>
                  </a:moveTo>
                  <a:lnTo>
                    <a:pt x="202615" y="0"/>
                  </a:lnTo>
                  <a:lnTo>
                    <a:pt x="202615" y="8890"/>
                  </a:lnTo>
                  <a:lnTo>
                    <a:pt x="23164" y="8890"/>
                  </a:lnTo>
                  <a:lnTo>
                    <a:pt x="23164" y="0"/>
                  </a:lnTo>
                  <a:lnTo>
                    <a:pt x="15049" y="0"/>
                  </a:lnTo>
                  <a:lnTo>
                    <a:pt x="15049" y="8890"/>
                  </a:lnTo>
                  <a:lnTo>
                    <a:pt x="2336" y="8890"/>
                  </a:lnTo>
                  <a:lnTo>
                    <a:pt x="2336" y="1270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11861" y="13970"/>
                  </a:lnTo>
                  <a:lnTo>
                    <a:pt x="11861" y="22860"/>
                  </a:lnTo>
                  <a:lnTo>
                    <a:pt x="23164" y="22860"/>
                  </a:lnTo>
                  <a:lnTo>
                    <a:pt x="23164" y="13970"/>
                  </a:lnTo>
                  <a:lnTo>
                    <a:pt x="202615" y="13970"/>
                  </a:lnTo>
                  <a:lnTo>
                    <a:pt x="202615" y="22860"/>
                  </a:lnTo>
                  <a:lnTo>
                    <a:pt x="214934" y="22860"/>
                  </a:lnTo>
                  <a:lnTo>
                    <a:pt x="214934" y="13970"/>
                  </a:lnTo>
                  <a:lnTo>
                    <a:pt x="214934" y="12700"/>
                  </a:lnTo>
                  <a:lnTo>
                    <a:pt x="214934" y="8890"/>
                  </a:lnTo>
                  <a:lnTo>
                    <a:pt x="214934" y="0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54835" y="9494375"/>
              <a:ext cx="343535" cy="343535"/>
            </a:xfrm>
            <a:custGeom>
              <a:avLst/>
              <a:gdLst/>
              <a:ahLst/>
              <a:cxnLst/>
              <a:rect l="l" t="t" r="r" b="b"/>
              <a:pathLst>
                <a:path w="343534" h="343534">
                  <a:moveTo>
                    <a:pt x="171567" y="0"/>
                  </a:moveTo>
                  <a:lnTo>
                    <a:pt x="127981" y="5539"/>
                  </a:lnTo>
                  <a:lnTo>
                    <a:pt x="86682" y="22157"/>
                  </a:lnTo>
                  <a:lnTo>
                    <a:pt x="49958" y="49853"/>
                  </a:lnTo>
                  <a:lnTo>
                    <a:pt x="22203" y="86506"/>
                  </a:lnTo>
                  <a:lnTo>
                    <a:pt x="5550" y="127723"/>
                  </a:lnTo>
                  <a:lnTo>
                    <a:pt x="0" y="171221"/>
                  </a:lnTo>
                  <a:lnTo>
                    <a:pt x="5550" y="214719"/>
                  </a:lnTo>
                  <a:lnTo>
                    <a:pt x="22203" y="255936"/>
                  </a:lnTo>
                  <a:lnTo>
                    <a:pt x="49958" y="292588"/>
                  </a:lnTo>
                  <a:lnTo>
                    <a:pt x="86682" y="320597"/>
                  </a:lnTo>
                  <a:lnTo>
                    <a:pt x="127981" y="337403"/>
                  </a:lnTo>
                  <a:lnTo>
                    <a:pt x="171567" y="343004"/>
                  </a:lnTo>
                  <a:lnTo>
                    <a:pt x="215153" y="337403"/>
                  </a:lnTo>
                  <a:lnTo>
                    <a:pt x="256452" y="320597"/>
                  </a:lnTo>
                  <a:lnTo>
                    <a:pt x="293176" y="292588"/>
                  </a:lnTo>
                  <a:lnTo>
                    <a:pt x="320925" y="255936"/>
                  </a:lnTo>
                  <a:lnTo>
                    <a:pt x="337575" y="214719"/>
                  </a:lnTo>
                  <a:lnTo>
                    <a:pt x="343125" y="171221"/>
                  </a:lnTo>
                  <a:lnTo>
                    <a:pt x="337575" y="127723"/>
                  </a:lnTo>
                  <a:lnTo>
                    <a:pt x="320925" y="86506"/>
                  </a:lnTo>
                  <a:lnTo>
                    <a:pt x="293176" y="49853"/>
                  </a:lnTo>
                  <a:lnTo>
                    <a:pt x="256452" y="22157"/>
                  </a:lnTo>
                  <a:lnTo>
                    <a:pt x="215153" y="5539"/>
                  </a:lnTo>
                  <a:lnTo>
                    <a:pt x="171567" y="0"/>
                  </a:lnTo>
                  <a:close/>
                </a:path>
              </a:pathLst>
            </a:custGeom>
            <a:solidFill>
              <a:srgbClr val="009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853424" y="9492996"/>
              <a:ext cx="342900" cy="344805"/>
            </a:xfrm>
            <a:custGeom>
              <a:avLst/>
              <a:gdLst/>
              <a:ahLst/>
              <a:cxnLst/>
              <a:rect l="l" t="t" r="r" b="b"/>
              <a:pathLst>
                <a:path w="342900" h="344804">
                  <a:moveTo>
                    <a:pt x="177799" y="0"/>
                  </a:moveTo>
                  <a:lnTo>
                    <a:pt x="168097" y="0"/>
                  </a:lnTo>
                  <a:lnTo>
                    <a:pt x="165282" y="31191"/>
                  </a:lnTo>
                  <a:lnTo>
                    <a:pt x="156794" y="61398"/>
                  </a:lnTo>
                  <a:lnTo>
                    <a:pt x="142561" y="89918"/>
                  </a:lnTo>
                  <a:lnTo>
                    <a:pt x="122516" y="116052"/>
                  </a:lnTo>
                  <a:lnTo>
                    <a:pt x="53797" y="47167"/>
                  </a:lnTo>
                  <a:lnTo>
                    <a:pt x="51549" y="49415"/>
                  </a:lnTo>
                  <a:lnTo>
                    <a:pt x="50050" y="50165"/>
                  </a:lnTo>
                  <a:lnTo>
                    <a:pt x="49314" y="51663"/>
                  </a:lnTo>
                  <a:lnTo>
                    <a:pt x="47815" y="52412"/>
                  </a:lnTo>
                  <a:lnTo>
                    <a:pt x="47066" y="53911"/>
                  </a:lnTo>
                  <a:lnTo>
                    <a:pt x="115798" y="122796"/>
                  </a:lnTo>
                  <a:lnTo>
                    <a:pt x="90038" y="142881"/>
                  </a:lnTo>
                  <a:lnTo>
                    <a:pt x="61542" y="157141"/>
                  </a:lnTo>
                  <a:lnTo>
                    <a:pt x="31225" y="165646"/>
                  </a:lnTo>
                  <a:lnTo>
                    <a:pt x="0" y="168465"/>
                  </a:lnTo>
                  <a:lnTo>
                    <a:pt x="0" y="175209"/>
                  </a:lnTo>
                  <a:lnTo>
                    <a:pt x="749" y="178206"/>
                  </a:lnTo>
                  <a:lnTo>
                    <a:pt x="33223" y="175234"/>
                  </a:lnTo>
                  <a:lnTo>
                    <a:pt x="64995" y="166225"/>
                  </a:lnTo>
                  <a:lnTo>
                    <a:pt x="95086" y="151036"/>
                  </a:lnTo>
                  <a:lnTo>
                    <a:pt x="122516" y="129527"/>
                  </a:lnTo>
                  <a:lnTo>
                    <a:pt x="164350" y="172212"/>
                  </a:lnTo>
                  <a:lnTo>
                    <a:pt x="47066" y="289763"/>
                  </a:lnTo>
                  <a:lnTo>
                    <a:pt x="47815" y="291261"/>
                  </a:lnTo>
                  <a:lnTo>
                    <a:pt x="51549" y="295008"/>
                  </a:lnTo>
                  <a:lnTo>
                    <a:pt x="53047" y="295757"/>
                  </a:lnTo>
                  <a:lnTo>
                    <a:pt x="53797" y="297256"/>
                  </a:lnTo>
                  <a:lnTo>
                    <a:pt x="171830" y="178955"/>
                  </a:lnTo>
                  <a:lnTo>
                    <a:pt x="213664" y="221627"/>
                  </a:lnTo>
                  <a:lnTo>
                    <a:pt x="192521" y="248700"/>
                  </a:lnTo>
                  <a:lnTo>
                    <a:pt x="177333" y="278722"/>
                  </a:lnTo>
                  <a:lnTo>
                    <a:pt x="168169" y="310708"/>
                  </a:lnTo>
                  <a:lnTo>
                    <a:pt x="165099" y="343674"/>
                  </a:lnTo>
                  <a:lnTo>
                    <a:pt x="168097" y="343674"/>
                  </a:lnTo>
                  <a:lnTo>
                    <a:pt x="171830" y="344424"/>
                  </a:lnTo>
                  <a:lnTo>
                    <a:pt x="174815" y="343674"/>
                  </a:lnTo>
                  <a:lnTo>
                    <a:pt x="177627" y="312810"/>
                  </a:lnTo>
                  <a:lnTo>
                    <a:pt x="186112" y="282651"/>
                  </a:lnTo>
                  <a:lnTo>
                    <a:pt x="200340" y="254177"/>
                  </a:lnTo>
                  <a:lnTo>
                    <a:pt x="220383" y="228371"/>
                  </a:lnTo>
                  <a:lnTo>
                    <a:pt x="289115" y="297256"/>
                  </a:lnTo>
                  <a:lnTo>
                    <a:pt x="289864" y="295757"/>
                  </a:lnTo>
                  <a:lnTo>
                    <a:pt x="291350" y="295008"/>
                  </a:lnTo>
                  <a:lnTo>
                    <a:pt x="295097" y="291261"/>
                  </a:lnTo>
                  <a:lnTo>
                    <a:pt x="295833" y="289763"/>
                  </a:lnTo>
                  <a:lnTo>
                    <a:pt x="227114" y="221627"/>
                  </a:lnTo>
                  <a:lnTo>
                    <a:pt x="253188" y="201424"/>
                  </a:lnTo>
                  <a:lnTo>
                    <a:pt x="281644" y="186907"/>
                  </a:lnTo>
                  <a:lnTo>
                    <a:pt x="311781" y="178145"/>
                  </a:lnTo>
                  <a:lnTo>
                    <a:pt x="342899" y="175209"/>
                  </a:lnTo>
                  <a:lnTo>
                    <a:pt x="342899" y="165468"/>
                  </a:lnTo>
                  <a:lnTo>
                    <a:pt x="309997" y="168545"/>
                  </a:lnTo>
                  <a:lnTo>
                    <a:pt x="278002" y="177730"/>
                  </a:lnTo>
                  <a:lnTo>
                    <a:pt x="247827" y="192953"/>
                  </a:lnTo>
                  <a:lnTo>
                    <a:pt x="220383" y="214147"/>
                  </a:lnTo>
                  <a:lnTo>
                    <a:pt x="178549" y="172212"/>
                  </a:lnTo>
                  <a:lnTo>
                    <a:pt x="295833" y="53911"/>
                  </a:lnTo>
                  <a:lnTo>
                    <a:pt x="295097" y="52412"/>
                  </a:lnTo>
                  <a:lnTo>
                    <a:pt x="293598" y="51663"/>
                  </a:lnTo>
                  <a:lnTo>
                    <a:pt x="292849" y="50165"/>
                  </a:lnTo>
                  <a:lnTo>
                    <a:pt x="291350" y="49415"/>
                  </a:lnTo>
                  <a:lnTo>
                    <a:pt x="289115" y="47167"/>
                  </a:lnTo>
                  <a:lnTo>
                    <a:pt x="171830" y="165468"/>
                  </a:lnTo>
                  <a:lnTo>
                    <a:pt x="129247" y="122796"/>
                  </a:lnTo>
                  <a:lnTo>
                    <a:pt x="150384" y="95290"/>
                  </a:lnTo>
                  <a:lnTo>
                    <a:pt x="165568" y="65046"/>
                  </a:lnTo>
                  <a:lnTo>
                    <a:pt x="174730" y="32977"/>
                  </a:lnTo>
                  <a:lnTo>
                    <a:pt x="177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6229" y="8304279"/>
              <a:ext cx="86867" cy="868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0218" y="8476493"/>
              <a:ext cx="140208" cy="1402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19700" y="8436864"/>
              <a:ext cx="841375" cy="518159"/>
            </a:xfrm>
            <a:custGeom>
              <a:avLst/>
              <a:gdLst/>
              <a:ahLst/>
              <a:cxnLst/>
              <a:rect l="l" t="t" r="r" b="b"/>
              <a:pathLst>
                <a:path w="841375" h="518159">
                  <a:moveTo>
                    <a:pt x="794880" y="0"/>
                  </a:moveTo>
                  <a:lnTo>
                    <a:pt x="46367" y="0"/>
                  </a:lnTo>
                  <a:lnTo>
                    <a:pt x="28396" y="3667"/>
                  </a:lnTo>
                  <a:lnTo>
                    <a:pt x="13649" y="13642"/>
                  </a:lnTo>
                  <a:lnTo>
                    <a:pt x="3669" y="28385"/>
                  </a:lnTo>
                  <a:lnTo>
                    <a:pt x="0" y="46354"/>
                  </a:lnTo>
                  <a:lnTo>
                    <a:pt x="0" y="518159"/>
                  </a:lnTo>
                  <a:lnTo>
                    <a:pt x="841248" y="518159"/>
                  </a:lnTo>
                  <a:lnTo>
                    <a:pt x="841248" y="46354"/>
                  </a:lnTo>
                  <a:lnTo>
                    <a:pt x="837578" y="28385"/>
                  </a:lnTo>
                  <a:lnTo>
                    <a:pt x="827598" y="13642"/>
                  </a:lnTo>
                  <a:lnTo>
                    <a:pt x="812851" y="3667"/>
                  </a:lnTo>
                  <a:lnTo>
                    <a:pt x="794880" y="0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60847" y="8479536"/>
              <a:ext cx="762000" cy="419100"/>
            </a:xfrm>
            <a:custGeom>
              <a:avLst/>
              <a:gdLst/>
              <a:ahLst/>
              <a:cxnLst/>
              <a:rect l="l" t="t" r="r" b="b"/>
              <a:pathLst>
                <a:path w="762000" h="419100">
                  <a:moveTo>
                    <a:pt x="762000" y="0"/>
                  </a:moveTo>
                  <a:lnTo>
                    <a:pt x="0" y="0"/>
                  </a:lnTo>
                  <a:lnTo>
                    <a:pt x="0" y="419099"/>
                  </a:lnTo>
                  <a:lnTo>
                    <a:pt x="762000" y="419099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23688" y="8971788"/>
              <a:ext cx="1033780" cy="76200"/>
            </a:xfrm>
            <a:custGeom>
              <a:avLst/>
              <a:gdLst/>
              <a:ahLst/>
              <a:cxnLst/>
              <a:rect l="l" t="t" r="r" b="b"/>
              <a:pathLst>
                <a:path w="1033779" h="76200">
                  <a:moveTo>
                    <a:pt x="1033272" y="0"/>
                  </a:moveTo>
                  <a:lnTo>
                    <a:pt x="0" y="0"/>
                  </a:lnTo>
                  <a:lnTo>
                    <a:pt x="0" y="32867"/>
                  </a:lnTo>
                  <a:lnTo>
                    <a:pt x="3397" y="49727"/>
                  </a:lnTo>
                  <a:lnTo>
                    <a:pt x="12609" y="63501"/>
                  </a:lnTo>
                  <a:lnTo>
                    <a:pt x="26162" y="72792"/>
                  </a:lnTo>
                  <a:lnTo>
                    <a:pt x="42583" y="76199"/>
                  </a:lnTo>
                  <a:lnTo>
                    <a:pt x="990688" y="76199"/>
                  </a:lnTo>
                  <a:lnTo>
                    <a:pt x="1007425" y="72792"/>
                  </a:lnTo>
                  <a:lnTo>
                    <a:pt x="1020943" y="63501"/>
                  </a:lnTo>
                  <a:lnTo>
                    <a:pt x="1029979" y="49727"/>
                  </a:lnTo>
                  <a:lnTo>
                    <a:pt x="1033272" y="32867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83708" y="8502396"/>
              <a:ext cx="711835" cy="368935"/>
            </a:xfrm>
            <a:custGeom>
              <a:avLst/>
              <a:gdLst/>
              <a:ahLst/>
              <a:cxnLst/>
              <a:rect l="l" t="t" r="r" b="b"/>
              <a:pathLst>
                <a:path w="711835" h="368934">
                  <a:moveTo>
                    <a:pt x="230124" y="313944"/>
                  </a:moveTo>
                  <a:lnTo>
                    <a:pt x="30480" y="313944"/>
                  </a:lnTo>
                  <a:lnTo>
                    <a:pt x="30480" y="368808"/>
                  </a:lnTo>
                  <a:lnTo>
                    <a:pt x="230124" y="368808"/>
                  </a:lnTo>
                  <a:lnTo>
                    <a:pt x="230124" y="313944"/>
                  </a:lnTo>
                  <a:close/>
                </a:path>
                <a:path w="711835" h="368934">
                  <a:moveTo>
                    <a:pt x="711708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711708" y="60960"/>
                  </a:lnTo>
                  <a:lnTo>
                    <a:pt x="711708" y="0"/>
                  </a:lnTo>
                  <a:close/>
                </a:path>
              </a:pathLst>
            </a:custGeom>
            <a:solidFill>
              <a:srgbClr val="FABF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14188" y="8578609"/>
              <a:ext cx="652780" cy="291465"/>
            </a:xfrm>
            <a:custGeom>
              <a:avLst/>
              <a:gdLst/>
              <a:ahLst/>
              <a:cxnLst/>
              <a:rect l="l" t="t" r="r" b="b"/>
              <a:pathLst>
                <a:path w="652779" h="291465">
                  <a:moveTo>
                    <a:pt x="199644" y="208775"/>
                  </a:moveTo>
                  <a:lnTo>
                    <a:pt x="0" y="208775"/>
                  </a:lnTo>
                  <a:lnTo>
                    <a:pt x="0" y="216395"/>
                  </a:lnTo>
                  <a:lnTo>
                    <a:pt x="199644" y="216395"/>
                  </a:lnTo>
                  <a:lnTo>
                    <a:pt x="199644" y="208775"/>
                  </a:lnTo>
                  <a:close/>
                </a:path>
                <a:path w="652779" h="291465">
                  <a:moveTo>
                    <a:pt x="199644" y="187439"/>
                  </a:moveTo>
                  <a:lnTo>
                    <a:pt x="0" y="187439"/>
                  </a:lnTo>
                  <a:lnTo>
                    <a:pt x="0" y="193535"/>
                  </a:lnTo>
                  <a:lnTo>
                    <a:pt x="199644" y="193535"/>
                  </a:lnTo>
                  <a:lnTo>
                    <a:pt x="199644" y="187439"/>
                  </a:lnTo>
                  <a:close/>
                </a:path>
                <a:path w="652779" h="291465">
                  <a:moveTo>
                    <a:pt x="199644" y="164592"/>
                  </a:moveTo>
                  <a:lnTo>
                    <a:pt x="0" y="164592"/>
                  </a:lnTo>
                  <a:lnTo>
                    <a:pt x="0" y="170675"/>
                  </a:lnTo>
                  <a:lnTo>
                    <a:pt x="199644" y="170675"/>
                  </a:lnTo>
                  <a:lnTo>
                    <a:pt x="199644" y="164592"/>
                  </a:lnTo>
                  <a:close/>
                </a:path>
                <a:path w="652779" h="291465">
                  <a:moveTo>
                    <a:pt x="199644" y="140195"/>
                  </a:moveTo>
                  <a:lnTo>
                    <a:pt x="0" y="140195"/>
                  </a:lnTo>
                  <a:lnTo>
                    <a:pt x="0" y="147815"/>
                  </a:lnTo>
                  <a:lnTo>
                    <a:pt x="199644" y="147815"/>
                  </a:lnTo>
                  <a:lnTo>
                    <a:pt x="199644" y="140195"/>
                  </a:lnTo>
                  <a:close/>
                </a:path>
                <a:path w="652779" h="291465">
                  <a:moveTo>
                    <a:pt x="199644" y="117335"/>
                  </a:moveTo>
                  <a:lnTo>
                    <a:pt x="0" y="117335"/>
                  </a:lnTo>
                  <a:lnTo>
                    <a:pt x="0" y="124955"/>
                  </a:lnTo>
                  <a:lnTo>
                    <a:pt x="199644" y="124955"/>
                  </a:lnTo>
                  <a:lnTo>
                    <a:pt x="199644" y="117335"/>
                  </a:lnTo>
                  <a:close/>
                </a:path>
                <a:path w="652779" h="291465">
                  <a:moveTo>
                    <a:pt x="199644" y="94475"/>
                  </a:moveTo>
                  <a:lnTo>
                    <a:pt x="0" y="94475"/>
                  </a:lnTo>
                  <a:lnTo>
                    <a:pt x="0" y="102095"/>
                  </a:lnTo>
                  <a:lnTo>
                    <a:pt x="199644" y="102095"/>
                  </a:lnTo>
                  <a:lnTo>
                    <a:pt x="199644" y="94475"/>
                  </a:lnTo>
                  <a:close/>
                </a:path>
                <a:path w="652779" h="291465">
                  <a:moveTo>
                    <a:pt x="199644" y="71602"/>
                  </a:moveTo>
                  <a:lnTo>
                    <a:pt x="0" y="71602"/>
                  </a:lnTo>
                  <a:lnTo>
                    <a:pt x="0" y="77711"/>
                  </a:lnTo>
                  <a:lnTo>
                    <a:pt x="199644" y="77711"/>
                  </a:lnTo>
                  <a:lnTo>
                    <a:pt x="199644" y="71602"/>
                  </a:lnTo>
                  <a:close/>
                </a:path>
                <a:path w="652779" h="291465">
                  <a:moveTo>
                    <a:pt x="199644" y="45707"/>
                  </a:moveTo>
                  <a:lnTo>
                    <a:pt x="0" y="45707"/>
                  </a:lnTo>
                  <a:lnTo>
                    <a:pt x="0" y="54851"/>
                  </a:lnTo>
                  <a:lnTo>
                    <a:pt x="199644" y="54851"/>
                  </a:lnTo>
                  <a:lnTo>
                    <a:pt x="199644" y="45707"/>
                  </a:lnTo>
                  <a:close/>
                </a:path>
                <a:path w="652779" h="291465">
                  <a:moveTo>
                    <a:pt x="199644" y="22847"/>
                  </a:moveTo>
                  <a:lnTo>
                    <a:pt x="0" y="22847"/>
                  </a:lnTo>
                  <a:lnTo>
                    <a:pt x="0" y="31991"/>
                  </a:lnTo>
                  <a:lnTo>
                    <a:pt x="199644" y="31991"/>
                  </a:lnTo>
                  <a:lnTo>
                    <a:pt x="199644" y="22847"/>
                  </a:lnTo>
                  <a:close/>
                </a:path>
                <a:path w="652779" h="291465">
                  <a:moveTo>
                    <a:pt x="199644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199644" y="9131"/>
                  </a:lnTo>
                  <a:lnTo>
                    <a:pt x="199644" y="0"/>
                  </a:lnTo>
                  <a:close/>
                </a:path>
                <a:path w="652779" h="291465">
                  <a:moveTo>
                    <a:pt x="420598" y="281927"/>
                  </a:moveTo>
                  <a:lnTo>
                    <a:pt x="220980" y="281927"/>
                  </a:lnTo>
                  <a:lnTo>
                    <a:pt x="220980" y="291071"/>
                  </a:lnTo>
                  <a:lnTo>
                    <a:pt x="420598" y="291071"/>
                  </a:lnTo>
                  <a:lnTo>
                    <a:pt x="420598" y="281927"/>
                  </a:lnTo>
                  <a:close/>
                </a:path>
                <a:path w="652779" h="291465">
                  <a:moveTo>
                    <a:pt x="420598" y="91427"/>
                  </a:moveTo>
                  <a:lnTo>
                    <a:pt x="220980" y="91427"/>
                  </a:lnTo>
                  <a:lnTo>
                    <a:pt x="220980" y="100571"/>
                  </a:lnTo>
                  <a:lnTo>
                    <a:pt x="420598" y="100571"/>
                  </a:lnTo>
                  <a:lnTo>
                    <a:pt x="420598" y="91427"/>
                  </a:lnTo>
                  <a:close/>
                </a:path>
                <a:path w="652779" h="291465">
                  <a:moveTo>
                    <a:pt x="420598" y="71602"/>
                  </a:moveTo>
                  <a:lnTo>
                    <a:pt x="220980" y="71602"/>
                  </a:lnTo>
                  <a:lnTo>
                    <a:pt x="220980" y="77711"/>
                  </a:lnTo>
                  <a:lnTo>
                    <a:pt x="420598" y="77711"/>
                  </a:lnTo>
                  <a:lnTo>
                    <a:pt x="420598" y="71602"/>
                  </a:lnTo>
                  <a:close/>
                </a:path>
                <a:path w="652779" h="291465">
                  <a:moveTo>
                    <a:pt x="420598" y="45707"/>
                  </a:moveTo>
                  <a:lnTo>
                    <a:pt x="220980" y="45707"/>
                  </a:lnTo>
                  <a:lnTo>
                    <a:pt x="220980" y="54851"/>
                  </a:lnTo>
                  <a:lnTo>
                    <a:pt x="420598" y="54851"/>
                  </a:lnTo>
                  <a:lnTo>
                    <a:pt x="420598" y="45707"/>
                  </a:lnTo>
                  <a:close/>
                </a:path>
                <a:path w="652779" h="291465">
                  <a:moveTo>
                    <a:pt x="420598" y="25882"/>
                  </a:moveTo>
                  <a:lnTo>
                    <a:pt x="220980" y="25882"/>
                  </a:lnTo>
                  <a:lnTo>
                    <a:pt x="220980" y="31991"/>
                  </a:lnTo>
                  <a:lnTo>
                    <a:pt x="420598" y="31991"/>
                  </a:lnTo>
                  <a:lnTo>
                    <a:pt x="420598" y="25882"/>
                  </a:lnTo>
                  <a:close/>
                </a:path>
                <a:path w="652779" h="291465">
                  <a:moveTo>
                    <a:pt x="420598" y="0"/>
                  </a:moveTo>
                  <a:lnTo>
                    <a:pt x="220980" y="0"/>
                  </a:lnTo>
                  <a:lnTo>
                    <a:pt x="220980" y="9131"/>
                  </a:lnTo>
                  <a:lnTo>
                    <a:pt x="420598" y="9131"/>
                  </a:lnTo>
                  <a:lnTo>
                    <a:pt x="420598" y="0"/>
                  </a:lnTo>
                  <a:close/>
                </a:path>
                <a:path w="652779" h="291465">
                  <a:moveTo>
                    <a:pt x="652272" y="68580"/>
                  </a:moveTo>
                  <a:lnTo>
                    <a:pt x="446532" y="68580"/>
                  </a:lnTo>
                  <a:lnTo>
                    <a:pt x="446532" y="76187"/>
                  </a:lnTo>
                  <a:lnTo>
                    <a:pt x="652272" y="76187"/>
                  </a:lnTo>
                  <a:lnTo>
                    <a:pt x="652272" y="68580"/>
                  </a:lnTo>
                  <a:close/>
                </a:path>
                <a:path w="652779" h="291465">
                  <a:moveTo>
                    <a:pt x="652272" y="45707"/>
                  </a:moveTo>
                  <a:lnTo>
                    <a:pt x="446532" y="45707"/>
                  </a:lnTo>
                  <a:lnTo>
                    <a:pt x="446532" y="54851"/>
                  </a:lnTo>
                  <a:lnTo>
                    <a:pt x="652272" y="54851"/>
                  </a:lnTo>
                  <a:lnTo>
                    <a:pt x="652272" y="45707"/>
                  </a:lnTo>
                  <a:close/>
                </a:path>
                <a:path w="652779" h="291465">
                  <a:moveTo>
                    <a:pt x="652272" y="22860"/>
                  </a:moveTo>
                  <a:lnTo>
                    <a:pt x="446532" y="22860"/>
                  </a:lnTo>
                  <a:lnTo>
                    <a:pt x="446532" y="30467"/>
                  </a:lnTo>
                  <a:lnTo>
                    <a:pt x="652272" y="30467"/>
                  </a:lnTo>
                  <a:lnTo>
                    <a:pt x="652272" y="22860"/>
                  </a:lnTo>
                  <a:close/>
                </a:path>
                <a:path w="652779" h="291465">
                  <a:moveTo>
                    <a:pt x="652272" y="0"/>
                  </a:moveTo>
                  <a:lnTo>
                    <a:pt x="446532" y="0"/>
                  </a:lnTo>
                  <a:lnTo>
                    <a:pt x="446532" y="9131"/>
                  </a:lnTo>
                  <a:lnTo>
                    <a:pt x="652272" y="9131"/>
                  </a:lnTo>
                  <a:lnTo>
                    <a:pt x="652272" y="0"/>
                  </a:lnTo>
                  <a:close/>
                </a:path>
              </a:pathLst>
            </a:custGeom>
            <a:solidFill>
              <a:srgbClr val="97A5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14188" y="8528317"/>
              <a:ext cx="200025" cy="7620"/>
            </a:xfrm>
            <a:custGeom>
              <a:avLst/>
              <a:gdLst/>
              <a:ahLst/>
              <a:cxnLst/>
              <a:rect l="l" t="t" r="r" b="b"/>
              <a:pathLst>
                <a:path w="200025" h="7620">
                  <a:moveTo>
                    <a:pt x="199644" y="0"/>
                  </a:moveTo>
                  <a:lnTo>
                    <a:pt x="0" y="0"/>
                  </a:lnTo>
                  <a:lnTo>
                    <a:pt x="0" y="7607"/>
                  </a:lnTo>
                  <a:lnTo>
                    <a:pt x="199644" y="7607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60720" y="8782812"/>
              <a:ext cx="205740" cy="88900"/>
            </a:xfrm>
            <a:custGeom>
              <a:avLst/>
              <a:gdLst/>
              <a:ahLst/>
              <a:cxnLst/>
              <a:rect l="l" t="t" r="r" b="b"/>
              <a:pathLst>
                <a:path w="205739" h="88900">
                  <a:moveTo>
                    <a:pt x="91440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91440" y="88392"/>
                  </a:lnTo>
                  <a:lnTo>
                    <a:pt x="91440" y="0"/>
                  </a:lnTo>
                  <a:close/>
                </a:path>
                <a:path w="205739" h="88900">
                  <a:moveTo>
                    <a:pt x="205740" y="0"/>
                  </a:moveTo>
                  <a:lnTo>
                    <a:pt x="114300" y="0"/>
                  </a:lnTo>
                  <a:lnTo>
                    <a:pt x="114300" y="88392"/>
                  </a:lnTo>
                  <a:lnTo>
                    <a:pt x="205740" y="88392"/>
                  </a:lnTo>
                  <a:lnTo>
                    <a:pt x="205740" y="0"/>
                  </a:lnTo>
                  <a:close/>
                </a:path>
              </a:pathLst>
            </a:custGeom>
            <a:solidFill>
              <a:srgbClr val="FABF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60720" y="8677656"/>
              <a:ext cx="205740" cy="88900"/>
            </a:xfrm>
            <a:custGeom>
              <a:avLst/>
              <a:gdLst/>
              <a:ahLst/>
              <a:cxnLst/>
              <a:rect l="l" t="t" r="r" b="b"/>
              <a:pathLst>
                <a:path w="205739" h="88900">
                  <a:moveTo>
                    <a:pt x="205739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205739" y="88391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97A5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51220" y="8516112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4">
                  <a:moveTo>
                    <a:pt x="23660" y="0"/>
                  </a:moveTo>
                  <a:lnTo>
                    <a:pt x="6819" y="0"/>
                  </a:lnTo>
                  <a:lnTo>
                    <a:pt x="0" y="7162"/>
                  </a:lnTo>
                  <a:lnTo>
                    <a:pt x="0" y="16001"/>
                  </a:lnTo>
                  <a:lnTo>
                    <a:pt x="0" y="24841"/>
                  </a:lnTo>
                  <a:lnTo>
                    <a:pt x="6819" y="32003"/>
                  </a:lnTo>
                  <a:lnTo>
                    <a:pt x="23660" y="32003"/>
                  </a:lnTo>
                  <a:lnTo>
                    <a:pt x="30480" y="24841"/>
                  </a:lnTo>
                  <a:lnTo>
                    <a:pt x="30480" y="7162"/>
                  </a:lnTo>
                  <a:lnTo>
                    <a:pt x="23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25083" y="8990076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4">
                  <a:moveTo>
                    <a:pt x="24841" y="0"/>
                  </a:moveTo>
                  <a:lnTo>
                    <a:pt x="7162" y="0"/>
                  </a:lnTo>
                  <a:lnTo>
                    <a:pt x="0" y="7162"/>
                  </a:lnTo>
                  <a:lnTo>
                    <a:pt x="0" y="16002"/>
                  </a:lnTo>
                  <a:lnTo>
                    <a:pt x="0" y="24841"/>
                  </a:lnTo>
                  <a:lnTo>
                    <a:pt x="7162" y="32004"/>
                  </a:lnTo>
                  <a:lnTo>
                    <a:pt x="24841" y="32004"/>
                  </a:lnTo>
                  <a:lnTo>
                    <a:pt x="32004" y="24841"/>
                  </a:lnTo>
                  <a:lnTo>
                    <a:pt x="32004" y="7162"/>
                  </a:lnTo>
                  <a:lnTo>
                    <a:pt x="24841" y="0"/>
                  </a:lnTo>
                  <a:close/>
                </a:path>
              </a:pathLst>
            </a:custGeom>
            <a:solidFill>
              <a:srgbClr val="E2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1744" y="8702043"/>
              <a:ext cx="134112" cy="13563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6980" y="9096756"/>
              <a:ext cx="141731" cy="1661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0744" y="9448800"/>
              <a:ext cx="152403" cy="10972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80450" y="8563089"/>
              <a:ext cx="730885" cy="730885"/>
            </a:xfrm>
            <a:custGeom>
              <a:avLst/>
              <a:gdLst/>
              <a:ahLst/>
              <a:cxnLst/>
              <a:rect l="l" t="t" r="r" b="b"/>
              <a:pathLst>
                <a:path w="730885" h="730884">
                  <a:moveTo>
                    <a:pt x="386841" y="0"/>
                  </a:moveTo>
                  <a:lnTo>
                    <a:pt x="343632" y="0"/>
                  </a:lnTo>
                  <a:lnTo>
                    <a:pt x="300667" y="5066"/>
                  </a:lnTo>
                  <a:lnTo>
                    <a:pt x="258430" y="15198"/>
                  </a:lnTo>
                  <a:lnTo>
                    <a:pt x="217409" y="30397"/>
                  </a:lnTo>
                  <a:lnTo>
                    <a:pt x="178088" y="50661"/>
                  </a:lnTo>
                  <a:lnTo>
                    <a:pt x="140954" y="75992"/>
                  </a:lnTo>
                  <a:lnTo>
                    <a:pt x="106493" y="106389"/>
                  </a:lnTo>
                  <a:lnTo>
                    <a:pt x="76066" y="140817"/>
                  </a:lnTo>
                  <a:lnTo>
                    <a:pt x="50711" y="177915"/>
                  </a:lnTo>
                  <a:lnTo>
                    <a:pt x="30426" y="217199"/>
                  </a:lnTo>
                  <a:lnTo>
                    <a:pt x="15213" y="258183"/>
                  </a:lnTo>
                  <a:lnTo>
                    <a:pt x="5071" y="300381"/>
                  </a:lnTo>
                  <a:lnTo>
                    <a:pt x="0" y="343307"/>
                  </a:lnTo>
                  <a:lnTo>
                    <a:pt x="0" y="386476"/>
                  </a:lnTo>
                  <a:lnTo>
                    <a:pt x="5071" y="429402"/>
                  </a:lnTo>
                  <a:lnTo>
                    <a:pt x="15213" y="471600"/>
                  </a:lnTo>
                  <a:lnTo>
                    <a:pt x="30426" y="512583"/>
                  </a:lnTo>
                  <a:lnTo>
                    <a:pt x="50711" y="551867"/>
                  </a:lnTo>
                  <a:lnTo>
                    <a:pt x="76066" y="588966"/>
                  </a:lnTo>
                  <a:lnTo>
                    <a:pt x="106493" y="623393"/>
                  </a:lnTo>
                  <a:lnTo>
                    <a:pt x="140954" y="653950"/>
                  </a:lnTo>
                  <a:lnTo>
                    <a:pt x="178088" y="679414"/>
                  </a:lnTo>
                  <a:lnTo>
                    <a:pt x="217409" y="699785"/>
                  </a:lnTo>
                  <a:lnTo>
                    <a:pt x="258430" y="715063"/>
                  </a:lnTo>
                  <a:lnTo>
                    <a:pt x="300667" y="725249"/>
                  </a:lnTo>
                  <a:lnTo>
                    <a:pt x="343632" y="730342"/>
                  </a:lnTo>
                  <a:lnTo>
                    <a:pt x="386841" y="730342"/>
                  </a:lnTo>
                  <a:lnTo>
                    <a:pt x="429807" y="725249"/>
                  </a:lnTo>
                  <a:lnTo>
                    <a:pt x="472043" y="715063"/>
                  </a:lnTo>
                  <a:lnTo>
                    <a:pt x="513065" y="699785"/>
                  </a:lnTo>
                  <a:lnTo>
                    <a:pt x="552386" y="679414"/>
                  </a:lnTo>
                  <a:lnTo>
                    <a:pt x="589519" y="653950"/>
                  </a:lnTo>
                  <a:lnTo>
                    <a:pt x="623980" y="623393"/>
                  </a:lnTo>
                  <a:lnTo>
                    <a:pt x="654404" y="588966"/>
                  </a:lnTo>
                  <a:lnTo>
                    <a:pt x="679758" y="551867"/>
                  </a:lnTo>
                  <a:lnTo>
                    <a:pt x="700040" y="512583"/>
                  </a:lnTo>
                  <a:lnTo>
                    <a:pt x="715252" y="471600"/>
                  </a:lnTo>
                  <a:lnTo>
                    <a:pt x="725394" y="429402"/>
                  </a:lnTo>
                  <a:lnTo>
                    <a:pt x="730464" y="386476"/>
                  </a:lnTo>
                  <a:lnTo>
                    <a:pt x="730464" y="343307"/>
                  </a:lnTo>
                  <a:lnTo>
                    <a:pt x="725394" y="300381"/>
                  </a:lnTo>
                  <a:lnTo>
                    <a:pt x="715252" y="258183"/>
                  </a:lnTo>
                  <a:lnTo>
                    <a:pt x="700040" y="217199"/>
                  </a:lnTo>
                  <a:lnTo>
                    <a:pt x="679758" y="177915"/>
                  </a:lnTo>
                  <a:lnTo>
                    <a:pt x="654404" y="140817"/>
                  </a:lnTo>
                  <a:lnTo>
                    <a:pt x="623980" y="106389"/>
                  </a:lnTo>
                  <a:lnTo>
                    <a:pt x="589519" y="75992"/>
                  </a:lnTo>
                  <a:lnTo>
                    <a:pt x="552386" y="50661"/>
                  </a:lnTo>
                  <a:lnTo>
                    <a:pt x="513065" y="30397"/>
                  </a:lnTo>
                  <a:lnTo>
                    <a:pt x="472043" y="15198"/>
                  </a:lnTo>
                  <a:lnTo>
                    <a:pt x="429807" y="5066"/>
                  </a:lnTo>
                  <a:lnTo>
                    <a:pt x="386841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70720" y="8552688"/>
              <a:ext cx="751205" cy="751840"/>
            </a:xfrm>
            <a:custGeom>
              <a:avLst/>
              <a:gdLst/>
              <a:ahLst/>
              <a:cxnLst/>
              <a:rect l="l" t="t" r="r" b="b"/>
              <a:pathLst>
                <a:path w="751204" h="751840">
                  <a:moveTo>
                    <a:pt x="374618" y="0"/>
                  </a:moveTo>
                  <a:lnTo>
                    <a:pt x="325113" y="3208"/>
                  </a:lnTo>
                  <a:lnTo>
                    <a:pt x="277081" y="12708"/>
                  </a:lnTo>
                  <a:lnTo>
                    <a:pt x="230999" y="28314"/>
                  </a:lnTo>
                  <a:lnTo>
                    <a:pt x="187346" y="49838"/>
                  </a:lnTo>
                  <a:lnTo>
                    <a:pt x="146600" y="77093"/>
                  </a:lnTo>
                  <a:lnTo>
                    <a:pt x="109239" y="109893"/>
                  </a:lnTo>
                  <a:lnTo>
                    <a:pt x="78028" y="145256"/>
                  </a:lnTo>
                  <a:lnTo>
                    <a:pt x="52018" y="183382"/>
                  </a:lnTo>
                  <a:lnTo>
                    <a:pt x="31211" y="223768"/>
                  </a:lnTo>
                  <a:lnTo>
                    <a:pt x="15605" y="265912"/>
                  </a:lnTo>
                  <a:lnTo>
                    <a:pt x="5201" y="309311"/>
                  </a:lnTo>
                  <a:lnTo>
                    <a:pt x="0" y="353464"/>
                  </a:lnTo>
                  <a:lnTo>
                    <a:pt x="0" y="397867"/>
                  </a:lnTo>
                  <a:lnTo>
                    <a:pt x="5201" y="442020"/>
                  </a:lnTo>
                  <a:lnTo>
                    <a:pt x="15605" y="485419"/>
                  </a:lnTo>
                  <a:lnTo>
                    <a:pt x="31211" y="527563"/>
                  </a:lnTo>
                  <a:lnTo>
                    <a:pt x="52018" y="567949"/>
                  </a:lnTo>
                  <a:lnTo>
                    <a:pt x="78028" y="606075"/>
                  </a:lnTo>
                  <a:lnTo>
                    <a:pt x="109239" y="641438"/>
                  </a:lnTo>
                  <a:lnTo>
                    <a:pt x="146600" y="674238"/>
                  </a:lnTo>
                  <a:lnTo>
                    <a:pt x="187346" y="701493"/>
                  </a:lnTo>
                  <a:lnTo>
                    <a:pt x="230999" y="723017"/>
                  </a:lnTo>
                  <a:lnTo>
                    <a:pt x="277081" y="738623"/>
                  </a:lnTo>
                  <a:lnTo>
                    <a:pt x="325113" y="748123"/>
                  </a:lnTo>
                  <a:lnTo>
                    <a:pt x="374618" y="751331"/>
                  </a:lnTo>
                  <a:lnTo>
                    <a:pt x="424176" y="748123"/>
                  </a:lnTo>
                  <a:lnTo>
                    <a:pt x="472323" y="738623"/>
                  </a:lnTo>
                  <a:lnTo>
                    <a:pt x="492259" y="731888"/>
                  </a:lnTo>
                  <a:lnTo>
                    <a:pt x="374618" y="731888"/>
                  </a:lnTo>
                  <a:lnTo>
                    <a:pt x="327667" y="728808"/>
                  </a:lnTo>
                  <a:lnTo>
                    <a:pt x="282064" y="719706"/>
                  </a:lnTo>
                  <a:lnTo>
                    <a:pt x="238287" y="704789"/>
                  </a:lnTo>
                  <a:lnTo>
                    <a:pt x="196816" y="684266"/>
                  </a:lnTo>
                  <a:lnTo>
                    <a:pt x="158127" y="658342"/>
                  </a:lnTo>
                  <a:lnTo>
                    <a:pt x="122701" y="627227"/>
                  </a:lnTo>
                  <a:lnTo>
                    <a:pt x="90835" y="590758"/>
                  </a:lnTo>
                  <a:lnTo>
                    <a:pt x="64763" y="551278"/>
                  </a:lnTo>
                  <a:lnTo>
                    <a:pt x="44484" y="509389"/>
                  </a:lnTo>
                  <a:lnTo>
                    <a:pt x="30000" y="465693"/>
                  </a:lnTo>
                  <a:lnTo>
                    <a:pt x="21309" y="420793"/>
                  </a:lnTo>
                  <a:lnTo>
                    <a:pt x="18412" y="375291"/>
                  </a:lnTo>
                  <a:lnTo>
                    <a:pt x="21309" y="329789"/>
                  </a:lnTo>
                  <a:lnTo>
                    <a:pt x="30000" y="284889"/>
                  </a:lnTo>
                  <a:lnTo>
                    <a:pt x="44484" y="241193"/>
                  </a:lnTo>
                  <a:lnTo>
                    <a:pt x="64763" y="199304"/>
                  </a:lnTo>
                  <a:lnTo>
                    <a:pt x="90835" y="159824"/>
                  </a:lnTo>
                  <a:lnTo>
                    <a:pt x="122701" y="123355"/>
                  </a:lnTo>
                  <a:lnTo>
                    <a:pt x="158127" y="92294"/>
                  </a:lnTo>
                  <a:lnTo>
                    <a:pt x="196816" y="66507"/>
                  </a:lnTo>
                  <a:lnTo>
                    <a:pt x="238287" y="46161"/>
                  </a:lnTo>
                  <a:lnTo>
                    <a:pt x="282064" y="31422"/>
                  </a:lnTo>
                  <a:lnTo>
                    <a:pt x="327667" y="22456"/>
                  </a:lnTo>
                  <a:lnTo>
                    <a:pt x="374618" y="19430"/>
                  </a:lnTo>
                  <a:lnTo>
                    <a:pt x="492221" y="19430"/>
                  </a:lnTo>
                  <a:lnTo>
                    <a:pt x="472323" y="12708"/>
                  </a:lnTo>
                  <a:lnTo>
                    <a:pt x="424176" y="3208"/>
                  </a:lnTo>
                  <a:lnTo>
                    <a:pt x="374618" y="0"/>
                  </a:lnTo>
                  <a:close/>
                </a:path>
                <a:path w="751204" h="751840">
                  <a:moveTo>
                    <a:pt x="492221" y="19430"/>
                  </a:moveTo>
                  <a:lnTo>
                    <a:pt x="374618" y="19430"/>
                  </a:lnTo>
                  <a:lnTo>
                    <a:pt x="421570" y="22456"/>
                  </a:lnTo>
                  <a:lnTo>
                    <a:pt x="467173" y="31422"/>
                  </a:lnTo>
                  <a:lnTo>
                    <a:pt x="510950" y="46161"/>
                  </a:lnTo>
                  <a:lnTo>
                    <a:pt x="552421" y="66507"/>
                  </a:lnTo>
                  <a:lnTo>
                    <a:pt x="591109" y="92294"/>
                  </a:lnTo>
                  <a:lnTo>
                    <a:pt x="626536" y="123355"/>
                  </a:lnTo>
                  <a:lnTo>
                    <a:pt x="657595" y="158786"/>
                  </a:lnTo>
                  <a:lnTo>
                    <a:pt x="683380" y="197478"/>
                  </a:lnTo>
                  <a:lnTo>
                    <a:pt x="703723" y="238953"/>
                  </a:lnTo>
                  <a:lnTo>
                    <a:pt x="718459" y="282733"/>
                  </a:lnTo>
                  <a:lnTo>
                    <a:pt x="727422" y="328340"/>
                  </a:lnTo>
                  <a:lnTo>
                    <a:pt x="730447" y="375297"/>
                  </a:lnTo>
                  <a:lnTo>
                    <a:pt x="727422" y="422253"/>
                  </a:lnTo>
                  <a:lnTo>
                    <a:pt x="718459" y="467858"/>
                  </a:lnTo>
                  <a:lnTo>
                    <a:pt x="703723" y="511635"/>
                  </a:lnTo>
                  <a:lnTo>
                    <a:pt x="683380" y="553107"/>
                  </a:lnTo>
                  <a:lnTo>
                    <a:pt x="657595" y="591796"/>
                  </a:lnTo>
                  <a:lnTo>
                    <a:pt x="626536" y="627227"/>
                  </a:lnTo>
                  <a:lnTo>
                    <a:pt x="591109" y="658342"/>
                  </a:lnTo>
                  <a:lnTo>
                    <a:pt x="552421" y="684266"/>
                  </a:lnTo>
                  <a:lnTo>
                    <a:pt x="510950" y="704789"/>
                  </a:lnTo>
                  <a:lnTo>
                    <a:pt x="467173" y="719706"/>
                  </a:lnTo>
                  <a:lnTo>
                    <a:pt x="421570" y="728808"/>
                  </a:lnTo>
                  <a:lnTo>
                    <a:pt x="374618" y="731888"/>
                  </a:lnTo>
                  <a:lnTo>
                    <a:pt x="492259" y="731888"/>
                  </a:lnTo>
                  <a:lnTo>
                    <a:pt x="562224" y="701493"/>
                  </a:lnTo>
                  <a:lnTo>
                    <a:pt x="602897" y="674238"/>
                  </a:lnTo>
                  <a:lnTo>
                    <a:pt x="639998" y="641438"/>
                  </a:lnTo>
                  <a:lnTo>
                    <a:pt x="672852" y="604022"/>
                  </a:lnTo>
                  <a:lnTo>
                    <a:pt x="700243" y="563137"/>
                  </a:lnTo>
                  <a:lnTo>
                    <a:pt x="721944" y="519302"/>
                  </a:lnTo>
                  <a:lnTo>
                    <a:pt x="737727" y="473038"/>
                  </a:lnTo>
                  <a:lnTo>
                    <a:pt x="747364" y="424863"/>
                  </a:lnTo>
                  <a:lnTo>
                    <a:pt x="750627" y="375291"/>
                  </a:lnTo>
                  <a:lnTo>
                    <a:pt x="747364" y="325786"/>
                  </a:lnTo>
                  <a:lnTo>
                    <a:pt x="737727" y="277747"/>
                  </a:lnTo>
                  <a:lnTo>
                    <a:pt x="721944" y="231660"/>
                  </a:lnTo>
                  <a:lnTo>
                    <a:pt x="700243" y="188003"/>
                  </a:lnTo>
                  <a:lnTo>
                    <a:pt x="672852" y="147255"/>
                  </a:lnTo>
                  <a:lnTo>
                    <a:pt x="639998" y="109893"/>
                  </a:lnTo>
                  <a:lnTo>
                    <a:pt x="602897" y="77093"/>
                  </a:lnTo>
                  <a:lnTo>
                    <a:pt x="562224" y="49838"/>
                  </a:lnTo>
                  <a:lnTo>
                    <a:pt x="518519" y="28314"/>
                  </a:lnTo>
                  <a:lnTo>
                    <a:pt x="492221" y="19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08704" y="8819388"/>
              <a:ext cx="108585" cy="154305"/>
            </a:xfrm>
            <a:custGeom>
              <a:avLst/>
              <a:gdLst/>
              <a:ahLst/>
              <a:cxnLst/>
              <a:rect l="l" t="t" r="r" b="b"/>
              <a:pathLst>
                <a:path w="108585" h="154304">
                  <a:moveTo>
                    <a:pt x="56768" y="0"/>
                  </a:moveTo>
                  <a:lnTo>
                    <a:pt x="0" y="21234"/>
                  </a:lnTo>
                  <a:lnTo>
                    <a:pt x="51447" y="153923"/>
                  </a:lnTo>
                  <a:lnTo>
                    <a:pt x="108203" y="130924"/>
                  </a:lnTo>
                  <a:lnTo>
                    <a:pt x="56768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5696" y="8685271"/>
              <a:ext cx="135636" cy="16307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094988" y="8886444"/>
              <a:ext cx="47625" cy="53340"/>
            </a:xfrm>
            <a:custGeom>
              <a:avLst/>
              <a:gdLst/>
              <a:ahLst/>
              <a:cxnLst/>
              <a:rect l="l" t="t" r="r" b="b"/>
              <a:pathLst>
                <a:path w="47625" h="53340">
                  <a:moveTo>
                    <a:pt x="31496" y="0"/>
                  </a:moveTo>
                  <a:lnTo>
                    <a:pt x="0" y="12445"/>
                  </a:lnTo>
                  <a:lnTo>
                    <a:pt x="15748" y="53339"/>
                  </a:lnTo>
                  <a:lnTo>
                    <a:pt x="47244" y="40893"/>
                  </a:lnTo>
                  <a:lnTo>
                    <a:pt x="31496" y="0"/>
                  </a:lnTo>
                  <a:close/>
                </a:path>
              </a:pathLst>
            </a:custGeom>
            <a:solidFill>
              <a:srgbClr val="0439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162044" y="8718808"/>
              <a:ext cx="314325" cy="233679"/>
            </a:xfrm>
            <a:custGeom>
              <a:avLst/>
              <a:gdLst/>
              <a:ahLst/>
              <a:cxnLst/>
              <a:rect l="l" t="t" r="r" b="b"/>
              <a:pathLst>
                <a:path w="314325" h="233679">
                  <a:moveTo>
                    <a:pt x="263080" y="0"/>
                  </a:moveTo>
                  <a:lnTo>
                    <a:pt x="0" y="101676"/>
                  </a:lnTo>
                  <a:lnTo>
                    <a:pt x="50863" y="233172"/>
                  </a:lnTo>
                  <a:lnTo>
                    <a:pt x="313943" y="129730"/>
                  </a:lnTo>
                  <a:lnTo>
                    <a:pt x="263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9103" y="8767571"/>
              <a:ext cx="249936" cy="39014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44968" y="7081794"/>
              <a:ext cx="730885" cy="728980"/>
            </a:xfrm>
            <a:custGeom>
              <a:avLst/>
              <a:gdLst/>
              <a:ahLst/>
              <a:cxnLst/>
              <a:rect l="l" t="t" r="r" b="b"/>
              <a:pathLst>
                <a:path w="730885" h="728979">
                  <a:moveTo>
                    <a:pt x="387034" y="0"/>
                  </a:moveTo>
                  <a:lnTo>
                    <a:pt x="343913" y="0"/>
                  </a:lnTo>
                  <a:lnTo>
                    <a:pt x="301033" y="5070"/>
                  </a:lnTo>
                  <a:lnTo>
                    <a:pt x="258877" y="15212"/>
                  </a:lnTo>
                  <a:lnTo>
                    <a:pt x="217925" y="30424"/>
                  </a:lnTo>
                  <a:lnTo>
                    <a:pt x="178659" y="50706"/>
                  </a:lnTo>
                  <a:lnTo>
                    <a:pt x="141563" y="76060"/>
                  </a:lnTo>
                  <a:lnTo>
                    <a:pt x="107118" y="106484"/>
                  </a:lnTo>
                  <a:lnTo>
                    <a:pt x="74387" y="143768"/>
                  </a:lnTo>
                  <a:lnTo>
                    <a:pt x="47608" y="184169"/>
                  </a:lnTo>
                  <a:lnTo>
                    <a:pt x="26779" y="227062"/>
                  </a:lnTo>
                  <a:lnTo>
                    <a:pt x="11902" y="271825"/>
                  </a:lnTo>
                  <a:lnTo>
                    <a:pt x="2975" y="317834"/>
                  </a:lnTo>
                  <a:lnTo>
                    <a:pt x="0" y="364467"/>
                  </a:lnTo>
                  <a:lnTo>
                    <a:pt x="2975" y="411100"/>
                  </a:lnTo>
                  <a:lnTo>
                    <a:pt x="11902" y="457110"/>
                  </a:lnTo>
                  <a:lnTo>
                    <a:pt x="26779" y="501874"/>
                  </a:lnTo>
                  <a:lnTo>
                    <a:pt x="47608" y="544769"/>
                  </a:lnTo>
                  <a:lnTo>
                    <a:pt x="74387" y="585172"/>
                  </a:lnTo>
                  <a:lnTo>
                    <a:pt x="107118" y="622459"/>
                  </a:lnTo>
                  <a:lnTo>
                    <a:pt x="141563" y="652884"/>
                  </a:lnTo>
                  <a:lnTo>
                    <a:pt x="178659" y="678237"/>
                  </a:lnTo>
                  <a:lnTo>
                    <a:pt x="217925" y="698520"/>
                  </a:lnTo>
                  <a:lnTo>
                    <a:pt x="258877" y="713732"/>
                  </a:lnTo>
                  <a:lnTo>
                    <a:pt x="301033" y="723873"/>
                  </a:lnTo>
                  <a:lnTo>
                    <a:pt x="343913" y="728944"/>
                  </a:lnTo>
                  <a:lnTo>
                    <a:pt x="387034" y="728944"/>
                  </a:lnTo>
                  <a:lnTo>
                    <a:pt x="429914" y="723873"/>
                  </a:lnTo>
                  <a:lnTo>
                    <a:pt x="472071" y="713732"/>
                  </a:lnTo>
                  <a:lnTo>
                    <a:pt x="513023" y="698520"/>
                  </a:lnTo>
                  <a:lnTo>
                    <a:pt x="552288" y="678237"/>
                  </a:lnTo>
                  <a:lnTo>
                    <a:pt x="589384" y="652884"/>
                  </a:lnTo>
                  <a:lnTo>
                    <a:pt x="623830" y="622459"/>
                  </a:lnTo>
                  <a:lnTo>
                    <a:pt x="656392" y="585172"/>
                  </a:lnTo>
                  <a:lnTo>
                    <a:pt x="683033" y="544769"/>
                  </a:lnTo>
                  <a:lnTo>
                    <a:pt x="703754" y="501874"/>
                  </a:lnTo>
                  <a:lnTo>
                    <a:pt x="718555" y="457110"/>
                  </a:lnTo>
                  <a:lnTo>
                    <a:pt x="727435" y="411100"/>
                  </a:lnTo>
                  <a:lnTo>
                    <a:pt x="730396" y="364467"/>
                  </a:lnTo>
                  <a:lnTo>
                    <a:pt x="727435" y="317834"/>
                  </a:lnTo>
                  <a:lnTo>
                    <a:pt x="718555" y="271825"/>
                  </a:lnTo>
                  <a:lnTo>
                    <a:pt x="703754" y="227062"/>
                  </a:lnTo>
                  <a:lnTo>
                    <a:pt x="683033" y="184169"/>
                  </a:lnTo>
                  <a:lnTo>
                    <a:pt x="656392" y="143768"/>
                  </a:lnTo>
                  <a:lnTo>
                    <a:pt x="623830" y="106484"/>
                  </a:lnTo>
                  <a:lnTo>
                    <a:pt x="589384" y="76060"/>
                  </a:lnTo>
                  <a:lnTo>
                    <a:pt x="552288" y="50706"/>
                  </a:lnTo>
                  <a:lnTo>
                    <a:pt x="513023" y="30424"/>
                  </a:lnTo>
                  <a:lnTo>
                    <a:pt x="472071" y="15212"/>
                  </a:lnTo>
                  <a:lnTo>
                    <a:pt x="429914" y="5070"/>
                  </a:lnTo>
                  <a:lnTo>
                    <a:pt x="387034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535790" y="7072884"/>
              <a:ext cx="748030" cy="749935"/>
            </a:xfrm>
            <a:custGeom>
              <a:avLst/>
              <a:gdLst/>
              <a:ahLst/>
              <a:cxnLst/>
              <a:rect l="l" t="t" r="r" b="b"/>
              <a:pathLst>
                <a:path w="748029" h="749934">
                  <a:moveTo>
                    <a:pt x="555637" y="438200"/>
                  </a:moveTo>
                  <a:lnTo>
                    <a:pt x="549529" y="391756"/>
                  </a:lnTo>
                  <a:lnTo>
                    <a:pt x="532269" y="350113"/>
                  </a:lnTo>
                  <a:lnTo>
                    <a:pt x="505434" y="314845"/>
                  </a:lnTo>
                  <a:lnTo>
                    <a:pt x="470598" y="287515"/>
                  </a:lnTo>
                  <a:lnTo>
                    <a:pt x="429336" y="269709"/>
                  </a:lnTo>
                  <a:lnTo>
                    <a:pt x="429336" y="154901"/>
                  </a:lnTo>
                  <a:lnTo>
                    <a:pt x="440550" y="154901"/>
                  </a:lnTo>
                  <a:lnTo>
                    <a:pt x="446519" y="149682"/>
                  </a:lnTo>
                  <a:lnTo>
                    <a:pt x="446519" y="135509"/>
                  </a:lnTo>
                  <a:lnTo>
                    <a:pt x="440550" y="129552"/>
                  </a:lnTo>
                  <a:lnTo>
                    <a:pt x="320979" y="129552"/>
                  </a:lnTo>
                  <a:lnTo>
                    <a:pt x="315747" y="135509"/>
                  </a:lnTo>
                  <a:lnTo>
                    <a:pt x="315747" y="149682"/>
                  </a:lnTo>
                  <a:lnTo>
                    <a:pt x="320979" y="154901"/>
                  </a:lnTo>
                  <a:lnTo>
                    <a:pt x="332930" y="154901"/>
                  </a:lnTo>
                  <a:lnTo>
                    <a:pt x="332930" y="269709"/>
                  </a:lnTo>
                  <a:lnTo>
                    <a:pt x="291668" y="287515"/>
                  </a:lnTo>
                  <a:lnTo>
                    <a:pt x="256832" y="314845"/>
                  </a:lnTo>
                  <a:lnTo>
                    <a:pt x="229997" y="350113"/>
                  </a:lnTo>
                  <a:lnTo>
                    <a:pt x="212737" y="391756"/>
                  </a:lnTo>
                  <a:lnTo>
                    <a:pt x="206641" y="438200"/>
                  </a:lnTo>
                  <a:lnTo>
                    <a:pt x="212839" y="484517"/>
                  </a:lnTo>
                  <a:lnTo>
                    <a:pt x="230352" y="526173"/>
                  </a:lnTo>
                  <a:lnTo>
                    <a:pt x="257543" y="561492"/>
                  </a:lnTo>
                  <a:lnTo>
                    <a:pt x="292773" y="588797"/>
                  </a:lnTo>
                  <a:lnTo>
                    <a:pt x="334391" y="606412"/>
                  </a:lnTo>
                  <a:lnTo>
                    <a:pt x="380758" y="612660"/>
                  </a:lnTo>
                  <a:lnTo>
                    <a:pt x="427443" y="606412"/>
                  </a:lnTo>
                  <a:lnTo>
                    <a:pt x="469277" y="588797"/>
                  </a:lnTo>
                  <a:lnTo>
                    <a:pt x="504634" y="561492"/>
                  </a:lnTo>
                  <a:lnTo>
                    <a:pt x="531888" y="526173"/>
                  </a:lnTo>
                  <a:lnTo>
                    <a:pt x="549427" y="484517"/>
                  </a:lnTo>
                  <a:lnTo>
                    <a:pt x="555637" y="438200"/>
                  </a:lnTo>
                  <a:close/>
                </a:path>
                <a:path w="748029" h="749934">
                  <a:moveTo>
                    <a:pt x="747649" y="374904"/>
                  </a:moveTo>
                  <a:lnTo>
                    <a:pt x="744448" y="325450"/>
                  </a:lnTo>
                  <a:lnTo>
                    <a:pt x="734974" y="277469"/>
                  </a:lnTo>
                  <a:lnTo>
                    <a:pt x="728256" y="257632"/>
                  </a:lnTo>
                  <a:lnTo>
                    <a:pt x="728256" y="374904"/>
                  </a:lnTo>
                  <a:lnTo>
                    <a:pt x="725182" y="421767"/>
                  </a:lnTo>
                  <a:lnTo>
                    <a:pt x="716102" y="467182"/>
                  </a:lnTo>
                  <a:lnTo>
                    <a:pt x="701217" y="510730"/>
                  </a:lnTo>
                  <a:lnTo>
                    <a:pt x="680732" y="551992"/>
                  </a:lnTo>
                  <a:lnTo>
                    <a:pt x="654850" y="590499"/>
                  </a:lnTo>
                  <a:lnTo>
                    <a:pt x="623798" y="625830"/>
                  </a:lnTo>
                  <a:lnTo>
                    <a:pt x="588759" y="656869"/>
                  </a:lnTo>
                  <a:lnTo>
                    <a:pt x="550367" y="682625"/>
                  </a:lnTo>
                  <a:lnTo>
                    <a:pt x="509104" y="702945"/>
                  </a:lnTo>
                  <a:lnTo>
                    <a:pt x="465480" y="717677"/>
                  </a:lnTo>
                  <a:lnTo>
                    <a:pt x="419989" y="726630"/>
                  </a:lnTo>
                  <a:lnTo>
                    <a:pt x="373126" y="729640"/>
                  </a:lnTo>
                  <a:lnTo>
                    <a:pt x="326326" y="726630"/>
                  </a:lnTo>
                  <a:lnTo>
                    <a:pt x="280949" y="717677"/>
                  </a:lnTo>
                  <a:lnTo>
                    <a:pt x="237439" y="702945"/>
                  </a:lnTo>
                  <a:lnTo>
                    <a:pt x="196227" y="682625"/>
                  </a:lnTo>
                  <a:lnTo>
                    <a:pt x="157759" y="656869"/>
                  </a:lnTo>
                  <a:lnTo>
                    <a:pt x="122453" y="625830"/>
                  </a:lnTo>
                  <a:lnTo>
                    <a:pt x="90830" y="589584"/>
                  </a:lnTo>
                  <a:lnTo>
                    <a:pt x="64947" y="550291"/>
                  </a:lnTo>
                  <a:lnTo>
                    <a:pt x="44818" y="508571"/>
                  </a:lnTo>
                  <a:lnTo>
                    <a:pt x="30441" y="465023"/>
                  </a:lnTo>
                  <a:lnTo>
                    <a:pt x="21818" y="420268"/>
                  </a:lnTo>
                  <a:lnTo>
                    <a:pt x="18935" y="374904"/>
                  </a:lnTo>
                  <a:lnTo>
                    <a:pt x="21818" y="329552"/>
                  </a:lnTo>
                  <a:lnTo>
                    <a:pt x="30441" y="284797"/>
                  </a:lnTo>
                  <a:lnTo>
                    <a:pt x="44818" y="241249"/>
                  </a:lnTo>
                  <a:lnTo>
                    <a:pt x="64947" y="199529"/>
                  </a:lnTo>
                  <a:lnTo>
                    <a:pt x="90830" y="160235"/>
                  </a:lnTo>
                  <a:lnTo>
                    <a:pt x="122453" y="123977"/>
                  </a:lnTo>
                  <a:lnTo>
                    <a:pt x="157759" y="92951"/>
                  </a:lnTo>
                  <a:lnTo>
                    <a:pt x="196227" y="67195"/>
                  </a:lnTo>
                  <a:lnTo>
                    <a:pt x="237439" y="46875"/>
                  </a:lnTo>
                  <a:lnTo>
                    <a:pt x="280949" y="32143"/>
                  </a:lnTo>
                  <a:lnTo>
                    <a:pt x="326326" y="23190"/>
                  </a:lnTo>
                  <a:lnTo>
                    <a:pt x="373126" y="20167"/>
                  </a:lnTo>
                  <a:lnTo>
                    <a:pt x="419989" y="23190"/>
                  </a:lnTo>
                  <a:lnTo>
                    <a:pt x="465480" y="32143"/>
                  </a:lnTo>
                  <a:lnTo>
                    <a:pt x="509104" y="46875"/>
                  </a:lnTo>
                  <a:lnTo>
                    <a:pt x="550367" y="67195"/>
                  </a:lnTo>
                  <a:lnTo>
                    <a:pt x="588759" y="92951"/>
                  </a:lnTo>
                  <a:lnTo>
                    <a:pt x="623798" y="123977"/>
                  </a:lnTo>
                  <a:lnTo>
                    <a:pt x="654850" y="159321"/>
                  </a:lnTo>
                  <a:lnTo>
                    <a:pt x="680732" y="197827"/>
                  </a:lnTo>
                  <a:lnTo>
                    <a:pt x="701217" y="239077"/>
                  </a:lnTo>
                  <a:lnTo>
                    <a:pt x="716102" y="282638"/>
                  </a:lnTo>
                  <a:lnTo>
                    <a:pt x="725182" y="328053"/>
                  </a:lnTo>
                  <a:lnTo>
                    <a:pt x="728256" y="374904"/>
                  </a:lnTo>
                  <a:lnTo>
                    <a:pt x="728256" y="257632"/>
                  </a:lnTo>
                  <a:lnTo>
                    <a:pt x="697915" y="187820"/>
                  </a:lnTo>
                  <a:lnTo>
                    <a:pt x="670725" y="147116"/>
                  </a:lnTo>
                  <a:lnTo>
                    <a:pt x="637984" y="109778"/>
                  </a:lnTo>
                  <a:lnTo>
                    <a:pt x="600697" y="77279"/>
                  </a:lnTo>
                  <a:lnTo>
                    <a:pt x="560031" y="50126"/>
                  </a:lnTo>
                  <a:lnTo>
                    <a:pt x="516470" y="28575"/>
                  </a:lnTo>
                  <a:lnTo>
                    <a:pt x="470484" y="12865"/>
                  </a:lnTo>
                  <a:lnTo>
                    <a:pt x="422541" y="3263"/>
                  </a:lnTo>
                  <a:lnTo>
                    <a:pt x="373126" y="0"/>
                  </a:lnTo>
                  <a:lnTo>
                    <a:pt x="323723" y="3263"/>
                  </a:lnTo>
                  <a:lnTo>
                    <a:pt x="275805" y="12865"/>
                  </a:lnTo>
                  <a:lnTo>
                    <a:pt x="229882" y="28575"/>
                  </a:lnTo>
                  <a:lnTo>
                    <a:pt x="186448" y="50126"/>
                  </a:lnTo>
                  <a:lnTo>
                    <a:pt x="145999" y="77279"/>
                  </a:lnTo>
                  <a:lnTo>
                    <a:pt x="109016" y="109778"/>
                  </a:lnTo>
                  <a:lnTo>
                    <a:pt x="77876" y="145097"/>
                  </a:lnTo>
                  <a:lnTo>
                    <a:pt x="51917" y="183146"/>
                  </a:lnTo>
                  <a:lnTo>
                    <a:pt x="31153" y="223443"/>
                  </a:lnTo>
                  <a:lnTo>
                    <a:pt x="15570" y="265480"/>
                  </a:lnTo>
                  <a:lnTo>
                    <a:pt x="5194" y="308749"/>
                  </a:lnTo>
                  <a:lnTo>
                    <a:pt x="0" y="352780"/>
                  </a:lnTo>
                  <a:lnTo>
                    <a:pt x="0" y="397040"/>
                  </a:lnTo>
                  <a:lnTo>
                    <a:pt x="5194" y="441071"/>
                  </a:lnTo>
                  <a:lnTo>
                    <a:pt x="15570" y="484339"/>
                  </a:lnTo>
                  <a:lnTo>
                    <a:pt x="31153" y="526376"/>
                  </a:lnTo>
                  <a:lnTo>
                    <a:pt x="51917" y="566674"/>
                  </a:lnTo>
                  <a:lnTo>
                    <a:pt x="77876" y="604723"/>
                  </a:lnTo>
                  <a:lnTo>
                    <a:pt x="109016" y="640029"/>
                  </a:lnTo>
                  <a:lnTo>
                    <a:pt x="145999" y="672541"/>
                  </a:lnTo>
                  <a:lnTo>
                    <a:pt x="186448" y="699693"/>
                  </a:lnTo>
                  <a:lnTo>
                    <a:pt x="229882" y="721245"/>
                  </a:lnTo>
                  <a:lnTo>
                    <a:pt x="275805" y="736955"/>
                  </a:lnTo>
                  <a:lnTo>
                    <a:pt x="323723" y="746556"/>
                  </a:lnTo>
                  <a:lnTo>
                    <a:pt x="373126" y="749808"/>
                  </a:lnTo>
                  <a:lnTo>
                    <a:pt x="422541" y="746556"/>
                  </a:lnTo>
                  <a:lnTo>
                    <a:pt x="470484" y="736955"/>
                  </a:lnTo>
                  <a:lnTo>
                    <a:pt x="491871" y="729640"/>
                  </a:lnTo>
                  <a:lnTo>
                    <a:pt x="516470" y="721245"/>
                  </a:lnTo>
                  <a:lnTo>
                    <a:pt x="560031" y="699693"/>
                  </a:lnTo>
                  <a:lnTo>
                    <a:pt x="600697" y="672541"/>
                  </a:lnTo>
                  <a:lnTo>
                    <a:pt x="637984" y="640029"/>
                  </a:lnTo>
                  <a:lnTo>
                    <a:pt x="670725" y="602703"/>
                  </a:lnTo>
                  <a:lnTo>
                    <a:pt x="697915" y="562000"/>
                  </a:lnTo>
                  <a:lnTo>
                    <a:pt x="719391" y="518388"/>
                  </a:lnTo>
                  <a:lnTo>
                    <a:pt x="734974" y="472351"/>
                  </a:lnTo>
                  <a:lnTo>
                    <a:pt x="744448" y="424370"/>
                  </a:lnTo>
                  <a:lnTo>
                    <a:pt x="747649" y="374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760722" y="7456932"/>
              <a:ext cx="312420" cy="212090"/>
            </a:xfrm>
            <a:custGeom>
              <a:avLst/>
              <a:gdLst/>
              <a:ahLst/>
              <a:cxnLst/>
              <a:rect l="l" t="t" r="r" b="b"/>
              <a:pathLst>
                <a:path w="312420" h="212090">
                  <a:moveTo>
                    <a:pt x="302729" y="0"/>
                  </a:moveTo>
                  <a:lnTo>
                    <a:pt x="9690" y="0"/>
                  </a:lnTo>
                  <a:lnTo>
                    <a:pt x="5347" y="13066"/>
                  </a:lnTo>
                  <a:lnTo>
                    <a:pt x="2330" y="26481"/>
                  </a:lnTo>
                  <a:lnTo>
                    <a:pt x="571" y="40317"/>
                  </a:lnTo>
                  <a:lnTo>
                    <a:pt x="0" y="54648"/>
                  </a:lnTo>
                  <a:lnTo>
                    <a:pt x="7975" y="104338"/>
                  </a:lnTo>
                  <a:lnTo>
                    <a:pt x="30159" y="147488"/>
                  </a:lnTo>
                  <a:lnTo>
                    <a:pt x="63938" y="181512"/>
                  </a:lnTo>
                  <a:lnTo>
                    <a:pt x="106699" y="203824"/>
                  </a:lnTo>
                  <a:lnTo>
                    <a:pt x="155828" y="211836"/>
                  </a:lnTo>
                  <a:lnTo>
                    <a:pt x="205330" y="203824"/>
                  </a:lnTo>
                  <a:lnTo>
                    <a:pt x="248316" y="181512"/>
                  </a:lnTo>
                  <a:lnTo>
                    <a:pt x="282211" y="147488"/>
                  </a:lnTo>
                  <a:lnTo>
                    <a:pt x="304438" y="104338"/>
                  </a:lnTo>
                  <a:lnTo>
                    <a:pt x="312419" y="54648"/>
                  </a:lnTo>
                  <a:lnTo>
                    <a:pt x="311743" y="40317"/>
                  </a:lnTo>
                  <a:lnTo>
                    <a:pt x="309808" y="26481"/>
                  </a:lnTo>
                  <a:lnTo>
                    <a:pt x="306756" y="13066"/>
                  </a:lnTo>
                  <a:lnTo>
                    <a:pt x="302729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830824" y="7484364"/>
              <a:ext cx="151130" cy="127000"/>
            </a:xfrm>
            <a:custGeom>
              <a:avLst/>
              <a:gdLst/>
              <a:ahLst/>
              <a:cxnLst/>
              <a:rect l="l" t="t" r="r" b="b"/>
              <a:pathLst>
                <a:path w="151129" h="127000">
                  <a:moveTo>
                    <a:pt x="62484" y="32004"/>
                  </a:moveTo>
                  <a:lnTo>
                    <a:pt x="60020" y="19545"/>
                  </a:lnTo>
                  <a:lnTo>
                    <a:pt x="53327" y="9372"/>
                  </a:lnTo>
                  <a:lnTo>
                    <a:pt x="43395" y="2514"/>
                  </a:lnTo>
                  <a:lnTo>
                    <a:pt x="31242" y="0"/>
                  </a:lnTo>
                  <a:lnTo>
                    <a:pt x="19075" y="2514"/>
                  </a:lnTo>
                  <a:lnTo>
                    <a:pt x="9144" y="9372"/>
                  </a:lnTo>
                  <a:lnTo>
                    <a:pt x="2451" y="19545"/>
                  </a:lnTo>
                  <a:lnTo>
                    <a:pt x="0" y="32004"/>
                  </a:lnTo>
                  <a:lnTo>
                    <a:pt x="2451" y="44462"/>
                  </a:lnTo>
                  <a:lnTo>
                    <a:pt x="9144" y="54635"/>
                  </a:lnTo>
                  <a:lnTo>
                    <a:pt x="19075" y="61493"/>
                  </a:lnTo>
                  <a:lnTo>
                    <a:pt x="31242" y="64008"/>
                  </a:lnTo>
                  <a:lnTo>
                    <a:pt x="43395" y="61493"/>
                  </a:lnTo>
                  <a:lnTo>
                    <a:pt x="53327" y="54635"/>
                  </a:lnTo>
                  <a:lnTo>
                    <a:pt x="60020" y="44462"/>
                  </a:lnTo>
                  <a:lnTo>
                    <a:pt x="62484" y="32004"/>
                  </a:lnTo>
                  <a:close/>
                </a:path>
                <a:path w="151129" h="127000">
                  <a:moveTo>
                    <a:pt x="124968" y="97548"/>
                  </a:moveTo>
                  <a:lnTo>
                    <a:pt x="122682" y="86271"/>
                  </a:lnTo>
                  <a:lnTo>
                    <a:pt x="116484" y="77063"/>
                  </a:lnTo>
                  <a:lnTo>
                    <a:pt x="107276" y="70866"/>
                  </a:lnTo>
                  <a:lnTo>
                    <a:pt x="96012" y="68580"/>
                  </a:lnTo>
                  <a:lnTo>
                    <a:pt x="84734" y="70866"/>
                  </a:lnTo>
                  <a:lnTo>
                    <a:pt x="75526" y="77063"/>
                  </a:lnTo>
                  <a:lnTo>
                    <a:pt x="69329" y="86271"/>
                  </a:lnTo>
                  <a:lnTo>
                    <a:pt x="67056" y="97548"/>
                  </a:lnTo>
                  <a:lnTo>
                    <a:pt x="69329" y="108813"/>
                  </a:lnTo>
                  <a:lnTo>
                    <a:pt x="75526" y="118021"/>
                  </a:lnTo>
                  <a:lnTo>
                    <a:pt x="84734" y="124218"/>
                  </a:lnTo>
                  <a:lnTo>
                    <a:pt x="96012" y="126504"/>
                  </a:lnTo>
                  <a:lnTo>
                    <a:pt x="107276" y="124218"/>
                  </a:lnTo>
                  <a:lnTo>
                    <a:pt x="116484" y="118021"/>
                  </a:lnTo>
                  <a:lnTo>
                    <a:pt x="122682" y="108813"/>
                  </a:lnTo>
                  <a:lnTo>
                    <a:pt x="124968" y="97548"/>
                  </a:lnTo>
                  <a:close/>
                </a:path>
                <a:path w="151129" h="127000">
                  <a:moveTo>
                    <a:pt x="150876" y="13944"/>
                  </a:moveTo>
                  <a:lnTo>
                    <a:pt x="143027" y="6096"/>
                  </a:lnTo>
                  <a:lnTo>
                    <a:pt x="123672" y="6096"/>
                  </a:lnTo>
                  <a:lnTo>
                    <a:pt x="115824" y="13944"/>
                  </a:lnTo>
                  <a:lnTo>
                    <a:pt x="115824" y="23622"/>
                  </a:lnTo>
                  <a:lnTo>
                    <a:pt x="115824" y="33299"/>
                  </a:lnTo>
                  <a:lnTo>
                    <a:pt x="123672" y="41148"/>
                  </a:lnTo>
                  <a:lnTo>
                    <a:pt x="143027" y="41148"/>
                  </a:lnTo>
                  <a:lnTo>
                    <a:pt x="150876" y="33299"/>
                  </a:lnTo>
                  <a:lnTo>
                    <a:pt x="150876" y="139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577578" y="7362450"/>
              <a:ext cx="346075" cy="213360"/>
            </a:xfrm>
            <a:custGeom>
              <a:avLst/>
              <a:gdLst/>
              <a:ahLst/>
              <a:cxnLst/>
              <a:rect l="l" t="t" r="r" b="b"/>
              <a:pathLst>
                <a:path w="346075" h="213359">
                  <a:moveTo>
                    <a:pt x="345948" y="128460"/>
                  </a:moveTo>
                  <a:lnTo>
                    <a:pt x="0" y="128460"/>
                  </a:lnTo>
                  <a:lnTo>
                    <a:pt x="0" y="213360"/>
                  </a:lnTo>
                  <a:lnTo>
                    <a:pt x="345948" y="213360"/>
                  </a:lnTo>
                  <a:lnTo>
                    <a:pt x="345948" y="128460"/>
                  </a:lnTo>
                  <a:close/>
                </a:path>
                <a:path w="346075" h="213359">
                  <a:moveTo>
                    <a:pt x="173355" y="0"/>
                  </a:moveTo>
                  <a:lnTo>
                    <a:pt x="130339" y="6436"/>
                  </a:lnTo>
                  <a:lnTo>
                    <a:pt x="92548" y="24446"/>
                  </a:lnTo>
                  <a:lnTo>
                    <a:pt x="61781" y="52085"/>
                  </a:lnTo>
                  <a:lnTo>
                    <a:pt x="39840" y="87405"/>
                  </a:lnTo>
                  <a:lnTo>
                    <a:pt x="28524" y="128460"/>
                  </a:lnTo>
                  <a:lnTo>
                    <a:pt x="87058" y="128460"/>
                  </a:lnTo>
                  <a:lnTo>
                    <a:pt x="97693" y="100312"/>
                  </a:lnTo>
                  <a:lnTo>
                    <a:pt x="116981" y="77936"/>
                  </a:lnTo>
                  <a:lnTo>
                    <a:pt x="142881" y="63166"/>
                  </a:lnTo>
                  <a:lnTo>
                    <a:pt x="173355" y="57835"/>
                  </a:lnTo>
                  <a:lnTo>
                    <a:pt x="288110" y="57835"/>
                  </a:lnTo>
                  <a:lnTo>
                    <a:pt x="284550" y="52085"/>
                  </a:lnTo>
                  <a:lnTo>
                    <a:pt x="253789" y="24446"/>
                  </a:lnTo>
                  <a:lnTo>
                    <a:pt x="216076" y="6436"/>
                  </a:lnTo>
                  <a:lnTo>
                    <a:pt x="173355" y="0"/>
                  </a:lnTo>
                  <a:close/>
                </a:path>
                <a:path w="346075" h="213359">
                  <a:moveTo>
                    <a:pt x="288110" y="57835"/>
                  </a:moveTo>
                  <a:lnTo>
                    <a:pt x="173355" y="57835"/>
                  </a:lnTo>
                  <a:lnTo>
                    <a:pt x="203723" y="63166"/>
                  </a:lnTo>
                  <a:lnTo>
                    <a:pt x="229447" y="77936"/>
                  </a:lnTo>
                  <a:lnTo>
                    <a:pt x="248700" y="100312"/>
                  </a:lnTo>
                  <a:lnTo>
                    <a:pt x="259651" y="128460"/>
                  </a:lnTo>
                  <a:lnTo>
                    <a:pt x="317436" y="128460"/>
                  </a:lnTo>
                  <a:lnTo>
                    <a:pt x="306414" y="87405"/>
                  </a:lnTo>
                  <a:lnTo>
                    <a:pt x="288110" y="57835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611099" y="7540765"/>
              <a:ext cx="282575" cy="35560"/>
            </a:xfrm>
            <a:custGeom>
              <a:avLst/>
              <a:gdLst/>
              <a:ahLst/>
              <a:cxnLst/>
              <a:rect l="l" t="t" r="r" b="b"/>
              <a:pathLst>
                <a:path w="282575" h="35559">
                  <a:moveTo>
                    <a:pt x="7620" y="13728"/>
                  </a:moveTo>
                  <a:lnTo>
                    <a:pt x="0" y="13728"/>
                  </a:lnTo>
                  <a:lnTo>
                    <a:pt x="0" y="35039"/>
                  </a:lnTo>
                  <a:lnTo>
                    <a:pt x="7620" y="35039"/>
                  </a:lnTo>
                  <a:lnTo>
                    <a:pt x="7620" y="13728"/>
                  </a:lnTo>
                  <a:close/>
                </a:path>
                <a:path w="282575" h="35559">
                  <a:moveTo>
                    <a:pt x="24396" y="0"/>
                  </a:moveTo>
                  <a:lnTo>
                    <a:pt x="22872" y="0"/>
                  </a:lnTo>
                  <a:lnTo>
                    <a:pt x="22872" y="35039"/>
                  </a:lnTo>
                  <a:lnTo>
                    <a:pt x="24396" y="35039"/>
                  </a:lnTo>
                  <a:lnTo>
                    <a:pt x="24396" y="0"/>
                  </a:lnTo>
                  <a:close/>
                </a:path>
                <a:path w="282575" h="35559">
                  <a:moveTo>
                    <a:pt x="47256" y="13728"/>
                  </a:moveTo>
                  <a:lnTo>
                    <a:pt x="38100" y="13728"/>
                  </a:lnTo>
                  <a:lnTo>
                    <a:pt x="38100" y="35039"/>
                  </a:lnTo>
                  <a:lnTo>
                    <a:pt x="47256" y="35039"/>
                  </a:lnTo>
                  <a:lnTo>
                    <a:pt x="47256" y="13728"/>
                  </a:lnTo>
                  <a:close/>
                </a:path>
                <a:path w="282575" h="35559">
                  <a:moveTo>
                    <a:pt x="64020" y="0"/>
                  </a:moveTo>
                  <a:lnTo>
                    <a:pt x="60972" y="0"/>
                  </a:lnTo>
                  <a:lnTo>
                    <a:pt x="60972" y="35039"/>
                  </a:lnTo>
                  <a:lnTo>
                    <a:pt x="64020" y="35039"/>
                  </a:lnTo>
                  <a:lnTo>
                    <a:pt x="64020" y="0"/>
                  </a:lnTo>
                  <a:close/>
                </a:path>
                <a:path w="282575" h="35559">
                  <a:moveTo>
                    <a:pt x="86880" y="13728"/>
                  </a:moveTo>
                  <a:lnTo>
                    <a:pt x="77736" y="13728"/>
                  </a:lnTo>
                  <a:lnTo>
                    <a:pt x="77736" y="35039"/>
                  </a:lnTo>
                  <a:lnTo>
                    <a:pt x="86880" y="35039"/>
                  </a:lnTo>
                  <a:lnTo>
                    <a:pt x="86880" y="13728"/>
                  </a:lnTo>
                  <a:close/>
                </a:path>
                <a:path w="282575" h="35559">
                  <a:moveTo>
                    <a:pt x="102120" y="0"/>
                  </a:moveTo>
                  <a:lnTo>
                    <a:pt x="100596" y="0"/>
                  </a:lnTo>
                  <a:lnTo>
                    <a:pt x="100596" y="35039"/>
                  </a:lnTo>
                  <a:lnTo>
                    <a:pt x="102120" y="35039"/>
                  </a:lnTo>
                  <a:lnTo>
                    <a:pt x="102120" y="0"/>
                  </a:lnTo>
                  <a:close/>
                </a:path>
                <a:path w="282575" h="35559">
                  <a:moveTo>
                    <a:pt x="124980" y="13728"/>
                  </a:moveTo>
                  <a:lnTo>
                    <a:pt x="115836" y="13728"/>
                  </a:lnTo>
                  <a:lnTo>
                    <a:pt x="115836" y="35039"/>
                  </a:lnTo>
                  <a:lnTo>
                    <a:pt x="124980" y="35039"/>
                  </a:lnTo>
                  <a:lnTo>
                    <a:pt x="124980" y="13728"/>
                  </a:lnTo>
                  <a:close/>
                </a:path>
                <a:path w="282575" h="35559">
                  <a:moveTo>
                    <a:pt x="140233" y="0"/>
                  </a:moveTo>
                  <a:lnTo>
                    <a:pt x="138696" y="0"/>
                  </a:lnTo>
                  <a:lnTo>
                    <a:pt x="138696" y="35039"/>
                  </a:lnTo>
                  <a:lnTo>
                    <a:pt x="140233" y="35039"/>
                  </a:lnTo>
                  <a:lnTo>
                    <a:pt x="140233" y="0"/>
                  </a:lnTo>
                  <a:close/>
                </a:path>
                <a:path w="282575" h="35559">
                  <a:moveTo>
                    <a:pt x="163080" y="13728"/>
                  </a:moveTo>
                  <a:lnTo>
                    <a:pt x="155460" y="13728"/>
                  </a:lnTo>
                  <a:lnTo>
                    <a:pt x="155460" y="35039"/>
                  </a:lnTo>
                  <a:lnTo>
                    <a:pt x="163080" y="35039"/>
                  </a:lnTo>
                  <a:lnTo>
                    <a:pt x="163080" y="13728"/>
                  </a:lnTo>
                  <a:close/>
                </a:path>
                <a:path w="282575" h="35559">
                  <a:moveTo>
                    <a:pt x="179844" y="0"/>
                  </a:moveTo>
                  <a:lnTo>
                    <a:pt x="178320" y="0"/>
                  </a:lnTo>
                  <a:lnTo>
                    <a:pt x="178320" y="35039"/>
                  </a:lnTo>
                  <a:lnTo>
                    <a:pt x="179844" y="35039"/>
                  </a:lnTo>
                  <a:lnTo>
                    <a:pt x="179844" y="0"/>
                  </a:lnTo>
                  <a:close/>
                </a:path>
                <a:path w="282575" h="35559">
                  <a:moveTo>
                    <a:pt x="202704" y="13728"/>
                  </a:moveTo>
                  <a:lnTo>
                    <a:pt x="193560" y="13728"/>
                  </a:lnTo>
                  <a:lnTo>
                    <a:pt x="193560" y="35039"/>
                  </a:lnTo>
                  <a:lnTo>
                    <a:pt x="202704" y="35039"/>
                  </a:lnTo>
                  <a:lnTo>
                    <a:pt x="202704" y="13728"/>
                  </a:lnTo>
                  <a:close/>
                </a:path>
                <a:path w="282575" h="35559">
                  <a:moveTo>
                    <a:pt x="217957" y="0"/>
                  </a:moveTo>
                  <a:lnTo>
                    <a:pt x="216420" y="0"/>
                  </a:lnTo>
                  <a:lnTo>
                    <a:pt x="216420" y="35039"/>
                  </a:lnTo>
                  <a:lnTo>
                    <a:pt x="217957" y="35039"/>
                  </a:lnTo>
                  <a:lnTo>
                    <a:pt x="217957" y="0"/>
                  </a:lnTo>
                  <a:close/>
                </a:path>
                <a:path w="282575" h="35559">
                  <a:moveTo>
                    <a:pt x="242328" y="13728"/>
                  </a:moveTo>
                  <a:lnTo>
                    <a:pt x="233184" y="13728"/>
                  </a:lnTo>
                  <a:lnTo>
                    <a:pt x="233184" y="35039"/>
                  </a:lnTo>
                  <a:lnTo>
                    <a:pt x="242328" y="35039"/>
                  </a:lnTo>
                  <a:lnTo>
                    <a:pt x="242328" y="13728"/>
                  </a:lnTo>
                  <a:close/>
                </a:path>
                <a:path w="282575" h="35559">
                  <a:moveTo>
                    <a:pt x="259092" y="0"/>
                  </a:moveTo>
                  <a:lnTo>
                    <a:pt x="254520" y="0"/>
                  </a:lnTo>
                  <a:lnTo>
                    <a:pt x="254520" y="35039"/>
                  </a:lnTo>
                  <a:lnTo>
                    <a:pt x="259092" y="35039"/>
                  </a:lnTo>
                  <a:lnTo>
                    <a:pt x="259092" y="0"/>
                  </a:lnTo>
                  <a:close/>
                </a:path>
                <a:path w="282575" h="35559">
                  <a:moveTo>
                    <a:pt x="281952" y="13728"/>
                  </a:moveTo>
                  <a:lnTo>
                    <a:pt x="272808" y="13728"/>
                  </a:lnTo>
                  <a:lnTo>
                    <a:pt x="272808" y="35039"/>
                  </a:lnTo>
                  <a:lnTo>
                    <a:pt x="281952" y="35039"/>
                  </a:lnTo>
                  <a:lnTo>
                    <a:pt x="281952" y="13728"/>
                  </a:lnTo>
                  <a:close/>
                </a:path>
              </a:pathLst>
            </a:custGeom>
            <a:solidFill>
              <a:srgbClr val="0439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3226" y="9410703"/>
              <a:ext cx="186636" cy="18592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5545" y="8991595"/>
              <a:ext cx="230124" cy="1463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359651" y="7827264"/>
              <a:ext cx="727075" cy="725805"/>
            </a:xfrm>
            <a:custGeom>
              <a:avLst/>
              <a:gdLst/>
              <a:ahLst/>
              <a:cxnLst/>
              <a:rect l="l" t="t" r="r" b="b"/>
              <a:pathLst>
                <a:path w="727075" h="725804">
                  <a:moveTo>
                    <a:pt x="363474" y="0"/>
                  </a:moveTo>
                  <a:lnTo>
                    <a:pt x="314153" y="3311"/>
                  </a:lnTo>
                  <a:lnTo>
                    <a:pt x="266849" y="12956"/>
                  </a:lnTo>
                  <a:lnTo>
                    <a:pt x="221995" y="28504"/>
                  </a:lnTo>
                  <a:lnTo>
                    <a:pt x="180023" y="49521"/>
                  </a:lnTo>
                  <a:lnTo>
                    <a:pt x="141367" y="75576"/>
                  </a:lnTo>
                  <a:lnTo>
                    <a:pt x="106460" y="106237"/>
                  </a:lnTo>
                  <a:lnTo>
                    <a:pt x="75735" y="141070"/>
                  </a:lnTo>
                  <a:lnTo>
                    <a:pt x="49625" y="179645"/>
                  </a:lnTo>
                  <a:lnTo>
                    <a:pt x="28564" y="221529"/>
                  </a:lnTo>
                  <a:lnTo>
                    <a:pt x="12983" y="266289"/>
                  </a:lnTo>
                  <a:lnTo>
                    <a:pt x="3318" y="313494"/>
                  </a:lnTo>
                  <a:lnTo>
                    <a:pt x="0" y="362711"/>
                  </a:lnTo>
                  <a:lnTo>
                    <a:pt x="3318" y="411929"/>
                  </a:lnTo>
                  <a:lnTo>
                    <a:pt x="12983" y="459134"/>
                  </a:lnTo>
                  <a:lnTo>
                    <a:pt x="28564" y="503894"/>
                  </a:lnTo>
                  <a:lnTo>
                    <a:pt x="49625" y="545778"/>
                  </a:lnTo>
                  <a:lnTo>
                    <a:pt x="75735" y="584353"/>
                  </a:lnTo>
                  <a:lnTo>
                    <a:pt x="106460" y="619186"/>
                  </a:lnTo>
                  <a:lnTo>
                    <a:pt x="141367" y="649847"/>
                  </a:lnTo>
                  <a:lnTo>
                    <a:pt x="180023" y="675902"/>
                  </a:lnTo>
                  <a:lnTo>
                    <a:pt x="221995" y="696919"/>
                  </a:lnTo>
                  <a:lnTo>
                    <a:pt x="266849" y="712467"/>
                  </a:lnTo>
                  <a:lnTo>
                    <a:pt x="314153" y="722112"/>
                  </a:lnTo>
                  <a:lnTo>
                    <a:pt x="363474" y="725423"/>
                  </a:lnTo>
                  <a:lnTo>
                    <a:pt x="412794" y="722112"/>
                  </a:lnTo>
                  <a:lnTo>
                    <a:pt x="460098" y="712467"/>
                  </a:lnTo>
                  <a:lnTo>
                    <a:pt x="504952" y="696919"/>
                  </a:lnTo>
                  <a:lnTo>
                    <a:pt x="546924" y="675902"/>
                  </a:lnTo>
                  <a:lnTo>
                    <a:pt x="585580" y="649847"/>
                  </a:lnTo>
                  <a:lnTo>
                    <a:pt x="620487" y="619186"/>
                  </a:lnTo>
                  <a:lnTo>
                    <a:pt x="651212" y="584353"/>
                  </a:lnTo>
                  <a:lnTo>
                    <a:pt x="677322" y="545778"/>
                  </a:lnTo>
                  <a:lnTo>
                    <a:pt x="698383" y="503894"/>
                  </a:lnTo>
                  <a:lnTo>
                    <a:pt x="713964" y="459134"/>
                  </a:lnTo>
                  <a:lnTo>
                    <a:pt x="723629" y="411929"/>
                  </a:lnTo>
                  <a:lnTo>
                    <a:pt x="726948" y="362711"/>
                  </a:lnTo>
                  <a:lnTo>
                    <a:pt x="723629" y="313494"/>
                  </a:lnTo>
                  <a:lnTo>
                    <a:pt x="713964" y="266289"/>
                  </a:lnTo>
                  <a:lnTo>
                    <a:pt x="698383" y="221529"/>
                  </a:lnTo>
                  <a:lnTo>
                    <a:pt x="677322" y="179645"/>
                  </a:lnTo>
                  <a:lnTo>
                    <a:pt x="651212" y="141070"/>
                  </a:lnTo>
                  <a:lnTo>
                    <a:pt x="620487" y="106237"/>
                  </a:lnTo>
                  <a:lnTo>
                    <a:pt x="585580" y="75576"/>
                  </a:lnTo>
                  <a:lnTo>
                    <a:pt x="546924" y="49521"/>
                  </a:lnTo>
                  <a:lnTo>
                    <a:pt x="504952" y="28504"/>
                  </a:lnTo>
                  <a:lnTo>
                    <a:pt x="460098" y="12956"/>
                  </a:lnTo>
                  <a:lnTo>
                    <a:pt x="412794" y="3311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348977" y="781812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372249" y="0"/>
                  </a:moveTo>
                  <a:lnTo>
                    <a:pt x="325560" y="2913"/>
                  </a:lnTo>
                  <a:lnTo>
                    <a:pt x="280600" y="11415"/>
                  </a:lnTo>
                  <a:lnTo>
                    <a:pt x="237718" y="25151"/>
                  </a:lnTo>
                  <a:lnTo>
                    <a:pt x="197264" y="43767"/>
                  </a:lnTo>
                  <a:lnTo>
                    <a:pt x="159586" y="66906"/>
                  </a:lnTo>
                  <a:lnTo>
                    <a:pt x="125034" y="94213"/>
                  </a:lnTo>
                  <a:lnTo>
                    <a:pt x="93956" y="125334"/>
                  </a:lnTo>
                  <a:lnTo>
                    <a:pt x="66701" y="159914"/>
                  </a:lnTo>
                  <a:lnTo>
                    <a:pt x="43619" y="197596"/>
                  </a:lnTo>
                  <a:lnTo>
                    <a:pt x="25059" y="238025"/>
                  </a:lnTo>
                  <a:lnTo>
                    <a:pt x="11370" y="280848"/>
                  </a:lnTo>
                  <a:lnTo>
                    <a:pt x="2900" y="325707"/>
                  </a:lnTo>
                  <a:lnTo>
                    <a:pt x="0" y="372249"/>
                  </a:lnTo>
                  <a:lnTo>
                    <a:pt x="2900" y="418948"/>
                  </a:lnTo>
                  <a:lnTo>
                    <a:pt x="11370" y="463941"/>
                  </a:lnTo>
                  <a:lnTo>
                    <a:pt x="25059" y="506874"/>
                  </a:lnTo>
                  <a:lnTo>
                    <a:pt x="43619" y="547395"/>
                  </a:lnTo>
                  <a:lnTo>
                    <a:pt x="66701" y="585150"/>
                  </a:lnTo>
                  <a:lnTo>
                    <a:pt x="93956" y="619786"/>
                  </a:lnTo>
                  <a:lnTo>
                    <a:pt x="125034" y="650949"/>
                  </a:lnTo>
                  <a:lnTo>
                    <a:pt x="159586" y="678287"/>
                  </a:lnTo>
                  <a:lnTo>
                    <a:pt x="197264" y="701447"/>
                  </a:lnTo>
                  <a:lnTo>
                    <a:pt x="237718" y="720075"/>
                  </a:lnTo>
                  <a:lnTo>
                    <a:pt x="280600" y="733817"/>
                  </a:lnTo>
                  <a:lnTo>
                    <a:pt x="325560" y="742322"/>
                  </a:lnTo>
                  <a:lnTo>
                    <a:pt x="372249" y="745236"/>
                  </a:lnTo>
                  <a:lnTo>
                    <a:pt x="418951" y="742322"/>
                  </a:lnTo>
                  <a:lnTo>
                    <a:pt x="463945" y="733817"/>
                  </a:lnTo>
                  <a:lnTo>
                    <a:pt x="488979" y="725805"/>
                  </a:lnTo>
                  <a:lnTo>
                    <a:pt x="372249" y="725805"/>
                  </a:lnTo>
                  <a:lnTo>
                    <a:pt x="324481" y="722574"/>
                  </a:lnTo>
                  <a:lnTo>
                    <a:pt x="278633" y="713163"/>
                  </a:lnTo>
                  <a:lnTo>
                    <a:pt x="235133" y="697995"/>
                  </a:lnTo>
                  <a:lnTo>
                    <a:pt x="194404" y="677494"/>
                  </a:lnTo>
                  <a:lnTo>
                    <a:pt x="156873" y="652083"/>
                  </a:lnTo>
                  <a:lnTo>
                    <a:pt x="122966" y="622184"/>
                  </a:lnTo>
                  <a:lnTo>
                    <a:pt x="93107" y="588220"/>
                  </a:lnTo>
                  <a:lnTo>
                    <a:pt x="67723" y="550616"/>
                  </a:lnTo>
                  <a:lnTo>
                    <a:pt x="47239" y="509794"/>
                  </a:lnTo>
                  <a:lnTo>
                    <a:pt x="32081" y="466176"/>
                  </a:lnTo>
                  <a:lnTo>
                    <a:pt x="22673" y="420187"/>
                  </a:lnTo>
                  <a:lnTo>
                    <a:pt x="19443" y="372249"/>
                  </a:lnTo>
                  <a:lnTo>
                    <a:pt x="22673" y="324481"/>
                  </a:lnTo>
                  <a:lnTo>
                    <a:pt x="32081" y="278633"/>
                  </a:lnTo>
                  <a:lnTo>
                    <a:pt x="47239" y="235131"/>
                  </a:lnTo>
                  <a:lnTo>
                    <a:pt x="67723" y="194401"/>
                  </a:lnTo>
                  <a:lnTo>
                    <a:pt x="93107" y="156868"/>
                  </a:lnTo>
                  <a:lnTo>
                    <a:pt x="122966" y="122959"/>
                  </a:lnTo>
                  <a:lnTo>
                    <a:pt x="156873" y="93099"/>
                  </a:lnTo>
                  <a:lnTo>
                    <a:pt x="194404" y="67714"/>
                  </a:lnTo>
                  <a:lnTo>
                    <a:pt x="235133" y="47228"/>
                  </a:lnTo>
                  <a:lnTo>
                    <a:pt x="278633" y="32069"/>
                  </a:lnTo>
                  <a:lnTo>
                    <a:pt x="324481" y="22661"/>
                  </a:lnTo>
                  <a:lnTo>
                    <a:pt x="372249" y="19431"/>
                  </a:lnTo>
                  <a:lnTo>
                    <a:pt x="488999" y="19431"/>
                  </a:lnTo>
                  <a:lnTo>
                    <a:pt x="463945" y="11415"/>
                  </a:lnTo>
                  <a:lnTo>
                    <a:pt x="418951" y="2913"/>
                  </a:lnTo>
                  <a:lnTo>
                    <a:pt x="372249" y="0"/>
                  </a:lnTo>
                  <a:close/>
                </a:path>
                <a:path w="745490" h="745490">
                  <a:moveTo>
                    <a:pt x="488999" y="19431"/>
                  </a:moveTo>
                  <a:lnTo>
                    <a:pt x="372249" y="19431"/>
                  </a:lnTo>
                  <a:lnTo>
                    <a:pt x="420190" y="22661"/>
                  </a:lnTo>
                  <a:lnTo>
                    <a:pt x="466181" y="32069"/>
                  </a:lnTo>
                  <a:lnTo>
                    <a:pt x="509799" y="47228"/>
                  </a:lnTo>
                  <a:lnTo>
                    <a:pt x="550622" y="67714"/>
                  </a:lnTo>
                  <a:lnTo>
                    <a:pt x="588226" y="93099"/>
                  </a:lnTo>
                  <a:lnTo>
                    <a:pt x="622188" y="122959"/>
                  </a:lnTo>
                  <a:lnTo>
                    <a:pt x="652086" y="156868"/>
                  </a:lnTo>
                  <a:lnTo>
                    <a:pt x="677497" y="194401"/>
                  </a:lnTo>
                  <a:lnTo>
                    <a:pt x="697997" y="235131"/>
                  </a:lnTo>
                  <a:lnTo>
                    <a:pt x="713164" y="278633"/>
                  </a:lnTo>
                  <a:lnTo>
                    <a:pt x="722574" y="324481"/>
                  </a:lnTo>
                  <a:lnTo>
                    <a:pt x="725804" y="372249"/>
                  </a:lnTo>
                  <a:lnTo>
                    <a:pt x="722574" y="420187"/>
                  </a:lnTo>
                  <a:lnTo>
                    <a:pt x="713164" y="466176"/>
                  </a:lnTo>
                  <a:lnTo>
                    <a:pt x="697997" y="509794"/>
                  </a:lnTo>
                  <a:lnTo>
                    <a:pt x="677497" y="550616"/>
                  </a:lnTo>
                  <a:lnTo>
                    <a:pt x="652086" y="588220"/>
                  </a:lnTo>
                  <a:lnTo>
                    <a:pt x="622188" y="622184"/>
                  </a:lnTo>
                  <a:lnTo>
                    <a:pt x="588226" y="652083"/>
                  </a:lnTo>
                  <a:lnTo>
                    <a:pt x="550622" y="677494"/>
                  </a:lnTo>
                  <a:lnTo>
                    <a:pt x="509799" y="697995"/>
                  </a:lnTo>
                  <a:lnTo>
                    <a:pt x="466181" y="713163"/>
                  </a:lnTo>
                  <a:lnTo>
                    <a:pt x="420190" y="722574"/>
                  </a:lnTo>
                  <a:lnTo>
                    <a:pt x="372249" y="725805"/>
                  </a:lnTo>
                  <a:lnTo>
                    <a:pt x="488979" y="725805"/>
                  </a:lnTo>
                  <a:lnTo>
                    <a:pt x="547401" y="701447"/>
                  </a:lnTo>
                  <a:lnTo>
                    <a:pt x="585155" y="678287"/>
                  </a:lnTo>
                  <a:lnTo>
                    <a:pt x="619791" y="650949"/>
                  </a:lnTo>
                  <a:lnTo>
                    <a:pt x="650953" y="619786"/>
                  </a:lnTo>
                  <a:lnTo>
                    <a:pt x="678291" y="585150"/>
                  </a:lnTo>
                  <a:lnTo>
                    <a:pt x="701449" y="547395"/>
                  </a:lnTo>
                  <a:lnTo>
                    <a:pt x="720076" y="506874"/>
                  </a:lnTo>
                  <a:lnTo>
                    <a:pt x="733818" y="463941"/>
                  </a:lnTo>
                  <a:lnTo>
                    <a:pt x="742322" y="418948"/>
                  </a:lnTo>
                  <a:lnTo>
                    <a:pt x="745235" y="372249"/>
                  </a:lnTo>
                  <a:lnTo>
                    <a:pt x="742322" y="325707"/>
                  </a:lnTo>
                  <a:lnTo>
                    <a:pt x="733818" y="280848"/>
                  </a:lnTo>
                  <a:lnTo>
                    <a:pt x="720076" y="238025"/>
                  </a:lnTo>
                  <a:lnTo>
                    <a:pt x="701449" y="197596"/>
                  </a:lnTo>
                  <a:lnTo>
                    <a:pt x="678291" y="159914"/>
                  </a:lnTo>
                  <a:lnTo>
                    <a:pt x="650953" y="125334"/>
                  </a:lnTo>
                  <a:lnTo>
                    <a:pt x="619791" y="94213"/>
                  </a:lnTo>
                  <a:lnTo>
                    <a:pt x="585155" y="66906"/>
                  </a:lnTo>
                  <a:lnTo>
                    <a:pt x="547401" y="43767"/>
                  </a:lnTo>
                  <a:lnTo>
                    <a:pt x="506880" y="25151"/>
                  </a:lnTo>
                  <a:lnTo>
                    <a:pt x="488999" y="19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763511" y="8045196"/>
              <a:ext cx="146685" cy="294640"/>
            </a:xfrm>
            <a:custGeom>
              <a:avLst/>
              <a:gdLst/>
              <a:ahLst/>
              <a:cxnLst/>
              <a:rect l="l" t="t" r="r" b="b"/>
              <a:pathLst>
                <a:path w="146684" h="294640">
                  <a:moveTo>
                    <a:pt x="0" y="0"/>
                  </a:moveTo>
                  <a:lnTo>
                    <a:pt x="0" y="47650"/>
                  </a:lnTo>
                  <a:lnTo>
                    <a:pt x="38732" y="55492"/>
                  </a:lnTo>
                  <a:lnTo>
                    <a:pt x="70365" y="76877"/>
                  </a:lnTo>
                  <a:lnTo>
                    <a:pt x="91695" y="108595"/>
                  </a:lnTo>
                  <a:lnTo>
                    <a:pt x="99517" y="147434"/>
                  </a:lnTo>
                  <a:lnTo>
                    <a:pt x="91695" y="185845"/>
                  </a:lnTo>
                  <a:lnTo>
                    <a:pt x="70365" y="217339"/>
                  </a:lnTo>
                  <a:lnTo>
                    <a:pt x="38732" y="238640"/>
                  </a:lnTo>
                  <a:lnTo>
                    <a:pt x="0" y="246468"/>
                  </a:lnTo>
                  <a:lnTo>
                    <a:pt x="0" y="294132"/>
                  </a:lnTo>
                  <a:lnTo>
                    <a:pt x="46300" y="286596"/>
                  </a:lnTo>
                  <a:lnTo>
                    <a:pt x="86469" y="265657"/>
                  </a:lnTo>
                  <a:lnTo>
                    <a:pt x="118118" y="233817"/>
                  </a:lnTo>
                  <a:lnTo>
                    <a:pt x="138859" y="193575"/>
                  </a:lnTo>
                  <a:lnTo>
                    <a:pt x="146304" y="147434"/>
                  </a:lnTo>
                  <a:lnTo>
                    <a:pt x="138859" y="100933"/>
                  </a:lnTo>
                  <a:lnTo>
                    <a:pt x="118118" y="60473"/>
                  </a:lnTo>
                  <a:lnTo>
                    <a:pt x="86469" y="28521"/>
                  </a:lnTo>
                  <a:lnTo>
                    <a:pt x="46300" y="7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9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618719" y="7898892"/>
              <a:ext cx="247015" cy="538480"/>
            </a:xfrm>
            <a:custGeom>
              <a:avLst/>
              <a:gdLst/>
              <a:ahLst/>
              <a:cxnLst/>
              <a:rect l="l" t="t" r="r" b="b"/>
              <a:pathLst>
                <a:path w="247015" h="538479">
                  <a:moveTo>
                    <a:pt x="153936" y="385572"/>
                  </a:moveTo>
                  <a:lnTo>
                    <a:pt x="39636" y="385572"/>
                  </a:lnTo>
                  <a:lnTo>
                    <a:pt x="39636" y="537972"/>
                  </a:lnTo>
                  <a:lnTo>
                    <a:pt x="153936" y="537972"/>
                  </a:lnTo>
                  <a:lnTo>
                    <a:pt x="153936" y="385572"/>
                  </a:lnTo>
                  <a:close/>
                </a:path>
                <a:path w="247015" h="538479">
                  <a:moveTo>
                    <a:pt x="246888" y="59651"/>
                  </a:moveTo>
                  <a:lnTo>
                    <a:pt x="150583" y="0"/>
                  </a:lnTo>
                  <a:lnTo>
                    <a:pt x="0" y="240347"/>
                  </a:lnTo>
                  <a:lnTo>
                    <a:pt x="98056" y="301752"/>
                  </a:lnTo>
                  <a:lnTo>
                    <a:pt x="246888" y="59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618727" y="8086344"/>
              <a:ext cx="131445" cy="114300"/>
            </a:xfrm>
            <a:custGeom>
              <a:avLst/>
              <a:gdLst/>
              <a:ahLst/>
              <a:cxnLst/>
              <a:rect l="l" t="t" r="r" b="b"/>
              <a:pathLst>
                <a:path w="131445" h="114300">
                  <a:moveTo>
                    <a:pt x="33210" y="0"/>
                  </a:moveTo>
                  <a:lnTo>
                    <a:pt x="0" y="52755"/>
                  </a:lnTo>
                  <a:lnTo>
                    <a:pt x="97866" y="114300"/>
                  </a:lnTo>
                  <a:lnTo>
                    <a:pt x="131064" y="61544"/>
                  </a:lnTo>
                  <a:lnTo>
                    <a:pt x="33210" y="0"/>
                  </a:lnTo>
                  <a:close/>
                </a:path>
              </a:pathLst>
            </a:custGeom>
            <a:solidFill>
              <a:srgbClr val="0439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18730" y="8148823"/>
              <a:ext cx="83820" cy="68580"/>
            </a:xfrm>
            <a:custGeom>
              <a:avLst/>
              <a:gdLst/>
              <a:ahLst/>
              <a:cxnLst/>
              <a:rect l="l" t="t" r="r" b="b"/>
              <a:pathLst>
                <a:path w="83820" h="68579">
                  <a:moveTo>
                    <a:pt x="15722" y="0"/>
                  </a:moveTo>
                  <a:lnTo>
                    <a:pt x="0" y="26377"/>
                  </a:lnTo>
                  <a:lnTo>
                    <a:pt x="68110" y="68579"/>
                  </a:lnTo>
                  <a:lnTo>
                    <a:pt x="83820" y="43967"/>
                  </a:lnTo>
                  <a:lnTo>
                    <a:pt x="15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783323" y="7882126"/>
              <a:ext cx="83820" cy="67310"/>
            </a:xfrm>
            <a:custGeom>
              <a:avLst/>
              <a:gdLst/>
              <a:ahLst/>
              <a:cxnLst/>
              <a:rect l="l" t="t" r="r" b="b"/>
              <a:pathLst>
                <a:path w="83820" h="67309">
                  <a:moveTo>
                    <a:pt x="15722" y="0"/>
                  </a:moveTo>
                  <a:lnTo>
                    <a:pt x="0" y="24714"/>
                  </a:lnTo>
                  <a:lnTo>
                    <a:pt x="68110" y="67056"/>
                  </a:lnTo>
                  <a:lnTo>
                    <a:pt x="83820" y="42354"/>
                  </a:lnTo>
                  <a:lnTo>
                    <a:pt x="15722" y="0"/>
                  </a:lnTo>
                  <a:close/>
                </a:path>
              </a:pathLst>
            </a:custGeom>
            <a:solidFill>
              <a:srgbClr val="0439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758939" y="8029956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79">
                  <a:moveTo>
                    <a:pt x="40386" y="0"/>
                  </a:moveTo>
                  <a:lnTo>
                    <a:pt x="24667" y="3174"/>
                  </a:lnTo>
                  <a:lnTo>
                    <a:pt x="11830" y="11830"/>
                  </a:lnTo>
                  <a:lnTo>
                    <a:pt x="3174" y="24667"/>
                  </a:lnTo>
                  <a:lnTo>
                    <a:pt x="0" y="40385"/>
                  </a:lnTo>
                  <a:lnTo>
                    <a:pt x="3174" y="56104"/>
                  </a:lnTo>
                  <a:lnTo>
                    <a:pt x="11830" y="68941"/>
                  </a:lnTo>
                  <a:lnTo>
                    <a:pt x="24667" y="77597"/>
                  </a:lnTo>
                  <a:lnTo>
                    <a:pt x="40386" y="80771"/>
                  </a:lnTo>
                  <a:lnTo>
                    <a:pt x="56104" y="77597"/>
                  </a:lnTo>
                  <a:lnTo>
                    <a:pt x="68941" y="68941"/>
                  </a:lnTo>
                  <a:lnTo>
                    <a:pt x="77597" y="56104"/>
                  </a:lnTo>
                  <a:lnTo>
                    <a:pt x="80772" y="40385"/>
                  </a:lnTo>
                  <a:lnTo>
                    <a:pt x="77597" y="24667"/>
                  </a:lnTo>
                  <a:lnTo>
                    <a:pt x="68941" y="11830"/>
                  </a:lnTo>
                  <a:lnTo>
                    <a:pt x="56104" y="3174"/>
                  </a:lnTo>
                  <a:lnTo>
                    <a:pt x="40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556248" y="8023860"/>
              <a:ext cx="332740" cy="434340"/>
            </a:xfrm>
            <a:custGeom>
              <a:avLst/>
              <a:gdLst/>
              <a:ahLst/>
              <a:cxnLst/>
              <a:rect l="l" t="t" r="r" b="b"/>
              <a:pathLst>
                <a:path w="332740" h="434340">
                  <a:moveTo>
                    <a:pt x="216408" y="260604"/>
                  </a:moveTo>
                  <a:lnTo>
                    <a:pt x="0" y="260604"/>
                  </a:lnTo>
                  <a:lnTo>
                    <a:pt x="0" y="286512"/>
                  </a:lnTo>
                  <a:lnTo>
                    <a:pt x="216408" y="286512"/>
                  </a:lnTo>
                  <a:lnTo>
                    <a:pt x="216408" y="260604"/>
                  </a:lnTo>
                  <a:close/>
                </a:path>
                <a:path w="332740" h="434340">
                  <a:moveTo>
                    <a:pt x="291084" y="47612"/>
                  </a:moveTo>
                  <a:lnTo>
                    <a:pt x="287223" y="29197"/>
                  </a:lnTo>
                  <a:lnTo>
                    <a:pt x="277368" y="14884"/>
                  </a:lnTo>
                  <a:lnTo>
                    <a:pt x="277368" y="47612"/>
                  </a:lnTo>
                  <a:lnTo>
                    <a:pt x="274688" y="60706"/>
                  </a:lnTo>
                  <a:lnTo>
                    <a:pt x="267360" y="71335"/>
                  </a:lnTo>
                  <a:lnTo>
                    <a:pt x="256463" y="78486"/>
                  </a:lnTo>
                  <a:lnTo>
                    <a:pt x="243078" y="81102"/>
                  </a:lnTo>
                  <a:lnTo>
                    <a:pt x="229235" y="78486"/>
                  </a:lnTo>
                  <a:lnTo>
                    <a:pt x="218122" y="71335"/>
                  </a:lnTo>
                  <a:lnTo>
                    <a:pt x="210705" y="60706"/>
                  </a:lnTo>
                  <a:lnTo>
                    <a:pt x="208026" y="47612"/>
                  </a:lnTo>
                  <a:lnTo>
                    <a:pt x="210705" y="34112"/>
                  </a:lnTo>
                  <a:lnTo>
                    <a:pt x="218122" y="23253"/>
                  </a:lnTo>
                  <a:lnTo>
                    <a:pt x="229235" y="16014"/>
                  </a:lnTo>
                  <a:lnTo>
                    <a:pt x="243078" y="13385"/>
                  </a:lnTo>
                  <a:lnTo>
                    <a:pt x="256463" y="16014"/>
                  </a:lnTo>
                  <a:lnTo>
                    <a:pt x="267360" y="23253"/>
                  </a:lnTo>
                  <a:lnTo>
                    <a:pt x="274688" y="34112"/>
                  </a:lnTo>
                  <a:lnTo>
                    <a:pt x="277368" y="47612"/>
                  </a:lnTo>
                  <a:lnTo>
                    <a:pt x="277368" y="14884"/>
                  </a:lnTo>
                  <a:lnTo>
                    <a:pt x="276796" y="14046"/>
                  </a:lnTo>
                  <a:lnTo>
                    <a:pt x="275805" y="13385"/>
                  </a:lnTo>
                  <a:lnTo>
                    <a:pt x="261505" y="3784"/>
                  </a:lnTo>
                  <a:lnTo>
                    <a:pt x="243078" y="0"/>
                  </a:lnTo>
                  <a:lnTo>
                    <a:pt x="224320" y="3784"/>
                  </a:lnTo>
                  <a:lnTo>
                    <a:pt x="209067" y="14046"/>
                  </a:lnTo>
                  <a:lnTo>
                    <a:pt x="198818" y="29197"/>
                  </a:lnTo>
                  <a:lnTo>
                    <a:pt x="195072" y="47612"/>
                  </a:lnTo>
                  <a:lnTo>
                    <a:pt x="198818" y="65620"/>
                  </a:lnTo>
                  <a:lnTo>
                    <a:pt x="209067" y="80543"/>
                  </a:lnTo>
                  <a:lnTo>
                    <a:pt x="224320" y="90728"/>
                  </a:lnTo>
                  <a:lnTo>
                    <a:pt x="243078" y="94488"/>
                  </a:lnTo>
                  <a:lnTo>
                    <a:pt x="261505" y="90728"/>
                  </a:lnTo>
                  <a:lnTo>
                    <a:pt x="275945" y="81102"/>
                  </a:lnTo>
                  <a:lnTo>
                    <a:pt x="276796" y="80543"/>
                  </a:lnTo>
                  <a:lnTo>
                    <a:pt x="287223" y="65620"/>
                  </a:lnTo>
                  <a:lnTo>
                    <a:pt x="291084" y="47612"/>
                  </a:lnTo>
                  <a:close/>
                </a:path>
                <a:path w="332740" h="434340">
                  <a:moveTo>
                    <a:pt x="332232" y="406908"/>
                  </a:moveTo>
                  <a:lnTo>
                    <a:pt x="0" y="406908"/>
                  </a:lnTo>
                  <a:lnTo>
                    <a:pt x="0" y="434340"/>
                  </a:lnTo>
                  <a:lnTo>
                    <a:pt x="332232" y="434340"/>
                  </a:lnTo>
                  <a:lnTo>
                    <a:pt x="332232" y="406908"/>
                  </a:lnTo>
                  <a:close/>
                </a:path>
              </a:pathLst>
            </a:custGeom>
            <a:solidFill>
              <a:srgbClr val="0439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9930" y="7862315"/>
              <a:ext cx="193909" cy="19659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894832" y="959358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371856" y="0"/>
                  </a:moveTo>
                  <a:lnTo>
                    <a:pt x="325210" y="2897"/>
                  </a:lnTo>
                  <a:lnTo>
                    <a:pt x="280294" y="11356"/>
                  </a:lnTo>
                  <a:lnTo>
                    <a:pt x="237456" y="25029"/>
                  </a:lnTo>
                  <a:lnTo>
                    <a:pt x="197044" y="43568"/>
                  </a:lnTo>
                  <a:lnTo>
                    <a:pt x="159406" y="66623"/>
                  </a:lnTo>
                  <a:lnTo>
                    <a:pt x="124891" y="93847"/>
                  </a:lnTo>
                  <a:lnTo>
                    <a:pt x="93847" y="124891"/>
                  </a:lnTo>
                  <a:lnTo>
                    <a:pt x="66623" y="159406"/>
                  </a:lnTo>
                  <a:lnTo>
                    <a:pt x="43568" y="197044"/>
                  </a:lnTo>
                  <a:lnTo>
                    <a:pt x="25029" y="237456"/>
                  </a:lnTo>
                  <a:lnTo>
                    <a:pt x="11356" y="280294"/>
                  </a:lnTo>
                  <a:lnTo>
                    <a:pt x="2897" y="325210"/>
                  </a:lnTo>
                  <a:lnTo>
                    <a:pt x="0" y="371856"/>
                  </a:lnTo>
                  <a:lnTo>
                    <a:pt x="2897" y="418501"/>
                  </a:lnTo>
                  <a:lnTo>
                    <a:pt x="11356" y="463417"/>
                  </a:lnTo>
                  <a:lnTo>
                    <a:pt x="25029" y="506255"/>
                  </a:lnTo>
                  <a:lnTo>
                    <a:pt x="43568" y="546667"/>
                  </a:lnTo>
                  <a:lnTo>
                    <a:pt x="66623" y="584305"/>
                  </a:lnTo>
                  <a:lnTo>
                    <a:pt x="93847" y="618820"/>
                  </a:lnTo>
                  <a:lnTo>
                    <a:pt x="124891" y="649864"/>
                  </a:lnTo>
                  <a:lnTo>
                    <a:pt x="159406" y="677088"/>
                  </a:lnTo>
                  <a:lnTo>
                    <a:pt x="197044" y="700143"/>
                  </a:lnTo>
                  <a:lnTo>
                    <a:pt x="237456" y="718682"/>
                  </a:lnTo>
                  <a:lnTo>
                    <a:pt x="280294" y="732355"/>
                  </a:lnTo>
                  <a:lnTo>
                    <a:pt x="325210" y="740814"/>
                  </a:lnTo>
                  <a:lnTo>
                    <a:pt x="371856" y="743712"/>
                  </a:lnTo>
                  <a:lnTo>
                    <a:pt x="418501" y="740814"/>
                  </a:lnTo>
                  <a:lnTo>
                    <a:pt x="463417" y="732355"/>
                  </a:lnTo>
                  <a:lnTo>
                    <a:pt x="506255" y="718682"/>
                  </a:lnTo>
                  <a:lnTo>
                    <a:pt x="546667" y="700143"/>
                  </a:lnTo>
                  <a:lnTo>
                    <a:pt x="584305" y="677088"/>
                  </a:lnTo>
                  <a:lnTo>
                    <a:pt x="618820" y="649864"/>
                  </a:lnTo>
                  <a:lnTo>
                    <a:pt x="649864" y="618820"/>
                  </a:lnTo>
                  <a:lnTo>
                    <a:pt x="677088" y="584305"/>
                  </a:lnTo>
                  <a:lnTo>
                    <a:pt x="700143" y="546667"/>
                  </a:lnTo>
                  <a:lnTo>
                    <a:pt x="718682" y="506255"/>
                  </a:lnTo>
                  <a:lnTo>
                    <a:pt x="732355" y="463417"/>
                  </a:lnTo>
                  <a:lnTo>
                    <a:pt x="740814" y="418501"/>
                  </a:lnTo>
                  <a:lnTo>
                    <a:pt x="743712" y="371856"/>
                  </a:lnTo>
                  <a:lnTo>
                    <a:pt x="740814" y="325210"/>
                  </a:lnTo>
                  <a:lnTo>
                    <a:pt x="732355" y="280294"/>
                  </a:lnTo>
                  <a:lnTo>
                    <a:pt x="718682" y="237456"/>
                  </a:lnTo>
                  <a:lnTo>
                    <a:pt x="700143" y="197044"/>
                  </a:lnTo>
                  <a:lnTo>
                    <a:pt x="677088" y="159406"/>
                  </a:lnTo>
                  <a:lnTo>
                    <a:pt x="649864" y="124891"/>
                  </a:lnTo>
                  <a:lnTo>
                    <a:pt x="618820" y="93847"/>
                  </a:lnTo>
                  <a:lnTo>
                    <a:pt x="584305" y="66623"/>
                  </a:lnTo>
                  <a:lnTo>
                    <a:pt x="546667" y="43568"/>
                  </a:lnTo>
                  <a:lnTo>
                    <a:pt x="506255" y="25029"/>
                  </a:lnTo>
                  <a:lnTo>
                    <a:pt x="463417" y="11356"/>
                  </a:lnTo>
                  <a:lnTo>
                    <a:pt x="418501" y="2897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885682" y="9584436"/>
              <a:ext cx="762000" cy="763905"/>
            </a:xfrm>
            <a:custGeom>
              <a:avLst/>
              <a:gdLst/>
              <a:ahLst/>
              <a:cxnLst/>
              <a:rect l="l" t="t" r="r" b="b"/>
              <a:pathLst>
                <a:path w="762000" h="763904">
                  <a:moveTo>
                    <a:pt x="380631" y="0"/>
                  </a:moveTo>
                  <a:lnTo>
                    <a:pt x="332984" y="2979"/>
                  </a:lnTo>
                  <a:lnTo>
                    <a:pt x="287076" y="11677"/>
                  </a:lnTo>
                  <a:lnTo>
                    <a:pt x="243266" y="25732"/>
                  </a:lnTo>
                  <a:lnTo>
                    <a:pt x="201916" y="44782"/>
                  </a:lnTo>
                  <a:lnTo>
                    <a:pt x="163387" y="68467"/>
                  </a:lnTo>
                  <a:lnTo>
                    <a:pt x="128040" y="96424"/>
                  </a:lnTo>
                  <a:lnTo>
                    <a:pt x="96235" y="128292"/>
                  </a:lnTo>
                  <a:lnTo>
                    <a:pt x="68333" y="163709"/>
                  </a:lnTo>
                  <a:lnTo>
                    <a:pt x="44695" y="202315"/>
                  </a:lnTo>
                  <a:lnTo>
                    <a:pt x="25682" y="243748"/>
                  </a:lnTo>
                  <a:lnTo>
                    <a:pt x="11655" y="287646"/>
                  </a:lnTo>
                  <a:lnTo>
                    <a:pt x="2973" y="333649"/>
                  </a:lnTo>
                  <a:lnTo>
                    <a:pt x="0" y="381393"/>
                  </a:lnTo>
                  <a:lnTo>
                    <a:pt x="2973" y="429295"/>
                  </a:lnTo>
                  <a:lnTo>
                    <a:pt x="11655" y="475430"/>
                  </a:lnTo>
                  <a:lnTo>
                    <a:pt x="25682" y="519440"/>
                  </a:lnTo>
                  <a:lnTo>
                    <a:pt x="44695" y="560963"/>
                  </a:lnTo>
                  <a:lnTo>
                    <a:pt x="68333" y="599642"/>
                  </a:lnTo>
                  <a:lnTo>
                    <a:pt x="96235" y="635116"/>
                  </a:lnTo>
                  <a:lnTo>
                    <a:pt x="128040" y="667027"/>
                  </a:lnTo>
                  <a:lnTo>
                    <a:pt x="163387" y="695014"/>
                  </a:lnTo>
                  <a:lnTo>
                    <a:pt x="201916" y="718719"/>
                  </a:lnTo>
                  <a:lnTo>
                    <a:pt x="243266" y="737782"/>
                  </a:lnTo>
                  <a:lnTo>
                    <a:pt x="287076" y="751843"/>
                  </a:lnTo>
                  <a:lnTo>
                    <a:pt x="332984" y="760544"/>
                  </a:lnTo>
                  <a:lnTo>
                    <a:pt x="380631" y="763523"/>
                  </a:lnTo>
                  <a:lnTo>
                    <a:pt x="428438" y="760544"/>
                  </a:lnTo>
                  <a:lnTo>
                    <a:pt x="474481" y="751843"/>
                  </a:lnTo>
                  <a:lnTo>
                    <a:pt x="501072" y="743330"/>
                  </a:lnTo>
                  <a:lnTo>
                    <a:pt x="380631" y="743330"/>
                  </a:lnTo>
                  <a:lnTo>
                    <a:pt x="331665" y="740022"/>
                  </a:lnTo>
                  <a:lnTo>
                    <a:pt x="284685" y="730385"/>
                  </a:lnTo>
                  <a:lnTo>
                    <a:pt x="240126" y="714855"/>
                  </a:lnTo>
                  <a:lnTo>
                    <a:pt x="198419" y="693863"/>
                  </a:lnTo>
                  <a:lnTo>
                    <a:pt x="159997" y="667845"/>
                  </a:lnTo>
                  <a:lnTo>
                    <a:pt x="125295" y="637233"/>
                  </a:lnTo>
                  <a:lnTo>
                    <a:pt x="94743" y="602462"/>
                  </a:lnTo>
                  <a:lnTo>
                    <a:pt x="68776" y="563965"/>
                  </a:lnTo>
                  <a:lnTo>
                    <a:pt x="47825" y="522176"/>
                  </a:lnTo>
                  <a:lnTo>
                    <a:pt x="32325" y="477529"/>
                  </a:lnTo>
                  <a:lnTo>
                    <a:pt x="22707" y="430456"/>
                  </a:lnTo>
                  <a:lnTo>
                    <a:pt x="19405" y="381393"/>
                  </a:lnTo>
                  <a:lnTo>
                    <a:pt x="22707" y="332327"/>
                  </a:lnTo>
                  <a:lnTo>
                    <a:pt x="32325" y="285252"/>
                  </a:lnTo>
                  <a:lnTo>
                    <a:pt x="47825" y="240603"/>
                  </a:lnTo>
                  <a:lnTo>
                    <a:pt x="68776" y="198812"/>
                  </a:lnTo>
                  <a:lnTo>
                    <a:pt x="94743" y="160314"/>
                  </a:lnTo>
                  <a:lnTo>
                    <a:pt x="125295" y="125542"/>
                  </a:lnTo>
                  <a:lnTo>
                    <a:pt x="159997" y="94930"/>
                  </a:lnTo>
                  <a:lnTo>
                    <a:pt x="198419" y="68911"/>
                  </a:lnTo>
                  <a:lnTo>
                    <a:pt x="240126" y="47919"/>
                  </a:lnTo>
                  <a:lnTo>
                    <a:pt x="284685" y="32388"/>
                  </a:lnTo>
                  <a:lnTo>
                    <a:pt x="331665" y="22752"/>
                  </a:lnTo>
                  <a:lnTo>
                    <a:pt x="380631" y="19443"/>
                  </a:lnTo>
                  <a:lnTo>
                    <a:pt x="498750" y="19443"/>
                  </a:lnTo>
                  <a:lnTo>
                    <a:pt x="474481" y="11677"/>
                  </a:lnTo>
                  <a:lnTo>
                    <a:pt x="428438" y="2979"/>
                  </a:lnTo>
                  <a:lnTo>
                    <a:pt x="380631" y="0"/>
                  </a:lnTo>
                  <a:close/>
                </a:path>
                <a:path w="762000" h="763904">
                  <a:moveTo>
                    <a:pt x="498750" y="19443"/>
                  </a:moveTo>
                  <a:lnTo>
                    <a:pt x="380631" y="19443"/>
                  </a:lnTo>
                  <a:lnTo>
                    <a:pt x="429600" y="22752"/>
                  </a:lnTo>
                  <a:lnTo>
                    <a:pt x="476582" y="32388"/>
                  </a:lnTo>
                  <a:lnTo>
                    <a:pt x="521142" y="47919"/>
                  </a:lnTo>
                  <a:lnTo>
                    <a:pt x="562849" y="68911"/>
                  </a:lnTo>
                  <a:lnTo>
                    <a:pt x="601270" y="94930"/>
                  </a:lnTo>
                  <a:lnTo>
                    <a:pt x="635973" y="125542"/>
                  </a:lnTo>
                  <a:lnTo>
                    <a:pt x="666523" y="160314"/>
                  </a:lnTo>
                  <a:lnTo>
                    <a:pt x="692490" y="198812"/>
                  </a:lnTo>
                  <a:lnTo>
                    <a:pt x="713439" y="240603"/>
                  </a:lnTo>
                  <a:lnTo>
                    <a:pt x="728938" y="285252"/>
                  </a:lnTo>
                  <a:lnTo>
                    <a:pt x="738555" y="332327"/>
                  </a:lnTo>
                  <a:lnTo>
                    <a:pt x="741857" y="381393"/>
                  </a:lnTo>
                  <a:lnTo>
                    <a:pt x="738555" y="430456"/>
                  </a:lnTo>
                  <a:lnTo>
                    <a:pt x="728938" y="477529"/>
                  </a:lnTo>
                  <a:lnTo>
                    <a:pt x="713439" y="522176"/>
                  </a:lnTo>
                  <a:lnTo>
                    <a:pt x="692490" y="563965"/>
                  </a:lnTo>
                  <a:lnTo>
                    <a:pt x="666523" y="602462"/>
                  </a:lnTo>
                  <a:lnTo>
                    <a:pt x="635973" y="637233"/>
                  </a:lnTo>
                  <a:lnTo>
                    <a:pt x="601270" y="667845"/>
                  </a:lnTo>
                  <a:lnTo>
                    <a:pt x="562849" y="693863"/>
                  </a:lnTo>
                  <a:lnTo>
                    <a:pt x="521142" y="714855"/>
                  </a:lnTo>
                  <a:lnTo>
                    <a:pt x="476582" y="730385"/>
                  </a:lnTo>
                  <a:lnTo>
                    <a:pt x="429600" y="740022"/>
                  </a:lnTo>
                  <a:lnTo>
                    <a:pt x="380631" y="743330"/>
                  </a:lnTo>
                  <a:lnTo>
                    <a:pt x="501072" y="743330"/>
                  </a:lnTo>
                  <a:lnTo>
                    <a:pt x="559844" y="718719"/>
                  </a:lnTo>
                  <a:lnTo>
                    <a:pt x="598445" y="695014"/>
                  </a:lnTo>
                  <a:lnTo>
                    <a:pt x="633849" y="667027"/>
                  </a:lnTo>
                  <a:lnTo>
                    <a:pt x="665696" y="635116"/>
                  </a:lnTo>
                  <a:lnTo>
                    <a:pt x="693627" y="599642"/>
                  </a:lnTo>
                  <a:lnTo>
                    <a:pt x="717285" y="560963"/>
                  </a:lnTo>
                  <a:lnTo>
                    <a:pt x="736309" y="519440"/>
                  </a:lnTo>
                  <a:lnTo>
                    <a:pt x="750343" y="475430"/>
                  </a:lnTo>
                  <a:lnTo>
                    <a:pt x="759025" y="429295"/>
                  </a:lnTo>
                  <a:lnTo>
                    <a:pt x="762000" y="381393"/>
                  </a:lnTo>
                  <a:lnTo>
                    <a:pt x="759025" y="333649"/>
                  </a:lnTo>
                  <a:lnTo>
                    <a:pt x="750343" y="287646"/>
                  </a:lnTo>
                  <a:lnTo>
                    <a:pt x="736309" y="243748"/>
                  </a:lnTo>
                  <a:lnTo>
                    <a:pt x="717285" y="202315"/>
                  </a:lnTo>
                  <a:lnTo>
                    <a:pt x="693627" y="163709"/>
                  </a:lnTo>
                  <a:lnTo>
                    <a:pt x="665696" y="128292"/>
                  </a:lnTo>
                  <a:lnTo>
                    <a:pt x="633849" y="96424"/>
                  </a:lnTo>
                  <a:lnTo>
                    <a:pt x="598445" y="68467"/>
                  </a:lnTo>
                  <a:lnTo>
                    <a:pt x="559844" y="44782"/>
                  </a:lnTo>
                  <a:lnTo>
                    <a:pt x="518403" y="25732"/>
                  </a:lnTo>
                  <a:lnTo>
                    <a:pt x="498750" y="194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146292" y="9732264"/>
              <a:ext cx="254635" cy="203200"/>
            </a:xfrm>
            <a:custGeom>
              <a:avLst/>
              <a:gdLst/>
              <a:ahLst/>
              <a:cxnLst/>
              <a:rect l="l" t="t" r="r" b="b"/>
              <a:pathLst>
                <a:path w="254635" h="203200">
                  <a:moveTo>
                    <a:pt x="254508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254508" y="202691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091427" y="10053815"/>
              <a:ext cx="363220" cy="134620"/>
            </a:xfrm>
            <a:custGeom>
              <a:avLst/>
              <a:gdLst/>
              <a:ahLst/>
              <a:cxnLst/>
              <a:rect l="l" t="t" r="r" b="b"/>
              <a:pathLst>
                <a:path w="363220" h="134620">
                  <a:moveTo>
                    <a:pt x="179120" y="0"/>
                  </a:moveTo>
                  <a:lnTo>
                    <a:pt x="100269" y="3472"/>
                  </a:lnTo>
                  <a:lnTo>
                    <a:pt x="52516" y="11718"/>
                  </a:lnTo>
                  <a:lnTo>
                    <a:pt x="15117" y="27778"/>
                  </a:lnTo>
                  <a:lnTo>
                    <a:pt x="0" y="54254"/>
                  </a:lnTo>
                  <a:lnTo>
                    <a:pt x="0" y="134124"/>
                  </a:lnTo>
                  <a:lnTo>
                    <a:pt x="362712" y="134124"/>
                  </a:lnTo>
                  <a:lnTo>
                    <a:pt x="362712" y="54254"/>
                  </a:lnTo>
                  <a:lnTo>
                    <a:pt x="308833" y="11066"/>
                  </a:lnTo>
                  <a:lnTo>
                    <a:pt x="259863" y="3037"/>
                  </a:lnTo>
                  <a:lnTo>
                    <a:pt x="212542" y="288"/>
                  </a:lnTo>
                  <a:lnTo>
                    <a:pt x="179120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131053" y="9761215"/>
              <a:ext cx="285115" cy="311150"/>
            </a:xfrm>
            <a:custGeom>
              <a:avLst/>
              <a:gdLst/>
              <a:ahLst/>
              <a:cxnLst/>
              <a:rect l="l" t="t" r="r" b="b"/>
              <a:pathLst>
                <a:path w="285114" h="311150">
                  <a:moveTo>
                    <a:pt x="142493" y="0"/>
                  </a:moveTo>
                  <a:lnTo>
                    <a:pt x="94968" y="9832"/>
                  </a:lnTo>
                  <a:lnTo>
                    <a:pt x="55486" y="36820"/>
                  </a:lnTo>
                  <a:lnTo>
                    <a:pt x="27615" y="77195"/>
                  </a:lnTo>
                  <a:lnTo>
                    <a:pt x="14922" y="127190"/>
                  </a:lnTo>
                  <a:lnTo>
                    <a:pt x="6718" y="127939"/>
                  </a:lnTo>
                  <a:lnTo>
                    <a:pt x="0" y="135369"/>
                  </a:lnTo>
                  <a:lnTo>
                    <a:pt x="0" y="185953"/>
                  </a:lnTo>
                  <a:lnTo>
                    <a:pt x="7454" y="194132"/>
                  </a:lnTo>
                  <a:lnTo>
                    <a:pt x="25361" y="194132"/>
                  </a:lnTo>
                  <a:lnTo>
                    <a:pt x="35690" y="213876"/>
                  </a:lnTo>
                  <a:lnTo>
                    <a:pt x="48675" y="231597"/>
                  </a:lnTo>
                  <a:lnTo>
                    <a:pt x="64181" y="246945"/>
                  </a:lnTo>
                  <a:lnTo>
                    <a:pt x="82067" y="259575"/>
                  </a:lnTo>
                  <a:lnTo>
                    <a:pt x="82067" y="301231"/>
                  </a:lnTo>
                  <a:lnTo>
                    <a:pt x="96204" y="305254"/>
                  </a:lnTo>
                  <a:lnTo>
                    <a:pt x="110693" y="308297"/>
                  </a:lnTo>
                  <a:lnTo>
                    <a:pt x="125601" y="310223"/>
                  </a:lnTo>
                  <a:lnTo>
                    <a:pt x="140995" y="310896"/>
                  </a:lnTo>
                  <a:lnTo>
                    <a:pt x="156512" y="310211"/>
                  </a:lnTo>
                  <a:lnTo>
                    <a:pt x="171678" y="308205"/>
                  </a:lnTo>
                  <a:lnTo>
                    <a:pt x="186426" y="304943"/>
                  </a:lnTo>
                  <a:lnTo>
                    <a:pt x="200685" y="300494"/>
                  </a:lnTo>
                  <a:lnTo>
                    <a:pt x="200685" y="260324"/>
                  </a:lnTo>
                  <a:lnTo>
                    <a:pt x="219231" y="247992"/>
                  </a:lnTo>
                  <a:lnTo>
                    <a:pt x="235470" y="232524"/>
                  </a:lnTo>
                  <a:lnTo>
                    <a:pt x="249052" y="214408"/>
                  </a:lnTo>
                  <a:lnTo>
                    <a:pt x="259626" y="194132"/>
                  </a:lnTo>
                  <a:lnTo>
                    <a:pt x="277520" y="194132"/>
                  </a:lnTo>
                  <a:lnTo>
                    <a:pt x="284987" y="185953"/>
                  </a:lnTo>
                  <a:lnTo>
                    <a:pt x="284987" y="135369"/>
                  </a:lnTo>
                  <a:lnTo>
                    <a:pt x="278269" y="127939"/>
                  </a:lnTo>
                  <a:lnTo>
                    <a:pt x="270065" y="127190"/>
                  </a:lnTo>
                  <a:lnTo>
                    <a:pt x="257372" y="77195"/>
                  </a:lnTo>
                  <a:lnTo>
                    <a:pt x="229501" y="36820"/>
                  </a:lnTo>
                  <a:lnTo>
                    <a:pt x="190019" y="9832"/>
                  </a:lnTo>
                  <a:lnTo>
                    <a:pt x="1424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164580" y="9745980"/>
              <a:ext cx="218440" cy="55244"/>
            </a:xfrm>
            <a:custGeom>
              <a:avLst/>
              <a:gdLst/>
              <a:ahLst/>
              <a:cxnLst/>
              <a:rect l="l" t="t" r="r" b="b"/>
              <a:pathLst>
                <a:path w="218439" h="55245">
                  <a:moveTo>
                    <a:pt x="108966" y="0"/>
                  </a:moveTo>
                  <a:lnTo>
                    <a:pt x="66549" y="2155"/>
                  </a:lnTo>
                  <a:lnTo>
                    <a:pt x="31913" y="8034"/>
                  </a:lnTo>
                  <a:lnTo>
                    <a:pt x="8562" y="16753"/>
                  </a:lnTo>
                  <a:lnTo>
                    <a:pt x="0" y="27432"/>
                  </a:lnTo>
                  <a:lnTo>
                    <a:pt x="8562" y="38110"/>
                  </a:lnTo>
                  <a:lnTo>
                    <a:pt x="31913" y="46829"/>
                  </a:lnTo>
                  <a:lnTo>
                    <a:pt x="66549" y="52708"/>
                  </a:lnTo>
                  <a:lnTo>
                    <a:pt x="108966" y="54864"/>
                  </a:lnTo>
                  <a:lnTo>
                    <a:pt x="151382" y="52708"/>
                  </a:lnTo>
                  <a:lnTo>
                    <a:pt x="186018" y="46829"/>
                  </a:lnTo>
                  <a:lnTo>
                    <a:pt x="209369" y="38110"/>
                  </a:lnTo>
                  <a:lnTo>
                    <a:pt x="217932" y="27432"/>
                  </a:lnTo>
                  <a:lnTo>
                    <a:pt x="209369" y="16753"/>
                  </a:lnTo>
                  <a:lnTo>
                    <a:pt x="186018" y="8034"/>
                  </a:lnTo>
                  <a:lnTo>
                    <a:pt x="151382" y="2155"/>
                  </a:lnTo>
                  <a:lnTo>
                    <a:pt x="108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539924" y="9604171"/>
              <a:ext cx="733425" cy="733425"/>
            </a:xfrm>
            <a:custGeom>
              <a:avLst/>
              <a:gdLst/>
              <a:ahLst/>
              <a:cxnLst/>
              <a:rect l="l" t="t" r="r" b="b"/>
              <a:pathLst>
                <a:path w="733425" h="733425">
                  <a:moveTo>
                    <a:pt x="388263" y="0"/>
                  </a:moveTo>
                  <a:lnTo>
                    <a:pt x="344919" y="0"/>
                  </a:lnTo>
                  <a:lnTo>
                    <a:pt x="301818" y="5093"/>
                  </a:lnTo>
                  <a:lnTo>
                    <a:pt x="259446" y="15279"/>
                  </a:lnTo>
                  <a:lnTo>
                    <a:pt x="218288" y="30559"/>
                  </a:lnTo>
                  <a:lnTo>
                    <a:pt x="178830" y="50932"/>
                  </a:lnTo>
                  <a:lnTo>
                    <a:pt x="141558" y="76398"/>
                  </a:lnTo>
                  <a:lnTo>
                    <a:pt x="106957" y="106957"/>
                  </a:lnTo>
                  <a:lnTo>
                    <a:pt x="76398" y="141561"/>
                  </a:lnTo>
                  <a:lnTo>
                    <a:pt x="50932" y="178835"/>
                  </a:lnTo>
                  <a:lnTo>
                    <a:pt x="30559" y="218295"/>
                  </a:lnTo>
                  <a:lnTo>
                    <a:pt x="15279" y="259454"/>
                  </a:lnTo>
                  <a:lnTo>
                    <a:pt x="5093" y="301827"/>
                  </a:lnTo>
                  <a:lnTo>
                    <a:pt x="0" y="344929"/>
                  </a:lnTo>
                  <a:lnTo>
                    <a:pt x="0" y="388273"/>
                  </a:lnTo>
                  <a:lnTo>
                    <a:pt x="5093" y="431374"/>
                  </a:lnTo>
                  <a:lnTo>
                    <a:pt x="15279" y="473746"/>
                  </a:lnTo>
                  <a:lnTo>
                    <a:pt x="30559" y="514904"/>
                  </a:lnTo>
                  <a:lnTo>
                    <a:pt x="50932" y="554362"/>
                  </a:lnTo>
                  <a:lnTo>
                    <a:pt x="76398" y="591634"/>
                  </a:lnTo>
                  <a:lnTo>
                    <a:pt x="106957" y="626235"/>
                  </a:lnTo>
                  <a:lnTo>
                    <a:pt x="141558" y="656794"/>
                  </a:lnTo>
                  <a:lnTo>
                    <a:pt x="178830" y="682260"/>
                  </a:lnTo>
                  <a:lnTo>
                    <a:pt x="218288" y="702633"/>
                  </a:lnTo>
                  <a:lnTo>
                    <a:pt x="259446" y="717913"/>
                  </a:lnTo>
                  <a:lnTo>
                    <a:pt x="301818" y="728099"/>
                  </a:lnTo>
                  <a:lnTo>
                    <a:pt x="344919" y="733193"/>
                  </a:lnTo>
                  <a:lnTo>
                    <a:pt x="388263" y="733193"/>
                  </a:lnTo>
                  <a:lnTo>
                    <a:pt x="431365" y="728099"/>
                  </a:lnTo>
                  <a:lnTo>
                    <a:pt x="473738" y="717913"/>
                  </a:lnTo>
                  <a:lnTo>
                    <a:pt x="514897" y="702633"/>
                  </a:lnTo>
                  <a:lnTo>
                    <a:pt x="554357" y="682260"/>
                  </a:lnTo>
                  <a:lnTo>
                    <a:pt x="591631" y="656794"/>
                  </a:lnTo>
                  <a:lnTo>
                    <a:pt x="626235" y="626235"/>
                  </a:lnTo>
                  <a:lnTo>
                    <a:pt x="656794" y="591634"/>
                  </a:lnTo>
                  <a:lnTo>
                    <a:pt x="682260" y="554362"/>
                  </a:lnTo>
                  <a:lnTo>
                    <a:pt x="702633" y="514904"/>
                  </a:lnTo>
                  <a:lnTo>
                    <a:pt x="717913" y="473746"/>
                  </a:lnTo>
                  <a:lnTo>
                    <a:pt x="728099" y="431374"/>
                  </a:lnTo>
                  <a:lnTo>
                    <a:pt x="733193" y="388273"/>
                  </a:lnTo>
                  <a:lnTo>
                    <a:pt x="733193" y="344929"/>
                  </a:lnTo>
                  <a:lnTo>
                    <a:pt x="728099" y="301827"/>
                  </a:lnTo>
                  <a:lnTo>
                    <a:pt x="717913" y="259454"/>
                  </a:lnTo>
                  <a:lnTo>
                    <a:pt x="702633" y="218295"/>
                  </a:lnTo>
                  <a:lnTo>
                    <a:pt x="682260" y="178835"/>
                  </a:lnTo>
                  <a:lnTo>
                    <a:pt x="656794" y="141561"/>
                  </a:lnTo>
                  <a:lnTo>
                    <a:pt x="626235" y="106957"/>
                  </a:lnTo>
                  <a:lnTo>
                    <a:pt x="591631" y="76398"/>
                  </a:lnTo>
                  <a:lnTo>
                    <a:pt x="554357" y="50932"/>
                  </a:lnTo>
                  <a:lnTo>
                    <a:pt x="514897" y="30559"/>
                  </a:lnTo>
                  <a:lnTo>
                    <a:pt x="473738" y="15279"/>
                  </a:lnTo>
                  <a:lnTo>
                    <a:pt x="431365" y="5093"/>
                  </a:lnTo>
                  <a:lnTo>
                    <a:pt x="388263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530204" y="9593580"/>
              <a:ext cx="753110" cy="754380"/>
            </a:xfrm>
            <a:custGeom>
              <a:avLst/>
              <a:gdLst/>
              <a:ahLst/>
              <a:cxnLst/>
              <a:rect l="l" t="t" r="r" b="b"/>
              <a:pathLst>
                <a:path w="753110" h="754379">
                  <a:moveTo>
                    <a:pt x="570014" y="325577"/>
                  </a:moveTo>
                  <a:lnTo>
                    <a:pt x="565073" y="282702"/>
                  </a:lnTo>
                  <a:lnTo>
                    <a:pt x="551040" y="242608"/>
                  </a:lnTo>
                  <a:lnTo>
                    <a:pt x="528789" y="206730"/>
                  </a:lnTo>
                  <a:lnTo>
                    <a:pt x="499135" y="176428"/>
                  </a:lnTo>
                  <a:lnTo>
                    <a:pt x="462953" y="153123"/>
                  </a:lnTo>
                  <a:lnTo>
                    <a:pt x="421081" y="138214"/>
                  </a:lnTo>
                  <a:lnTo>
                    <a:pt x="376923" y="133223"/>
                  </a:lnTo>
                  <a:lnTo>
                    <a:pt x="334238" y="138188"/>
                  </a:lnTo>
                  <a:lnTo>
                    <a:pt x="294373" y="152234"/>
                  </a:lnTo>
                  <a:lnTo>
                    <a:pt x="258711" y="174536"/>
                  </a:lnTo>
                  <a:lnTo>
                    <a:pt x="228612" y="204228"/>
                  </a:lnTo>
                  <a:lnTo>
                    <a:pt x="205473" y="240487"/>
                  </a:lnTo>
                  <a:lnTo>
                    <a:pt x="190627" y="282422"/>
                  </a:lnTo>
                  <a:lnTo>
                    <a:pt x="185648" y="326707"/>
                  </a:lnTo>
                  <a:lnTo>
                    <a:pt x="190588" y="369582"/>
                  </a:lnTo>
                  <a:lnTo>
                    <a:pt x="204622" y="409676"/>
                  </a:lnTo>
                  <a:lnTo>
                    <a:pt x="226872" y="445566"/>
                  </a:lnTo>
                  <a:lnTo>
                    <a:pt x="256527" y="475856"/>
                  </a:lnTo>
                  <a:lnTo>
                    <a:pt x="292696" y="499160"/>
                  </a:lnTo>
                  <a:lnTo>
                    <a:pt x="334568" y="514057"/>
                  </a:lnTo>
                  <a:lnTo>
                    <a:pt x="378498" y="519049"/>
                  </a:lnTo>
                  <a:lnTo>
                    <a:pt x="421106" y="514096"/>
                  </a:lnTo>
                  <a:lnTo>
                    <a:pt x="460984" y="500049"/>
                  </a:lnTo>
                  <a:lnTo>
                    <a:pt x="496722" y="477748"/>
                  </a:lnTo>
                  <a:lnTo>
                    <a:pt x="526923" y="448043"/>
                  </a:lnTo>
                  <a:lnTo>
                    <a:pt x="550164" y="411797"/>
                  </a:lnTo>
                  <a:lnTo>
                    <a:pt x="565035" y="369849"/>
                  </a:lnTo>
                  <a:lnTo>
                    <a:pt x="570014" y="325577"/>
                  </a:lnTo>
                  <a:close/>
                </a:path>
                <a:path w="753110" h="754379">
                  <a:moveTo>
                    <a:pt x="752602" y="354533"/>
                  </a:moveTo>
                  <a:lnTo>
                    <a:pt x="747369" y="310197"/>
                  </a:lnTo>
                  <a:lnTo>
                    <a:pt x="736917" y="266623"/>
                  </a:lnTo>
                  <a:lnTo>
                    <a:pt x="733628" y="257759"/>
                  </a:lnTo>
                  <a:lnTo>
                    <a:pt x="733628" y="377101"/>
                  </a:lnTo>
                  <a:lnTo>
                    <a:pt x="730732" y="422744"/>
                  </a:lnTo>
                  <a:lnTo>
                    <a:pt x="722045" y="467766"/>
                  </a:lnTo>
                  <a:lnTo>
                    <a:pt x="707555" y="511556"/>
                  </a:lnTo>
                  <a:lnTo>
                    <a:pt x="687285" y="553516"/>
                  </a:lnTo>
                  <a:lnTo>
                    <a:pt x="661212" y="593039"/>
                  </a:lnTo>
                  <a:lnTo>
                    <a:pt x="629348" y="629526"/>
                  </a:lnTo>
                  <a:lnTo>
                    <a:pt x="593598" y="660958"/>
                  </a:lnTo>
                  <a:lnTo>
                    <a:pt x="554685" y="687095"/>
                  </a:lnTo>
                  <a:lnTo>
                    <a:pt x="513016" y="707745"/>
                  </a:lnTo>
                  <a:lnTo>
                    <a:pt x="469036" y="722731"/>
                  </a:lnTo>
                  <a:lnTo>
                    <a:pt x="423202" y="731862"/>
                  </a:lnTo>
                  <a:lnTo>
                    <a:pt x="375932" y="734936"/>
                  </a:lnTo>
                  <a:lnTo>
                    <a:pt x="328930" y="731862"/>
                  </a:lnTo>
                  <a:lnTo>
                    <a:pt x="283184" y="722731"/>
                  </a:lnTo>
                  <a:lnTo>
                    <a:pt x="239229" y="707745"/>
                  </a:lnTo>
                  <a:lnTo>
                    <a:pt x="197573" y="687095"/>
                  </a:lnTo>
                  <a:lnTo>
                    <a:pt x="158750" y="660958"/>
                  </a:lnTo>
                  <a:lnTo>
                    <a:pt x="123266" y="629526"/>
                  </a:lnTo>
                  <a:lnTo>
                    <a:pt x="91401" y="593039"/>
                  </a:lnTo>
                  <a:lnTo>
                    <a:pt x="65328" y="553516"/>
                  </a:lnTo>
                  <a:lnTo>
                    <a:pt x="45046" y="511556"/>
                  </a:lnTo>
                  <a:lnTo>
                    <a:pt x="30568" y="467766"/>
                  </a:lnTo>
                  <a:lnTo>
                    <a:pt x="21869" y="422744"/>
                  </a:lnTo>
                  <a:lnTo>
                    <a:pt x="18973" y="377101"/>
                  </a:lnTo>
                  <a:lnTo>
                    <a:pt x="21869" y="331444"/>
                  </a:lnTo>
                  <a:lnTo>
                    <a:pt x="30568" y="286385"/>
                  </a:lnTo>
                  <a:lnTo>
                    <a:pt x="45046" y="242506"/>
                  </a:lnTo>
                  <a:lnTo>
                    <a:pt x="65328" y="200444"/>
                  </a:lnTo>
                  <a:lnTo>
                    <a:pt x="91401" y="160769"/>
                  </a:lnTo>
                  <a:lnTo>
                    <a:pt x="123266" y="124104"/>
                  </a:lnTo>
                  <a:lnTo>
                    <a:pt x="158750" y="92989"/>
                  </a:lnTo>
                  <a:lnTo>
                    <a:pt x="197573" y="67068"/>
                  </a:lnTo>
                  <a:lnTo>
                    <a:pt x="239229" y="46545"/>
                  </a:lnTo>
                  <a:lnTo>
                    <a:pt x="283184" y="31635"/>
                  </a:lnTo>
                  <a:lnTo>
                    <a:pt x="328930" y="22529"/>
                  </a:lnTo>
                  <a:lnTo>
                    <a:pt x="375932" y="19443"/>
                  </a:lnTo>
                  <a:lnTo>
                    <a:pt x="423202" y="22529"/>
                  </a:lnTo>
                  <a:lnTo>
                    <a:pt x="469036" y="31635"/>
                  </a:lnTo>
                  <a:lnTo>
                    <a:pt x="513016" y="46545"/>
                  </a:lnTo>
                  <a:lnTo>
                    <a:pt x="554685" y="67068"/>
                  </a:lnTo>
                  <a:lnTo>
                    <a:pt x="593598" y="92989"/>
                  </a:lnTo>
                  <a:lnTo>
                    <a:pt x="629348" y="124104"/>
                  </a:lnTo>
                  <a:lnTo>
                    <a:pt x="661212" y="160769"/>
                  </a:lnTo>
                  <a:lnTo>
                    <a:pt x="687285" y="200444"/>
                  </a:lnTo>
                  <a:lnTo>
                    <a:pt x="707555" y="242506"/>
                  </a:lnTo>
                  <a:lnTo>
                    <a:pt x="722045" y="286385"/>
                  </a:lnTo>
                  <a:lnTo>
                    <a:pt x="730732" y="331444"/>
                  </a:lnTo>
                  <a:lnTo>
                    <a:pt x="733628" y="377101"/>
                  </a:lnTo>
                  <a:lnTo>
                    <a:pt x="733628" y="257759"/>
                  </a:lnTo>
                  <a:lnTo>
                    <a:pt x="700316" y="183743"/>
                  </a:lnTo>
                  <a:lnTo>
                    <a:pt x="674179" y="145453"/>
                  </a:lnTo>
                  <a:lnTo>
                    <a:pt x="642810" y="109905"/>
                  </a:lnTo>
                  <a:lnTo>
                    <a:pt x="605396" y="77101"/>
                  </a:lnTo>
                  <a:lnTo>
                    <a:pt x="564476" y="49847"/>
                  </a:lnTo>
                  <a:lnTo>
                    <a:pt x="520585" y="28321"/>
                  </a:lnTo>
                  <a:lnTo>
                    <a:pt x="474192" y="12712"/>
                  </a:lnTo>
                  <a:lnTo>
                    <a:pt x="425805" y="3213"/>
                  </a:lnTo>
                  <a:lnTo>
                    <a:pt x="375932" y="0"/>
                  </a:lnTo>
                  <a:lnTo>
                    <a:pt x="326377" y="3213"/>
                  </a:lnTo>
                  <a:lnTo>
                    <a:pt x="278206" y="12712"/>
                  </a:lnTo>
                  <a:lnTo>
                    <a:pt x="231940" y="28321"/>
                  </a:lnTo>
                  <a:lnTo>
                    <a:pt x="188099" y="49847"/>
                  </a:lnTo>
                  <a:lnTo>
                    <a:pt x="147218" y="77101"/>
                  </a:lnTo>
                  <a:lnTo>
                    <a:pt x="109804" y="109905"/>
                  </a:lnTo>
                  <a:lnTo>
                    <a:pt x="78435" y="145453"/>
                  </a:lnTo>
                  <a:lnTo>
                    <a:pt x="52285" y="183743"/>
                  </a:lnTo>
                  <a:lnTo>
                    <a:pt x="31381" y="224307"/>
                  </a:lnTo>
                  <a:lnTo>
                    <a:pt x="15697" y="266623"/>
                  </a:lnTo>
                  <a:lnTo>
                    <a:pt x="5232" y="310197"/>
                  </a:lnTo>
                  <a:lnTo>
                    <a:pt x="0" y="354533"/>
                  </a:lnTo>
                  <a:lnTo>
                    <a:pt x="0" y="399110"/>
                  </a:lnTo>
                  <a:lnTo>
                    <a:pt x="5232" y="443445"/>
                  </a:lnTo>
                  <a:lnTo>
                    <a:pt x="15697" y="487019"/>
                  </a:lnTo>
                  <a:lnTo>
                    <a:pt x="31381" y="529336"/>
                  </a:lnTo>
                  <a:lnTo>
                    <a:pt x="52285" y="569899"/>
                  </a:lnTo>
                  <a:lnTo>
                    <a:pt x="78435" y="608190"/>
                  </a:lnTo>
                  <a:lnTo>
                    <a:pt x="109804" y="643724"/>
                  </a:lnTo>
                  <a:lnTo>
                    <a:pt x="147218" y="676592"/>
                  </a:lnTo>
                  <a:lnTo>
                    <a:pt x="188099" y="703986"/>
                  </a:lnTo>
                  <a:lnTo>
                    <a:pt x="231940" y="725690"/>
                  </a:lnTo>
                  <a:lnTo>
                    <a:pt x="278206" y="741476"/>
                  </a:lnTo>
                  <a:lnTo>
                    <a:pt x="326377" y="751116"/>
                  </a:lnTo>
                  <a:lnTo>
                    <a:pt x="375932" y="754380"/>
                  </a:lnTo>
                  <a:lnTo>
                    <a:pt x="425805" y="751116"/>
                  </a:lnTo>
                  <a:lnTo>
                    <a:pt x="474192" y="741476"/>
                  </a:lnTo>
                  <a:lnTo>
                    <a:pt x="493407" y="734936"/>
                  </a:lnTo>
                  <a:lnTo>
                    <a:pt x="520585" y="725690"/>
                  </a:lnTo>
                  <a:lnTo>
                    <a:pt x="564476" y="703986"/>
                  </a:lnTo>
                  <a:lnTo>
                    <a:pt x="605396" y="676592"/>
                  </a:lnTo>
                  <a:lnTo>
                    <a:pt x="642810" y="643724"/>
                  </a:lnTo>
                  <a:lnTo>
                    <a:pt x="674179" y="608190"/>
                  </a:lnTo>
                  <a:lnTo>
                    <a:pt x="700316" y="569899"/>
                  </a:lnTo>
                  <a:lnTo>
                    <a:pt x="721233" y="529336"/>
                  </a:lnTo>
                  <a:lnTo>
                    <a:pt x="736917" y="487019"/>
                  </a:lnTo>
                  <a:lnTo>
                    <a:pt x="747369" y="443445"/>
                  </a:lnTo>
                  <a:lnTo>
                    <a:pt x="752602" y="399110"/>
                  </a:lnTo>
                  <a:lnTo>
                    <a:pt x="752602" y="354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707864" y="9685020"/>
              <a:ext cx="436245" cy="541020"/>
            </a:xfrm>
            <a:custGeom>
              <a:avLst/>
              <a:gdLst/>
              <a:ahLst/>
              <a:cxnLst/>
              <a:rect l="l" t="t" r="r" b="b"/>
              <a:pathLst>
                <a:path w="436245" h="541020">
                  <a:moveTo>
                    <a:pt x="399288" y="234797"/>
                  </a:moveTo>
                  <a:lnTo>
                    <a:pt x="394030" y="190398"/>
                  </a:lnTo>
                  <a:lnTo>
                    <a:pt x="385381" y="165938"/>
                  </a:lnTo>
                  <a:lnTo>
                    <a:pt x="385381" y="227977"/>
                  </a:lnTo>
                  <a:lnTo>
                    <a:pt x="381355" y="270891"/>
                  </a:lnTo>
                  <a:lnTo>
                    <a:pt x="379209" y="270408"/>
                  </a:lnTo>
                  <a:lnTo>
                    <a:pt x="379209" y="282092"/>
                  </a:lnTo>
                  <a:lnTo>
                    <a:pt x="369023" y="312140"/>
                  </a:lnTo>
                  <a:lnTo>
                    <a:pt x="351002" y="343382"/>
                  </a:lnTo>
                  <a:lnTo>
                    <a:pt x="327101" y="370713"/>
                  </a:lnTo>
                  <a:lnTo>
                    <a:pt x="315201" y="379907"/>
                  </a:lnTo>
                  <a:lnTo>
                    <a:pt x="308495" y="372478"/>
                  </a:lnTo>
                  <a:lnTo>
                    <a:pt x="306971" y="371030"/>
                  </a:lnTo>
                  <a:lnTo>
                    <a:pt x="306971" y="386270"/>
                  </a:lnTo>
                  <a:lnTo>
                    <a:pt x="297726" y="393420"/>
                  </a:lnTo>
                  <a:lnTo>
                    <a:pt x="264947" y="409638"/>
                  </a:lnTo>
                  <a:lnTo>
                    <a:pt x="230060" y="418998"/>
                  </a:lnTo>
                  <a:lnTo>
                    <a:pt x="194056" y="421360"/>
                  </a:lnTo>
                  <a:lnTo>
                    <a:pt x="179349" y="419417"/>
                  </a:lnTo>
                  <a:lnTo>
                    <a:pt x="185026" y="416217"/>
                  </a:lnTo>
                  <a:lnTo>
                    <a:pt x="195160" y="410514"/>
                  </a:lnTo>
                  <a:lnTo>
                    <a:pt x="219341" y="392442"/>
                  </a:lnTo>
                  <a:lnTo>
                    <a:pt x="241401" y="371297"/>
                  </a:lnTo>
                  <a:lnTo>
                    <a:pt x="261150" y="347345"/>
                  </a:lnTo>
                  <a:lnTo>
                    <a:pt x="274891" y="357301"/>
                  </a:lnTo>
                  <a:lnTo>
                    <a:pt x="287997" y="368033"/>
                  </a:lnTo>
                  <a:lnTo>
                    <a:pt x="300405" y="379463"/>
                  </a:lnTo>
                  <a:lnTo>
                    <a:pt x="306971" y="386270"/>
                  </a:lnTo>
                  <a:lnTo>
                    <a:pt x="306971" y="371030"/>
                  </a:lnTo>
                  <a:lnTo>
                    <a:pt x="295668" y="360260"/>
                  </a:lnTo>
                  <a:lnTo>
                    <a:pt x="281863" y="348894"/>
                  </a:lnTo>
                  <a:lnTo>
                    <a:pt x="279704" y="347345"/>
                  </a:lnTo>
                  <a:lnTo>
                    <a:pt x="267144" y="338366"/>
                  </a:lnTo>
                  <a:lnTo>
                    <a:pt x="270649" y="332371"/>
                  </a:lnTo>
                  <a:lnTo>
                    <a:pt x="277241" y="321094"/>
                  </a:lnTo>
                  <a:lnTo>
                    <a:pt x="286131" y="302895"/>
                  </a:lnTo>
                  <a:lnTo>
                    <a:pt x="293776" y="283718"/>
                  </a:lnTo>
                  <a:lnTo>
                    <a:pt x="300075" y="263499"/>
                  </a:lnTo>
                  <a:lnTo>
                    <a:pt x="379209" y="282092"/>
                  </a:lnTo>
                  <a:lnTo>
                    <a:pt x="379209" y="270408"/>
                  </a:lnTo>
                  <a:lnTo>
                    <a:pt x="348983" y="263499"/>
                  </a:lnTo>
                  <a:lnTo>
                    <a:pt x="303072" y="253022"/>
                  </a:lnTo>
                  <a:lnTo>
                    <a:pt x="303466" y="250774"/>
                  </a:lnTo>
                  <a:lnTo>
                    <a:pt x="306730" y="232270"/>
                  </a:lnTo>
                  <a:lnTo>
                    <a:pt x="308775" y="211569"/>
                  </a:lnTo>
                  <a:lnTo>
                    <a:pt x="309156" y="196126"/>
                  </a:lnTo>
                  <a:lnTo>
                    <a:pt x="309092" y="187147"/>
                  </a:lnTo>
                  <a:lnTo>
                    <a:pt x="308368" y="172173"/>
                  </a:lnTo>
                  <a:lnTo>
                    <a:pt x="308305" y="170675"/>
                  </a:lnTo>
                  <a:lnTo>
                    <a:pt x="325437" y="167881"/>
                  </a:lnTo>
                  <a:lnTo>
                    <a:pt x="326212" y="167690"/>
                  </a:lnTo>
                  <a:lnTo>
                    <a:pt x="342074" y="163944"/>
                  </a:lnTo>
                  <a:lnTo>
                    <a:pt x="348538" y="161937"/>
                  </a:lnTo>
                  <a:lnTo>
                    <a:pt x="354101" y="160197"/>
                  </a:lnTo>
                  <a:lnTo>
                    <a:pt x="358292" y="158902"/>
                  </a:lnTo>
                  <a:lnTo>
                    <a:pt x="365810" y="155968"/>
                  </a:lnTo>
                  <a:lnTo>
                    <a:pt x="377075" y="180441"/>
                  </a:lnTo>
                  <a:lnTo>
                    <a:pt x="385381" y="227977"/>
                  </a:lnTo>
                  <a:lnTo>
                    <a:pt x="385381" y="165938"/>
                  </a:lnTo>
                  <a:lnTo>
                    <a:pt x="379361" y="148907"/>
                  </a:lnTo>
                  <a:lnTo>
                    <a:pt x="361213" y="119849"/>
                  </a:lnTo>
                  <a:lnTo>
                    <a:pt x="361213" y="145961"/>
                  </a:lnTo>
                  <a:lnTo>
                    <a:pt x="354063" y="148729"/>
                  </a:lnTo>
                  <a:lnTo>
                    <a:pt x="338709" y="153555"/>
                  </a:lnTo>
                  <a:lnTo>
                    <a:pt x="322935" y="157403"/>
                  </a:lnTo>
                  <a:lnTo>
                    <a:pt x="306806" y="160197"/>
                  </a:lnTo>
                  <a:lnTo>
                    <a:pt x="301218" y="131051"/>
                  </a:lnTo>
                  <a:lnTo>
                    <a:pt x="297929" y="120700"/>
                  </a:lnTo>
                  <a:lnTo>
                    <a:pt x="297929" y="196126"/>
                  </a:lnTo>
                  <a:lnTo>
                    <a:pt x="297548" y="210921"/>
                  </a:lnTo>
                  <a:lnTo>
                    <a:pt x="295503" y="230708"/>
                  </a:lnTo>
                  <a:lnTo>
                    <a:pt x="291846" y="250774"/>
                  </a:lnTo>
                  <a:lnTo>
                    <a:pt x="289598" y="250253"/>
                  </a:lnTo>
                  <a:lnTo>
                    <a:pt x="289598" y="261251"/>
                  </a:lnTo>
                  <a:lnTo>
                    <a:pt x="283718" y="280479"/>
                  </a:lnTo>
                  <a:lnTo>
                    <a:pt x="276301" y="298780"/>
                  </a:lnTo>
                  <a:lnTo>
                    <a:pt x="267436" y="316191"/>
                  </a:lnTo>
                  <a:lnTo>
                    <a:pt x="257416" y="332371"/>
                  </a:lnTo>
                  <a:lnTo>
                    <a:pt x="251421" y="329107"/>
                  </a:lnTo>
                  <a:lnTo>
                    <a:pt x="251421" y="341350"/>
                  </a:lnTo>
                  <a:lnTo>
                    <a:pt x="232676" y="364324"/>
                  </a:lnTo>
                  <a:lnTo>
                    <a:pt x="211480" y="384683"/>
                  </a:lnTo>
                  <a:lnTo>
                    <a:pt x="188175" y="402107"/>
                  </a:lnTo>
                  <a:lnTo>
                    <a:pt x="163118" y="416217"/>
                  </a:lnTo>
                  <a:lnTo>
                    <a:pt x="163626" y="413969"/>
                  </a:lnTo>
                  <a:lnTo>
                    <a:pt x="186309" y="315150"/>
                  </a:lnTo>
                  <a:lnTo>
                    <a:pt x="203911" y="320217"/>
                  </a:lnTo>
                  <a:lnTo>
                    <a:pt x="220548" y="326288"/>
                  </a:lnTo>
                  <a:lnTo>
                    <a:pt x="236410" y="333375"/>
                  </a:lnTo>
                  <a:lnTo>
                    <a:pt x="251421" y="341350"/>
                  </a:lnTo>
                  <a:lnTo>
                    <a:pt x="251421" y="329107"/>
                  </a:lnTo>
                  <a:lnTo>
                    <a:pt x="207530" y="309537"/>
                  </a:lnTo>
                  <a:lnTo>
                    <a:pt x="189306" y="303923"/>
                  </a:lnTo>
                  <a:lnTo>
                    <a:pt x="189814" y="301675"/>
                  </a:lnTo>
                  <a:lnTo>
                    <a:pt x="203530" y="241046"/>
                  </a:lnTo>
                  <a:lnTo>
                    <a:pt x="289598" y="261251"/>
                  </a:lnTo>
                  <a:lnTo>
                    <a:pt x="289598" y="250253"/>
                  </a:lnTo>
                  <a:lnTo>
                    <a:pt x="250761" y="241046"/>
                  </a:lnTo>
                  <a:lnTo>
                    <a:pt x="206527" y="230568"/>
                  </a:lnTo>
                  <a:lnTo>
                    <a:pt x="207035" y="228320"/>
                  </a:lnTo>
                  <a:lnTo>
                    <a:pt x="220738" y="167690"/>
                  </a:lnTo>
                  <a:lnTo>
                    <a:pt x="240245" y="170916"/>
                  </a:lnTo>
                  <a:lnTo>
                    <a:pt x="259473" y="172745"/>
                  </a:lnTo>
                  <a:lnTo>
                    <a:pt x="278409" y="173164"/>
                  </a:lnTo>
                  <a:lnTo>
                    <a:pt x="297078" y="172173"/>
                  </a:lnTo>
                  <a:lnTo>
                    <a:pt x="297827" y="187147"/>
                  </a:lnTo>
                  <a:lnTo>
                    <a:pt x="297929" y="196126"/>
                  </a:lnTo>
                  <a:lnTo>
                    <a:pt x="297929" y="120700"/>
                  </a:lnTo>
                  <a:lnTo>
                    <a:pt x="296329" y="115671"/>
                  </a:lnTo>
                  <a:lnTo>
                    <a:pt x="296329" y="160947"/>
                  </a:lnTo>
                  <a:lnTo>
                    <a:pt x="278231" y="161937"/>
                  </a:lnTo>
                  <a:lnTo>
                    <a:pt x="259930" y="161518"/>
                  </a:lnTo>
                  <a:lnTo>
                    <a:pt x="241490" y="159689"/>
                  </a:lnTo>
                  <a:lnTo>
                    <a:pt x="222986" y="156451"/>
                  </a:lnTo>
                  <a:lnTo>
                    <a:pt x="223507" y="154216"/>
                  </a:lnTo>
                  <a:lnTo>
                    <a:pt x="246494" y="56197"/>
                  </a:lnTo>
                  <a:lnTo>
                    <a:pt x="256578" y="60032"/>
                  </a:lnTo>
                  <a:lnTo>
                    <a:pt x="265493" y="73266"/>
                  </a:lnTo>
                  <a:lnTo>
                    <a:pt x="279412" y="100838"/>
                  </a:lnTo>
                  <a:lnTo>
                    <a:pt x="289788" y="130136"/>
                  </a:lnTo>
                  <a:lnTo>
                    <a:pt x="296329" y="160947"/>
                  </a:lnTo>
                  <a:lnTo>
                    <a:pt x="296329" y="115671"/>
                  </a:lnTo>
                  <a:lnTo>
                    <a:pt x="292404" y="103314"/>
                  </a:lnTo>
                  <a:lnTo>
                    <a:pt x="280492" y="77254"/>
                  </a:lnTo>
                  <a:lnTo>
                    <a:pt x="273926" y="66611"/>
                  </a:lnTo>
                  <a:lnTo>
                    <a:pt x="288099" y="71983"/>
                  </a:lnTo>
                  <a:lnTo>
                    <a:pt x="327063" y="100304"/>
                  </a:lnTo>
                  <a:lnTo>
                    <a:pt x="357174" y="137160"/>
                  </a:lnTo>
                  <a:lnTo>
                    <a:pt x="361213" y="145961"/>
                  </a:lnTo>
                  <a:lnTo>
                    <a:pt x="361213" y="119849"/>
                  </a:lnTo>
                  <a:lnTo>
                    <a:pt x="356158" y="111747"/>
                  </a:lnTo>
                  <a:lnTo>
                    <a:pt x="325361" y="80403"/>
                  </a:lnTo>
                  <a:lnTo>
                    <a:pt x="287896" y="56311"/>
                  </a:lnTo>
                  <a:lnTo>
                    <a:pt x="268986" y="49580"/>
                  </a:lnTo>
                  <a:lnTo>
                    <a:pt x="244640" y="40906"/>
                  </a:lnTo>
                  <a:lnTo>
                    <a:pt x="236093" y="39801"/>
                  </a:lnTo>
                  <a:lnTo>
                    <a:pt x="236093" y="53632"/>
                  </a:lnTo>
                  <a:lnTo>
                    <a:pt x="212509" y="154216"/>
                  </a:lnTo>
                  <a:lnTo>
                    <a:pt x="210261" y="153581"/>
                  </a:lnTo>
                  <a:lnTo>
                    <a:pt x="210261" y="164693"/>
                  </a:lnTo>
                  <a:lnTo>
                    <a:pt x="195300" y="228320"/>
                  </a:lnTo>
                  <a:lnTo>
                    <a:pt x="193052" y="227799"/>
                  </a:lnTo>
                  <a:lnTo>
                    <a:pt x="193052" y="238798"/>
                  </a:lnTo>
                  <a:lnTo>
                    <a:pt x="178828" y="301675"/>
                  </a:lnTo>
                  <a:lnTo>
                    <a:pt x="175831" y="301167"/>
                  </a:lnTo>
                  <a:lnTo>
                    <a:pt x="175831" y="312166"/>
                  </a:lnTo>
                  <a:lnTo>
                    <a:pt x="152641" y="413969"/>
                  </a:lnTo>
                  <a:lnTo>
                    <a:pt x="136232" y="389991"/>
                  </a:lnTo>
                  <a:lnTo>
                    <a:pt x="136131" y="389801"/>
                  </a:lnTo>
                  <a:lnTo>
                    <a:pt x="136131" y="408368"/>
                  </a:lnTo>
                  <a:lnTo>
                    <a:pt x="111201" y="398945"/>
                  </a:lnTo>
                  <a:lnTo>
                    <a:pt x="72174" y="370636"/>
                  </a:lnTo>
                  <a:lnTo>
                    <a:pt x="42100" y="333768"/>
                  </a:lnTo>
                  <a:lnTo>
                    <a:pt x="37363" y="323430"/>
                  </a:lnTo>
                  <a:lnTo>
                    <a:pt x="45504" y="320205"/>
                  </a:lnTo>
                  <a:lnTo>
                    <a:pt x="61607" y="315252"/>
                  </a:lnTo>
                  <a:lnTo>
                    <a:pt x="78206" y="311543"/>
                  </a:lnTo>
                  <a:lnTo>
                    <a:pt x="95008" y="309168"/>
                  </a:lnTo>
                  <a:lnTo>
                    <a:pt x="101968" y="339318"/>
                  </a:lnTo>
                  <a:lnTo>
                    <a:pt x="112598" y="367842"/>
                  </a:lnTo>
                  <a:lnTo>
                    <a:pt x="126580" y="394550"/>
                  </a:lnTo>
                  <a:lnTo>
                    <a:pt x="136131" y="408368"/>
                  </a:lnTo>
                  <a:lnTo>
                    <a:pt x="136131" y="389801"/>
                  </a:lnTo>
                  <a:lnTo>
                    <a:pt x="122974" y="364197"/>
                  </a:lnTo>
                  <a:lnTo>
                    <a:pt x="112953" y="336702"/>
                  </a:lnTo>
                  <a:lnTo>
                    <a:pt x="106578" y="309168"/>
                  </a:lnTo>
                  <a:lnTo>
                    <a:pt x="106235" y="307670"/>
                  </a:lnTo>
                  <a:lnTo>
                    <a:pt x="123317" y="307111"/>
                  </a:lnTo>
                  <a:lnTo>
                    <a:pt x="140754" y="307670"/>
                  </a:lnTo>
                  <a:lnTo>
                    <a:pt x="158330" y="309359"/>
                  </a:lnTo>
                  <a:lnTo>
                    <a:pt x="175831" y="312166"/>
                  </a:lnTo>
                  <a:lnTo>
                    <a:pt x="175831" y="301167"/>
                  </a:lnTo>
                  <a:lnTo>
                    <a:pt x="159880" y="298462"/>
                  </a:lnTo>
                  <a:lnTo>
                    <a:pt x="146989" y="297192"/>
                  </a:lnTo>
                  <a:lnTo>
                    <a:pt x="141224" y="296633"/>
                  </a:lnTo>
                  <a:lnTo>
                    <a:pt x="122834" y="296214"/>
                  </a:lnTo>
                  <a:lnTo>
                    <a:pt x="104736" y="297192"/>
                  </a:lnTo>
                  <a:lnTo>
                    <a:pt x="103124" y="278472"/>
                  </a:lnTo>
                  <a:lnTo>
                    <a:pt x="103035" y="274726"/>
                  </a:lnTo>
                  <a:lnTo>
                    <a:pt x="102844" y="263499"/>
                  </a:lnTo>
                  <a:lnTo>
                    <a:pt x="102819" y="257708"/>
                  </a:lnTo>
                  <a:lnTo>
                    <a:pt x="104000" y="238671"/>
                  </a:lnTo>
                  <a:lnTo>
                    <a:pt x="106984" y="218592"/>
                  </a:lnTo>
                  <a:lnTo>
                    <a:pt x="193052" y="238798"/>
                  </a:lnTo>
                  <a:lnTo>
                    <a:pt x="193052" y="227799"/>
                  </a:lnTo>
                  <a:lnTo>
                    <a:pt x="153885" y="218592"/>
                  </a:lnTo>
                  <a:lnTo>
                    <a:pt x="109232" y="208102"/>
                  </a:lnTo>
                  <a:lnTo>
                    <a:pt x="109880" y="205867"/>
                  </a:lnTo>
                  <a:lnTo>
                    <a:pt x="114846" y="188760"/>
                  </a:lnTo>
                  <a:lnTo>
                    <a:pt x="121666" y="170116"/>
                  </a:lnTo>
                  <a:lnTo>
                    <a:pt x="129743" y="152323"/>
                  </a:lnTo>
                  <a:lnTo>
                    <a:pt x="139166" y="135496"/>
                  </a:lnTo>
                  <a:lnTo>
                    <a:pt x="155752" y="144589"/>
                  </a:lnTo>
                  <a:lnTo>
                    <a:pt x="173024" y="152628"/>
                  </a:lnTo>
                  <a:lnTo>
                    <a:pt x="191160" y="159397"/>
                  </a:lnTo>
                  <a:lnTo>
                    <a:pt x="210261" y="164693"/>
                  </a:lnTo>
                  <a:lnTo>
                    <a:pt x="210261" y="153581"/>
                  </a:lnTo>
                  <a:lnTo>
                    <a:pt x="194398" y="149034"/>
                  </a:lnTo>
                  <a:lnTo>
                    <a:pt x="177139" y="142519"/>
                  </a:lnTo>
                  <a:lnTo>
                    <a:pt x="162318" y="135496"/>
                  </a:lnTo>
                  <a:lnTo>
                    <a:pt x="160718" y="134747"/>
                  </a:lnTo>
                  <a:lnTo>
                    <a:pt x="145148" y="125768"/>
                  </a:lnTo>
                  <a:lnTo>
                    <a:pt x="186778" y="78981"/>
                  </a:lnTo>
                  <a:lnTo>
                    <a:pt x="226034" y="52324"/>
                  </a:lnTo>
                  <a:lnTo>
                    <a:pt x="236093" y="53632"/>
                  </a:lnTo>
                  <a:lnTo>
                    <a:pt x="236093" y="39801"/>
                  </a:lnTo>
                  <a:lnTo>
                    <a:pt x="208381" y="36220"/>
                  </a:lnTo>
                  <a:lnTo>
                    <a:pt x="208381" y="50012"/>
                  </a:lnTo>
                  <a:lnTo>
                    <a:pt x="196049" y="57797"/>
                  </a:lnTo>
                  <a:lnTo>
                    <a:pt x="173863" y="75996"/>
                  </a:lnTo>
                  <a:lnTo>
                    <a:pt x="153784" y="97002"/>
                  </a:lnTo>
                  <a:lnTo>
                    <a:pt x="136169" y="120523"/>
                  </a:lnTo>
                  <a:lnTo>
                    <a:pt x="130187" y="116179"/>
                  </a:lnTo>
                  <a:lnTo>
                    <a:pt x="130187" y="129501"/>
                  </a:lnTo>
                  <a:lnTo>
                    <a:pt x="120218" y="147345"/>
                  </a:lnTo>
                  <a:lnTo>
                    <a:pt x="111658" y="166014"/>
                  </a:lnTo>
                  <a:lnTo>
                    <a:pt x="104470" y="185648"/>
                  </a:lnTo>
                  <a:lnTo>
                    <a:pt x="98755" y="205867"/>
                  </a:lnTo>
                  <a:lnTo>
                    <a:pt x="96507" y="205346"/>
                  </a:lnTo>
                  <a:lnTo>
                    <a:pt x="96507" y="216344"/>
                  </a:lnTo>
                  <a:lnTo>
                    <a:pt x="93408" y="237096"/>
                  </a:lnTo>
                  <a:lnTo>
                    <a:pt x="91909" y="257708"/>
                  </a:lnTo>
                  <a:lnTo>
                    <a:pt x="92011" y="278472"/>
                  </a:lnTo>
                  <a:lnTo>
                    <a:pt x="93510" y="297942"/>
                  </a:lnTo>
                  <a:lnTo>
                    <a:pt x="75692" y="300761"/>
                  </a:lnTo>
                  <a:lnTo>
                    <a:pt x="58229" y="304774"/>
                  </a:lnTo>
                  <a:lnTo>
                    <a:pt x="41198" y="310045"/>
                  </a:lnTo>
                  <a:lnTo>
                    <a:pt x="32791" y="313410"/>
                  </a:lnTo>
                  <a:lnTo>
                    <a:pt x="22326" y="290499"/>
                  </a:lnTo>
                  <a:lnTo>
                    <a:pt x="14135" y="242951"/>
                  </a:lnTo>
                  <a:lnTo>
                    <a:pt x="18376" y="198005"/>
                  </a:lnTo>
                  <a:lnTo>
                    <a:pt x="96507" y="216344"/>
                  </a:lnTo>
                  <a:lnTo>
                    <a:pt x="96507" y="205346"/>
                  </a:lnTo>
                  <a:lnTo>
                    <a:pt x="20802" y="187401"/>
                  </a:lnTo>
                  <a:lnTo>
                    <a:pt x="30530" y="158381"/>
                  </a:lnTo>
                  <a:lnTo>
                    <a:pt x="48463" y="126987"/>
                  </a:lnTo>
                  <a:lnTo>
                    <a:pt x="72148" y="99796"/>
                  </a:lnTo>
                  <a:lnTo>
                    <a:pt x="84480" y="90297"/>
                  </a:lnTo>
                  <a:lnTo>
                    <a:pt x="90182" y="96456"/>
                  </a:lnTo>
                  <a:lnTo>
                    <a:pt x="102679" y="108369"/>
                  </a:lnTo>
                  <a:lnTo>
                    <a:pt x="116001" y="119430"/>
                  </a:lnTo>
                  <a:lnTo>
                    <a:pt x="130187" y="129501"/>
                  </a:lnTo>
                  <a:lnTo>
                    <a:pt x="130187" y="116179"/>
                  </a:lnTo>
                  <a:lnTo>
                    <a:pt x="122669" y="110693"/>
                  </a:lnTo>
                  <a:lnTo>
                    <a:pt x="110159" y="100228"/>
                  </a:lnTo>
                  <a:lnTo>
                    <a:pt x="98488" y="89052"/>
                  </a:lnTo>
                  <a:lnTo>
                    <a:pt x="93345" y="83464"/>
                  </a:lnTo>
                  <a:lnTo>
                    <a:pt x="101079" y="77508"/>
                  </a:lnTo>
                  <a:lnTo>
                    <a:pt x="134200" y="61290"/>
                  </a:lnTo>
                  <a:lnTo>
                    <a:pt x="169125" y="51930"/>
                  </a:lnTo>
                  <a:lnTo>
                    <a:pt x="205181" y="49580"/>
                  </a:lnTo>
                  <a:lnTo>
                    <a:pt x="208381" y="50012"/>
                  </a:lnTo>
                  <a:lnTo>
                    <a:pt x="208381" y="36220"/>
                  </a:lnTo>
                  <a:lnTo>
                    <a:pt x="166611" y="38392"/>
                  </a:lnTo>
                  <a:lnTo>
                    <a:pt x="129095" y="48374"/>
                  </a:lnTo>
                  <a:lnTo>
                    <a:pt x="93599" y="65557"/>
                  </a:lnTo>
                  <a:lnTo>
                    <a:pt x="62572" y="89662"/>
                  </a:lnTo>
                  <a:lnTo>
                    <a:pt x="37160" y="118960"/>
                  </a:lnTo>
                  <a:lnTo>
                    <a:pt x="17907" y="152730"/>
                  </a:lnTo>
                  <a:lnTo>
                    <a:pt x="5372" y="190284"/>
                  </a:lnTo>
                  <a:lnTo>
                    <a:pt x="0" y="236131"/>
                  </a:lnTo>
                  <a:lnTo>
                    <a:pt x="5067" y="280530"/>
                  </a:lnTo>
                  <a:lnTo>
                    <a:pt x="19659" y="322033"/>
                  </a:lnTo>
                  <a:lnTo>
                    <a:pt x="42849" y="359181"/>
                  </a:lnTo>
                  <a:lnTo>
                    <a:pt x="73736" y="390525"/>
                  </a:lnTo>
                  <a:lnTo>
                    <a:pt x="111404" y="414616"/>
                  </a:lnTo>
                  <a:lnTo>
                    <a:pt x="154914" y="430009"/>
                  </a:lnTo>
                  <a:lnTo>
                    <a:pt x="193852" y="435076"/>
                  </a:lnTo>
                  <a:lnTo>
                    <a:pt x="232587" y="432447"/>
                  </a:lnTo>
                  <a:lnTo>
                    <a:pt x="270052" y="422249"/>
                  </a:lnTo>
                  <a:lnTo>
                    <a:pt x="305206" y="404622"/>
                  </a:lnTo>
                  <a:lnTo>
                    <a:pt x="336677" y="380847"/>
                  </a:lnTo>
                  <a:lnTo>
                    <a:pt x="362318" y="351599"/>
                  </a:lnTo>
                  <a:lnTo>
                    <a:pt x="381647" y="317868"/>
                  </a:lnTo>
                  <a:lnTo>
                    <a:pt x="394182" y="280644"/>
                  </a:lnTo>
                  <a:lnTo>
                    <a:pt x="399288" y="234797"/>
                  </a:lnTo>
                  <a:close/>
                </a:path>
                <a:path w="436245" h="541020">
                  <a:moveTo>
                    <a:pt x="435635" y="234327"/>
                  </a:moveTo>
                  <a:lnTo>
                    <a:pt x="430834" y="187198"/>
                  </a:lnTo>
                  <a:lnTo>
                    <a:pt x="417068" y="143256"/>
                  </a:lnTo>
                  <a:lnTo>
                    <a:pt x="395300" y="103454"/>
                  </a:lnTo>
                  <a:lnTo>
                    <a:pt x="366483" y="68757"/>
                  </a:lnTo>
                  <a:lnTo>
                    <a:pt x="331571" y="40106"/>
                  </a:lnTo>
                  <a:lnTo>
                    <a:pt x="291541" y="18465"/>
                  </a:lnTo>
                  <a:lnTo>
                    <a:pt x="247345" y="4775"/>
                  </a:lnTo>
                  <a:lnTo>
                    <a:pt x="199936" y="0"/>
                  </a:lnTo>
                  <a:lnTo>
                    <a:pt x="196176" y="0"/>
                  </a:lnTo>
                  <a:lnTo>
                    <a:pt x="193179" y="2984"/>
                  </a:lnTo>
                  <a:lnTo>
                    <a:pt x="193179" y="11188"/>
                  </a:lnTo>
                  <a:lnTo>
                    <a:pt x="196176" y="14173"/>
                  </a:lnTo>
                  <a:lnTo>
                    <a:pt x="199936" y="14173"/>
                  </a:lnTo>
                  <a:lnTo>
                    <a:pt x="244576" y="18656"/>
                  </a:lnTo>
                  <a:lnTo>
                    <a:pt x="286143" y="31470"/>
                  </a:lnTo>
                  <a:lnTo>
                    <a:pt x="323761" y="51765"/>
                  </a:lnTo>
                  <a:lnTo>
                    <a:pt x="356527" y="78638"/>
                  </a:lnTo>
                  <a:lnTo>
                    <a:pt x="383565" y="111226"/>
                  </a:lnTo>
                  <a:lnTo>
                    <a:pt x="403974" y="148615"/>
                  </a:lnTo>
                  <a:lnTo>
                    <a:pt x="416877" y="189953"/>
                  </a:lnTo>
                  <a:lnTo>
                    <a:pt x="421373" y="234327"/>
                  </a:lnTo>
                  <a:lnTo>
                    <a:pt x="416877" y="278752"/>
                  </a:lnTo>
                  <a:lnTo>
                    <a:pt x="403974" y="320154"/>
                  </a:lnTo>
                  <a:lnTo>
                    <a:pt x="383565" y="357670"/>
                  </a:lnTo>
                  <a:lnTo>
                    <a:pt x="356527" y="390385"/>
                  </a:lnTo>
                  <a:lnTo>
                    <a:pt x="323761" y="417398"/>
                  </a:lnTo>
                  <a:lnTo>
                    <a:pt x="286143" y="437819"/>
                  </a:lnTo>
                  <a:lnTo>
                    <a:pt x="244576" y="450723"/>
                  </a:lnTo>
                  <a:lnTo>
                    <a:pt x="199936" y="455218"/>
                  </a:lnTo>
                  <a:lnTo>
                    <a:pt x="172529" y="453542"/>
                  </a:lnTo>
                  <a:lnTo>
                    <a:pt x="145694" y="448500"/>
                  </a:lnTo>
                  <a:lnTo>
                    <a:pt x="119710" y="440105"/>
                  </a:lnTo>
                  <a:lnTo>
                    <a:pt x="94843" y="428345"/>
                  </a:lnTo>
                  <a:lnTo>
                    <a:pt x="91097" y="426859"/>
                  </a:lnTo>
                  <a:lnTo>
                    <a:pt x="87337" y="427596"/>
                  </a:lnTo>
                  <a:lnTo>
                    <a:pt x="85090" y="431330"/>
                  </a:lnTo>
                  <a:lnTo>
                    <a:pt x="83591" y="435063"/>
                  </a:lnTo>
                  <a:lnTo>
                    <a:pt x="84340" y="438797"/>
                  </a:lnTo>
                  <a:lnTo>
                    <a:pt x="142316" y="462216"/>
                  </a:lnTo>
                  <a:lnTo>
                    <a:pt x="194843" y="469087"/>
                  </a:lnTo>
                  <a:lnTo>
                    <a:pt x="194843" y="498348"/>
                  </a:lnTo>
                  <a:lnTo>
                    <a:pt x="107886" y="498348"/>
                  </a:lnTo>
                  <a:lnTo>
                    <a:pt x="90030" y="501129"/>
                  </a:lnTo>
                  <a:lnTo>
                    <a:pt x="75526" y="508660"/>
                  </a:lnTo>
                  <a:lnTo>
                    <a:pt x="65798" y="519722"/>
                  </a:lnTo>
                  <a:lnTo>
                    <a:pt x="62255" y="533069"/>
                  </a:lnTo>
                  <a:lnTo>
                    <a:pt x="62255" y="541020"/>
                  </a:lnTo>
                  <a:lnTo>
                    <a:pt x="350291" y="541020"/>
                  </a:lnTo>
                  <a:lnTo>
                    <a:pt x="350291" y="533069"/>
                  </a:lnTo>
                  <a:lnTo>
                    <a:pt x="346621" y="519722"/>
                  </a:lnTo>
                  <a:lnTo>
                    <a:pt x="336638" y="508660"/>
                  </a:lnTo>
                  <a:lnTo>
                    <a:pt x="321881" y="501129"/>
                  </a:lnTo>
                  <a:lnTo>
                    <a:pt x="303911" y="498348"/>
                  </a:lnTo>
                  <a:lnTo>
                    <a:pt x="219227" y="498348"/>
                  </a:lnTo>
                  <a:lnTo>
                    <a:pt x="219227" y="467461"/>
                  </a:lnTo>
                  <a:lnTo>
                    <a:pt x="291541" y="450926"/>
                  </a:lnTo>
                  <a:lnTo>
                    <a:pt x="331571" y="429260"/>
                  </a:lnTo>
                  <a:lnTo>
                    <a:pt x="366483" y="400558"/>
                  </a:lnTo>
                  <a:lnTo>
                    <a:pt x="395300" y="365772"/>
                  </a:lnTo>
                  <a:lnTo>
                    <a:pt x="417068" y="325843"/>
                  </a:lnTo>
                  <a:lnTo>
                    <a:pt x="430834" y="281711"/>
                  </a:lnTo>
                  <a:lnTo>
                    <a:pt x="435635" y="234327"/>
                  </a:lnTo>
                  <a:close/>
                </a:path>
              </a:pathLst>
            </a:custGeom>
            <a:solidFill>
              <a:srgbClr val="0439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663766" y="8756904"/>
              <a:ext cx="543560" cy="547370"/>
            </a:xfrm>
            <a:custGeom>
              <a:avLst/>
              <a:gdLst/>
              <a:ahLst/>
              <a:cxnLst/>
              <a:rect l="l" t="t" r="r" b="b"/>
              <a:pathLst>
                <a:path w="543559" h="547370">
                  <a:moveTo>
                    <a:pt x="543369" y="226415"/>
                  </a:moveTo>
                  <a:lnTo>
                    <a:pt x="542607" y="201422"/>
                  </a:lnTo>
                  <a:lnTo>
                    <a:pt x="527837" y="177012"/>
                  </a:lnTo>
                  <a:lnTo>
                    <a:pt x="527837" y="225488"/>
                  </a:lnTo>
                  <a:lnTo>
                    <a:pt x="518642" y="247764"/>
                  </a:lnTo>
                  <a:lnTo>
                    <a:pt x="500456" y="271183"/>
                  </a:lnTo>
                  <a:lnTo>
                    <a:pt x="473697" y="294868"/>
                  </a:lnTo>
                  <a:lnTo>
                    <a:pt x="451815" y="309600"/>
                  </a:lnTo>
                  <a:lnTo>
                    <a:pt x="438975" y="289217"/>
                  </a:lnTo>
                  <a:lnTo>
                    <a:pt x="438975" y="318249"/>
                  </a:lnTo>
                  <a:lnTo>
                    <a:pt x="437781" y="319049"/>
                  </a:lnTo>
                  <a:lnTo>
                    <a:pt x="395909" y="340842"/>
                  </a:lnTo>
                  <a:lnTo>
                    <a:pt x="374167" y="349669"/>
                  </a:lnTo>
                  <a:lnTo>
                    <a:pt x="388315" y="305371"/>
                  </a:lnTo>
                  <a:lnTo>
                    <a:pt x="398564" y="258686"/>
                  </a:lnTo>
                  <a:lnTo>
                    <a:pt x="413308" y="277685"/>
                  </a:lnTo>
                  <a:lnTo>
                    <a:pt x="438708" y="317677"/>
                  </a:lnTo>
                  <a:lnTo>
                    <a:pt x="438975" y="318249"/>
                  </a:lnTo>
                  <a:lnTo>
                    <a:pt x="438975" y="289217"/>
                  </a:lnTo>
                  <a:lnTo>
                    <a:pt x="426288" y="269074"/>
                  </a:lnTo>
                  <a:lnTo>
                    <a:pt x="402005" y="237477"/>
                  </a:lnTo>
                  <a:lnTo>
                    <a:pt x="407060" y="200304"/>
                  </a:lnTo>
                  <a:lnTo>
                    <a:pt x="409143" y="152742"/>
                  </a:lnTo>
                  <a:lnTo>
                    <a:pt x="441998" y="155117"/>
                  </a:lnTo>
                  <a:lnTo>
                    <a:pt x="483717" y="165912"/>
                  </a:lnTo>
                  <a:lnTo>
                    <a:pt x="512940" y="182880"/>
                  </a:lnTo>
                  <a:lnTo>
                    <a:pt x="527621" y="205155"/>
                  </a:lnTo>
                  <a:lnTo>
                    <a:pt x="527837" y="225488"/>
                  </a:lnTo>
                  <a:lnTo>
                    <a:pt x="527837" y="177012"/>
                  </a:lnTo>
                  <a:lnTo>
                    <a:pt x="493737" y="153111"/>
                  </a:lnTo>
                  <a:lnTo>
                    <a:pt x="447814" y="140144"/>
                  </a:lnTo>
                  <a:lnTo>
                    <a:pt x="408216" y="137071"/>
                  </a:lnTo>
                  <a:lnTo>
                    <a:pt x="406222" y="107022"/>
                  </a:lnTo>
                  <a:lnTo>
                    <a:pt x="397598" y="66878"/>
                  </a:lnTo>
                  <a:lnTo>
                    <a:pt x="393547" y="57391"/>
                  </a:lnTo>
                  <a:lnTo>
                    <a:pt x="393547" y="151841"/>
                  </a:lnTo>
                  <a:lnTo>
                    <a:pt x="391490" y="199085"/>
                  </a:lnTo>
                  <a:lnTo>
                    <a:pt x="388480" y="221157"/>
                  </a:lnTo>
                  <a:lnTo>
                    <a:pt x="385648" y="218071"/>
                  </a:lnTo>
                  <a:lnTo>
                    <a:pt x="385648" y="242023"/>
                  </a:lnTo>
                  <a:lnTo>
                    <a:pt x="373405" y="300875"/>
                  </a:lnTo>
                  <a:lnTo>
                    <a:pt x="355028" y="357441"/>
                  </a:lnTo>
                  <a:lnTo>
                    <a:pt x="347192" y="360438"/>
                  </a:lnTo>
                  <a:lnTo>
                    <a:pt x="347192" y="376593"/>
                  </a:lnTo>
                  <a:lnTo>
                    <a:pt x="328701" y="418388"/>
                  </a:lnTo>
                  <a:lnTo>
                    <a:pt x="316115" y="439699"/>
                  </a:lnTo>
                  <a:lnTo>
                    <a:pt x="307873" y="435000"/>
                  </a:lnTo>
                  <a:lnTo>
                    <a:pt x="307873" y="453644"/>
                  </a:lnTo>
                  <a:lnTo>
                    <a:pt x="301129" y="465074"/>
                  </a:lnTo>
                  <a:lnTo>
                    <a:pt x="271894" y="500964"/>
                  </a:lnTo>
                  <a:lnTo>
                    <a:pt x="242316" y="524014"/>
                  </a:lnTo>
                  <a:lnTo>
                    <a:pt x="213766" y="532142"/>
                  </a:lnTo>
                  <a:lnTo>
                    <a:pt x="210032" y="532142"/>
                  </a:lnTo>
                  <a:lnTo>
                    <a:pt x="207048" y="531393"/>
                  </a:lnTo>
                  <a:lnTo>
                    <a:pt x="203327" y="530644"/>
                  </a:lnTo>
                  <a:lnTo>
                    <a:pt x="170967" y="501459"/>
                  </a:lnTo>
                  <a:lnTo>
                    <a:pt x="152603" y="438594"/>
                  </a:lnTo>
                  <a:lnTo>
                    <a:pt x="150914" y="411314"/>
                  </a:lnTo>
                  <a:lnTo>
                    <a:pt x="153149" y="411480"/>
                  </a:lnTo>
                  <a:lnTo>
                    <a:pt x="188556" y="410108"/>
                  </a:lnTo>
                  <a:lnTo>
                    <a:pt x="225793" y="406069"/>
                  </a:lnTo>
                  <a:lnTo>
                    <a:pt x="237236" y="404114"/>
                  </a:lnTo>
                  <a:lnTo>
                    <a:pt x="268808" y="428713"/>
                  </a:lnTo>
                  <a:lnTo>
                    <a:pt x="307873" y="453644"/>
                  </a:lnTo>
                  <a:lnTo>
                    <a:pt x="307873" y="435000"/>
                  </a:lnTo>
                  <a:lnTo>
                    <a:pt x="292417" y="426161"/>
                  </a:lnTo>
                  <a:lnTo>
                    <a:pt x="257835" y="400596"/>
                  </a:lnTo>
                  <a:lnTo>
                    <a:pt x="264160" y="399503"/>
                  </a:lnTo>
                  <a:lnTo>
                    <a:pt x="276999" y="396532"/>
                  </a:lnTo>
                  <a:lnTo>
                    <a:pt x="302933" y="390550"/>
                  </a:lnTo>
                  <a:lnTo>
                    <a:pt x="347192" y="376593"/>
                  </a:lnTo>
                  <a:lnTo>
                    <a:pt x="347192" y="360438"/>
                  </a:lnTo>
                  <a:lnTo>
                    <a:pt x="298450" y="375602"/>
                  </a:lnTo>
                  <a:lnTo>
                    <a:pt x="260896" y="384556"/>
                  </a:lnTo>
                  <a:lnTo>
                    <a:pt x="241541" y="387997"/>
                  </a:lnTo>
                  <a:lnTo>
                    <a:pt x="221919" y="370039"/>
                  </a:lnTo>
                  <a:lnTo>
                    <a:pt x="221919" y="391337"/>
                  </a:lnTo>
                  <a:lnTo>
                    <a:pt x="187756" y="395160"/>
                  </a:lnTo>
                  <a:lnTo>
                    <a:pt x="153149" y="396532"/>
                  </a:lnTo>
                  <a:lnTo>
                    <a:pt x="149987" y="396316"/>
                  </a:lnTo>
                  <a:lnTo>
                    <a:pt x="149948" y="395605"/>
                  </a:lnTo>
                  <a:lnTo>
                    <a:pt x="152044" y="348322"/>
                  </a:lnTo>
                  <a:lnTo>
                    <a:pt x="155295" y="324408"/>
                  </a:lnTo>
                  <a:lnTo>
                    <a:pt x="187058" y="358927"/>
                  </a:lnTo>
                  <a:lnTo>
                    <a:pt x="221919" y="391337"/>
                  </a:lnTo>
                  <a:lnTo>
                    <a:pt x="221919" y="370039"/>
                  </a:lnTo>
                  <a:lnTo>
                    <a:pt x="197523" y="347700"/>
                  </a:lnTo>
                  <a:lnTo>
                    <a:pt x="161721" y="308813"/>
                  </a:lnTo>
                  <a:lnTo>
                    <a:pt x="158064" y="304101"/>
                  </a:lnTo>
                  <a:lnTo>
                    <a:pt x="158889" y="298094"/>
                  </a:lnTo>
                  <a:lnTo>
                    <a:pt x="170497" y="246240"/>
                  </a:lnTo>
                  <a:lnTo>
                    <a:pt x="188620" y="189738"/>
                  </a:lnTo>
                  <a:lnTo>
                    <a:pt x="243776" y="172262"/>
                  </a:lnTo>
                  <a:lnTo>
                    <a:pt x="281762" y="163322"/>
                  </a:lnTo>
                  <a:lnTo>
                    <a:pt x="303352" y="159524"/>
                  </a:lnTo>
                  <a:lnTo>
                    <a:pt x="346367" y="198666"/>
                  </a:lnTo>
                  <a:lnTo>
                    <a:pt x="382295" y="237693"/>
                  </a:lnTo>
                  <a:lnTo>
                    <a:pt x="385648" y="242023"/>
                  </a:lnTo>
                  <a:lnTo>
                    <a:pt x="385648" y="218071"/>
                  </a:lnTo>
                  <a:lnTo>
                    <a:pt x="357581" y="187439"/>
                  </a:lnTo>
                  <a:lnTo>
                    <a:pt x="323469" y="156273"/>
                  </a:lnTo>
                  <a:lnTo>
                    <a:pt x="355206" y="152717"/>
                  </a:lnTo>
                  <a:lnTo>
                    <a:pt x="389813" y="151333"/>
                  </a:lnTo>
                  <a:lnTo>
                    <a:pt x="393522" y="151612"/>
                  </a:lnTo>
                  <a:lnTo>
                    <a:pt x="393547" y="151841"/>
                  </a:lnTo>
                  <a:lnTo>
                    <a:pt x="393547" y="57391"/>
                  </a:lnTo>
                  <a:lnTo>
                    <a:pt x="392442" y="54813"/>
                  </a:lnTo>
                  <a:lnTo>
                    <a:pt x="392442" y="135851"/>
                  </a:lnTo>
                  <a:lnTo>
                    <a:pt x="389813" y="135636"/>
                  </a:lnTo>
                  <a:lnTo>
                    <a:pt x="354088" y="137033"/>
                  </a:lnTo>
                  <a:lnTo>
                    <a:pt x="316890" y="141160"/>
                  </a:lnTo>
                  <a:lnTo>
                    <a:pt x="307327" y="142862"/>
                  </a:lnTo>
                  <a:lnTo>
                    <a:pt x="286727" y="126987"/>
                  </a:lnTo>
                  <a:lnTo>
                    <a:pt x="286727" y="146519"/>
                  </a:lnTo>
                  <a:lnTo>
                    <a:pt x="278701" y="147942"/>
                  </a:lnTo>
                  <a:lnTo>
                    <a:pt x="240030" y="157314"/>
                  </a:lnTo>
                  <a:lnTo>
                    <a:pt x="196113" y="171284"/>
                  </a:lnTo>
                  <a:lnTo>
                    <a:pt x="214845" y="128943"/>
                  </a:lnTo>
                  <a:lnTo>
                    <a:pt x="227914" y="106883"/>
                  </a:lnTo>
                  <a:lnTo>
                    <a:pt x="251701" y="120548"/>
                  </a:lnTo>
                  <a:lnTo>
                    <a:pt x="286727" y="146519"/>
                  </a:lnTo>
                  <a:lnTo>
                    <a:pt x="286727" y="126987"/>
                  </a:lnTo>
                  <a:lnTo>
                    <a:pt x="275323" y="118186"/>
                  </a:lnTo>
                  <a:lnTo>
                    <a:pt x="235966" y="93281"/>
                  </a:lnTo>
                  <a:lnTo>
                    <a:pt x="242392" y="82435"/>
                  </a:lnTo>
                  <a:lnTo>
                    <a:pt x="271614" y="46723"/>
                  </a:lnTo>
                  <a:lnTo>
                    <a:pt x="301091" y="23812"/>
                  </a:lnTo>
                  <a:lnTo>
                    <a:pt x="329387" y="15722"/>
                  </a:lnTo>
                  <a:lnTo>
                    <a:pt x="333121" y="15722"/>
                  </a:lnTo>
                  <a:lnTo>
                    <a:pt x="372465" y="46316"/>
                  </a:lnTo>
                  <a:lnTo>
                    <a:pt x="390563" y="108521"/>
                  </a:lnTo>
                  <a:lnTo>
                    <a:pt x="392442" y="135851"/>
                  </a:lnTo>
                  <a:lnTo>
                    <a:pt x="392442" y="54813"/>
                  </a:lnTo>
                  <a:lnTo>
                    <a:pt x="384225" y="35560"/>
                  </a:lnTo>
                  <a:lnTo>
                    <a:pt x="367957" y="15722"/>
                  </a:lnTo>
                  <a:lnTo>
                    <a:pt x="366369" y="13779"/>
                  </a:lnTo>
                  <a:lnTo>
                    <a:pt x="344309" y="2247"/>
                  </a:lnTo>
                  <a:lnTo>
                    <a:pt x="339090" y="749"/>
                  </a:lnTo>
                  <a:lnTo>
                    <a:pt x="334606" y="0"/>
                  </a:lnTo>
                  <a:lnTo>
                    <a:pt x="329387" y="0"/>
                  </a:lnTo>
                  <a:lnTo>
                    <a:pt x="299123" y="6172"/>
                  </a:lnTo>
                  <a:lnTo>
                    <a:pt x="270002" y="23863"/>
                  </a:lnTo>
                  <a:lnTo>
                    <a:pt x="242430" y="51854"/>
                  </a:lnTo>
                  <a:lnTo>
                    <a:pt x="219519" y="84975"/>
                  </a:lnTo>
                  <a:lnTo>
                    <a:pt x="212166" y="81381"/>
                  </a:lnTo>
                  <a:lnTo>
                    <a:pt x="212166" y="97840"/>
                  </a:lnTo>
                  <a:lnTo>
                    <a:pt x="193497" y="133870"/>
                  </a:lnTo>
                  <a:lnTo>
                    <a:pt x="175958" y="177927"/>
                  </a:lnTo>
                  <a:lnTo>
                    <a:pt x="169176" y="180873"/>
                  </a:lnTo>
                  <a:lnTo>
                    <a:pt x="169176" y="197853"/>
                  </a:lnTo>
                  <a:lnTo>
                    <a:pt x="155587" y="242493"/>
                  </a:lnTo>
                  <a:lnTo>
                    <a:pt x="145338" y="287655"/>
                  </a:lnTo>
                  <a:lnTo>
                    <a:pt x="141859" y="283159"/>
                  </a:lnTo>
                  <a:lnTo>
                    <a:pt x="141859" y="308089"/>
                  </a:lnTo>
                  <a:lnTo>
                    <a:pt x="136563" y="347294"/>
                  </a:lnTo>
                  <a:lnTo>
                    <a:pt x="134632" y="395211"/>
                  </a:lnTo>
                  <a:lnTo>
                    <a:pt x="100660" y="392760"/>
                  </a:lnTo>
                  <a:lnTo>
                    <a:pt x="58978" y="381965"/>
                  </a:lnTo>
                  <a:lnTo>
                    <a:pt x="29921" y="364998"/>
                  </a:lnTo>
                  <a:lnTo>
                    <a:pt x="15341" y="342709"/>
                  </a:lnTo>
                  <a:lnTo>
                    <a:pt x="16014" y="317779"/>
                  </a:lnTo>
                  <a:lnTo>
                    <a:pt x="29845" y="291134"/>
                  </a:lnTo>
                  <a:lnTo>
                    <a:pt x="55333" y="263944"/>
                  </a:lnTo>
                  <a:lnTo>
                    <a:pt x="90982" y="237312"/>
                  </a:lnTo>
                  <a:lnTo>
                    <a:pt x="92303" y="236575"/>
                  </a:lnTo>
                  <a:lnTo>
                    <a:pt x="118351" y="277685"/>
                  </a:lnTo>
                  <a:lnTo>
                    <a:pt x="141859" y="308089"/>
                  </a:lnTo>
                  <a:lnTo>
                    <a:pt x="141859" y="283159"/>
                  </a:lnTo>
                  <a:lnTo>
                    <a:pt x="130975" y="269074"/>
                  </a:lnTo>
                  <a:lnTo>
                    <a:pt x="105829" y="229336"/>
                  </a:lnTo>
                  <a:lnTo>
                    <a:pt x="105676" y="229044"/>
                  </a:lnTo>
                  <a:lnTo>
                    <a:pt x="135280" y="212394"/>
                  </a:lnTo>
                  <a:lnTo>
                    <a:pt x="169176" y="197853"/>
                  </a:lnTo>
                  <a:lnTo>
                    <a:pt x="169176" y="180873"/>
                  </a:lnTo>
                  <a:lnTo>
                    <a:pt x="122885" y="200964"/>
                  </a:lnTo>
                  <a:lnTo>
                    <a:pt x="98780" y="214922"/>
                  </a:lnTo>
                  <a:lnTo>
                    <a:pt x="86842" y="190436"/>
                  </a:lnTo>
                  <a:lnTo>
                    <a:pt x="75349" y="156476"/>
                  </a:lnTo>
                  <a:lnTo>
                    <a:pt x="71145" y="127063"/>
                  </a:lnTo>
                  <a:lnTo>
                    <a:pt x="74218" y="103136"/>
                  </a:lnTo>
                  <a:lnTo>
                    <a:pt x="101333" y="75107"/>
                  </a:lnTo>
                  <a:lnTo>
                    <a:pt x="124231" y="71361"/>
                  </a:lnTo>
                  <a:lnTo>
                    <a:pt x="162344" y="77203"/>
                  </a:lnTo>
                  <a:lnTo>
                    <a:pt x="205447" y="93967"/>
                  </a:lnTo>
                  <a:lnTo>
                    <a:pt x="212166" y="97840"/>
                  </a:lnTo>
                  <a:lnTo>
                    <a:pt x="212166" y="81381"/>
                  </a:lnTo>
                  <a:lnTo>
                    <a:pt x="194538" y="72732"/>
                  </a:lnTo>
                  <a:lnTo>
                    <a:pt x="190385" y="71361"/>
                  </a:lnTo>
                  <a:lnTo>
                    <a:pt x="157518" y="60591"/>
                  </a:lnTo>
                  <a:lnTo>
                    <a:pt x="124231" y="56388"/>
                  </a:lnTo>
                  <a:lnTo>
                    <a:pt x="109258" y="57518"/>
                  </a:lnTo>
                  <a:lnTo>
                    <a:pt x="74117" y="74358"/>
                  </a:lnTo>
                  <a:lnTo>
                    <a:pt x="55714" y="123888"/>
                  </a:lnTo>
                  <a:lnTo>
                    <a:pt x="59715" y="157670"/>
                  </a:lnTo>
                  <a:lnTo>
                    <a:pt x="72631" y="196430"/>
                  </a:lnTo>
                  <a:lnTo>
                    <a:pt x="85471" y="222631"/>
                  </a:lnTo>
                  <a:lnTo>
                    <a:pt x="76212" y="227990"/>
                  </a:lnTo>
                  <a:lnTo>
                    <a:pt x="39268" y="257098"/>
                  </a:lnTo>
                  <a:lnTo>
                    <a:pt x="13423" y="287248"/>
                  </a:lnTo>
                  <a:lnTo>
                    <a:pt x="0" y="317373"/>
                  </a:lnTo>
                  <a:lnTo>
                    <a:pt x="368" y="346443"/>
                  </a:lnTo>
                  <a:lnTo>
                    <a:pt x="16764" y="373951"/>
                  </a:lnTo>
                  <a:lnTo>
                    <a:pt x="48958" y="394385"/>
                  </a:lnTo>
                  <a:lnTo>
                    <a:pt x="95046" y="407111"/>
                  </a:lnTo>
                  <a:lnTo>
                    <a:pt x="135559" y="410159"/>
                  </a:lnTo>
                  <a:lnTo>
                    <a:pt x="137680" y="440842"/>
                  </a:lnTo>
                  <a:lnTo>
                    <a:pt x="145986" y="480580"/>
                  </a:lnTo>
                  <a:lnTo>
                    <a:pt x="177431" y="533666"/>
                  </a:lnTo>
                  <a:lnTo>
                    <a:pt x="209296" y="547116"/>
                  </a:lnTo>
                  <a:lnTo>
                    <a:pt x="213766" y="547116"/>
                  </a:lnTo>
                  <a:lnTo>
                    <a:pt x="241211" y="540956"/>
                  </a:lnTo>
                  <a:lnTo>
                    <a:pt x="255181" y="532142"/>
                  </a:lnTo>
                  <a:lnTo>
                    <a:pt x="269252" y="523290"/>
                  </a:lnTo>
                  <a:lnTo>
                    <a:pt x="297027" y="495338"/>
                  </a:lnTo>
                  <a:lnTo>
                    <a:pt x="321894" y="460832"/>
                  </a:lnTo>
                  <a:lnTo>
                    <a:pt x="349389" y="474370"/>
                  </a:lnTo>
                  <a:lnTo>
                    <a:pt x="386384" y="486537"/>
                  </a:lnTo>
                  <a:lnTo>
                    <a:pt x="419658" y="490728"/>
                  </a:lnTo>
                  <a:lnTo>
                    <a:pt x="435076" y="489597"/>
                  </a:lnTo>
                  <a:lnTo>
                    <a:pt x="448741" y="486143"/>
                  </a:lnTo>
                  <a:lnTo>
                    <a:pt x="460578" y="480314"/>
                  </a:lnTo>
                  <a:lnTo>
                    <a:pt x="466928" y="475005"/>
                  </a:lnTo>
                  <a:lnTo>
                    <a:pt x="470522" y="472008"/>
                  </a:lnTo>
                  <a:lnTo>
                    <a:pt x="483692" y="450951"/>
                  </a:lnTo>
                  <a:lnTo>
                    <a:pt x="488378" y="423151"/>
                  </a:lnTo>
                  <a:lnTo>
                    <a:pt x="484505" y="389445"/>
                  </a:lnTo>
                  <a:lnTo>
                    <a:pt x="472859" y="353326"/>
                  </a:lnTo>
                  <a:lnTo>
                    <a:pt x="472859" y="420052"/>
                  </a:lnTo>
                  <a:lnTo>
                    <a:pt x="469684" y="443992"/>
                  </a:lnTo>
                  <a:lnTo>
                    <a:pt x="442569" y="471639"/>
                  </a:lnTo>
                  <a:lnTo>
                    <a:pt x="419658" y="475005"/>
                  </a:lnTo>
                  <a:lnTo>
                    <a:pt x="381838" y="469252"/>
                  </a:lnTo>
                  <a:lnTo>
                    <a:pt x="338772" y="452628"/>
                  </a:lnTo>
                  <a:lnTo>
                    <a:pt x="329692" y="447446"/>
                  </a:lnTo>
                  <a:lnTo>
                    <a:pt x="348361" y="413524"/>
                  </a:lnTo>
                  <a:lnTo>
                    <a:pt x="367220" y="369112"/>
                  </a:lnTo>
                  <a:lnTo>
                    <a:pt x="402742" y="354571"/>
                  </a:lnTo>
                  <a:lnTo>
                    <a:pt x="445757" y="332105"/>
                  </a:lnTo>
                  <a:lnTo>
                    <a:pt x="457796" y="356679"/>
                  </a:lnTo>
                  <a:lnTo>
                    <a:pt x="468871" y="390652"/>
                  </a:lnTo>
                  <a:lnTo>
                    <a:pt x="472859" y="420052"/>
                  </a:lnTo>
                  <a:lnTo>
                    <a:pt x="472859" y="353326"/>
                  </a:lnTo>
                  <a:lnTo>
                    <a:pt x="472008" y="350685"/>
                  </a:lnTo>
                  <a:lnTo>
                    <a:pt x="458698" y="323443"/>
                  </a:lnTo>
                  <a:lnTo>
                    <a:pt x="483438" y="306819"/>
                  </a:lnTo>
                  <a:lnTo>
                    <a:pt x="513435" y="279742"/>
                  </a:lnTo>
                  <a:lnTo>
                    <a:pt x="533527" y="252730"/>
                  </a:lnTo>
                  <a:lnTo>
                    <a:pt x="543369" y="226415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9167" y="8956193"/>
              <a:ext cx="148548" cy="14854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89894" y="9193015"/>
              <a:ext cx="66567" cy="6656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637401" y="9055855"/>
              <a:ext cx="69850" cy="66675"/>
            </a:xfrm>
            <a:custGeom>
              <a:avLst/>
              <a:gdLst/>
              <a:ahLst/>
              <a:cxnLst/>
              <a:rect l="l" t="t" r="r" b="b"/>
              <a:pathLst>
                <a:path w="69850" h="66675">
                  <a:moveTo>
                    <a:pt x="34670" y="0"/>
                  </a:moveTo>
                  <a:lnTo>
                    <a:pt x="21764" y="2469"/>
                  </a:lnTo>
                  <a:lnTo>
                    <a:pt x="10286" y="9877"/>
                  </a:lnTo>
                  <a:lnTo>
                    <a:pt x="2571" y="20890"/>
                  </a:lnTo>
                  <a:lnTo>
                    <a:pt x="0" y="33278"/>
                  </a:lnTo>
                  <a:lnTo>
                    <a:pt x="2571" y="45669"/>
                  </a:lnTo>
                  <a:lnTo>
                    <a:pt x="10286" y="56689"/>
                  </a:lnTo>
                  <a:lnTo>
                    <a:pt x="21764" y="64097"/>
                  </a:lnTo>
                  <a:lnTo>
                    <a:pt x="34670" y="66567"/>
                  </a:lnTo>
                  <a:lnTo>
                    <a:pt x="47577" y="64097"/>
                  </a:lnTo>
                  <a:lnTo>
                    <a:pt x="59054" y="56689"/>
                  </a:lnTo>
                  <a:lnTo>
                    <a:pt x="66770" y="45669"/>
                  </a:lnTo>
                  <a:lnTo>
                    <a:pt x="69341" y="33278"/>
                  </a:lnTo>
                  <a:lnTo>
                    <a:pt x="66770" y="20890"/>
                  </a:lnTo>
                  <a:lnTo>
                    <a:pt x="59054" y="9877"/>
                  </a:lnTo>
                  <a:lnTo>
                    <a:pt x="47577" y="2469"/>
                  </a:lnTo>
                  <a:lnTo>
                    <a:pt x="3467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664451" y="9066281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5" h="20320">
                  <a:moveTo>
                    <a:pt x="11709" y="0"/>
                  </a:moveTo>
                  <a:lnTo>
                    <a:pt x="6578" y="0"/>
                  </a:lnTo>
                  <a:lnTo>
                    <a:pt x="0" y="7124"/>
                  </a:lnTo>
                  <a:lnTo>
                    <a:pt x="0" y="12674"/>
                  </a:lnTo>
                  <a:lnTo>
                    <a:pt x="2921" y="16637"/>
                  </a:lnTo>
                  <a:lnTo>
                    <a:pt x="6578" y="19812"/>
                  </a:lnTo>
                  <a:lnTo>
                    <a:pt x="11709" y="19812"/>
                  </a:lnTo>
                  <a:lnTo>
                    <a:pt x="14630" y="16637"/>
                  </a:lnTo>
                  <a:lnTo>
                    <a:pt x="18288" y="12674"/>
                  </a:lnTo>
                  <a:lnTo>
                    <a:pt x="18288" y="7124"/>
                  </a:lnTo>
                  <a:lnTo>
                    <a:pt x="14630" y="3962"/>
                  </a:lnTo>
                  <a:lnTo>
                    <a:pt x="11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66451" y="8726805"/>
              <a:ext cx="66567" cy="6934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067300" y="7545324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4" h="399415">
                  <a:moveTo>
                    <a:pt x="199644" y="0"/>
                  </a:moveTo>
                  <a:lnTo>
                    <a:pt x="153867" y="5272"/>
                  </a:lnTo>
                  <a:lnTo>
                    <a:pt x="111845" y="20291"/>
                  </a:lnTo>
                  <a:lnTo>
                    <a:pt x="74776" y="43859"/>
                  </a:lnTo>
                  <a:lnTo>
                    <a:pt x="43859" y="74776"/>
                  </a:lnTo>
                  <a:lnTo>
                    <a:pt x="20291" y="111845"/>
                  </a:lnTo>
                  <a:lnTo>
                    <a:pt x="5272" y="153867"/>
                  </a:lnTo>
                  <a:lnTo>
                    <a:pt x="0" y="199644"/>
                  </a:lnTo>
                  <a:lnTo>
                    <a:pt x="5272" y="245420"/>
                  </a:lnTo>
                  <a:lnTo>
                    <a:pt x="20291" y="287442"/>
                  </a:lnTo>
                  <a:lnTo>
                    <a:pt x="43859" y="324511"/>
                  </a:lnTo>
                  <a:lnTo>
                    <a:pt x="74776" y="355428"/>
                  </a:lnTo>
                  <a:lnTo>
                    <a:pt x="111845" y="378996"/>
                  </a:lnTo>
                  <a:lnTo>
                    <a:pt x="153867" y="394015"/>
                  </a:lnTo>
                  <a:lnTo>
                    <a:pt x="199644" y="399288"/>
                  </a:lnTo>
                  <a:lnTo>
                    <a:pt x="245420" y="394015"/>
                  </a:lnTo>
                  <a:lnTo>
                    <a:pt x="287442" y="378996"/>
                  </a:lnTo>
                  <a:lnTo>
                    <a:pt x="324511" y="355428"/>
                  </a:lnTo>
                  <a:lnTo>
                    <a:pt x="355428" y="324511"/>
                  </a:lnTo>
                  <a:lnTo>
                    <a:pt x="378996" y="287442"/>
                  </a:lnTo>
                  <a:lnTo>
                    <a:pt x="394015" y="245420"/>
                  </a:lnTo>
                  <a:lnTo>
                    <a:pt x="399288" y="199644"/>
                  </a:lnTo>
                  <a:lnTo>
                    <a:pt x="394015" y="153867"/>
                  </a:lnTo>
                  <a:lnTo>
                    <a:pt x="378996" y="111845"/>
                  </a:lnTo>
                  <a:lnTo>
                    <a:pt x="355428" y="74776"/>
                  </a:lnTo>
                  <a:lnTo>
                    <a:pt x="324511" y="43859"/>
                  </a:lnTo>
                  <a:lnTo>
                    <a:pt x="287442" y="20291"/>
                  </a:lnTo>
                  <a:lnTo>
                    <a:pt x="245420" y="5272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3C2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3872" y="7581818"/>
              <a:ext cx="320203" cy="31097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410456" y="8107680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5">
                  <a:moveTo>
                    <a:pt x="195834" y="0"/>
                  </a:moveTo>
                  <a:lnTo>
                    <a:pt x="150931" y="5172"/>
                  </a:lnTo>
                  <a:lnTo>
                    <a:pt x="109712" y="19905"/>
                  </a:lnTo>
                  <a:lnTo>
                    <a:pt x="73351" y="43023"/>
                  </a:lnTo>
                  <a:lnTo>
                    <a:pt x="43023" y="73351"/>
                  </a:lnTo>
                  <a:lnTo>
                    <a:pt x="19905" y="109712"/>
                  </a:lnTo>
                  <a:lnTo>
                    <a:pt x="5172" y="150931"/>
                  </a:lnTo>
                  <a:lnTo>
                    <a:pt x="0" y="195834"/>
                  </a:lnTo>
                  <a:lnTo>
                    <a:pt x="5172" y="240736"/>
                  </a:lnTo>
                  <a:lnTo>
                    <a:pt x="19905" y="281955"/>
                  </a:lnTo>
                  <a:lnTo>
                    <a:pt x="43023" y="318316"/>
                  </a:lnTo>
                  <a:lnTo>
                    <a:pt x="73351" y="348644"/>
                  </a:lnTo>
                  <a:lnTo>
                    <a:pt x="109712" y="371762"/>
                  </a:lnTo>
                  <a:lnTo>
                    <a:pt x="150931" y="386495"/>
                  </a:lnTo>
                  <a:lnTo>
                    <a:pt x="195834" y="391668"/>
                  </a:lnTo>
                  <a:lnTo>
                    <a:pt x="240736" y="386495"/>
                  </a:lnTo>
                  <a:lnTo>
                    <a:pt x="281955" y="371762"/>
                  </a:lnTo>
                  <a:lnTo>
                    <a:pt x="318316" y="348644"/>
                  </a:lnTo>
                  <a:lnTo>
                    <a:pt x="348644" y="318316"/>
                  </a:lnTo>
                  <a:lnTo>
                    <a:pt x="371762" y="281955"/>
                  </a:lnTo>
                  <a:lnTo>
                    <a:pt x="386495" y="240736"/>
                  </a:lnTo>
                  <a:lnTo>
                    <a:pt x="391668" y="195834"/>
                  </a:lnTo>
                  <a:lnTo>
                    <a:pt x="386495" y="150931"/>
                  </a:lnTo>
                  <a:lnTo>
                    <a:pt x="371762" y="109712"/>
                  </a:lnTo>
                  <a:lnTo>
                    <a:pt x="348644" y="73351"/>
                  </a:lnTo>
                  <a:lnTo>
                    <a:pt x="318316" y="43023"/>
                  </a:lnTo>
                  <a:lnTo>
                    <a:pt x="281955" y="19905"/>
                  </a:lnTo>
                  <a:lnTo>
                    <a:pt x="240736" y="5172"/>
                  </a:lnTo>
                  <a:lnTo>
                    <a:pt x="195834" y="0"/>
                  </a:lnTo>
                  <a:close/>
                </a:path>
              </a:pathLst>
            </a:custGeom>
            <a:solidFill>
              <a:srgbClr val="35B5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498848" y="8159501"/>
              <a:ext cx="238125" cy="288290"/>
            </a:xfrm>
            <a:custGeom>
              <a:avLst/>
              <a:gdLst/>
              <a:ahLst/>
              <a:cxnLst/>
              <a:rect l="l" t="t" r="r" b="b"/>
              <a:pathLst>
                <a:path w="238125" h="288290">
                  <a:moveTo>
                    <a:pt x="213740" y="0"/>
                  </a:moveTo>
                  <a:lnTo>
                    <a:pt x="24752" y="0"/>
                  </a:lnTo>
                  <a:lnTo>
                    <a:pt x="15189" y="1836"/>
                  </a:lnTo>
                  <a:lnTo>
                    <a:pt x="7313" y="6881"/>
                  </a:lnTo>
                  <a:lnTo>
                    <a:pt x="1969" y="14439"/>
                  </a:lnTo>
                  <a:lnTo>
                    <a:pt x="0" y="23812"/>
                  </a:lnTo>
                  <a:lnTo>
                    <a:pt x="0" y="288036"/>
                  </a:lnTo>
                  <a:lnTo>
                    <a:pt x="196494" y="288036"/>
                  </a:lnTo>
                  <a:lnTo>
                    <a:pt x="196494" y="54330"/>
                  </a:lnTo>
                  <a:lnTo>
                    <a:pt x="237744" y="54330"/>
                  </a:lnTo>
                  <a:lnTo>
                    <a:pt x="237744" y="23812"/>
                  </a:lnTo>
                  <a:lnTo>
                    <a:pt x="235786" y="14439"/>
                  </a:lnTo>
                  <a:lnTo>
                    <a:pt x="230524" y="6881"/>
                  </a:lnTo>
                  <a:lnTo>
                    <a:pt x="222870" y="1836"/>
                  </a:lnTo>
                  <a:lnTo>
                    <a:pt x="213740" y="0"/>
                  </a:lnTo>
                  <a:close/>
                </a:path>
              </a:pathLst>
            </a:custGeom>
            <a:solidFill>
              <a:srgbClr val="62BA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506468" y="8165592"/>
              <a:ext cx="220979" cy="274320"/>
            </a:xfrm>
            <a:custGeom>
              <a:avLst/>
              <a:gdLst/>
              <a:ahLst/>
              <a:cxnLst/>
              <a:rect l="l" t="t" r="r" b="b"/>
              <a:pathLst>
                <a:path w="220979" h="274320">
                  <a:moveTo>
                    <a:pt x="181356" y="47091"/>
                  </a:moveTo>
                  <a:lnTo>
                    <a:pt x="33718" y="47091"/>
                  </a:lnTo>
                  <a:lnTo>
                    <a:pt x="33718" y="7480"/>
                  </a:lnTo>
                  <a:lnTo>
                    <a:pt x="26974" y="749"/>
                  </a:lnTo>
                  <a:lnTo>
                    <a:pt x="17983" y="0"/>
                  </a:lnTo>
                  <a:lnTo>
                    <a:pt x="7493" y="0"/>
                  </a:lnTo>
                  <a:lnTo>
                    <a:pt x="0" y="7480"/>
                  </a:lnTo>
                  <a:lnTo>
                    <a:pt x="0" y="16446"/>
                  </a:lnTo>
                  <a:lnTo>
                    <a:pt x="0" y="274320"/>
                  </a:lnTo>
                  <a:lnTo>
                    <a:pt x="181356" y="274320"/>
                  </a:lnTo>
                  <a:lnTo>
                    <a:pt x="181356" y="47091"/>
                  </a:lnTo>
                  <a:close/>
                </a:path>
                <a:path w="220979" h="274320">
                  <a:moveTo>
                    <a:pt x="220980" y="7480"/>
                  </a:moveTo>
                  <a:lnTo>
                    <a:pt x="213575" y="0"/>
                  </a:lnTo>
                  <a:lnTo>
                    <a:pt x="35052" y="0"/>
                  </a:lnTo>
                  <a:lnTo>
                    <a:pt x="38760" y="4483"/>
                  </a:lnTo>
                  <a:lnTo>
                    <a:pt x="41719" y="9715"/>
                  </a:lnTo>
                  <a:lnTo>
                    <a:pt x="41719" y="39624"/>
                  </a:lnTo>
                  <a:lnTo>
                    <a:pt x="220980" y="39624"/>
                  </a:lnTo>
                  <a:lnTo>
                    <a:pt x="220980" y="7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524756" y="8238744"/>
              <a:ext cx="147955" cy="132715"/>
            </a:xfrm>
            <a:custGeom>
              <a:avLst/>
              <a:gdLst/>
              <a:ahLst/>
              <a:cxnLst/>
              <a:rect l="l" t="t" r="r" b="b"/>
              <a:pathLst>
                <a:path w="147954" h="132715">
                  <a:moveTo>
                    <a:pt x="147815" y="97536"/>
                  </a:moveTo>
                  <a:lnTo>
                    <a:pt x="0" y="97536"/>
                  </a:lnTo>
                  <a:lnTo>
                    <a:pt x="0" y="108204"/>
                  </a:lnTo>
                  <a:lnTo>
                    <a:pt x="147815" y="108204"/>
                  </a:lnTo>
                  <a:lnTo>
                    <a:pt x="147815" y="97536"/>
                  </a:lnTo>
                  <a:close/>
                </a:path>
                <a:path w="147954" h="132715">
                  <a:moveTo>
                    <a:pt x="147815" y="73139"/>
                  </a:moveTo>
                  <a:lnTo>
                    <a:pt x="0" y="73139"/>
                  </a:lnTo>
                  <a:lnTo>
                    <a:pt x="0" y="83820"/>
                  </a:lnTo>
                  <a:lnTo>
                    <a:pt x="147815" y="83820"/>
                  </a:lnTo>
                  <a:lnTo>
                    <a:pt x="147815" y="73139"/>
                  </a:lnTo>
                  <a:close/>
                </a:path>
                <a:path w="147954" h="132715">
                  <a:moveTo>
                    <a:pt x="147815" y="48768"/>
                  </a:moveTo>
                  <a:lnTo>
                    <a:pt x="0" y="48768"/>
                  </a:lnTo>
                  <a:lnTo>
                    <a:pt x="0" y="59436"/>
                  </a:lnTo>
                  <a:lnTo>
                    <a:pt x="147815" y="59436"/>
                  </a:lnTo>
                  <a:lnTo>
                    <a:pt x="147815" y="48768"/>
                  </a:lnTo>
                  <a:close/>
                </a:path>
                <a:path w="147954" h="132715">
                  <a:moveTo>
                    <a:pt x="147815" y="24384"/>
                  </a:moveTo>
                  <a:lnTo>
                    <a:pt x="0" y="24384"/>
                  </a:lnTo>
                  <a:lnTo>
                    <a:pt x="0" y="35052"/>
                  </a:lnTo>
                  <a:lnTo>
                    <a:pt x="147815" y="35052"/>
                  </a:lnTo>
                  <a:lnTo>
                    <a:pt x="147815" y="24384"/>
                  </a:lnTo>
                  <a:close/>
                </a:path>
                <a:path w="147954" h="132715">
                  <a:moveTo>
                    <a:pt x="14781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47815" y="9144"/>
                  </a:lnTo>
                  <a:lnTo>
                    <a:pt x="147815" y="0"/>
                  </a:lnTo>
                  <a:close/>
                </a:path>
                <a:path w="147954" h="132715">
                  <a:moveTo>
                    <a:pt x="147828" y="122135"/>
                  </a:moveTo>
                  <a:lnTo>
                    <a:pt x="0" y="120408"/>
                  </a:lnTo>
                  <a:lnTo>
                    <a:pt x="0" y="132588"/>
                  </a:lnTo>
                  <a:lnTo>
                    <a:pt x="147828" y="132588"/>
                  </a:lnTo>
                  <a:lnTo>
                    <a:pt x="147828" y="122135"/>
                  </a:lnTo>
                  <a:close/>
                </a:path>
              </a:pathLst>
            </a:custGeom>
            <a:solidFill>
              <a:srgbClr val="62BA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382768" y="9592056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20" h="401320">
                  <a:moveTo>
                    <a:pt x="200406" y="0"/>
                  </a:moveTo>
                  <a:lnTo>
                    <a:pt x="154454" y="5292"/>
                  </a:lnTo>
                  <a:lnTo>
                    <a:pt x="112272" y="20369"/>
                  </a:lnTo>
                  <a:lnTo>
                    <a:pt x="75062" y="44027"/>
                  </a:lnTo>
                  <a:lnTo>
                    <a:pt x="44027" y="75062"/>
                  </a:lnTo>
                  <a:lnTo>
                    <a:pt x="20369" y="112272"/>
                  </a:lnTo>
                  <a:lnTo>
                    <a:pt x="5292" y="154454"/>
                  </a:lnTo>
                  <a:lnTo>
                    <a:pt x="0" y="200405"/>
                  </a:lnTo>
                  <a:lnTo>
                    <a:pt x="5292" y="246357"/>
                  </a:lnTo>
                  <a:lnTo>
                    <a:pt x="20369" y="288539"/>
                  </a:lnTo>
                  <a:lnTo>
                    <a:pt x="44027" y="325749"/>
                  </a:lnTo>
                  <a:lnTo>
                    <a:pt x="75062" y="356784"/>
                  </a:lnTo>
                  <a:lnTo>
                    <a:pt x="112272" y="380442"/>
                  </a:lnTo>
                  <a:lnTo>
                    <a:pt x="154454" y="395519"/>
                  </a:lnTo>
                  <a:lnTo>
                    <a:pt x="200406" y="400811"/>
                  </a:lnTo>
                  <a:lnTo>
                    <a:pt x="246357" y="395519"/>
                  </a:lnTo>
                  <a:lnTo>
                    <a:pt x="288539" y="380442"/>
                  </a:lnTo>
                  <a:lnTo>
                    <a:pt x="325749" y="356784"/>
                  </a:lnTo>
                  <a:lnTo>
                    <a:pt x="356784" y="325749"/>
                  </a:lnTo>
                  <a:lnTo>
                    <a:pt x="380442" y="288539"/>
                  </a:lnTo>
                  <a:lnTo>
                    <a:pt x="395519" y="246357"/>
                  </a:lnTo>
                  <a:lnTo>
                    <a:pt x="400812" y="200405"/>
                  </a:lnTo>
                  <a:lnTo>
                    <a:pt x="395519" y="154454"/>
                  </a:lnTo>
                  <a:lnTo>
                    <a:pt x="380442" y="112272"/>
                  </a:lnTo>
                  <a:lnTo>
                    <a:pt x="356784" y="75062"/>
                  </a:lnTo>
                  <a:lnTo>
                    <a:pt x="325749" y="44027"/>
                  </a:lnTo>
                  <a:lnTo>
                    <a:pt x="288539" y="20369"/>
                  </a:lnTo>
                  <a:lnTo>
                    <a:pt x="246357" y="5292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D04F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3540" y="9668261"/>
              <a:ext cx="266699" cy="26669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34098" y="8220459"/>
              <a:ext cx="88391" cy="8839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73396" y="8019287"/>
              <a:ext cx="164591" cy="17525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017264" y="950061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233934" y="0"/>
                  </a:moveTo>
                  <a:lnTo>
                    <a:pt x="186788" y="4752"/>
                  </a:lnTo>
                  <a:lnTo>
                    <a:pt x="142876" y="18383"/>
                  </a:lnTo>
                  <a:lnTo>
                    <a:pt x="103139" y="39952"/>
                  </a:lnTo>
                  <a:lnTo>
                    <a:pt x="68518" y="68518"/>
                  </a:lnTo>
                  <a:lnTo>
                    <a:pt x="39952" y="103139"/>
                  </a:lnTo>
                  <a:lnTo>
                    <a:pt x="18383" y="142876"/>
                  </a:lnTo>
                  <a:lnTo>
                    <a:pt x="4752" y="186788"/>
                  </a:lnTo>
                  <a:lnTo>
                    <a:pt x="0" y="233933"/>
                  </a:lnTo>
                  <a:lnTo>
                    <a:pt x="4752" y="281079"/>
                  </a:lnTo>
                  <a:lnTo>
                    <a:pt x="18383" y="324991"/>
                  </a:lnTo>
                  <a:lnTo>
                    <a:pt x="39952" y="364728"/>
                  </a:lnTo>
                  <a:lnTo>
                    <a:pt x="68518" y="399349"/>
                  </a:lnTo>
                  <a:lnTo>
                    <a:pt x="103139" y="427915"/>
                  </a:lnTo>
                  <a:lnTo>
                    <a:pt x="142876" y="449484"/>
                  </a:lnTo>
                  <a:lnTo>
                    <a:pt x="186788" y="463115"/>
                  </a:lnTo>
                  <a:lnTo>
                    <a:pt x="233934" y="467867"/>
                  </a:lnTo>
                  <a:lnTo>
                    <a:pt x="281079" y="463115"/>
                  </a:lnTo>
                  <a:lnTo>
                    <a:pt x="324991" y="449484"/>
                  </a:lnTo>
                  <a:lnTo>
                    <a:pt x="364728" y="427915"/>
                  </a:lnTo>
                  <a:lnTo>
                    <a:pt x="399349" y="399349"/>
                  </a:lnTo>
                  <a:lnTo>
                    <a:pt x="427915" y="364728"/>
                  </a:lnTo>
                  <a:lnTo>
                    <a:pt x="449484" y="324991"/>
                  </a:lnTo>
                  <a:lnTo>
                    <a:pt x="463115" y="281079"/>
                  </a:lnTo>
                  <a:lnTo>
                    <a:pt x="467868" y="233933"/>
                  </a:lnTo>
                  <a:lnTo>
                    <a:pt x="463115" y="186788"/>
                  </a:lnTo>
                  <a:lnTo>
                    <a:pt x="449484" y="142876"/>
                  </a:lnTo>
                  <a:lnTo>
                    <a:pt x="427915" y="103139"/>
                  </a:lnTo>
                  <a:lnTo>
                    <a:pt x="399349" y="68518"/>
                  </a:lnTo>
                  <a:lnTo>
                    <a:pt x="364728" y="39952"/>
                  </a:lnTo>
                  <a:lnTo>
                    <a:pt x="324991" y="18383"/>
                  </a:lnTo>
                  <a:lnTo>
                    <a:pt x="281079" y="4752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19375" y="9584523"/>
              <a:ext cx="284665" cy="29007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277868" y="7214616"/>
              <a:ext cx="688975" cy="688975"/>
            </a:xfrm>
            <a:custGeom>
              <a:avLst/>
              <a:gdLst/>
              <a:ahLst/>
              <a:cxnLst/>
              <a:rect l="l" t="t" r="r" b="b"/>
              <a:pathLst>
                <a:path w="688975" h="688975">
                  <a:moveTo>
                    <a:pt x="344424" y="0"/>
                  </a:moveTo>
                  <a:lnTo>
                    <a:pt x="297687" y="3144"/>
                  </a:lnTo>
                  <a:lnTo>
                    <a:pt x="252862" y="12303"/>
                  </a:lnTo>
                  <a:lnTo>
                    <a:pt x="210358" y="27066"/>
                  </a:lnTo>
                  <a:lnTo>
                    <a:pt x="170586" y="47023"/>
                  </a:lnTo>
                  <a:lnTo>
                    <a:pt x="133956" y="71764"/>
                  </a:lnTo>
                  <a:lnTo>
                    <a:pt x="100879" y="100879"/>
                  </a:lnTo>
                  <a:lnTo>
                    <a:pt x="71764" y="133956"/>
                  </a:lnTo>
                  <a:lnTo>
                    <a:pt x="47023" y="170586"/>
                  </a:lnTo>
                  <a:lnTo>
                    <a:pt x="27066" y="210358"/>
                  </a:lnTo>
                  <a:lnTo>
                    <a:pt x="12303" y="252862"/>
                  </a:lnTo>
                  <a:lnTo>
                    <a:pt x="3144" y="297687"/>
                  </a:lnTo>
                  <a:lnTo>
                    <a:pt x="0" y="344424"/>
                  </a:lnTo>
                  <a:lnTo>
                    <a:pt x="3144" y="391160"/>
                  </a:lnTo>
                  <a:lnTo>
                    <a:pt x="12303" y="435985"/>
                  </a:lnTo>
                  <a:lnTo>
                    <a:pt x="27066" y="478489"/>
                  </a:lnTo>
                  <a:lnTo>
                    <a:pt x="47023" y="518261"/>
                  </a:lnTo>
                  <a:lnTo>
                    <a:pt x="71764" y="554891"/>
                  </a:lnTo>
                  <a:lnTo>
                    <a:pt x="100879" y="587968"/>
                  </a:lnTo>
                  <a:lnTo>
                    <a:pt x="133956" y="617083"/>
                  </a:lnTo>
                  <a:lnTo>
                    <a:pt x="170586" y="641824"/>
                  </a:lnTo>
                  <a:lnTo>
                    <a:pt x="210358" y="661781"/>
                  </a:lnTo>
                  <a:lnTo>
                    <a:pt x="252862" y="676544"/>
                  </a:lnTo>
                  <a:lnTo>
                    <a:pt x="297687" y="685703"/>
                  </a:lnTo>
                  <a:lnTo>
                    <a:pt x="344424" y="688848"/>
                  </a:lnTo>
                  <a:lnTo>
                    <a:pt x="391160" y="685703"/>
                  </a:lnTo>
                  <a:lnTo>
                    <a:pt x="435985" y="676544"/>
                  </a:lnTo>
                  <a:lnTo>
                    <a:pt x="478489" y="661781"/>
                  </a:lnTo>
                  <a:lnTo>
                    <a:pt x="518261" y="641824"/>
                  </a:lnTo>
                  <a:lnTo>
                    <a:pt x="554891" y="617083"/>
                  </a:lnTo>
                  <a:lnTo>
                    <a:pt x="587968" y="587968"/>
                  </a:lnTo>
                  <a:lnTo>
                    <a:pt x="617083" y="554891"/>
                  </a:lnTo>
                  <a:lnTo>
                    <a:pt x="641824" y="518261"/>
                  </a:lnTo>
                  <a:lnTo>
                    <a:pt x="661781" y="478489"/>
                  </a:lnTo>
                  <a:lnTo>
                    <a:pt x="676544" y="435985"/>
                  </a:lnTo>
                  <a:lnTo>
                    <a:pt x="685703" y="391160"/>
                  </a:lnTo>
                  <a:lnTo>
                    <a:pt x="688848" y="344424"/>
                  </a:lnTo>
                  <a:lnTo>
                    <a:pt x="685703" y="297687"/>
                  </a:lnTo>
                  <a:lnTo>
                    <a:pt x="676544" y="252862"/>
                  </a:lnTo>
                  <a:lnTo>
                    <a:pt x="661781" y="210358"/>
                  </a:lnTo>
                  <a:lnTo>
                    <a:pt x="641824" y="170586"/>
                  </a:lnTo>
                  <a:lnTo>
                    <a:pt x="617083" y="133956"/>
                  </a:lnTo>
                  <a:lnTo>
                    <a:pt x="587968" y="100879"/>
                  </a:lnTo>
                  <a:lnTo>
                    <a:pt x="554891" y="71764"/>
                  </a:lnTo>
                  <a:lnTo>
                    <a:pt x="518261" y="47023"/>
                  </a:lnTo>
                  <a:lnTo>
                    <a:pt x="478489" y="27066"/>
                  </a:lnTo>
                  <a:lnTo>
                    <a:pt x="435985" y="12303"/>
                  </a:lnTo>
                  <a:lnTo>
                    <a:pt x="391160" y="3144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357116" y="7377684"/>
              <a:ext cx="539750" cy="381000"/>
            </a:xfrm>
            <a:custGeom>
              <a:avLst/>
              <a:gdLst/>
              <a:ahLst/>
              <a:cxnLst/>
              <a:rect l="l" t="t" r="r" b="b"/>
              <a:pathLst>
                <a:path w="539750" h="381000">
                  <a:moveTo>
                    <a:pt x="539496" y="0"/>
                  </a:moveTo>
                  <a:lnTo>
                    <a:pt x="0" y="0"/>
                  </a:lnTo>
                  <a:lnTo>
                    <a:pt x="0" y="366750"/>
                  </a:lnTo>
                  <a:lnTo>
                    <a:pt x="251015" y="366750"/>
                  </a:lnTo>
                  <a:lnTo>
                    <a:pt x="253263" y="375005"/>
                  </a:lnTo>
                  <a:lnTo>
                    <a:pt x="260756" y="381000"/>
                  </a:lnTo>
                  <a:lnTo>
                    <a:pt x="278739" y="381000"/>
                  </a:lnTo>
                  <a:lnTo>
                    <a:pt x="286232" y="375005"/>
                  </a:lnTo>
                  <a:lnTo>
                    <a:pt x="288480" y="366750"/>
                  </a:lnTo>
                  <a:lnTo>
                    <a:pt x="539496" y="366750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D04F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375404" y="7395972"/>
              <a:ext cx="504825" cy="332740"/>
            </a:xfrm>
            <a:custGeom>
              <a:avLst/>
              <a:gdLst/>
              <a:ahLst/>
              <a:cxnLst/>
              <a:rect l="l" t="t" r="r" b="b"/>
              <a:pathLst>
                <a:path w="504825" h="332740">
                  <a:moveTo>
                    <a:pt x="245364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245364" y="332232"/>
                  </a:lnTo>
                  <a:lnTo>
                    <a:pt x="245364" y="0"/>
                  </a:lnTo>
                  <a:close/>
                </a:path>
                <a:path w="504825" h="332740">
                  <a:moveTo>
                    <a:pt x="504444" y="0"/>
                  </a:moveTo>
                  <a:lnTo>
                    <a:pt x="254508" y="0"/>
                  </a:lnTo>
                  <a:lnTo>
                    <a:pt x="254508" y="332232"/>
                  </a:lnTo>
                  <a:lnTo>
                    <a:pt x="504444" y="332232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398264" y="7421880"/>
              <a:ext cx="454659" cy="279400"/>
            </a:xfrm>
            <a:custGeom>
              <a:avLst/>
              <a:gdLst/>
              <a:ahLst/>
              <a:cxnLst/>
              <a:rect l="l" t="t" r="r" b="b"/>
              <a:pathLst>
                <a:path w="454660" h="279400">
                  <a:moveTo>
                    <a:pt x="182867" y="0"/>
                  </a:moveTo>
                  <a:lnTo>
                    <a:pt x="16764" y="0"/>
                  </a:lnTo>
                  <a:lnTo>
                    <a:pt x="16764" y="10668"/>
                  </a:lnTo>
                  <a:lnTo>
                    <a:pt x="182867" y="10668"/>
                  </a:lnTo>
                  <a:lnTo>
                    <a:pt x="182867" y="0"/>
                  </a:lnTo>
                  <a:close/>
                </a:path>
                <a:path w="454660" h="279400">
                  <a:moveTo>
                    <a:pt x="195072" y="272796"/>
                  </a:moveTo>
                  <a:lnTo>
                    <a:pt x="0" y="272796"/>
                  </a:lnTo>
                  <a:lnTo>
                    <a:pt x="0" y="278892"/>
                  </a:lnTo>
                  <a:lnTo>
                    <a:pt x="195072" y="278892"/>
                  </a:lnTo>
                  <a:lnTo>
                    <a:pt x="195072" y="272796"/>
                  </a:lnTo>
                  <a:close/>
                </a:path>
                <a:path w="454660" h="279400">
                  <a:moveTo>
                    <a:pt x="195072" y="260604"/>
                  </a:moveTo>
                  <a:lnTo>
                    <a:pt x="0" y="260604"/>
                  </a:lnTo>
                  <a:lnTo>
                    <a:pt x="0" y="265176"/>
                  </a:lnTo>
                  <a:lnTo>
                    <a:pt x="195072" y="265176"/>
                  </a:lnTo>
                  <a:lnTo>
                    <a:pt x="195072" y="260604"/>
                  </a:lnTo>
                  <a:close/>
                </a:path>
                <a:path w="454660" h="279400">
                  <a:moveTo>
                    <a:pt x="195072" y="246888"/>
                  </a:moveTo>
                  <a:lnTo>
                    <a:pt x="0" y="246888"/>
                  </a:lnTo>
                  <a:lnTo>
                    <a:pt x="0" y="251460"/>
                  </a:lnTo>
                  <a:lnTo>
                    <a:pt x="195072" y="251460"/>
                  </a:lnTo>
                  <a:lnTo>
                    <a:pt x="195072" y="246888"/>
                  </a:lnTo>
                  <a:close/>
                </a:path>
                <a:path w="454660" h="279400">
                  <a:moveTo>
                    <a:pt x="195072" y="233184"/>
                  </a:moveTo>
                  <a:lnTo>
                    <a:pt x="0" y="233184"/>
                  </a:lnTo>
                  <a:lnTo>
                    <a:pt x="0" y="236220"/>
                  </a:lnTo>
                  <a:lnTo>
                    <a:pt x="195072" y="236220"/>
                  </a:lnTo>
                  <a:lnTo>
                    <a:pt x="195072" y="233184"/>
                  </a:lnTo>
                  <a:close/>
                </a:path>
                <a:path w="454660" h="279400">
                  <a:moveTo>
                    <a:pt x="195072" y="217919"/>
                  </a:moveTo>
                  <a:lnTo>
                    <a:pt x="0" y="217919"/>
                  </a:lnTo>
                  <a:lnTo>
                    <a:pt x="0" y="224028"/>
                  </a:lnTo>
                  <a:lnTo>
                    <a:pt x="195072" y="224028"/>
                  </a:lnTo>
                  <a:lnTo>
                    <a:pt x="195072" y="217919"/>
                  </a:lnTo>
                  <a:close/>
                </a:path>
                <a:path w="454660" h="279400">
                  <a:moveTo>
                    <a:pt x="195072" y="204203"/>
                  </a:moveTo>
                  <a:lnTo>
                    <a:pt x="0" y="204203"/>
                  </a:lnTo>
                  <a:lnTo>
                    <a:pt x="0" y="210312"/>
                  </a:lnTo>
                  <a:lnTo>
                    <a:pt x="195072" y="210312"/>
                  </a:lnTo>
                  <a:lnTo>
                    <a:pt x="195072" y="204203"/>
                  </a:lnTo>
                  <a:close/>
                </a:path>
                <a:path w="454660" h="279400">
                  <a:moveTo>
                    <a:pt x="195072" y="190500"/>
                  </a:moveTo>
                  <a:lnTo>
                    <a:pt x="0" y="190500"/>
                  </a:lnTo>
                  <a:lnTo>
                    <a:pt x="0" y="195084"/>
                  </a:lnTo>
                  <a:lnTo>
                    <a:pt x="195072" y="195084"/>
                  </a:lnTo>
                  <a:lnTo>
                    <a:pt x="195072" y="190500"/>
                  </a:lnTo>
                  <a:close/>
                </a:path>
                <a:path w="454660" h="279400">
                  <a:moveTo>
                    <a:pt x="195072" y="176784"/>
                  </a:moveTo>
                  <a:lnTo>
                    <a:pt x="0" y="176784"/>
                  </a:lnTo>
                  <a:lnTo>
                    <a:pt x="0" y="181356"/>
                  </a:lnTo>
                  <a:lnTo>
                    <a:pt x="195072" y="181356"/>
                  </a:lnTo>
                  <a:lnTo>
                    <a:pt x="195072" y="176784"/>
                  </a:lnTo>
                  <a:close/>
                </a:path>
                <a:path w="454660" h="279400">
                  <a:moveTo>
                    <a:pt x="195072" y="161544"/>
                  </a:moveTo>
                  <a:lnTo>
                    <a:pt x="0" y="161544"/>
                  </a:lnTo>
                  <a:lnTo>
                    <a:pt x="0" y="167640"/>
                  </a:lnTo>
                  <a:lnTo>
                    <a:pt x="195072" y="167640"/>
                  </a:lnTo>
                  <a:lnTo>
                    <a:pt x="195072" y="161544"/>
                  </a:lnTo>
                  <a:close/>
                </a:path>
                <a:path w="454660" h="279400">
                  <a:moveTo>
                    <a:pt x="195072" y="147828"/>
                  </a:moveTo>
                  <a:lnTo>
                    <a:pt x="0" y="147828"/>
                  </a:lnTo>
                  <a:lnTo>
                    <a:pt x="0" y="153924"/>
                  </a:lnTo>
                  <a:lnTo>
                    <a:pt x="195072" y="153924"/>
                  </a:lnTo>
                  <a:lnTo>
                    <a:pt x="195072" y="147828"/>
                  </a:lnTo>
                  <a:close/>
                </a:path>
                <a:path w="454660" h="279400">
                  <a:moveTo>
                    <a:pt x="195072" y="135636"/>
                  </a:moveTo>
                  <a:lnTo>
                    <a:pt x="0" y="135636"/>
                  </a:lnTo>
                  <a:lnTo>
                    <a:pt x="0" y="141732"/>
                  </a:lnTo>
                  <a:lnTo>
                    <a:pt x="195072" y="141732"/>
                  </a:lnTo>
                  <a:lnTo>
                    <a:pt x="195072" y="135636"/>
                  </a:lnTo>
                  <a:close/>
                </a:path>
                <a:path w="454660" h="279400">
                  <a:moveTo>
                    <a:pt x="195072" y="121920"/>
                  </a:moveTo>
                  <a:lnTo>
                    <a:pt x="0" y="121920"/>
                  </a:lnTo>
                  <a:lnTo>
                    <a:pt x="0" y="126492"/>
                  </a:lnTo>
                  <a:lnTo>
                    <a:pt x="195072" y="126492"/>
                  </a:lnTo>
                  <a:lnTo>
                    <a:pt x="195072" y="121920"/>
                  </a:lnTo>
                  <a:close/>
                </a:path>
                <a:path w="454660" h="279400">
                  <a:moveTo>
                    <a:pt x="195072" y="108204"/>
                  </a:moveTo>
                  <a:lnTo>
                    <a:pt x="0" y="108204"/>
                  </a:lnTo>
                  <a:lnTo>
                    <a:pt x="0" y="112776"/>
                  </a:lnTo>
                  <a:lnTo>
                    <a:pt x="195072" y="112776"/>
                  </a:lnTo>
                  <a:lnTo>
                    <a:pt x="195072" y="108204"/>
                  </a:lnTo>
                  <a:close/>
                </a:path>
                <a:path w="454660" h="279400">
                  <a:moveTo>
                    <a:pt x="195072" y="96037"/>
                  </a:moveTo>
                  <a:lnTo>
                    <a:pt x="0" y="96037"/>
                  </a:lnTo>
                  <a:lnTo>
                    <a:pt x="0" y="99060"/>
                  </a:lnTo>
                  <a:lnTo>
                    <a:pt x="195072" y="99060"/>
                  </a:lnTo>
                  <a:lnTo>
                    <a:pt x="195072" y="96037"/>
                  </a:lnTo>
                  <a:close/>
                </a:path>
                <a:path w="454660" h="279400">
                  <a:moveTo>
                    <a:pt x="195072" y="80759"/>
                  </a:moveTo>
                  <a:lnTo>
                    <a:pt x="0" y="80759"/>
                  </a:lnTo>
                  <a:lnTo>
                    <a:pt x="0" y="86868"/>
                  </a:lnTo>
                  <a:lnTo>
                    <a:pt x="195072" y="86868"/>
                  </a:lnTo>
                  <a:lnTo>
                    <a:pt x="195072" y="80759"/>
                  </a:lnTo>
                  <a:close/>
                </a:path>
                <a:path w="454660" h="279400">
                  <a:moveTo>
                    <a:pt x="195072" y="65532"/>
                  </a:moveTo>
                  <a:lnTo>
                    <a:pt x="0" y="65532"/>
                  </a:lnTo>
                  <a:lnTo>
                    <a:pt x="0" y="70104"/>
                  </a:lnTo>
                  <a:lnTo>
                    <a:pt x="195072" y="70104"/>
                  </a:lnTo>
                  <a:lnTo>
                    <a:pt x="195072" y="65532"/>
                  </a:lnTo>
                  <a:close/>
                </a:path>
                <a:path w="454660" h="279400">
                  <a:moveTo>
                    <a:pt x="195072" y="53340"/>
                  </a:moveTo>
                  <a:lnTo>
                    <a:pt x="0" y="53340"/>
                  </a:lnTo>
                  <a:lnTo>
                    <a:pt x="0" y="57912"/>
                  </a:lnTo>
                  <a:lnTo>
                    <a:pt x="195072" y="57912"/>
                  </a:lnTo>
                  <a:lnTo>
                    <a:pt x="195072" y="53340"/>
                  </a:lnTo>
                  <a:close/>
                </a:path>
                <a:path w="454660" h="279400">
                  <a:moveTo>
                    <a:pt x="195072" y="39624"/>
                  </a:moveTo>
                  <a:lnTo>
                    <a:pt x="0" y="39624"/>
                  </a:lnTo>
                  <a:lnTo>
                    <a:pt x="0" y="44196"/>
                  </a:lnTo>
                  <a:lnTo>
                    <a:pt x="195072" y="44196"/>
                  </a:lnTo>
                  <a:lnTo>
                    <a:pt x="195072" y="39624"/>
                  </a:lnTo>
                  <a:close/>
                </a:path>
                <a:path w="454660" h="279400">
                  <a:moveTo>
                    <a:pt x="454152" y="237744"/>
                  </a:moveTo>
                  <a:lnTo>
                    <a:pt x="257556" y="237744"/>
                  </a:lnTo>
                  <a:lnTo>
                    <a:pt x="257556" y="242316"/>
                  </a:lnTo>
                  <a:lnTo>
                    <a:pt x="454152" y="242316"/>
                  </a:lnTo>
                  <a:lnTo>
                    <a:pt x="454152" y="237744"/>
                  </a:lnTo>
                  <a:close/>
                </a:path>
                <a:path w="454660" h="279400">
                  <a:moveTo>
                    <a:pt x="454152" y="225552"/>
                  </a:moveTo>
                  <a:lnTo>
                    <a:pt x="257556" y="225552"/>
                  </a:lnTo>
                  <a:lnTo>
                    <a:pt x="257556" y="230124"/>
                  </a:lnTo>
                  <a:lnTo>
                    <a:pt x="454152" y="230124"/>
                  </a:lnTo>
                  <a:lnTo>
                    <a:pt x="454152" y="225552"/>
                  </a:lnTo>
                  <a:close/>
                </a:path>
                <a:path w="454660" h="279400">
                  <a:moveTo>
                    <a:pt x="454152" y="211836"/>
                  </a:moveTo>
                  <a:lnTo>
                    <a:pt x="257556" y="211836"/>
                  </a:lnTo>
                  <a:lnTo>
                    <a:pt x="257556" y="216420"/>
                  </a:lnTo>
                  <a:lnTo>
                    <a:pt x="454152" y="216420"/>
                  </a:lnTo>
                  <a:lnTo>
                    <a:pt x="454152" y="211836"/>
                  </a:lnTo>
                  <a:close/>
                </a:path>
                <a:path w="454660" h="279400">
                  <a:moveTo>
                    <a:pt x="454152" y="195059"/>
                  </a:moveTo>
                  <a:lnTo>
                    <a:pt x="257556" y="195059"/>
                  </a:lnTo>
                  <a:lnTo>
                    <a:pt x="257556" y="201168"/>
                  </a:lnTo>
                  <a:lnTo>
                    <a:pt x="454152" y="201168"/>
                  </a:lnTo>
                  <a:lnTo>
                    <a:pt x="454152" y="195059"/>
                  </a:lnTo>
                  <a:close/>
                </a:path>
                <a:path w="454660" h="279400">
                  <a:moveTo>
                    <a:pt x="454152" y="182880"/>
                  </a:moveTo>
                  <a:lnTo>
                    <a:pt x="257556" y="182880"/>
                  </a:lnTo>
                  <a:lnTo>
                    <a:pt x="257556" y="188976"/>
                  </a:lnTo>
                  <a:lnTo>
                    <a:pt x="454152" y="188976"/>
                  </a:lnTo>
                  <a:lnTo>
                    <a:pt x="454152" y="182880"/>
                  </a:lnTo>
                  <a:close/>
                </a:path>
                <a:path w="454660" h="279400">
                  <a:moveTo>
                    <a:pt x="454152" y="169164"/>
                  </a:moveTo>
                  <a:lnTo>
                    <a:pt x="257556" y="169164"/>
                  </a:lnTo>
                  <a:lnTo>
                    <a:pt x="257556" y="173736"/>
                  </a:lnTo>
                  <a:lnTo>
                    <a:pt x="454152" y="173736"/>
                  </a:lnTo>
                  <a:lnTo>
                    <a:pt x="454152" y="169164"/>
                  </a:lnTo>
                  <a:close/>
                </a:path>
                <a:path w="454660" h="279400">
                  <a:moveTo>
                    <a:pt x="454152" y="155448"/>
                  </a:moveTo>
                  <a:lnTo>
                    <a:pt x="257556" y="155448"/>
                  </a:lnTo>
                  <a:lnTo>
                    <a:pt x="257556" y="160032"/>
                  </a:lnTo>
                  <a:lnTo>
                    <a:pt x="454152" y="160032"/>
                  </a:lnTo>
                  <a:lnTo>
                    <a:pt x="454152" y="155448"/>
                  </a:lnTo>
                  <a:close/>
                </a:path>
                <a:path w="454660" h="279400">
                  <a:moveTo>
                    <a:pt x="454152" y="141732"/>
                  </a:moveTo>
                  <a:lnTo>
                    <a:pt x="257556" y="141732"/>
                  </a:lnTo>
                  <a:lnTo>
                    <a:pt x="257556" y="146304"/>
                  </a:lnTo>
                  <a:lnTo>
                    <a:pt x="454152" y="146304"/>
                  </a:lnTo>
                  <a:lnTo>
                    <a:pt x="454152" y="141732"/>
                  </a:lnTo>
                  <a:close/>
                </a:path>
                <a:path w="454660" h="279400">
                  <a:moveTo>
                    <a:pt x="454152" y="126479"/>
                  </a:moveTo>
                  <a:lnTo>
                    <a:pt x="257556" y="126479"/>
                  </a:lnTo>
                  <a:lnTo>
                    <a:pt x="257556" y="132588"/>
                  </a:lnTo>
                  <a:lnTo>
                    <a:pt x="454152" y="132588"/>
                  </a:lnTo>
                  <a:lnTo>
                    <a:pt x="454152" y="126479"/>
                  </a:lnTo>
                  <a:close/>
                </a:path>
                <a:path w="454660" h="279400">
                  <a:moveTo>
                    <a:pt x="454152" y="112763"/>
                  </a:moveTo>
                  <a:lnTo>
                    <a:pt x="257556" y="112763"/>
                  </a:lnTo>
                  <a:lnTo>
                    <a:pt x="257556" y="118872"/>
                  </a:lnTo>
                  <a:lnTo>
                    <a:pt x="454152" y="118872"/>
                  </a:lnTo>
                  <a:lnTo>
                    <a:pt x="454152" y="112763"/>
                  </a:lnTo>
                  <a:close/>
                </a:path>
                <a:path w="454660" h="279400">
                  <a:moveTo>
                    <a:pt x="454152" y="100584"/>
                  </a:moveTo>
                  <a:lnTo>
                    <a:pt x="257556" y="100584"/>
                  </a:lnTo>
                  <a:lnTo>
                    <a:pt x="257556" y="105156"/>
                  </a:lnTo>
                  <a:lnTo>
                    <a:pt x="454152" y="105156"/>
                  </a:lnTo>
                  <a:lnTo>
                    <a:pt x="454152" y="100584"/>
                  </a:lnTo>
                  <a:close/>
                </a:path>
                <a:path w="454660" h="279400">
                  <a:moveTo>
                    <a:pt x="454152" y="86868"/>
                  </a:moveTo>
                  <a:lnTo>
                    <a:pt x="257556" y="86868"/>
                  </a:lnTo>
                  <a:lnTo>
                    <a:pt x="257556" y="91440"/>
                  </a:lnTo>
                  <a:lnTo>
                    <a:pt x="454152" y="91440"/>
                  </a:lnTo>
                  <a:lnTo>
                    <a:pt x="454152" y="86868"/>
                  </a:lnTo>
                  <a:close/>
                </a:path>
                <a:path w="454660" h="279400">
                  <a:moveTo>
                    <a:pt x="454152" y="70104"/>
                  </a:moveTo>
                  <a:lnTo>
                    <a:pt x="257556" y="70104"/>
                  </a:lnTo>
                  <a:lnTo>
                    <a:pt x="257556" y="76200"/>
                  </a:lnTo>
                  <a:lnTo>
                    <a:pt x="454152" y="76200"/>
                  </a:lnTo>
                  <a:lnTo>
                    <a:pt x="454152" y="70104"/>
                  </a:lnTo>
                  <a:close/>
                </a:path>
                <a:path w="454660" h="279400">
                  <a:moveTo>
                    <a:pt x="454152" y="56388"/>
                  </a:moveTo>
                  <a:lnTo>
                    <a:pt x="257556" y="56388"/>
                  </a:lnTo>
                  <a:lnTo>
                    <a:pt x="257556" y="62484"/>
                  </a:lnTo>
                  <a:lnTo>
                    <a:pt x="454152" y="62484"/>
                  </a:lnTo>
                  <a:lnTo>
                    <a:pt x="454152" y="56388"/>
                  </a:lnTo>
                  <a:close/>
                </a:path>
                <a:path w="454660" h="279400">
                  <a:moveTo>
                    <a:pt x="454152" y="42672"/>
                  </a:moveTo>
                  <a:lnTo>
                    <a:pt x="257556" y="42672"/>
                  </a:lnTo>
                  <a:lnTo>
                    <a:pt x="257556" y="47244"/>
                  </a:lnTo>
                  <a:lnTo>
                    <a:pt x="454152" y="47244"/>
                  </a:lnTo>
                  <a:lnTo>
                    <a:pt x="454152" y="42672"/>
                  </a:lnTo>
                  <a:close/>
                </a:path>
                <a:path w="454660" h="279400">
                  <a:moveTo>
                    <a:pt x="454152" y="28956"/>
                  </a:moveTo>
                  <a:lnTo>
                    <a:pt x="257556" y="28956"/>
                  </a:lnTo>
                  <a:lnTo>
                    <a:pt x="257556" y="33528"/>
                  </a:lnTo>
                  <a:lnTo>
                    <a:pt x="454152" y="33528"/>
                  </a:lnTo>
                  <a:lnTo>
                    <a:pt x="454152" y="28956"/>
                  </a:lnTo>
                  <a:close/>
                </a:path>
                <a:path w="454660" h="279400">
                  <a:moveTo>
                    <a:pt x="454152" y="16764"/>
                  </a:moveTo>
                  <a:lnTo>
                    <a:pt x="257556" y="16764"/>
                  </a:lnTo>
                  <a:lnTo>
                    <a:pt x="257556" y="21336"/>
                  </a:lnTo>
                  <a:lnTo>
                    <a:pt x="454152" y="21336"/>
                  </a:lnTo>
                  <a:lnTo>
                    <a:pt x="454152" y="16764"/>
                  </a:lnTo>
                  <a:close/>
                </a:path>
                <a:path w="454660" h="279400">
                  <a:moveTo>
                    <a:pt x="454152" y="1524"/>
                  </a:moveTo>
                  <a:lnTo>
                    <a:pt x="257556" y="1524"/>
                  </a:lnTo>
                  <a:lnTo>
                    <a:pt x="257556" y="6096"/>
                  </a:lnTo>
                  <a:lnTo>
                    <a:pt x="454152" y="6096"/>
                  </a:lnTo>
                  <a:lnTo>
                    <a:pt x="454152" y="1524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7775575" cy="10907395"/>
            <a:chOff x="-1" y="0"/>
            <a:chExt cx="7775575" cy="10907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775447" cy="109072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73810" y="2869692"/>
              <a:ext cx="1626235" cy="1711960"/>
            </a:xfrm>
            <a:custGeom>
              <a:avLst/>
              <a:gdLst/>
              <a:ahLst/>
              <a:cxnLst/>
              <a:rect l="l" t="t" r="r" b="b"/>
              <a:pathLst>
                <a:path w="1626235" h="1711960">
                  <a:moveTo>
                    <a:pt x="1626108" y="0"/>
                  </a:moveTo>
                  <a:lnTo>
                    <a:pt x="482079" y="0"/>
                  </a:lnTo>
                  <a:lnTo>
                    <a:pt x="0" y="1711452"/>
                  </a:lnTo>
                  <a:lnTo>
                    <a:pt x="1144028" y="1711452"/>
                  </a:lnTo>
                  <a:lnTo>
                    <a:pt x="1626108" y="0"/>
                  </a:lnTo>
                  <a:close/>
                </a:path>
              </a:pathLst>
            </a:custGeom>
            <a:solidFill>
              <a:srgbClr val="002060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775447" cy="10907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8311896"/>
              <a:ext cx="7775575" cy="2121535"/>
            </a:xfrm>
            <a:custGeom>
              <a:avLst/>
              <a:gdLst/>
              <a:ahLst/>
              <a:cxnLst/>
              <a:rect l="l" t="t" r="r" b="b"/>
              <a:pathLst>
                <a:path w="7775575" h="2121534">
                  <a:moveTo>
                    <a:pt x="7775448" y="0"/>
                  </a:moveTo>
                  <a:lnTo>
                    <a:pt x="0" y="0"/>
                  </a:lnTo>
                  <a:lnTo>
                    <a:pt x="0" y="2121408"/>
                  </a:lnTo>
                  <a:lnTo>
                    <a:pt x="7775448" y="2121408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5466" y="8485215"/>
            <a:ext cx="5133340" cy="1682114"/>
          </a:xfrm>
          <a:prstGeom prst="rect"/>
        </p:spPr>
        <p:txBody>
          <a:bodyPr wrap="square" lIns="0" tIns="221615" rIns="0" bIns="0" rtlCol="0" vert="horz">
            <a:spAutoFit/>
          </a:bodyPr>
          <a:lstStyle/>
          <a:p>
            <a:pPr marL="12700" marR="5080">
              <a:lnSpc>
                <a:spcPct val="77800"/>
              </a:lnSpc>
              <a:spcBef>
                <a:spcPts val="1745"/>
              </a:spcBef>
            </a:pPr>
            <a:r>
              <a:rPr dirty="0" sz="6100" spc="-1380">
                <a:solidFill>
                  <a:srgbClr val="FFFFFF"/>
                </a:solidFill>
              </a:rPr>
              <a:t>P</a:t>
            </a:r>
            <a:r>
              <a:rPr dirty="0" sz="6100" spc="-1215">
                <a:solidFill>
                  <a:srgbClr val="FFFFFF"/>
                </a:solidFill>
              </a:rPr>
              <a:t>rimar</a:t>
            </a:r>
            <a:r>
              <a:rPr dirty="0" sz="6100" spc="-1360">
                <a:solidFill>
                  <a:srgbClr val="FFFFFF"/>
                </a:solidFill>
              </a:rPr>
              <a:t>y</a:t>
            </a:r>
            <a:r>
              <a:rPr dirty="0" sz="6100" spc="-805">
                <a:solidFill>
                  <a:srgbClr val="FFFFFF"/>
                </a:solidFill>
              </a:rPr>
              <a:t> </a:t>
            </a:r>
            <a:r>
              <a:rPr dirty="0" sz="6100" spc="-1230">
                <a:solidFill>
                  <a:srgbClr val="FFFFFF"/>
                </a:solidFill>
              </a:rPr>
              <a:t>an</a:t>
            </a:r>
            <a:r>
              <a:rPr dirty="0" sz="6100" spc="-1400">
                <a:solidFill>
                  <a:srgbClr val="FFFFFF"/>
                </a:solidFill>
              </a:rPr>
              <a:t>d</a:t>
            </a:r>
            <a:r>
              <a:rPr dirty="0" sz="6100" spc="-844">
                <a:solidFill>
                  <a:srgbClr val="FFFFFF"/>
                </a:solidFill>
              </a:rPr>
              <a:t> </a:t>
            </a:r>
            <a:r>
              <a:rPr dirty="0" sz="6100" spc="-484">
                <a:solidFill>
                  <a:srgbClr val="FFFFFF"/>
                </a:solidFill>
              </a:rPr>
              <a:t>s</a:t>
            </a:r>
            <a:r>
              <a:rPr dirty="0" sz="6100" spc="-1055">
                <a:solidFill>
                  <a:srgbClr val="FFFFFF"/>
                </a:solidFill>
              </a:rPr>
              <a:t>econdary  </a:t>
            </a:r>
            <a:r>
              <a:rPr dirty="0" sz="6100" spc="-484">
                <a:solidFill>
                  <a:srgbClr val="FFFFFF"/>
                </a:solidFill>
              </a:rPr>
              <a:t>s</a:t>
            </a:r>
            <a:r>
              <a:rPr dirty="0" sz="6100" spc="-1310">
                <a:solidFill>
                  <a:srgbClr val="FFFFFF"/>
                </a:solidFill>
              </a:rPr>
              <a:t>upplementa</a:t>
            </a:r>
            <a:r>
              <a:rPr dirty="0" sz="6100" spc="-790">
                <a:solidFill>
                  <a:srgbClr val="FFFFFF"/>
                </a:solidFill>
              </a:rPr>
              <a:t>l</a:t>
            </a:r>
            <a:r>
              <a:rPr dirty="0" sz="6100" spc="-805">
                <a:solidFill>
                  <a:srgbClr val="FFFFFF"/>
                </a:solidFill>
              </a:rPr>
              <a:t> </a:t>
            </a:r>
            <a:r>
              <a:rPr dirty="0" sz="6100" spc="-1160">
                <a:solidFill>
                  <a:srgbClr val="FFFFFF"/>
                </a:solidFill>
              </a:rPr>
              <a:t>education</a:t>
            </a:r>
            <a:endParaRPr sz="6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17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103822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3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4094" y="1461018"/>
            <a:ext cx="58273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offered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currently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act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supplements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classroom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education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and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substitutes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tuition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classes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market.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2227" y="2599944"/>
            <a:ext cx="1434465" cy="692150"/>
            <a:chOff x="1062227" y="2599944"/>
            <a:chExt cx="1434465" cy="692150"/>
          </a:xfrm>
        </p:grpSpPr>
        <p:sp>
          <p:nvSpPr>
            <p:cNvPr id="8" name="object 8"/>
            <p:cNvSpPr/>
            <p:nvPr/>
          </p:nvSpPr>
          <p:spPr>
            <a:xfrm>
              <a:off x="1062227" y="3226308"/>
              <a:ext cx="410209" cy="66040"/>
            </a:xfrm>
            <a:custGeom>
              <a:avLst/>
              <a:gdLst/>
              <a:ahLst/>
              <a:cxnLst/>
              <a:rect l="l" t="t" r="r" b="b"/>
              <a:pathLst>
                <a:path w="410209" h="66039">
                  <a:moveTo>
                    <a:pt x="409956" y="0"/>
                  </a:moveTo>
                  <a:lnTo>
                    <a:pt x="0" y="0"/>
                  </a:lnTo>
                  <a:lnTo>
                    <a:pt x="0" y="65531"/>
                  </a:lnTo>
                  <a:lnTo>
                    <a:pt x="409956" y="6553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86355" y="2599944"/>
              <a:ext cx="410209" cy="692150"/>
            </a:xfrm>
            <a:custGeom>
              <a:avLst/>
              <a:gdLst/>
              <a:ahLst/>
              <a:cxnLst/>
              <a:rect l="l" t="t" r="r" b="b"/>
              <a:pathLst>
                <a:path w="410210" h="692150">
                  <a:moveTo>
                    <a:pt x="409956" y="0"/>
                  </a:moveTo>
                  <a:lnTo>
                    <a:pt x="0" y="0"/>
                  </a:lnTo>
                  <a:lnTo>
                    <a:pt x="0" y="691896"/>
                  </a:lnTo>
                  <a:lnTo>
                    <a:pt x="409956" y="691896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89616" y="3013395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solidFill>
                  <a:srgbClr val="3E3E3E"/>
                </a:solidFill>
                <a:latin typeface="Microsoft Sans Serif"/>
                <a:cs typeface="Microsoft Sans Serif"/>
              </a:rPr>
              <a:t>73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1971" y="2386148"/>
            <a:ext cx="222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solidFill>
                  <a:srgbClr val="3E3E3E"/>
                </a:solidFill>
                <a:latin typeface="Microsoft Sans Serif"/>
                <a:cs typeface="Microsoft Sans Serif"/>
              </a:rPr>
              <a:t>773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323" y="3294152"/>
            <a:ext cx="1882139" cy="33591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501650">
              <a:lnSpc>
                <a:spcPct val="100000"/>
              </a:lnSpc>
              <a:spcBef>
                <a:spcPts val="484"/>
              </a:spcBef>
              <a:tabLst>
                <a:tab pos="149098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2016	</a:t>
            </a:r>
            <a:r>
              <a:rPr dirty="0" sz="900" spc="-15">
                <a:latin typeface="Microsoft Sans Serif"/>
                <a:cs typeface="Microsoft Sans Serif"/>
              </a:rPr>
              <a:t>2021P</a:t>
            </a:r>
            <a:endParaRPr sz="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640" y="5969727"/>
            <a:ext cx="18821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0875" y="1963285"/>
            <a:ext cx="189928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Online</a:t>
            </a:r>
            <a:r>
              <a:rPr dirty="0" sz="700" spc="2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primary</a:t>
            </a:r>
            <a:r>
              <a:rPr dirty="0" sz="700" spc="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and</a:t>
            </a:r>
            <a:r>
              <a:rPr dirty="0" sz="700" spc="5" b="1">
                <a:latin typeface="Arial"/>
                <a:cs typeface="Arial"/>
              </a:rPr>
              <a:t> </a:t>
            </a:r>
            <a:r>
              <a:rPr dirty="0" sz="700" spc="-15" b="1">
                <a:latin typeface="Arial"/>
                <a:cs typeface="Arial"/>
              </a:rPr>
              <a:t>secondary</a:t>
            </a:r>
            <a:r>
              <a:rPr dirty="0" sz="700" spc="20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supplemental </a:t>
            </a:r>
            <a:r>
              <a:rPr dirty="0" sz="700" spc="-18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education</a:t>
            </a:r>
            <a:r>
              <a:rPr dirty="0" sz="700" spc="30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market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15" b="1">
                <a:latin typeface="Arial"/>
                <a:cs typeface="Arial"/>
              </a:rPr>
              <a:t>size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in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India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700" spc="-5" b="1">
                <a:latin typeface="Arial"/>
                <a:cs typeface="Arial"/>
              </a:rPr>
              <a:t>(In </a:t>
            </a:r>
            <a:r>
              <a:rPr dirty="0" sz="700" b="1">
                <a:latin typeface="Arial"/>
                <a:cs typeface="Arial"/>
              </a:rPr>
              <a:t>USD</a:t>
            </a:r>
            <a:r>
              <a:rPr dirty="0" sz="700" spc="-2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million)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360" y="2499962"/>
            <a:ext cx="352035" cy="33274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17804" y="2166123"/>
            <a:ext cx="639191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5675" marR="43180" indent="-635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Tuition </a:t>
            </a:r>
            <a:r>
              <a:rPr dirty="0" sz="900">
                <a:latin typeface="Microsoft Sans Serif"/>
                <a:cs typeface="Microsoft Sans Serif"/>
              </a:rPr>
              <a:t>culture </a:t>
            </a:r>
            <a:r>
              <a:rPr dirty="0" sz="900" spc="-5">
                <a:latin typeface="Microsoft Sans Serif"/>
                <a:cs typeface="Microsoft Sans Serif"/>
              </a:rPr>
              <a:t>is prevalent in </a:t>
            </a:r>
            <a:r>
              <a:rPr dirty="0" sz="900" spc="-15">
                <a:latin typeface="Microsoft Sans Serif"/>
                <a:cs typeface="Microsoft Sans Serif"/>
              </a:rPr>
              <a:t>India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5">
                <a:latin typeface="Microsoft Sans Serif"/>
                <a:cs typeface="Microsoft Sans Serif"/>
              </a:rPr>
              <a:t>estimates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over </a:t>
            </a:r>
            <a:r>
              <a:rPr dirty="0" sz="900" spc="10">
                <a:latin typeface="Microsoft Sans Serif"/>
                <a:cs typeface="Microsoft Sans Serif"/>
              </a:rPr>
              <a:t>71M</a:t>
            </a:r>
            <a:r>
              <a:rPr dirty="0" baseline="27777" sz="900" spc="15">
                <a:latin typeface="Microsoft Sans Serif"/>
                <a:cs typeface="Microsoft Sans Serif"/>
              </a:rPr>
              <a:t>[26]</a:t>
            </a:r>
            <a:r>
              <a:rPr dirty="0" baseline="27777" sz="900" spc="22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-5">
                <a:latin typeface="Microsoft Sans Serif"/>
                <a:cs typeface="Microsoft Sans Serif"/>
              </a:rPr>
              <a:t>taking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tuition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5">
                <a:latin typeface="Microsoft Sans Serif"/>
                <a:cs typeface="Microsoft Sans Serif"/>
              </a:rPr>
              <a:t>supplement their </a:t>
            </a:r>
            <a:r>
              <a:rPr dirty="0" sz="900" spc="-5">
                <a:latin typeface="Microsoft Sans Serif"/>
                <a:cs typeface="Microsoft Sans Serif"/>
              </a:rPr>
              <a:t>school education. </a:t>
            </a:r>
            <a:r>
              <a:rPr dirty="0" sz="900">
                <a:latin typeface="Microsoft Sans Serif"/>
                <a:cs typeface="Microsoft Sans Serif"/>
              </a:rPr>
              <a:t>Adoption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supplementary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 is </a:t>
            </a:r>
            <a:r>
              <a:rPr dirty="0" sz="900" spc="10">
                <a:latin typeface="Microsoft Sans Serif"/>
                <a:cs typeface="Microsoft Sans Serif"/>
              </a:rPr>
              <a:t>limited </a:t>
            </a:r>
            <a:r>
              <a:rPr dirty="0" sz="900">
                <a:latin typeface="Microsoft Sans Serif"/>
                <a:cs typeface="Microsoft Sans Serif"/>
              </a:rPr>
              <a:t>suggesting potential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5">
                <a:latin typeface="Microsoft Sans Serif"/>
                <a:cs typeface="Microsoft Sans Serif"/>
              </a:rPr>
              <a:t>strong </a:t>
            </a:r>
            <a:r>
              <a:rPr dirty="0" sz="900" spc="20">
                <a:latin typeface="Microsoft Sans Serif"/>
                <a:cs typeface="Microsoft Sans Serif"/>
              </a:rPr>
              <a:t>growth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10">
                <a:latin typeface="Microsoft Sans Serif"/>
                <a:cs typeface="Microsoft Sans Serif"/>
              </a:rPr>
              <a:t>future. </a:t>
            </a:r>
            <a:r>
              <a:rPr dirty="0" sz="900" spc="-15">
                <a:latin typeface="Microsoft Sans Serif"/>
                <a:cs typeface="Microsoft Sans Serif"/>
              </a:rPr>
              <a:t>This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likely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(i)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evolving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consumer </a:t>
            </a:r>
            <a:r>
              <a:rPr dirty="0" sz="900" spc="-10">
                <a:latin typeface="Microsoft Sans Serif"/>
                <a:cs typeface="Microsoft Sans Serif"/>
              </a:rPr>
              <a:t>behaviour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wherein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looking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5">
                <a:latin typeface="Microsoft Sans Serif"/>
                <a:cs typeface="Microsoft Sans Serif"/>
              </a:rPr>
              <a:t>detailed understanding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subjects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rather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than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just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clearing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examinations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,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0">
                <a:latin typeface="Microsoft Sans Serif"/>
                <a:cs typeface="Microsoft Sans Serif"/>
              </a:rPr>
              <a:t>(ii)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demand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3</a:t>
            </a:r>
            <a:r>
              <a:rPr dirty="0" sz="900">
                <a:latin typeface="Microsoft Sans Serif"/>
                <a:cs typeface="Microsoft Sans Serif"/>
              </a:rPr>
              <a:t> cities.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Research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indicates</a:t>
            </a:r>
            <a:r>
              <a:rPr dirty="0" sz="900" spc="5">
                <a:latin typeface="Microsoft Sans Serif"/>
                <a:cs typeface="Microsoft Sans Serif"/>
              </a:rPr>
              <a:t> that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modular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smaller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average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transaction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values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could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help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increasing</a:t>
            </a:r>
            <a:endParaRPr sz="9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tabLst>
                <a:tab pos="2085975" algn="l"/>
                <a:tab pos="2225675" algn="l"/>
              </a:tabLst>
            </a:pPr>
            <a:r>
              <a:rPr dirty="0" u="sng" sz="900" spc="10">
                <a:uFill>
                  <a:solidFill>
                    <a:srgbClr val="470A68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sng" sz="900" spc="10">
                <a:uFill>
                  <a:solidFill>
                    <a:srgbClr val="470A6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sz="900" spc="10">
                <a:latin typeface="Microsoft Sans Serif"/>
                <a:cs typeface="Microsoft Sans Serif"/>
              </a:rPr>
              <a:t>	</a:t>
            </a:r>
            <a:r>
              <a:rPr dirty="0" sz="900">
                <a:latin typeface="Microsoft Sans Serif"/>
                <a:cs typeface="Microsoft Sans Serif"/>
              </a:rPr>
              <a:t>consumer</a:t>
            </a:r>
            <a:r>
              <a:rPr dirty="0" sz="900" spc="-5">
                <a:latin typeface="Microsoft Sans Serif"/>
                <a:cs typeface="Microsoft Sans Serif"/>
              </a:rPr>
              <a:t> adoption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future.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3001" y="1924685"/>
            <a:ext cx="6490335" cy="7065645"/>
            <a:chOff x="643001" y="1924685"/>
            <a:chExt cx="6490335" cy="7065645"/>
          </a:xfrm>
        </p:grpSpPr>
        <p:sp>
          <p:nvSpPr>
            <p:cNvPr id="18" name="object 18"/>
            <p:cNvSpPr/>
            <p:nvPr/>
          </p:nvSpPr>
          <p:spPr>
            <a:xfrm>
              <a:off x="646176" y="1927860"/>
              <a:ext cx="6482080" cy="0"/>
            </a:xfrm>
            <a:custGeom>
              <a:avLst/>
              <a:gdLst/>
              <a:ahLst/>
              <a:cxnLst/>
              <a:rect l="l" t="t" r="r" b="b"/>
              <a:pathLst>
                <a:path w="6482080" h="0">
                  <a:moveTo>
                    <a:pt x="0" y="0"/>
                  </a:moveTo>
                  <a:lnTo>
                    <a:pt x="6481991" y="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7700" y="3715512"/>
              <a:ext cx="6482080" cy="0"/>
            </a:xfrm>
            <a:custGeom>
              <a:avLst/>
              <a:gdLst/>
              <a:ahLst/>
              <a:cxnLst/>
              <a:rect l="l" t="t" r="r" b="b"/>
              <a:pathLst>
                <a:path w="6482080" h="0">
                  <a:moveTo>
                    <a:pt x="0" y="0"/>
                  </a:moveTo>
                  <a:lnTo>
                    <a:pt x="6481991" y="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52272" y="6505956"/>
              <a:ext cx="47625" cy="855344"/>
            </a:xfrm>
            <a:custGeom>
              <a:avLst/>
              <a:gdLst/>
              <a:ahLst/>
              <a:cxnLst/>
              <a:rect l="l" t="t" r="r" b="b"/>
              <a:pathLst>
                <a:path w="47625" h="855345">
                  <a:moveTo>
                    <a:pt x="47243" y="0"/>
                  </a:moveTo>
                  <a:lnTo>
                    <a:pt x="0" y="0"/>
                  </a:lnTo>
                  <a:lnTo>
                    <a:pt x="0" y="854963"/>
                  </a:lnTo>
                  <a:lnTo>
                    <a:pt x="47243" y="85496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52272" y="7563612"/>
              <a:ext cx="48895" cy="684530"/>
            </a:xfrm>
            <a:custGeom>
              <a:avLst/>
              <a:gdLst/>
              <a:ahLst/>
              <a:cxnLst/>
              <a:rect l="l" t="t" r="r" b="b"/>
              <a:pathLst>
                <a:path w="48895" h="684529">
                  <a:moveTo>
                    <a:pt x="48768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48768" y="68427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6A1C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52272" y="8532876"/>
              <a:ext cx="47625" cy="457200"/>
            </a:xfrm>
            <a:custGeom>
              <a:avLst/>
              <a:gdLst/>
              <a:ahLst/>
              <a:cxnLst/>
              <a:rect l="l" t="t" r="r" b="b"/>
              <a:pathLst>
                <a:path w="47625" h="457200">
                  <a:moveTo>
                    <a:pt x="47243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7243" y="457200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38656" y="6337554"/>
              <a:ext cx="2237740" cy="0"/>
            </a:xfrm>
            <a:custGeom>
              <a:avLst/>
              <a:gdLst/>
              <a:ahLst/>
              <a:cxnLst/>
              <a:rect l="l" t="t" r="r" b="b"/>
              <a:pathLst>
                <a:path w="2237740" h="0">
                  <a:moveTo>
                    <a:pt x="0" y="0"/>
                  </a:moveTo>
                  <a:lnTo>
                    <a:pt x="2237308" y="0"/>
                  </a:lnTo>
                </a:path>
              </a:pathLst>
            </a:custGeom>
            <a:ln w="19811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788825" y="3915764"/>
            <a:ext cx="52355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3825" marR="5080" indent="-11176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446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select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dominating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new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smaller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entrants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innovative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business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models</a:t>
            </a:r>
            <a:endParaRPr sz="900">
              <a:latin typeface="Microsoft Sans Serif"/>
              <a:cs typeface="Microsoft Sans Serif"/>
            </a:endParaRPr>
          </a:p>
          <a:p>
            <a:pPr marL="123825" marR="15875" indent="-111760">
              <a:lnSpc>
                <a:spcPct val="100000"/>
              </a:lnSpc>
              <a:buFont typeface="Arial MT"/>
              <a:buChar char="•"/>
              <a:tabLst>
                <a:tab pos="12446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largely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B2C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however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C2C</a:t>
            </a:r>
            <a:r>
              <a:rPr dirty="0" sz="900" spc="5">
                <a:latin typeface="Microsoft Sans Serif"/>
                <a:cs typeface="Microsoft Sans Serif"/>
              </a:rPr>
              <a:t> model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gradually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becoming</a:t>
            </a:r>
            <a:r>
              <a:rPr dirty="0" sz="900" spc="-5">
                <a:latin typeface="Microsoft Sans Serif"/>
                <a:cs typeface="Microsoft Sans Serif"/>
              </a:rPr>
              <a:t> prevalent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through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smaller</a:t>
            </a:r>
            <a:r>
              <a:rPr dirty="0" sz="900" spc="10">
                <a:latin typeface="Microsoft Sans Serif"/>
                <a:cs typeface="Microsoft Sans Serif"/>
              </a:rPr>
              <a:t> platform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providers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whose </a:t>
            </a:r>
            <a:r>
              <a:rPr dirty="0" sz="900" spc="10">
                <a:latin typeface="Microsoft Sans Serif"/>
                <a:cs typeface="Microsoft Sans Serif"/>
              </a:rPr>
              <a:t>offerings</a:t>
            </a:r>
            <a:r>
              <a:rPr dirty="0" sz="900" spc="-20">
                <a:latin typeface="Microsoft Sans Serif"/>
                <a:cs typeface="Microsoft Sans Serif"/>
              </a:rPr>
              <a:t> span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categories.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9659" y="4937884"/>
            <a:ext cx="532638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3825" marR="111760" indent="-11176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4460" algn="l"/>
              </a:tabLst>
            </a:pPr>
            <a:r>
              <a:rPr dirty="0" sz="900" spc="-10">
                <a:latin typeface="Microsoft Sans Serif"/>
                <a:cs typeface="Microsoft Sans Serif"/>
              </a:rPr>
              <a:t>Courses </a:t>
            </a:r>
            <a:r>
              <a:rPr dirty="0" sz="900" spc="-25">
                <a:latin typeface="Microsoft Sans Serif"/>
                <a:cs typeface="Microsoft Sans Serif"/>
              </a:rPr>
              <a:t>are </a:t>
            </a:r>
            <a:r>
              <a:rPr dirty="0" sz="900" spc="10">
                <a:latin typeface="Microsoft Sans Serif"/>
                <a:cs typeface="Microsoft Sans Serif"/>
              </a:rPr>
              <a:t>offered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>
                <a:latin typeface="Microsoft Sans Serif"/>
                <a:cs typeface="Microsoft Sans Serif"/>
              </a:rPr>
              <a:t>subscription </a:t>
            </a:r>
            <a:r>
              <a:rPr dirty="0" sz="900" spc="-20">
                <a:latin typeface="Microsoft Sans Serif"/>
                <a:cs typeface="Microsoft Sans Serif"/>
              </a:rPr>
              <a:t>packages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set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>
                <a:latin typeface="Microsoft Sans Serif"/>
                <a:cs typeface="Microsoft Sans Serif"/>
              </a:rPr>
              <a:t>subjects </a:t>
            </a:r>
            <a:r>
              <a:rPr dirty="0" sz="900" spc="-15">
                <a:latin typeface="Microsoft Sans Serif"/>
                <a:cs typeface="Microsoft Sans Serif"/>
              </a:rPr>
              <a:t>applicable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particular </a:t>
            </a:r>
            <a:r>
              <a:rPr dirty="0" sz="900" spc="-20">
                <a:latin typeface="Microsoft Sans Serif"/>
                <a:cs typeface="Microsoft Sans Serif"/>
              </a:rPr>
              <a:t>class.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option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>
                <a:latin typeface="Microsoft Sans Serif"/>
                <a:cs typeface="Microsoft Sans Serif"/>
              </a:rPr>
              <a:t>customize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type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 spc="5">
                <a:latin typeface="Microsoft Sans Serif"/>
                <a:cs typeface="Microsoft Sans Serif"/>
              </a:rPr>
              <a:t> that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subscribed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methodology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followed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package</a:t>
            </a:r>
            <a:endParaRPr sz="900">
              <a:latin typeface="Microsoft Sans Serif"/>
              <a:cs typeface="Microsoft Sans Serif"/>
            </a:endParaRPr>
          </a:p>
          <a:p>
            <a:pPr marL="123825" indent="-111760">
              <a:lnSpc>
                <a:spcPct val="100000"/>
              </a:lnSpc>
              <a:buFont typeface="Arial MT"/>
              <a:buChar char="•"/>
              <a:tabLst>
                <a:tab pos="12446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Subscription </a:t>
            </a:r>
            <a:r>
              <a:rPr dirty="0" sz="900" spc="10">
                <a:latin typeface="Microsoft Sans Serif"/>
                <a:cs typeface="Microsoft Sans Serif"/>
              </a:rPr>
              <a:t>fees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range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INR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10,000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85">
                <a:latin typeface="Microsoft Sans Serif"/>
                <a:cs typeface="Microsoft Sans Serif"/>
              </a:rPr>
              <a:t>–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20,000 per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annum</a:t>
            </a:r>
            <a:endParaRPr sz="900">
              <a:latin typeface="Microsoft Sans Serif"/>
              <a:cs typeface="Microsoft Sans Serif"/>
            </a:endParaRPr>
          </a:p>
          <a:p>
            <a:pPr marL="123825" marR="5080" indent="-111760">
              <a:lnSpc>
                <a:spcPct val="100000"/>
              </a:lnSpc>
              <a:buFont typeface="Arial MT"/>
              <a:buChar char="•"/>
              <a:tabLst>
                <a:tab pos="124460" algn="l"/>
              </a:tabLst>
            </a:pPr>
            <a:r>
              <a:rPr dirty="0" sz="900" spc="-35">
                <a:latin typeface="Microsoft Sans Serif"/>
                <a:cs typeface="Microsoft Sans Serif"/>
              </a:rPr>
              <a:t>C2C</a:t>
            </a:r>
            <a:r>
              <a:rPr dirty="0" sz="900" spc="5">
                <a:latin typeface="Microsoft Sans Serif"/>
                <a:cs typeface="Microsoft Sans Serif"/>
              </a:rPr>
              <a:t> platforms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operate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revenue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sharing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where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platform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receives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15-35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cent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fee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paid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10">
                <a:latin typeface="Microsoft Sans Serif"/>
                <a:cs typeface="Microsoft Sans Serif"/>
              </a:rPr>
              <a:t>student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20">
                <a:latin typeface="Microsoft Sans Serif"/>
                <a:cs typeface="Microsoft Sans Serif"/>
              </a:rPr>
              <a:t>balance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generator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0329" y="6433601"/>
            <a:ext cx="2770505" cy="70294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900" spc="5" b="1">
                <a:solidFill>
                  <a:srgbClr val="808080"/>
                </a:solidFill>
                <a:latin typeface="Arial"/>
                <a:cs typeface="Arial"/>
              </a:rPr>
              <a:t>Tutor</a:t>
            </a:r>
            <a:r>
              <a:rPr dirty="0" sz="900" spc="-3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marketplace</a:t>
            </a:r>
            <a:endParaRPr sz="900">
              <a:latin typeface="Arial"/>
              <a:cs typeface="Arial"/>
            </a:endParaRPr>
          </a:p>
          <a:p>
            <a:pPr marL="123825" marR="192405" indent="-111760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24460" algn="l"/>
              </a:tabLst>
            </a:pPr>
            <a:r>
              <a:rPr dirty="0" sz="800" spc="5">
                <a:latin typeface="Microsoft Sans Serif"/>
                <a:cs typeface="Microsoft Sans Serif"/>
              </a:rPr>
              <a:t>Platforms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enabling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students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meet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relevant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tutors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online/offline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mode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is </a:t>
            </a:r>
            <a:r>
              <a:rPr dirty="0" sz="800" spc="-10">
                <a:latin typeface="Microsoft Sans Serif"/>
                <a:cs typeface="Microsoft Sans Serif"/>
              </a:rPr>
              <a:t>gaining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increased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acceptance</a:t>
            </a:r>
            <a:endParaRPr sz="800">
              <a:latin typeface="Microsoft Sans Serif"/>
              <a:cs typeface="Microsoft Sans Serif"/>
            </a:endParaRPr>
          </a:p>
          <a:p>
            <a:pPr marL="123825" marR="5080" indent="-111760">
              <a:lnSpc>
                <a:spcPct val="100000"/>
              </a:lnSpc>
              <a:buFont typeface="Arial MT"/>
              <a:buChar char="•"/>
              <a:tabLst>
                <a:tab pos="124460" algn="l"/>
              </a:tabLst>
            </a:pPr>
            <a:r>
              <a:rPr dirty="0" sz="800" spc="-15">
                <a:latin typeface="Microsoft Sans Serif"/>
                <a:cs typeface="Microsoft Sans Serif"/>
              </a:rPr>
              <a:t>This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model</a:t>
            </a:r>
            <a:r>
              <a:rPr dirty="0" sz="800" spc="15">
                <a:latin typeface="Microsoft Sans Serif"/>
                <a:cs typeface="Microsoft Sans Serif"/>
              </a:rPr>
              <a:t> witnesses</a:t>
            </a:r>
            <a:r>
              <a:rPr dirty="0" sz="800" spc="-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strong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traction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from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tier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2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tier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3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cities.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4820" y="7768556"/>
            <a:ext cx="28340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Microsoft Sans Serif"/>
                <a:cs typeface="Microsoft Sans Serif"/>
              </a:rPr>
              <a:t>Access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free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content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platform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provide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an 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experience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is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driving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adoption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15">
                <a:latin typeface="Microsoft Sans Serif"/>
                <a:cs typeface="Microsoft Sans Serif"/>
              </a:rPr>
              <a:t> freemium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model,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resulting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>
                <a:latin typeface="Microsoft Sans Serif"/>
                <a:cs typeface="Microsoft Sans Serif"/>
              </a:rPr>
              <a:t> rise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paid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subscriptions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among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players.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2858" y="7543142"/>
            <a:ext cx="18224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Freemium</a:t>
            </a:r>
            <a:r>
              <a:rPr dirty="0" sz="900" spc="-2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model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driving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traction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9787" y="8453297"/>
            <a:ext cx="2822575" cy="59309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65"/>
              </a:spcBef>
            </a:pPr>
            <a:r>
              <a:rPr dirty="0" sz="900" spc="5" b="1">
                <a:solidFill>
                  <a:srgbClr val="F68D2E"/>
                </a:solidFill>
                <a:latin typeface="Arial"/>
                <a:cs typeface="Arial"/>
              </a:rPr>
              <a:t>Video</a:t>
            </a:r>
            <a:r>
              <a:rPr dirty="0" sz="900" spc="-5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F68D2E"/>
                </a:solidFill>
                <a:latin typeface="Arial"/>
                <a:cs typeface="Arial"/>
              </a:rPr>
              <a:t>content</a:t>
            </a:r>
            <a:endParaRPr sz="900">
              <a:latin typeface="Arial"/>
              <a:cs typeface="Arial"/>
            </a:endParaRPr>
          </a:p>
          <a:p>
            <a:pPr marL="154940" indent="-117475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155575" algn="l"/>
              </a:tabLst>
            </a:pPr>
            <a:r>
              <a:rPr dirty="0" sz="800">
                <a:latin typeface="Microsoft Sans Serif"/>
                <a:cs typeface="Microsoft Sans Serif"/>
              </a:rPr>
              <a:t>Students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report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higher</a:t>
            </a:r>
            <a:r>
              <a:rPr dirty="0" sz="800" spc="4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satisfaction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video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based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content</a:t>
            </a:r>
            <a:endParaRPr sz="800">
              <a:latin typeface="Microsoft Sans Serif"/>
              <a:cs typeface="Microsoft Sans Serif"/>
            </a:endParaRPr>
          </a:p>
          <a:p>
            <a:pPr marL="154940" marR="30480" indent="-117475">
              <a:lnSpc>
                <a:spcPct val="100000"/>
              </a:lnSpc>
              <a:buFont typeface="Arial MT"/>
              <a:buChar char="•"/>
              <a:tabLst>
                <a:tab pos="155575" algn="l"/>
              </a:tabLst>
            </a:pPr>
            <a:r>
              <a:rPr dirty="0" sz="800" spc="-5">
                <a:latin typeface="Microsoft Sans Serif"/>
                <a:cs typeface="Microsoft Sans Serif"/>
              </a:rPr>
              <a:t>Around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50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per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cent</a:t>
            </a:r>
            <a:r>
              <a:rPr dirty="0" sz="800" spc="20">
                <a:latin typeface="Microsoft Sans Serif"/>
                <a:cs typeface="Microsoft Sans Serif"/>
              </a:rPr>
              <a:t> of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online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users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indicate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preference</a:t>
            </a:r>
            <a:r>
              <a:rPr dirty="0" sz="800" spc="4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video</a:t>
            </a:r>
            <a:r>
              <a:rPr dirty="0" sz="800" spc="10">
                <a:latin typeface="Microsoft Sans Serif"/>
                <a:cs typeface="Microsoft Sans Serif"/>
              </a:rPr>
              <a:t> content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these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platforms.</a:t>
            </a:r>
            <a:r>
              <a:rPr dirty="0" baseline="27777" sz="750" spc="7">
                <a:latin typeface="Microsoft Sans Serif"/>
                <a:cs typeface="Microsoft Sans Serif"/>
              </a:rPr>
              <a:t>[27]</a:t>
            </a:r>
            <a:endParaRPr baseline="27777" sz="7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2858" y="6234293"/>
            <a:ext cx="671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65" b="1">
                <a:solidFill>
                  <a:srgbClr val="00338D"/>
                </a:solidFill>
                <a:latin typeface="Arial"/>
                <a:cs typeface="Arial"/>
              </a:rPr>
              <a:t>K</a:t>
            </a:r>
            <a:r>
              <a:rPr dirty="0" sz="1000" spc="-10" b="1">
                <a:solidFill>
                  <a:srgbClr val="00338D"/>
                </a:solidFill>
                <a:latin typeface="Arial"/>
                <a:cs typeface="Arial"/>
              </a:rPr>
              <a:t>e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y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00" spc="45" b="1">
                <a:solidFill>
                  <a:srgbClr val="00338D"/>
                </a:solidFill>
                <a:latin typeface="Arial"/>
                <a:cs typeface="Arial"/>
              </a:rPr>
              <a:t>t</a:t>
            </a:r>
            <a:r>
              <a:rPr dirty="0" sz="1000" spc="-10" b="1">
                <a:solidFill>
                  <a:srgbClr val="00338D"/>
                </a:solidFill>
                <a:latin typeface="Arial"/>
                <a:cs typeface="Arial"/>
              </a:rPr>
              <a:t>re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nd</a:t>
            </a:r>
            <a:r>
              <a:rPr dirty="0" sz="1000" spc="-60" b="1">
                <a:solidFill>
                  <a:srgbClr val="00338D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5187" y="9141917"/>
            <a:ext cx="3052445" cy="63944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900" b="1">
                <a:solidFill>
                  <a:srgbClr val="BC204B"/>
                </a:solidFill>
                <a:latin typeface="Arial"/>
                <a:cs typeface="Arial"/>
              </a:rPr>
              <a:t>Adaptive</a:t>
            </a:r>
            <a:r>
              <a:rPr dirty="0" sz="900" spc="-30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BC204B"/>
                </a:solidFill>
                <a:latin typeface="Arial"/>
                <a:cs typeface="Arial"/>
              </a:rPr>
              <a:t>Learning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14"/>
              </a:spcBef>
            </a:pPr>
            <a:r>
              <a:rPr dirty="0" sz="800" spc="-5">
                <a:latin typeface="Microsoft Sans Serif"/>
                <a:cs typeface="Microsoft Sans Serif"/>
              </a:rPr>
              <a:t>Driven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by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data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analytics,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online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primary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secondary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education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is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expected</a:t>
            </a:r>
            <a:r>
              <a:rPr dirty="0" sz="800" spc="20">
                <a:latin typeface="Microsoft Sans Serif"/>
                <a:cs typeface="Microsoft Sans Serif"/>
              </a:rPr>
              <a:t> to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evolve </a:t>
            </a:r>
            <a:r>
              <a:rPr dirty="0" sz="800" spc="20">
                <a:latin typeface="Microsoft Sans Serif"/>
                <a:cs typeface="Microsoft Sans Serif"/>
              </a:rPr>
              <a:t>to </a:t>
            </a:r>
            <a:r>
              <a:rPr dirty="0" sz="800" spc="5">
                <a:latin typeface="Microsoft Sans Serif"/>
                <a:cs typeface="Microsoft Sans Serif"/>
              </a:rPr>
              <a:t>accommodate</a:t>
            </a:r>
            <a:r>
              <a:rPr dirty="0" sz="800" spc="-2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various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learning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curves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15">
                <a:latin typeface="Microsoft Sans Serif"/>
                <a:cs typeface="Microsoft Sans Serif"/>
              </a:rPr>
              <a:t>of 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students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coach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them </a:t>
            </a:r>
            <a:r>
              <a:rPr dirty="0" sz="800" spc="-5">
                <a:latin typeface="Microsoft Sans Serif"/>
                <a:cs typeface="Microsoft Sans Serif"/>
              </a:rPr>
              <a:t>accordingly.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49097" y="5856732"/>
            <a:ext cx="6485255" cy="3892550"/>
            <a:chOff x="649097" y="5856732"/>
            <a:chExt cx="6485255" cy="3892550"/>
          </a:xfrm>
        </p:grpSpPr>
        <p:sp>
          <p:nvSpPr>
            <p:cNvPr id="33" name="object 33"/>
            <p:cNvSpPr/>
            <p:nvPr/>
          </p:nvSpPr>
          <p:spPr>
            <a:xfrm>
              <a:off x="652272" y="9246108"/>
              <a:ext cx="47625" cy="502920"/>
            </a:xfrm>
            <a:custGeom>
              <a:avLst/>
              <a:gdLst/>
              <a:ahLst/>
              <a:cxnLst/>
              <a:rect l="l" t="t" r="r" b="b"/>
              <a:pathLst>
                <a:path w="47625" h="502920">
                  <a:moveTo>
                    <a:pt x="47243" y="0"/>
                  </a:moveTo>
                  <a:lnTo>
                    <a:pt x="0" y="0"/>
                  </a:lnTo>
                  <a:lnTo>
                    <a:pt x="0" y="502919"/>
                  </a:lnTo>
                  <a:lnTo>
                    <a:pt x="47243" y="5029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976116" y="6505956"/>
              <a:ext cx="48895" cy="731520"/>
            </a:xfrm>
            <a:custGeom>
              <a:avLst/>
              <a:gdLst/>
              <a:ahLst/>
              <a:cxnLst/>
              <a:rect l="l" t="t" r="r" b="b"/>
              <a:pathLst>
                <a:path w="48895" h="731520">
                  <a:moveTo>
                    <a:pt x="48767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48767" y="731519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976116" y="7604760"/>
              <a:ext cx="47625" cy="647700"/>
            </a:xfrm>
            <a:custGeom>
              <a:avLst/>
              <a:gdLst/>
              <a:ahLst/>
              <a:cxnLst/>
              <a:rect l="l" t="t" r="r" b="b"/>
              <a:pathLst>
                <a:path w="47625" h="647700">
                  <a:moveTo>
                    <a:pt x="47244" y="0"/>
                  </a:moveTo>
                  <a:lnTo>
                    <a:pt x="0" y="0"/>
                  </a:lnTo>
                  <a:lnTo>
                    <a:pt x="0" y="647699"/>
                  </a:lnTo>
                  <a:lnTo>
                    <a:pt x="47244" y="64769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76116" y="8607552"/>
              <a:ext cx="47625" cy="504825"/>
            </a:xfrm>
            <a:custGeom>
              <a:avLst/>
              <a:gdLst/>
              <a:ahLst/>
              <a:cxnLst/>
              <a:rect l="l" t="t" r="r" b="b"/>
              <a:pathLst>
                <a:path w="47625" h="504825">
                  <a:moveTo>
                    <a:pt x="47244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47244" y="50444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52272" y="5934455"/>
              <a:ext cx="6319520" cy="10160"/>
            </a:xfrm>
            <a:custGeom>
              <a:avLst/>
              <a:gdLst/>
              <a:ahLst/>
              <a:cxnLst/>
              <a:rect l="l" t="t" r="r" b="b"/>
              <a:pathLst>
                <a:path w="6319520" h="10160">
                  <a:moveTo>
                    <a:pt x="0" y="9905"/>
                  </a:moveTo>
                  <a:lnTo>
                    <a:pt x="6319012" y="0"/>
                  </a:lnTo>
                </a:path>
              </a:pathLst>
            </a:custGeom>
            <a:ln w="6096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0775" y="5856732"/>
              <a:ext cx="163068" cy="15697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244846" y="6422939"/>
            <a:ext cx="2750185" cy="47942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900" spc="-10" b="1">
                <a:solidFill>
                  <a:srgbClr val="43B02A"/>
                </a:solidFill>
                <a:latin typeface="Arial"/>
                <a:cs typeface="Arial"/>
              </a:rPr>
              <a:t>Abundance</a:t>
            </a:r>
            <a:r>
              <a:rPr dirty="0" sz="900" spc="-30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3B02A"/>
                </a:solidFill>
                <a:latin typeface="Arial"/>
                <a:cs typeface="Arial"/>
              </a:rPr>
              <a:t>of</a:t>
            </a:r>
            <a:r>
              <a:rPr dirty="0" sz="900" spc="-15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3B02A"/>
                </a:solidFill>
                <a:latin typeface="Arial"/>
                <a:cs typeface="Arial"/>
              </a:rPr>
              <a:t>free</a:t>
            </a:r>
            <a:r>
              <a:rPr dirty="0" sz="900" spc="-25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3B02A"/>
                </a:solidFill>
                <a:latin typeface="Arial"/>
                <a:cs typeface="Arial"/>
              </a:rPr>
              <a:t>content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75"/>
              </a:spcBef>
            </a:pPr>
            <a:r>
              <a:rPr dirty="0" sz="800" spc="-10">
                <a:latin typeface="Microsoft Sans Serif"/>
                <a:cs typeface="Microsoft Sans Serif"/>
              </a:rPr>
              <a:t>Availability</a:t>
            </a:r>
            <a:r>
              <a:rPr dirty="0" sz="800" spc="-2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 </a:t>
            </a:r>
            <a:r>
              <a:rPr dirty="0" sz="800" spc="5">
                <a:latin typeface="Microsoft Sans Serif"/>
                <a:cs typeface="Microsoft Sans Serif"/>
              </a:rPr>
              <a:t>free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content</a:t>
            </a:r>
            <a:r>
              <a:rPr dirty="0" sz="800" spc="3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diminishes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3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perceived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value</a:t>
            </a:r>
            <a:r>
              <a:rPr dirty="0" sz="800" spc="15">
                <a:latin typeface="Microsoft Sans Serif"/>
                <a:cs typeface="Microsoft Sans Serif"/>
              </a:rPr>
              <a:t> of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paid</a:t>
            </a:r>
            <a:r>
              <a:rPr dirty="0" sz="800" spc="5">
                <a:latin typeface="Microsoft Sans Serif"/>
                <a:cs typeface="Microsoft Sans Serif"/>
              </a:rPr>
              <a:t> content.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59704" y="7524961"/>
            <a:ext cx="2637790" cy="59309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900" spc="15" b="1">
                <a:solidFill>
                  <a:srgbClr val="00A3A1"/>
                </a:solidFill>
                <a:latin typeface="Arial"/>
                <a:cs typeface="Arial"/>
              </a:rPr>
              <a:t>Multiple</a:t>
            </a:r>
            <a:r>
              <a:rPr dirty="0" sz="900" spc="-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00A3A1"/>
                </a:solidFill>
                <a:latin typeface="Arial"/>
                <a:cs typeface="Arial"/>
              </a:rPr>
              <a:t>influencers </a:t>
            </a:r>
            <a:r>
              <a:rPr dirty="0" sz="900" b="1">
                <a:solidFill>
                  <a:srgbClr val="00A3A1"/>
                </a:solidFill>
                <a:latin typeface="Arial"/>
                <a:cs typeface="Arial"/>
              </a:rPr>
              <a:t>in</a:t>
            </a:r>
            <a:r>
              <a:rPr dirty="0" sz="900" spc="10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A3A1"/>
                </a:solidFill>
                <a:latin typeface="Arial"/>
                <a:cs typeface="Arial"/>
              </a:rPr>
              <a:t>decision</a:t>
            </a:r>
            <a:r>
              <a:rPr dirty="0" sz="900" spc="-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A3A1"/>
                </a:solidFill>
                <a:latin typeface="Arial"/>
                <a:cs typeface="Arial"/>
              </a:rPr>
              <a:t>making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40"/>
              </a:spcBef>
            </a:pPr>
            <a:r>
              <a:rPr dirty="0" sz="800" spc="-20">
                <a:latin typeface="Microsoft Sans Serif"/>
                <a:cs typeface="Microsoft Sans Serif"/>
              </a:rPr>
              <a:t>The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decision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purchase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online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solutions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influenced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by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stakeholders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such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as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parents,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peers,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faculty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information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available</a:t>
            </a:r>
            <a:r>
              <a:rPr dirty="0" sz="800" spc="-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5">
                <a:latin typeface="Microsoft Sans Serif"/>
                <a:cs typeface="Microsoft Sans Serif"/>
              </a:rPr>
              <a:t>internet.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25955" y="6234293"/>
            <a:ext cx="6858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00338D"/>
                </a:solidFill>
                <a:latin typeface="Arial"/>
                <a:cs typeface="Arial"/>
              </a:rPr>
              <a:t>Challenges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59704" y="8502183"/>
            <a:ext cx="2679065" cy="52006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900" spc="-30" b="1">
                <a:solidFill>
                  <a:srgbClr val="BC204B"/>
                </a:solidFill>
                <a:latin typeface="Arial"/>
                <a:cs typeface="Arial"/>
              </a:rPr>
              <a:t>Lack </a:t>
            </a:r>
            <a:r>
              <a:rPr dirty="0" sz="900" b="1">
                <a:solidFill>
                  <a:srgbClr val="BC204B"/>
                </a:solidFill>
                <a:latin typeface="Arial"/>
                <a:cs typeface="Arial"/>
              </a:rPr>
              <a:t>of</a:t>
            </a:r>
            <a:r>
              <a:rPr dirty="0" sz="900" spc="-20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BC204B"/>
                </a:solidFill>
                <a:latin typeface="Arial"/>
                <a:cs typeface="Arial"/>
              </a:rPr>
              <a:t>awareness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25"/>
              </a:spcBef>
            </a:pPr>
            <a:r>
              <a:rPr dirty="0" sz="800" spc="-10">
                <a:latin typeface="Microsoft Sans Serif"/>
                <a:cs typeface="Microsoft Sans Serif"/>
              </a:rPr>
              <a:t>Lack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awareness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online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offerings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prove</a:t>
            </a:r>
            <a:r>
              <a:rPr dirty="0" sz="800" spc="20">
                <a:latin typeface="Microsoft Sans Serif"/>
                <a:cs typeface="Microsoft Sans Serif"/>
              </a:rPr>
              <a:t> to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inhibit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rapid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growth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10">
                <a:latin typeface="Microsoft Sans Serif"/>
                <a:cs typeface="Microsoft Sans Serif"/>
              </a:rPr>
              <a:t> the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category.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05982" y="5506058"/>
            <a:ext cx="618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dirty="0" sz="1200" spc="-80">
                <a:latin typeface="Microsoft Sans Serif"/>
                <a:cs typeface="Microsoft Sans Serif"/>
              </a:rPr>
              <a:t>R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30">
                <a:latin typeface="Microsoft Sans Serif"/>
                <a:cs typeface="Microsoft Sans Serif"/>
              </a:rPr>
              <a:t>v</a:t>
            </a:r>
            <a:r>
              <a:rPr dirty="0" sz="1200" spc="-15">
                <a:latin typeface="Microsoft Sans Serif"/>
                <a:cs typeface="Microsoft Sans Serif"/>
              </a:rPr>
              <a:t>enue  </a:t>
            </a:r>
            <a:r>
              <a:rPr dirty="0" sz="1200" spc="10">
                <a:latin typeface="Microsoft Sans Serif"/>
                <a:cs typeface="Microsoft Sans Serif"/>
              </a:rPr>
              <a:t>model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228235" y="4812228"/>
            <a:ext cx="732155" cy="708025"/>
            <a:chOff x="6228235" y="4812228"/>
            <a:chExt cx="732155" cy="708025"/>
          </a:xfrm>
        </p:grpSpPr>
        <p:sp>
          <p:nvSpPr>
            <p:cNvPr id="45" name="object 45"/>
            <p:cNvSpPr/>
            <p:nvPr/>
          </p:nvSpPr>
          <p:spPr>
            <a:xfrm>
              <a:off x="6228235" y="5010912"/>
              <a:ext cx="447040" cy="509270"/>
            </a:xfrm>
            <a:custGeom>
              <a:avLst/>
              <a:gdLst/>
              <a:ahLst/>
              <a:cxnLst/>
              <a:rect l="l" t="t" r="r" b="b"/>
              <a:pathLst>
                <a:path w="447040" h="509270">
                  <a:moveTo>
                    <a:pt x="349890" y="0"/>
                  </a:moveTo>
                  <a:lnTo>
                    <a:pt x="227754" y="0"/>
                  </a:lnTo>
                  <a:lnTo>
                    <a:pt x="193686" y="8224"/>
                  </a:lnTo>
                  <a:lnTo>
                    <a:pt x="157258" y="30883"/>
                  </a:lnTo>
                  <a:lnTo>
                    <a:pt x="120157" y="64958"/>
                  </a:lnTo>
                  <a:lnTo>
                    <a:pt x="84067" y="107429"/>
                  </a:lnTo>
                  <a:lnTo>
                    <a:pt x="44260" y="172686"/>
                  </a:lnTo>
                  <a:lnTo>
                    <a:pt x="26998" y="213103"/>
                  </a:lnTo>
                  <a:lnTo>
                    <a:pt x="13077" y="256505"/>
                  </a:lnTo>
                  <a:lnTo>
                    <a:pt x="3682" y="301240"/>
                  </a:lnTo>
                  <a:lnTo>
                    <a:pt x="0" y="345653"/>
                  </a:lnTo>
                  <a:lnTo>
                    <a:pt x="3214" y="388089"/>
                  </a:lnTo>
                  <a:lnTo>
                    <a:pt x="14512" y="426894"/>
                  </a:lnTo>
                  <a:lnTo>
                    <a:pt x="35077" y="460413"/>
                  </a:lnTo>
                  <a:lnTo>
                    <a:pt x="66096" y="486994"/>
                  </a:lnTo>
                  <a:lnTo>
                    <a:pt x="133580" y="505388"/>
                  </a:lnTo>
                  <a:lnTo>
                    <a:pt x="179389" y="508138"/>
                  </a:lnTo>
                  <a:lnTo>
                    <a:pt x="233473" y="508654"/>
                  </a:lnTo>
                  <a:lnTo>
                    <a:pt x="331933" y="508482"/>
                  </a:lnTo>
                  <a:lnTo>
                    <a:pt x="308973" y="481792"/>
                  </a:lnTo>
                  <a:lnTo>
                    <a:pt x="293763" y="450740"/>
                  </a:lnTo>
                  <a:lnTo>
                    <a:pt x="285963" y="416333"/>
                  </a:lnTo>
                  <a:lnTo>
                    <a:pt x="285235" y="379577"/>
                  </a:lnTo>
                  <a:lnTo>
                    <a:pt x="291742" y="337498"/>
                  </a:lnTo>
                  <a:lnTo>
                    <a:pt x="307461" y="282890"/>
                  </a:lnTo>
                  <a:lnTo>
                    <a:pt x="330585" y="233202"/>
                  </a:lnTo>
                  <a:lnTo>
                    <a:pt x="340744" y="218152"/>
                  </a:lnTo>
                  <a:lnTo>
                    <a:pt x="349890" y="204114"/>
                  </a:lnTo>
                  <a:lnTo>
                    <a:pt x="379080" y="172329"/>
                  </a:lnTo>
                  <a:lnTo>
                    <a:pt x="410965" y="143230"/>
                  </a:lnTo>
                  <a:lnTo>
                    <a:pt x="446880" y="125336"/>
                  </a:lnTo>
                  <a:lnTo>
                    <a:pt x="438240" y="109331"/>
                  </a:lnTo>
                  <a:lnTo>
                    <a:pt x="428922" y="93999"/>
                  </a:lnTo>
                  <a:lnTo>
                    <a:pt x="419605" y="80009"/>
                  </a:lnTo>
                  <a:lnTo>
                    <a:pt x="410965" y="68033"/>
                  </a:lnTo>
                  <a:lnTo>
                    <a:pt x="401027" y="57291"/>
                  </a:lnTo>
                  <a:lnTo>
                    <a:pt x="393450" y="46551"/>
                  </a:lnTo>
                  <a:lnTo>
                    <a:pt x="389242" y="35812"/>
                  </a:lnTo>
                  <a:lnTo>
                    <a:pt x="389413" y="25069"/>
                  </a:lnTo>
                  <a:lnTo>
                    <a:pt x="392994" y="21488"/>
                  </a:lnTo>
                  <a:lnTo>
                    <a:pt x="392994" y="14325"/>
                  </a:lnTo>
                  <a:lnTo>
                    <a:pt x="382221" y="7554"/>
                  </a:lnTo>
                  <a:lnTo>
                    <a:pt x="371447" y="3133"/>
                  </a:lnTo>
                  <a:lnTo>
                    <a:pt x="360671" y="727"/>
                  </a:lnTo>
                  <a:lnTo>
                    <a:pt x="349890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5236" y="4812228"/>
              <a:ext cx="222620" cy="1697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5177" y="4991508"/>
              <a:ext cx="182606" cy="1382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538133" y="5154168"/>
              <a:ext cx="422275" cy="365760"/>
            </a:xfrm>
            <a:custGeom>
              <a:avLst/>
              <a:gdLst/>
              <a:ahLst/>
              <a:cxnLst/>
              <a:rect l="l" t="t" r="r" b="b"/>
              <a:pathLst>
                <a:path w="422275" h="365760">
                  <a:moveTo>
                    <a:pt x="250867" y="0"/>
                  </a:moveTo>
                  <a:lnTo>
                    <a:pt x="161154" y="0"/>
                  </a:lnTo>
                  <a:lnTo>
                    <a:pt x="137887" y="6265"/>
                  </a:lnTo>
                  <a:lnTo>
                    <a:pt x="85966" y="48338"/>
                  </a:lnTo>
                  <a:lnTo>
                    <a:pt x="60684" y="78778"/>
                  </a:lnTo>
                  <a:lnTo>
                    <a:pt x="20801" y="149951"/>
                  </a:lnTo>
                  <a:lnTo>
                    <a:pt x="6822" y="194526"/>
                  </a:lnTo>
                  <a:lnTo>
                    <a:pt x="0" y="240415"/>
                  </a:lnTo>
                  <a:lnTo>
                    <a:pt x="2718" y="284112"/>
                  </a:lnTo>
                  <a:lnTo>
                    <a:pt x="17363" y="322110"/>
                  </a:lnTo>
                  <a:lnTo>
                    <a:pt x="46320" y="350901"/>
                  </a:lnTo>
                  <a:lnTo>
                    <a:pt x="111365" y="364778"/>
                  </a:lnTo>
                  <a:lnTo>
                    <a:pt x="156839" y="365506"/>
                  </a:lnTo>
                  <a:lnTo>
                    <a:pt x="211395" y="365226"/>
                  </a:lnTo>
                  <a:lnTo>
                    <a:pt x="263367" y="365506"/>
                  </a:lnTo>
                  <a:lnTo>
                    <a:pt x="306932" y="364778"/>
                  </a:lnTo>
                  <a:lnTo>
                    <a:pt x="372875" y="350901"/>
                  </a:lnTo>
                  <a:lnTo>
                    <a:pt x="404092" y="323624"/>
                  </a:lnTo>
                  <a:lnTo>
                    <a:pt x="419616" y="287015"/>
                  </a:lnTo>
                  <a:lnTo>
                    <a:pt x="422209" y="244456"/>
                  </a:lnTo>
                  <a:lnTo>
                    <a:pt x="414633" y="199329"/>
                  </a:lnTo>
                  <a:lnTo>
                    <a:pt x="399650" y="155015"/>
                  </a:lnTo>
                  <a:lnTo>
                    <a:pt x="380023" y="114898"/>
                  </a:lnTo>
                  <a:lnTo>
                    <a:pt x="358512" y="82359"/>
                  </a:lnTo>
                  <a:lnTo>
                    <a:pt x="330593" y="51359"/>
                  </a:lnTo>
                  <a:lnTo>
                    <a:pt x="301998" y="25063"/>
                  </a:lnTo>
                  <a:lnTo>
                    <a:pt x="274749" y="6825"/>
                  </a:lnTo>
                  <a:lnTo>
                    <a:pt x="250867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673847" y="5163441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71793" y="5123124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46176" y="2496309"/>
            <a:ext cx="6483350" cy="3851275"/>
            <a:chOff x="646176" y="2496309"/>
            <a:chExt cx="6483350" cy="3851275"/>
          </a:xfrm>
        </p:grpSpPr>
        <p:sp>
          <p:nvSpPr>
            <p:cNvPr id="52" name="object 52"/>
            <p:cNvSpPr/>
            <p:nvPr/>
          </p:nvSpPr>
          <p:spPr>
            <a:xfrm>
              <a:off x="809244" y="4774692"/>
              <a:ext cx="6308090" cy="0"/>
            </a:xfrm>
            <a:custGeom>
              <a:avLst/>
              <a:gdLst/>
              <a:ahLst/>
              <a:cxnLst/>
              <a:rect l="l" t="t" r="r" b="b"/>
              <a:pathLst>
                <a:path w="6308090" h="0">
                  <a:moveTo>
                    <a:pt x="0" y="0"/>
                  </a:moveTo>
                  <a:lnTo>
                    <a:pt x="6308026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176" y="4696968"/>
              <a:ext cx="163067" cy="15697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34209" y="3771900"/>
              <a:ext cx="471170" cy="426720"/>
            </a:xfrm>
            <a:custGeom>
              <a:avLst/>
              <a:gdLst/>
              <a:ahLst/>
              <a:cxnLst/>
              <a:rect l="l" t="t" r="r" b="b"/>
              <a:pathLst>
                <a:path w="471169" h="426720">
                  <a:moveTo>
                    <a:pt x="420128" y="85344"/>
                  </a:moveTo>
                  <a:lnTo>
                    <a:pt x="50787" y="85344"/>
                  </a:lnTo>
                  <a:lnTo>
                    <a:pt x="31166" y="89380"/>
                  </a:lnTo>
                  <a:lnTo>
                    <a:pt x="15006" y="100336"/>
                  </a:lnTo>
                  <a:lnTo>
                    <a:pt x="4040" y="116483"/>
                  </a:lnTo>
                  <a:lnTo>
                    <a:pt x="0" y="136093"/>
                  </a:lnTo>
                  <a:lnTo>
                    <a:pt x="0" y="375970"/>
                  </a:lnTo>
                  <a:lnTo>
                    <a:pt x="4040" y="395580"/>
                  </a:lnTo>
                  <a:lnTo>
                    <a:pt x="15006" y="411727"/>
                  </a:lnTo>
                  <a:lnTo>
                    <a:pt x="31166" y="422683"/>
                  </a:lnTo>
                  <a:lnTo>
                    <a:pt x="50787" y="426720"/>
                  </a:lnTo>
                  <a:lnTo>
                    <a:pt x="420128" y="426720"/>
                  </a:lnTo>
                  <a:lnTo>
                    <a:pt x="439754" y="422683"/>
                  </a:lnTo>
                  <a:lnTo>
                    <a:pt x="455914" y="411727"/>
                  </a:lnTo>
                  <a:lnTo>
                    <a:pt x="466877" y="395580"/>
                  </a:lnTo>
                  <a:lnTo>
                    <a:pt x="470916" y="375970"/>
                  </a:lnTo>
                  <a:lnTo>
                    <a:pt x="470916" y="136093"/>
                  </a:lnTo>
                  <a:lnTo>
                    <a:pt x="466877" y="116483"/>
                  </a:lnTo>
                  <a:lnTo>
                    <a:pt x="455914" y="100336"/>
                  </a:lnTo>
                  <a:lnTo>
                    <a:pt x="439754" y="89380"/>
                  </a:lnTo>
                  <a:lnTo>
                    <a:pt x="420128" y="85344"/>
                  </a:lnTo>
                  <a:close/>
                </a:path>
                <a:path w="471169" h="426720">
                  <a:moveTo>
                    <a:pt x="277012" y="0"/>
                  </a:moveTo>
                  <a:lnTo>
                    <a:pt x="191604" y="0"/>
                  </a:lnTo>
                  <a:lnTo>
                    <a:pt x="181249" y="1261"/>
                  </a:lnTo>
                  <a:lnTo>
                    <a:pt x="145940" y="26198"/>
                  </a:lnTo>
                  <a:lnTo>
                    <a:pt x="136194" y="57670"/>
                  </a:lnTo>
                  <a:lnTo>
                    <a:pt x="136194" y="85344"/>
                  </a:lnTo>
                  <a:lnTo>
                    <a:pt x="175437" y="85344"/>
                  </a:lnTo>
                  <a:lnTo>
                    <a:pt x="175437" y="53047"/>
                  </a:lnTo>
                  <a:lnTo>
                    <a:pt x="177749" y="48437"/>
                  </a:lnTo>
                  <a:lnTo>
                    <a:pt x="180060" y="46126"/>
                  </a:lnTo>
                  <a:lnTo>
                    <a:pt x="182371" y="41516"/>
                  </a:lnTo>
                  <a:lnTo>
                    <a:pt x="186982" y="39217"/>
                  </a:lnTo>
                  <a:lnTo>
                    <a:pt x="331311" y="39217"/>
                  </a:lnTo>
                  <a:lnTo>
                    <a:pt x="330106" y="35461"/>
                  </a:lnTo>
                  <a:lnTo>
                    <a:pt x="299518" y="4902"/>
                  </a:lnTo>
                  <a:lnTo>
                    <a:pt x="288696" y="1261"/>
                  </a:lnTo>
                  <a:lnTo>
                    <a:pt x="277012" y="0"/>
                  </a:lnTo>
                  <a:close/>
                </a:path>
                <a:path w="471169" h="426720">
                  <a:moveTo>
                    <a:pt x="331311" y="39217"/>
                  </a:moveTo>
                  <a:lnTo>
                    <a:pt x="281622" y="39217"/>
                  </a:lnTo>
                  <a:lnTo>
                    <a:pt x="286245" y="41516"/>
                  </a:lnTo>
                  <a:lnTo>
                    <a:pt x="293166" y="48437"/>
                  </a:lnTo>
                  <a:lnTo>
                    <a:pt x="295478" y="53047"/>
                  </a:lnTo>
                  <a:lnTo>
                    <a:pt x="295478" y="85344"/>
                  </a:lnTo>
                  <a:lnTo>
                    <a:pt x="334721" y="85344"/>
                  </a:lnTo>
                  <a:lnTo>
                    <a:pt x="334721" y="57670"/>
                  </a:lnTo>
                  <a:lnTo>
                    <a:pt x="333495" y="46024"/>
                  </a:lnTo>
                  <a:lnTo>
                    <a:pt x="331311" y="39217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930" y="3945636"/>
              <a:ext cx="237743" cy="2026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815078" y="6337554"/>
              <a:ext cx="2314575" cy="0"/>
            </a:xfrm>
            <a:custGeom>
              <a:avLst/>
              <a:gdLst/>
              <a:ahLst/>
              <a:cxnLst/>
              <a:rect l="l" t="t" r="r" b="b"/>
              <a:pathLst>
                <a:path w="2314575" h="0">
                  <a:moveTo>
                    <a:pt x="0" y="0"/>
                  </a:moveTo>
                  <a:lnTo>
                    <a:pt x="2314155" y="0"/>
                  </a:lnTo>
                </a:path>
              </a:pathLst>
            </a:custGeom>
            <a:ln w="19812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98092" y="2540579"/>
              <a:ext cx="423545" cy="412115"/>
            </a:xfrm>
            <a:custGeom>
              <a:avLst/>
              <a:gdLst/>
              <a:ahLst/>
              <a:cxnLst/>
              <a:rect l="l" t="t" r="r" b="b"/>
              <a:pathLst>
                <a:path w="423544" h="412114">
                  <a:moveTo>
                    <a:pt x="0" y="411772"/>
                  </a:moveTo>
                  <a:lnTo>
                    <a:pt x="423418" y="0"/>
                  </a:lnTo>
                </a:path>
              </a:pathLst>
            </a:custGeom>
            <a:ln w="12700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885852" y="2496309"/>
              <a:ext cx="81280" cy="80645"/>
            </a:xfrm>
            <a:custGeom>
              <a:avLst/>
              <a:gdLst/>
              <a:ahLst/>
              <a:cxnLst/>
              <a:rect l="l" t="t" r="r" b="b"/>
              <a:pathLst>
                <a:path w="81280" h="80644">
                  <a:moveTo>
                    <a:pt x="81191" y="0"/>
                  </a:moveTo>
                  <a:lnTo>
                    <a:pt x="0" y="25819"/>
                  </a:lnTo>
                  <a:lnTo>
                    <a:pt x="53124" y="80441"/>
                  </a:lnTo>
                  <a:lnTo>
                    <a:pt x="81191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90540" y="4241455"/>
            <a:ext cx="1000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Microsoft Sans Serif"/>
                <a:cs typeface="Microsoft Sans Serif"/>
              </a:rPr>
              <a:t>Market 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10">
                <a:latin typeface="Microsoft Sans Serif"/>
                <a:cs typeface="Microsoft Sans Serif"/>
              </a:rPr>
              <a:t>c</a:t>
            </a:r>
            <a:r>
              <a:rPr dirty="0" sz="1200" spc="10">
                <a:latin typeface="Microsoft Sans Serif"/>
                <a:cs typeface="Microsoft Sans Serif"/>
              </a:rPr>
              <a:t>h</a:t>
            </a:r>
            <a:r>
              <a:rPr dirty="0" sz="1200" spc="-45">
                <a:latin typeface="Microsoft Sans Serif"/>
                <a:cs typeface="Microsoft Sans Serif"/>
              </a:rPr>
              <a:t>a</a:t>
            </a:r>
            <a:r>
              <a:rPr dirty="0" sz="1200" spc="-25">
                <a:latin typeface="Microsoft Sans Serif"/>
                <a:cs typeface="Microsoft Sans Serif"/>
              </a:rPr>
              <a:t>r</a:t>
            </a:r>
            <a:r>
              <a:rPr dirty="0" sz="1200" spc="-5">
                <a:latin typeface="Microsoft Sans Serif"/>
                <a:cs typeface="Microsoft Sans Serif"/>
              </a:rPr>
              <a:t>ac</a:t>
            </a:r>
            <a:r>
              <a:rPr dirty="0" sz="1200" spc="-10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5">
                <a:latin typeface="Microsoft Sans Serif"/>
                <a:cs typeface="Microsoft Sans Serif"/>
              </a:rPr>
              <a:t>r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 spc="40">
                <a:latin typeface="Microsoft Sans Serif"/>
                <a:cs typeface="Microsoft Sans Serif"/>
              </a:rPr>
              <a:t>s</a:t>
            </a:r>
            <a:r>
              <a:rPr dirty="0" sz="1200" spc="15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>
                <a:latin typeface="Microsoft Sans Serif"/>
                <a:cs typeface="Microsoft Sans Serif"/>
              </a:rPr>
              <a:t>cs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0383" y="10238990"/>
            <a:ext cx="2250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[26]-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National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Sample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Survey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Office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(NSSO)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Report,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July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2015 </a:t>
            </a:r>
            <a:r>
              <a:rPr dirty="0" sz="600" spc="-1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[27]-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Nielsen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2720" rIns="0" bIns="0" rtlCol="0" vert="horz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360"/>
              </a:spcBef>
            </a:pPr>
            <a:r>
              <a:rPr dirty="0" spc="-750"/>
              <a:t>User</a:t>
            </a:r>
            <a:r>
              <a:rPr dirty="0" spc="-590"/>
              <a:t> </a:t>
            </a:r>
            <a:r>
              <a:rPr dirty="0" spc="-770"/>
              <a:t>profile,</a:t>
            </a:r>
            <a:r>
              <a:rPr dirty="0" spc="-605"/>
              <a:t> </a:t>
            </a:r>
            <a:r>
              <a:rPr dirty="0" spc="-785"/>
              <a:t>channel</a:t>
            </a:r>
            <a:r>
              <a:rPr dirty="0" spc="-570"/>
              <a:t> </a:t>
            </a:r>
            <a:r>
              <a:rPr dirty="0" spc="-825"/>
              <a:t>and</a:t>
            </a:r>
            <a:r>
              <a:rPr dirty="0" spc="-600"/>
              <a:t> </a:t>
            </a:r>
            <a:r>
              <a:rPr dirty="0" spc="-755"/>
              <a:t>device</a:t>
            </a:r>
            <a:r>
              <a:rPr dirty="0" spc="-580"/>
              <a:t> </a:t>
            </a:r>
            <a:r>
              <a:rPr dirty="0" spc="-730"/>
              <a:t>preferences</a:t>
            </a:r>
            <a:r>
              <a:rPr dirty="0" spc="-605"/>
              <a:t> </a:t>
            </a:r>
            <a:r>
              <a:rPr dirty="0" spc="-825"/>
              <a:t>and</a:t>
            </a:r>
            <a:r>
              <a:rPr dirty="0" spc="-600"/>
              <a:t> </a:t>
            </a:r>
            <a:r>
              <a:rPr dirty="0" spc="-780"/>
              <a:t>key </a:t>
            </a:r>
            <a:r>
              <a:rPr dirty="0" spc="-1040"/>
              <a:t> </a:t>
            </a:r>
            <a:r>
              <a:rPr dirty="0" spc="-720"/>
              <a:t>challenges</a:t>
            </a:r>
          </a:p>
        </p:txBody>
      </p:sp>
      <p:sp>
        <p:nvSpPr>
          <p:cNvPr id="6" name="object 6"/>
          <p:cNvSpPr/>
          <p:nvPr/>
        </p:nvSpPr>
        <p:spPr>
          <a:xfrm>
            <a:off x="2333244" y="1939290"/>
            <a:ext cx="4795520" cy="0"/>
          </a:xfrm>
          <a:custGeom>
            <a:avLst/>
            <a:gdLst/>
            <a:ahLst/>
            <a:cxnLst/>
            <a:rect l="l" t="t" r="r" b="b"/>
            <a:pathLst>
              <a:path w="4795520" h="0">
                <a:moveTo>
                  <a:pt x="0" y="0"/>
                </a:moveTo>
                <a:lnTo>
                  <a:pt x="4795265" y="0"/>
                </a:lnTo>
              </a:path>
            </a:pathLst>
          </a:custGeom>
          <a:ln w="19811">
            <a:solidFill>
              <a:srgbClr val="6D2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7700" y="1810512"/>
            <a:ext cx="1685925" cy="25463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4445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350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current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0" b="1">
                <a:solidFill>
                  <a:srgbClr val="FFFFFF"/>
                </a:solidFill>
                <a:latin typeface="Arial"/>
                <a:cs typeface="Arial"/>
              </a:rPr>
              <a:t>user?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7531" y="2628900"/>
            <a:ext cx="1270000" cy="1209040"/>
            <a:chOff x="827531" y="2628900"/>
            <a:chExt cx="1270000" cy="12090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31" y="2628900"/>
              <a:ext cx="1269491" cy="12085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7448" y="2897124"/>
              <a:ext cx="120650" cy="27940"/>
            </a:xfrm>
            <a:custGeom>
              <a:avLst/>
              <a:gdLst/>
              <a:ahLst/>
              <a:cxnLst/>
              <a:rect l="l" t="t" r="r" b="b"/>
              <a:pathLst>
                <a:path w="120650" h="27939">
                  <a:moveTo>
                    <a:pt x="120396" y="27431"/>
                  </a:move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A7A8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544304" y="3183824"/>
            <a:ext cx="31432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Arial MT"/>
                <a:cs typeface="Arial MT"/>
              </a:rPr>
              <a:t>85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sz="800" spc="-5">
                <a:solidFill>
                  <a:srgbClr val="FFFFFF"/>
                </a:solidFill>
                <a:latin typeface="Arial MT"/>
                <a:cs typeface="Arial MT"/>
              </a:rPr>
              <a:t>7%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102" y="2793261"/>
            <a:ext cx="2578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3E3E3E"/>
                </a:solidFill>
                <a:latin typeface="Arial MT"/>
                <a:cs typeface="Arial MT"/>
              </a:rPr>
              <a:t>1</a:t>
            </a:r>
            <a:r>
              <a:rPr dirty="0" sz="800">
                <a:solidFill>
                  <a:srgbClr val="3E3E3E"/>
                </a:solidFill>
                <a:latin typeface="Arial MT"/>
                <a:cs typeface="Arial MT"/>
              </a:rPr>
              <a:t>.</a:t>
            </a:r>
            <a:r>
              <a:rPr dirty="0" sz="800" spc="-5">
                <a:solidFill>
                  <a:srgbClr val="3E3E3E"/>
                </a:solidFill>
                <a:latin typeface="Arial MT"/>
                <a:cs typeface="Arial MT"/>
              </a:rPr>
              <a:t>8%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5625" y="2679002"/>
            <a:ext cx="31432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3E3E3E"/>
                </a:solidFill>
                <a:latin typeface="Arial MT"/>
                <a:cs typeface="Arial MT"/>
              </a:rPr>
              <a:t>12</a:t>
            </a:r>
            <a:r>
              <a:rPr dirty="0" sz="800">
                <a:solidFill>
                  <a:srgbClr val="3E3E3E"/>
                </a:solidFill>
                <a:latin typeface="Arial MT"/>
                <a:cs typeface="Arial MT"/>
              </a:rPr>
              <a:t>.</a:t>
            </a:r>
            <a:r>
              <a:rPr dirty="0" sz="800" spc="-5">
                <a:solidFill>
                  <a:srgbClr val="3E3E3E"/>
                </a:solidFill>
                <a:latin typeface="Arial MT"/>
                <a:cs typeface="Arial MT"/>
              </a:rPr>
              <a:t>5%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52408" y="2942780"/>
            <a:ext cx="76835" cy="454659"/>
            <a:chOff x="2252408" y="2942780"/>
            <a:chExt cx="76835" cy="454659"/>
          </a:xfrm>
        </p:grpSpPr>
        <p:sp>
          <p:nvSpPr>
            <p:cNvPr id="15" name="object 15"/>
            <p:cNvSpPr/>
            <p:nvPr/>
          </p:nvSpPr>
          <p:spPr>
            <a:xfrm>
              <a:off x="2265425" y="2955798"/>
              <a:ext cx="50800" cy="52069"/>
            </a:xfrm>
            <a:custGeom>
              <a:avLst/>
              <a:gdLst/>
              <a:ahLst/>
              <a:cxnLst/>
              <a:rect l="l" t="t" r="r" b="b"/>
              <a:pathLst>
                <a:path w="50800" h="52069">
                  <a:moveTo>
                    <a:pt x="50292" y="0"/>
                  </a:moveTo>
                  <a:lnTo>
                    <a:pt x="0" y="0"/>
                  </a:lnTo>
                  <a:lnTo>
                    <a:pt x="0" y="51816"/>
                  </a:lnTo>
                  <a:lnTo>
                    <a:pt x="50292" y="51816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65425" y="2955798"/>
              <a:ext cx="50800" cy="52069"/>
            </a:xfrm>
            <a:custGeom>
              <a:avLst/>
              <a:gdLst/>
              <a:ahLst/>
              <a:cxnLst/>
              <a:rect l="l" t="t" r="r" b="b"/>
              <a:pathLst>
                <a:path w="50800" h="52069">
                  <a:moveTo>
                    <a:pt x="0" y="0"/>
                  </a:moveTo>
                  <a:lnTo>
                    <a:pt x="50292" y="0"/>
                  </a:lnTo>
                  <a:lnTo>
                    <a:pt x="50292" y="51816"/>
                  </a:lnTo>
                  <a:lnTo>
                    <a:pt x="0" y="51816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65425" y="314477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50292" y="50292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65425" y="314477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292" y="0"/>
                  </a:lnTo>
                  <a:lnTo>
                    <a:pt x="50292" y="50292"/>
                  </a:lnTo>
                  <a:lnTo>
                    <a:pt x="0" y="5029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65425" y="33337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50292" y="50292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65425" y="33337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50292" y="0"/>
                  </a:lnTo>
                  <a:lnTo>
                    <a:pt x="50292" y="50292"/>
                  </a:lnTo>
                  <a:lnTo>
                    <a:pt x="0" y="5029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324493" y="2832382"/>
            <a:ext cx="522605" cy="591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dirty="0" sz="800" spc="-5">
                <a:solidFill>
                  <a:srgbClr val="595958"/>
                </a:solidFill>
                <a:latin typeface="Arial MT"/>
                <a:cs typeface="Arial MT"/>
              </a:rPr>
              <a:t>Science </a:t>
            </a:r>
            <a:r>
              <a:rPr dirty="0" sz="800">
                <a:solidFill>
                  <a:srgbClr val="595958"/>
                </a:solidFill>
                <a:latin typeface="Arial MT"/>
                <a:cs typeface="Arial MT"/>
              </a:rPr>
              <a:t> </a:t>
            </a:r>
            <a:r>
              <a:rPr dirty="0" sz="800" spc="-5">
                <a:solidFill>
                  <a:srgbClr val="595958"/>
                </a:solidFill>
                <a:latin typeface="Arial MT"/>
                <a:cs typeface="Arial MT"/>
              </a:rPr>
              <a:t>Co</a:t>
            </a:r>
            <a:r>
              <a:rPr dirty="0" sz="800">
                <a:solidFill>
                  <a:srgbClr val="595958"/>
                </a:solidFill>
                <a:latin typeface="Arial MT"/>
                <a:cs typeface="Arial MT"/>
              </a:rPr>
              <a:t>m</a:t>
            </a:r>
            <a:r>
              <a:rPr dirty="0" sz="800" spc="-10">
                <a:solidFill>
                  <a:srgbClr val="595958"/>
                </a:solidFill>
                <a:latin typeface="Arial MT"/>
                <a:cs typeface="Arial MT"/>
              </a:rPr>
              <a:t>m</a:t>
            </a:r>
            <a:r>
              <a:rPr dirty="0" sz="800" spc="-5">
                <a:solidFill>
                  <a:srgbClr val="595958"/>
                </a:solidFill>
                <a:latin typeface="Arial MT"/>
                <a:cs typeface="Arial MT"/>
              </a:rPr>
              <a:t>e</a:t>
            </a:r>
            <a:r>
              <a:rPr dirty="0" sz="800" spc="5">
                <a:solidFill>
                  <a:srgbClr val="595958"/>
                </a:solidFill>
                <a:latin typeface="Arial MT"/>
                <a:cs typeface="Arial MT"/>
              </a:rPr>
              <a:t>r</a:t>
            </a:r>
            <a:r>
              <a:rPr dirty="0" sz="800" spc="-10">
                <a:solidFill>
                  <a:srgbClr val="595958"/>
                </a:solidFill>
                <a:latin typeface="Arial MT"/>
                <a:cs typeface="Arial MT"/>
              </a:rPr>
              <a:t>c</a:t>
            </a:r>
            <a:r>
              <a:rPr dirty="0" sz="800">
                <a:solidFill>
                  <a:srgbClr val="595958"/>
                </a:solidFill>
                <a:latin typeface="Arial MT"/>
                <a:cs typeface="Arial MT"/>
              </a:rPr>
              <a:t>e  </a:t>
            </a:r>
            <a:r>
              <a:rPr dirty="0" sz="800" spc="-5">
                <a:solidFill>
                  <a:srgbClr val="595958"/>
                </a:solidFill>
                <a:latin typeface="Arial MT"/>
                <a:cs typeface="Arial MT"/>
              </a:rPr>
              <a:t>Arts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1573" y="2219001"/>
            <a:ext cx="24536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Academic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background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secondary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level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71431" y="2208151"/>
            <a:ext cx="3687445" cy="1062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Students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with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20">
                <a:solidFill>
                  <a:srgbClr val="470A68"/>
                </a:solidFill>
                <a:latin typeface="Trebuchet MS"/>
                <a:cs typeface="Trebuchet MS"/>
              </a:rPr>
              <a:t>science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background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adopt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online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education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in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abundance</a:t>
            </a:r>
            <a:endParaRPr sz="1600">
              <a:latin typeface="Trebuchet MS"/>
              <a:cs typeface="Trebuchet MS"/>
            </a:endParaRPr>
          </a:p>
          <a:p>
            <a:pPr marL="22860" marR="5080">
              <a:lnSpc>
                <a:spcPct val="100000"/>
              </a:lnSpc>
              <a:spcBef>
                <a:spcPts val="844"/>
              </a:spcBef>
            </a:pPr>
            <a:r>
              <a:rPr dirty="0" sz="900">
                <a:latin typeface="Microsoft Sans Serif"/>
                <a:cs typeface="Microsoft Sans Serif"/>
              </a:rPr>
              <a:t>Adoption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much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among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science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secondary.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These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5">
                <a:latin typeface="Microsoft Sans Serif"/>
                <a:cs typeface="Microsoft Sans Serif"/>
              </a:rPr>
              <a:t> prefer </a:t>
            </a:r>
            <a:r>
              <a:rPr dirty="0" sz="900" spc="-5">
                <a:latin typeface="Microsoft Sans Serif"/>
                <a:cs typeface="Microsoft Sans Serif"/>
              </a:rPr>
              <a:t>quality</a:t>
            </a:r>
            <a:r>
              <a:rPr dirty="0" sz="900">
                <a:latin typeface="Microsoft Sans Serif"/>
                <a:cs typeface="Microsoft Sans Serif"/>
              </a:rPr>
              <a:t> supplementary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aid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them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competitive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exams,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addition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school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curriculum.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Commerce/arts</a:t>
            </a:r>
            <a:r>
              <a:rPr dirty="0" sz="900" spc="10">
                <a:latin typeface="Microsoft Sans Serif"/>
                <a:cs typeface="Microsoft Sans Serif"/>
              </a:rPr>
              <a:t> students</a:t>
            </a:r>
            <a:r>
              <a:rPr dirty="0" sz="900" spc="-5">
                <a:latin typeface="Microsoft Sans Serif"/>
                <a:cs typeface="Microsoft Sans Serif"/>
              </a:rPr>
              <a:t> adopting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relatively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lower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account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limited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availability.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44525" y="3774821"/>
            <a:ext cx="6494145" cy="511175"/>
            <a:chOff x="644525" y="3774821"/>
            <a:chExt cx="6494145" cy="511175"/>
          </a:xfrm>
        </p:grpSpPr>
        <p:sp>
          <p:nvSpPr>
            <p:cNvPr id="25" name="object 25"/>
            <p:cNvSpPr/>
            <p:nvPr/>
          </p:nvSpPr>
          <p:spPr>
            <a:xfrm>
              <a:off x="647700" y="3777996"/>
              <a:ext cx="6482080" cy="0"/>
            </a:xfrm>
            <a:custGeom>
              <a:avLst/>
              <a:gdLst/>
              <a:ahLst/>
              <a:cxnLst/>
              <a:rect l="l" t="t" r="r" b="b"/>
              <a:pathLst>
                <a:path w="6482080" h="0">
                  <a:moveTo>
                    <a:pt x="0" y="0"/>
                  </a:moveTo>
                  <a:lnTo>
                    <a:pt x="6481991" y="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7417" y="4275583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37066" y="4468156"/>
            <a:ext cx="2913380" cy="4851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35"/>
              </a:spcBef>
            </a:pPr>
            <a:r>
              <a:rPr dirty="0" sz="1600" spc="-53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9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265">
                <a:solidFill>
                  <a:srgbClr val="005EB8"/>
                </a:solidFill>
                <a:latin typeface="Trebuchet MS"/>
                <a:cs typeface="Trebuchet MS"/>
              </a:rPr>
              <a:t>li</a:t>
            </a:r>
            <a:r>
              <a:rPr dirty="0" sz="1600" spc="-505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4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d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p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23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1600" spc="-44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85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2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245">
                <a:solidFill>
                  <a:srgbClr val="005EB8"/>
                </a:solidFill>
                <a:latin typeface="Trebuchet MS"/>
                <a:cs typeface="Trebuchet MS"/>
              </a:rPr>
              <a:t>is</a:t>
            </a:r>
            <a:r>
              <a:rPr dirty="0" sz="1600" spc="-27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d</a:t>
            </a:r>
            <a:r>
              <a:rPr dirty="0" sz="1600" spc="-340">
                <a:solidFill>
                  <a:srgbClr val="005EB8"/>
                </a:solidFill>
                <a:latin typeface="Trebuchet MS"/>
                <a:cs typeface="Trebuchet MS"/>
              </a:rPr>
              <a:t>r</a:t>
            </a:r>
            <a:r>
              <a:rPr dirty="0" sz="1600" spc="-300">
                <a:solidFill>
                  <a:srgbClr val="005EB8"/>
                </a:solidFill>
                <a:latin typeface="Trebuchet MS"/>
                <a:cs typeface="Trebuchet MS"/>
              </a:rPr>
              <a:t>iv</a:t>
            </a:r>
            <a:r>
              <a:rPr dirty="0" sz="1600" spc="-42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385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28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b</a:t>
            </a:r>
            <a:r>
              <a:rPr dirty="0" sz="1600" spc="-335">
                <a:solidFill>
                  <a:srgbClr val="005EB8"/>
                </a:solidFill>
                <a:latin typeface="Trebuchet MS"/>
                <a:cs typeface="Trebuchet MS"/>
              </a:rPr>
              <a:t>y</a:t>
            </a:r>
            <a:r>
              <a:rPr dirty="0" sz="1600" spc="-27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9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330">
                <a:solidFill>
                  <a:srgbClr val="005EB8"/>
                </a:solidFill>
                <a:latin typeface="Trebuchet MS"/>
                <a:cs typeface="Trebuchet MS"/>
              </a:rPr>
              <a:t>v</a:t>
            </a:r>
            <a:r>
              <a:rPr dirty="0" sz="1600" spc="-37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39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23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1600" spc="-45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39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c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3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1600" spc="-39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390">
                <a:solidFill>
                  <a:srgbClr val="005EB8"/>
                </a:solidFill>
                <a:latin typeface="Trebuchet MS"/>
                <a:cs typeface="Trebuchet MS"/>
              </a:rPr>
              <a:t>d</a:t>
            </a:r>
            <a:r>
              <a:rPr dirty="0" sz="1600" spc="-254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1600" spc="-335">
                <a:solidFill>
                  <a:srgbClr val="005EB8"/>
                </a:solidFill>
                <a:latin typeface="Trebuchet MS"/>
                <a:cs typeface="Trebuchet MS"/>
              </a:rPr>
              <a:t>v</a:t>
            </a:r>
            <a:r>
              <a:rPr dirty="0" sz="1600" spc="-365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1600" spc="-265">
                <a:solidFill>
                  <a:srgbClr val="005EB8"/>
                </a:solidFill>
                <a:latin typeface="Trebuchet MS"/>
                <a:cs typeface="Trebuchet MS"/>
              </a:rPr>
              <a:t>il</a:t>
            </a:r>
            <a:r>
              <a:rPr dirty="0" sz="1600" spc="-484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b</a:t>
            </a:r>
            <a:r>
              <a:rPr dirty="0" sz="1600" spc="-295">
                <a:solidFill>
                  <a:srgbClr val="005EB8"/>
                </a:solidFill>
                <a:latin typeface="Trebuchet MS"/>
                <a:cs typeface="Trebuchet MS"/>
              </a:rPr>
              <a:t>ili</a:t>
            </a:r>
            <a:r>
              <a:rPr dirty="0" sz="1600" spc="-400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335">
                <a:solidFill>
                  <a:srgbClr val="005EB8"/>
                </a:solidFill>
                <a:latin typeface="Trebuchet MS"/>
                <a:cs typeface="Trebuchet MS"/>
              </a:rPr>
              <a:t>y</a:t>
            </a:r>
            <a:r>
              <a:rPr dirty="0" sz="1600" spc="-29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270">
                <a:solidFill>
                  <a:srgbClr val="005EB8"/>
                </a:solidFill>
                <a:latin typeface="Trebuchet MS"/>
                <a:cs typeface="Trebuchet MS"/>
              </a:rPr>
              <a:t>f  </a:t>
            </a:r>
            <a:r>
              <a:rPr dirty="0" sz="1600" spc="-330">
                <a:solidFill>
                  <a:srgbClr val="005EB8"/>
                </a:solidFill>
                <a:latin typeface="Trebuchet MS"/>
                <a:cs typeface="Trebuchet MS"/>
              </a:rPr>
              <a:t>v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1600" spc="-340">
                <a:solidFill>
                  <a:srgbClr val="005EB8"/>
                </a:solidFill>
                <a:latin typeface="Trebuchet MS"/>
                <a:cs typeface="Trebuchet MS"/>
              </a:rPr>
              <a:t>r</a:t>
            </a:r>
            <a:r>
              <a:rPr dirty="0" sz="1600" spc="-31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1600" spc="-409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90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335">
                <a:solidFill>
                  <a:srgbClr val="005EB8"/>
                </a:solidFill>
                <a:latin typeface="Trebuchet MS"/>
                <a:cs typeface="Trebuchet MS"/>
              </a:rPr>
              <a:t>y</a:t>
            </a:r>
            <a:r>
              <a:rPr dirty="0" sz="1600" spc="-254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f</a:t>
            </a:r>
            <a:r>
              <a:rPr dirty="0" sz="1600" spc="-27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65">
                <a:solidFill>
                  <a:srgbClr val="005EB8"/>
                </a:solidFill>
                <a:latin typeface="Trebuchet MS"/>
                <a:cs typeface="Trebuchet MS"/>
              </a:rPr>
              <a:t>ur</a:t>
            </a:r>
            <a:r>
              <a:rPr dirty="0" sz="1600" spc="-175">
                <a:solidFill>
                  <a:srgbClr val="005EB8"/>
                </a:solidFill>
                <a:latin typeface="Trebuchet MS"/>
                <a:cs typeface="Trebuchet MS"/>
              </a:rPr>
              <a:t>s</a:t>
            </a:r>
            <a:r>
              <a:rPr dirty="0" sz="1600" spc="-275">
                <a:solidFill>
                  <a:srgbClr val="005EB8"/>
                </a:solidFill>
                <a:latin typeface="Trebuchet MS"/>
                <a:cs typeface="Trebuchet MS"/>
              </a:rPr>
              <a:t>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7645" y="5065017"/>
            <a:ext cx="27768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5">
                <a:latin typeface="Microsoft Sans Serif"/>
                <a:cs typeface="Microsoft Sans Serif"/>
              </a:rPr>
              <a:t>channel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 spc="10">
                <a:latin typeface="Microsoft Sans Serif"/>
                <a:cs typeface="Microsoft Sans Serif"/>
              </a:rPr>
              <a:t>viewed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convenient </a:t>
            </a:r>
            <a:r>
              <a:rPr dirty="0" sz="900" spc="10">
                <a:latin typeface="Microsoft Sans Serif"/>
                <a:cs typeface="Microsoft Sans Serif"/>
              </a:rPr>
              <a:t>mode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supplementary </a:t>
            </a:r>
            <a:r>
              <a:rPr dirty="0" sz="900" spc="-5">
                <a:latin typeface="Microsoft Sans Serif"/>
                <a:cs typeface="Microsoft Sans Serif"/>
              </a:rPr>
              <a:t>education </a:t>
            </a:r>
            <a:r>
              <a:rPr dirty="0" sz="900" spc="10">
                <a:latin typeface="Microsoft Sans Serif"/>
                <a:cs typeface="Microsoft Sans Serif"/>
              </a:rPr>
              <a:t>which </a:t>
            </a:r>
            <a:r>
              <a:rPr dirty="0" sz="900">
                <a:latin typeface="Microsoft Sans Serif"/>
                <a:cs typeface="Microsoft Sans Serif"/>
              </a:rPr>
              <a:t>allows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study </a:t>
            </a:r>
            <a:r>
              <a:rPr dirty="0" sz="900" spc="-10">
                <a:latin typeface="Microsoft Sans Serif"/>
                <a:cs typeface="Microsoft Sans Serif"/>
              </a:rPr>
              <a:t>at </a:t>
            </a:r>
            <a:r>
              <a:rPr dirty="0" sz="900" spc="10">
                <a:latin typeface="Microsoft Sans Serif"/>
                <a:cs typeface="Microsoft Sans Serif"/>
              </a:rPr>
              <a:t>home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10">
                <a:latin typeface="Microsoft Sans Serif"/>
                <a:cs typeface="Microsoft Sans Serif"/>
              </a:rPr>
              <a:t>at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10">
                <a:latin typeface="Microsoft Sans Serif"/>
                <a:cs typeface="Microsoft Sans Serif"/>
              </a:rPr>
              <a:t>same </a:t>
            </a:r>
            <a:r>
              <a:rPr dirty="0" sz="900" spc="20">
                <a:latin typeface="Microsoft Sans Serif"/>
                <a:cs typeface="Microsoft Sans Serif"/>
              </a:rPr>
              <a:t>time </a:t>
            </a:r>
            <a:r>
              <a:rPr dirty="0" sz="900" spc="15">
                <a:latin typeface="Microsoft Sans Serif"/>
                <a:cs typeface="Microsoft Sans Serif"/>
              </a:rPr>
              <a:t>offers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wide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variety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40021" y="4538294"/>
            <a:ext cx="33299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5EB8"/>
                </a:solidFill>
                <a:latin typeface="Arial"/>
                <a:cs typeface="Arial"/>
              </a:rPr>
              <a:t>Key</a:t>
            </a:r>
            <a:r>
              <a:rPr dirty="0" sz="1000" spc="-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005EB8"/>
                </a:solidFill>
                <a:latin typeface="Arial"/>
                <a:cs typeface="Arial"/>
              </a:rPr>
              <a:t>motivational</a:t>
            </a:r>
            <a:r>
              <a:rPr dirty="0" sz="1000" spc="1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005EB8"/>
                </a:solidFill>
                <a:latin typeface="Arial"/>
                <a:cs typeface="Arial"/>
              </a:rPr>
              <a:t>factors</a:t>
            </a:r>
            <a:r>
              <a:rPr dirty="0" sz="1000" spc="20" b="1">
                <a:solidFill>
                  <a:srgbClr val="005EB8"/>
                </a:solidFill>
                <a:latin typeface="Arial"/>
                <a:cs typeface="Arial"/>
              </a:rPr>
              <a:t> to</a:t>
            </a:r>
            <a:r>
              <a:rPr dirty="0" sz="1000" spc="5" b="1">
                <a:solidFill>
                  <a:srgbClr val="005EB8"/>
                </a:solidFill>
                <a:latin typeface="Arial"/>
                <a:cs typeface="Arial"/>
              </a:rPr>
              <a:t> adopt</a:t>
            </a:r>
            <a:r>
              <a:rPr dirty="0" sz="1000" spc="-5" b="1">
                <a:solidFill>
                  <a:srgbClr val="005EB8"/>
                </a:solidFill>
                <a:latin typeface="Arial"/>
                <a:cs typeface="Arial"/>
              </a:rPr>
              <a:t> online</a:t>
            </a:r>
            <a:r>
              <a:rPr dirty="0" sz="100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05EB8"/>
                </a:solidFill>
                <a:latin typeface="Arial"/>
                <a:cs typeface="Arial"/>
              </a:rPr>
              <a:t>education</a:t>
            </a:r>
            <a:r>
              <a:rPr dirty="0" sz="1000" spc="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baseline="25641" sz="975" spc="7" b="1">
                <a:solidFill>
                  <a:srgbClr val="005EB8"/>
                </a:solidFill>
                <a:latin typeface="Arial"/>
                <a:cs typeface="Arial"/>
              </a:rPr>
              <a:t>[29]</a:t>
            </a:r>
            <a:endParaRPr baseline="25641" sz="975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7700" y="4146804"/>
            <a:ext cx="3053080" cy="254635"/>
          </a:xfrm>
          <a:prstGeom prst="rect">
            <a:avLst/>
          </a:prstGeom>
          <a:solidFill>
            <a:srgbClr val="005EB8"/>
          </a:solidFill>
        </p:spPr>
        <p:txBody>
          <a:bodyPr wrap="square" lIns="0" tIns="4508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355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opting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for online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education?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32594" y="4870344"/>
            <a:ext cx="14605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5" b="1">
                <a:latin typeface="Arial"/>
                <a:cs typeface="Arial"/>
              </a:rPr>
              <a:t>Better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concentration</a:t>
            </a:r>
            <a:r>
              <a:rPr dirty="0" sz="800" spc="-50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at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10" b="1">
                <a:latin typeface="Arial"/>
                <a:cs typeface="Arial"/>
              </a:rPr>
              <a:t>home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48830" y="5575706"/>
            <a:ext cx="9055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10" b="1">
                <a:latin typeface="Arial"/>
                <a:cs typeface="Arial"/>
              </a:rPr>
              <a:t>Variety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</a:t>
            </a:r>
            <a:r>
              <a:rPr dirty="0" sz="800" spc="-40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courses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36679" y="5230479"/>
            <a:ext cx="65087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 b="1">
                <a:latin typeface="Arial"/>
                <a:cs typeface="Arial"/>
              </a:rPr>
              <a:t>Convenience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67258" y="4846066"/>
            <a:ext cx="6471920" cy="2646045"/>
            <a:chOff x="667258" y="4846066"/>
            <a:chExt cx="6471920" cy="2646045"/>
          </a:xfrm>
        </p:grpSpPr>
        <p:sp>
          <p:nvSpPr>
            <p:cNvPr id="35" name="object 35"/>
            <p:cNvSpPr/>
            <p:nvPr/>
          </p:nvSpPr>
          <p:spPr>
            <a:xfrm>
              <a:off x="4826508" y="5033776"/>
              <a:ext cx="419100" cy="177165"/>
            </a:xfrm>
            <a:custGeom>
              <a:avLst/>
              <a:gdLst/>
              <a:ahLst/>
              <a:cxnLst/>
              <a:rect l="l" t="t" r="r" b="b"/>
              <a:pathLst>
                <a:path w="419100" h="177164">
                  <a:moveTo>
                    <a:pt x="0" y="176961"/>
                  </a:moveTo>
                  <a:lnTo>
                    <a:pt x="419100" y="0"/>
                  </a:lnTo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831079" y="5539740"/>
              <a:ext cx="415925" cy="128905"/>
            </a:xfrm>
            <a:custGeom>
              <a:avLst/>
              <a:gdLst/>
              <a:ahLst/>
              <a:cxnLst/>
              <a:rect l="l" t="t" r="r" b="b"/>
              <a:pathLst>
                <a:path w="415925" h="128904">
                  <a:moveTo>
                    <a:pt x="0" y="0"/>
                  </a:moveTo>
                  <a:lnTo>
                    <a:pt x="415810" y="128714"/>
                  </a:lnTo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826508" y="5347716"/>
              <a:ext cx="483234" cy="0"/>
            </a:xfrm>
            <a:custGeom>
              <a:avLst/>
              <a:gdLst/>
              <a:ahLst/>
              <a:cxnLst/>
              <a:rect l="l" t="t" r="r" b="b"/>
              <a:pathLst>
                <a:path w="483235" h="0">
                  <a:moveTo>
                    <a:pt x="0" y="0"/>
                  </a:moveTo>
                  <a:lnTo>
                    <a:pt x="482765" y="0"/>
                  </a:lnTo>
                </a:path>
              </a:pathLst>
            </a:custGeom>
            <a:ln w="9144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330446" y="5008626"/>
              <a:ext cx="687705" cy="690880"/>
            </a:xfrm>
            <a:custGeom>
              <a:avLst/>
              <a:gdLst/>
              <a:ahLst/>
              <a:cxnLst/>
              <a:rect l="l" t="t" r="r" b="b"/>
              <a:pathLst>
                <a:path w="687704" h="690879">
                  <a:moveTo>
                    <a:pt x="343662" y="0"/>
                  </a:moveTo>
                  <a:lnTo>
                    <a:pt x="297028" y="3151"/>
                  </a:lnTo>
                  <a:lnTo>
                    <a:pt x="252302" y="12330"/>
                  </a:lnTo>
                  <a:lnTo>
                    <a:pt x="209892" y="27126"/>
                  </a:lnTo>
                  <a:lnTo>
                    <a:pt x="170208" y="47128"/>
                  </a:lnTo>
                  <a:lnTo>
                    <a:pt x="133659" y="71924"/>
                  </a:lnTo>
                  <a:lnTo>
                    <a:pt x="100655" y="101103"/>
                  </a:lnTo>
                  <a:lnTo>
                    <a:pt x="71605" y="134253"/>
                  </a:lnTo>
                  <a:lnTo>
                    <a:pt x="46919" y="170964"/>
                  </a:lnTo>
                  <a:lnTo>
                    <a:pt x="27006" y="210824"/>
                  </a:lnTo>
                  <a:lnTo>
                    <a:pt x="12275" y="253422"/>
                  </a:lnTo>
                  <a:lnTo>
                    <a:pt x="3137" y="298346"/>
                  </a:lnTo>
                  <a:lnTo>
                    <a:pt x="0" y="345186"/>
                  </a:lnTo>
                  <a:lnTo>
                    <a:pt x="3137" y="392025"/>
                  </a:lnTo>
                  <a:lnTo>
                    <a:pt x="12275" y="436949"/>
                  </a:lnTo>
                  <a:lnTo>
                    <a:pt x="27006" y="479547"/>
                  </a:lnTo>
                  <a:lnTo>
                    <a:pt x="46919" y="519407"/>
                  </a:lnTo>
                  <a:lnTo>
                    <a:pt x="71605" y="556118"/>
                  </a:lnTo>
                  <a:lnTo>
                    <a:pt x="100655" y="589268"/>
                  </a:lnTo>
                  <a:lnTo>
                    <a:pt x="133659" y="618447"/>
                  </a:lnTo>
                  <a:lnTo>
                    <a:pt x="170208" y="643243"/>
                  </a:lnTo>
                  <a:lnTo>
                    <a:pt x="209892" y="663245"/>
                  </a:lnTo>
                  <a:lnTo>
                    <a:pt x="252302" y="678041"/>
                  </a:lnTo>
                  <a:lnTo>
                    <a:pt x="297028" y="687220"/>
                  </a:lnTo>
                  <a:lnTo>
                    <a:pt x="343662" y="690372"/>
                  </a:lnTo>
                  <a:lnTo>
                    <a:pt x="390295" y="687220"/>
                  </a:lnTo>
                  <a:lnTo>
                    <a:pt x="435021" y="678041"/>
                  </a:lnTo>
                  <a:lnTo>
                    <a:pt x="477431" y="663245"/>
                  </a:lnTo>
                  <a:lnTo>
                    <a:pt x="517115" y="643243"/>
                  </a:lnTo>
                  <a:lnTo>
                    <a:pt x="553664" y="618447"/>
                  </a:lnTo>
                  <a:lnTo>
                    <a:pt x="586668" y="589268"/>
                  </a:lnTo>
                  <a:lnTo>
                    <a:pt x="615718" y="556118"/>
                  </a:lnTo>
                  <a:lnTo>
                    <a:pt x="640404" y="519407"/>
                  </a:lnTo>
                  <a:lnTo>
                    <a:pt x="660317" y="479547"/>
                  </a:lnTo>
                  <a:lnTo>
                    <a:pt x="675048" y="436949"/>
                  </a:lnTo>
                  <a:lnTo>
                    <a:pt x="684186" y="392025"/>
                  </a:lnTo>
                  <a:lnTo>
                    <a:pt x="687324" y="345186"/>
                  </a:lnTo>
                  <a:lnTo>
                    <a:pt x="684186" y="298346"/>
                  </a:lnTo>
                  <a:lnTo>
                    <a:pt x="675048" y="253422"/>
                  </a:lnTo>
                  <a:lnTo>
                    <a:pt x="660317" y="210824"/>
                  </a:lnTo>
                  <a:lnTo>
                    <a:pt x="640404" y="170964"/>
                  </a:lnTo>
                  <a:lnTo>
                    <a:pt x="615718" y="134253"/>
                  </a:lnTo>
                  <a:lnTo>
                    <a:pt x="586668" y="101103"/>
                  </a:lnTo>
                  <a:lnTo>
                    <a:pt x="553664" y="71924"/>
                  </a:lnTo>
                  <a:lnTo>
                    <a:pt x="517115" y="47128"/>
                  </a:lnTo>
                  <a:lnTo>
                    <a:pt x="477431" y="27126"/>
                  </a:lnTo>
                  <a:lnTo>
                    <a:pt x="435021" y="12330"/>
                  </a:lnTo>
                  <a:lnTo>
                    <a:pt x="390295" y="3151"/>
                  </a:lnTo>
                  <a:lnTo>
                    <a:pt x="34366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330446" y="5008626"/>
              <a:ext cx="687705" cy="690880"/>
            </a:xfrm>
            <a:custGeom>
              <a:avLst/>
              <a:gdLst/>
              <a:ahLst/>
              <a:cxnLst/>
              <a:rect l="l" t="t" r="r" b="b"/>
              <a:pathLst>
                <a:path w="687704" h="690879">
                  <a:moveTo>
                    <a:pt x="0" y="345186"/>
                  </a:moveTo>
                  <a:lnTo>
                    <a:pt x="3137" y="298346"/>
                  </a:lnTo>
                  <a:lnTo>
                    <a:pt x="12275" y="253422"/>
                  </a:lnTo>
                  <a:lnTo>
                    <a:pt x="27006" y="210824"/>
                  </a:lnTo>
                  <a:lnTo>
                    <a:pt x="46919" y="170964"/>
                  </a:lnTo>
                  <a:lnTo>
                    <a:pt x="71605" y="134253"/>
                  </a:lnTo>
                  <a:lnTo>
                    <a:pt x="100655" y="101103"/>
                  </a:lnTo>
                  <a:lnTo>
                    <a:pt x="133659" y="71924"/>
                  </a:lnTo>
                  <a:lnTo>
                    <a:pt x="170208" y="47128"/>
                  </a:lnTo>
                  <a:lnTo>
                    <a:pt x="209892" y="27126"/>
                  </a:lnTo>
                  <a:lnTo>
                    <a:pt x="252302" y="12330"/>
                  </a:lnTo>
                  <a:lnTo>
                    <a:pt x="297028" y="3151"/>
                  </a:lnTo>
                  <a:lnTo>
                    <a:pt x="343662" y="0"/>
                  </a:lnTo>
                  <a:lnTo>
                    <a:pt x="390295" y="3151"/>
                  </a:lnTo>
                  <a:lnTo>
                    <a:pt x="435021" y="12330"/>
                  </a:lnTo>
                  <a:lnTo>
                    <a:pt x="477431" y="27126"/>
                  </a:lnTo>
                  <a:lnTo>
                    <a:pt x="517115" y="47128"/>
                  </a:lnTo>
                  <a:lnTo>
                    <a:pt x="553664" y="71924"/>
                  </a:lnTo>
                  <a:lnTo>
                    <a:pt x="586668" y="101103"/>
                  </a:lnTo>
                  <a:lnTo>
                    <a:pt x="615718" y="134253"/>
                  </a:lnTo>
                  <a:lnTo>
                    <a:pt x="640404" y="170964"/>
                  </a:lnTo>
                  <a:lnTo>
                    <a:pt x="660317" y="210824"/>
                  </a:lnTo>
                  <a:lnTo>
                    <a:pt x="675048" y="253422"/>
                  </a:lnTo>
                  <a:lnTo>
                    <a:pt x="684186" y="298346"/>
                  </a:lnTo>
                  <a:lnTo>
                    <a:pt x="687324" y="345186"/>
                  </a:lnTo>
                  <a:lnTo>
                    <a:pt x="684186" y="392025"/>
                  </a:lnTo>
                  <a:lnTo>
                    <a:pt x="675048" y="436949"/>
                  </a:lnTo>
                  <a:lnTo>
                    <a:pt x="660317" y="479547"/>
                  </a:lnTo>
                  <a:lnTo>
                    <a:pt x="640404" y="519407"/>
                  </a:lnTo>
                  <a:lnTo>
                    <a:pt x="615718" y="556118"/>
                  </a:lnTo>
                  <a:lnTo>
                    <a:pt x="586668" y="589268"/>
                  </a:lnTo>
                  <a:lnTo>
                    <a:pt x="553664" y="618447"/>
                  </a:lnTo>
                  <a:lnTo>
                    <a:pt x="517115" y="643243"/>
                  </a:lnTo>
                  <a:lnTo>
                    <a:pt x="477431" y="663245"/>
                  </a:lnTo>
                  <a:lnTo>
                    <a:pt x="435021" y="678041"/>
                  </a:lnTo>
                  <a:lnTo>
                    <a:pt x="390295" y="687220"/>
                  </a:lnTo>
                  <a:lnTo>
                    <a:pt x="343662" y="690372"/>
                  </a:lnTo>
                  <a:lnTo>
                    <a:pt x="297028" y="687220"/>
                  </a:lnTo>
                  <a:lnTo>
                    <a:pt x="252302" y="678041"/>
                  </a:lnTo>
                  <a:lnTo>
                    <a:pt x="209892" y="663245"/>
                  </a:lnTo>
                  <a:lnTo>
                    <a:pt x="170208" y="643243"/>
                  </a:lnTo>
                  <a:lnTo>
                    <a:pt x="133659" y="618447"/>
                  </a:lnTo>
                  <a:lnTo>
                    <a:pt x="100655" y="589268"/>
                  </a:lnTo>
                  <a:lnTo>
                    <a:pt x="71605" y="556118"/>
                  </a:lnTo>
                  <a:lnTo>
                    <a:pt x="46919" y="519407"/>
                  </a:lnTo>
                  <a:lnTo>
                    <a:pt x="27006" y="479547"/>
                  </a:lnTo>
                  <a:lnTo>
                    <a:pt x="12275" y="436949"/>
                  </a:lnTo>
                  <a:lnTo>
                    <a:pt x="3137" y="392025"/>
                  </a:lnTo>
                  <a:lnTo>
                    <a:pt x="0" y="345186"/>
                  </a:lnTo>
                  <a:close/>
                </a:path>
              </a:pathLst>
            </a:custGeom>
            <a:ln w="25908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51119" y="5526024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141732" y="0"/>
                  </a:moveTo>
                  <a:lnTo>
                    <a:pt x="96931" y="7263"/>
                  </a:lnTo>
                  <a:lnTo>
                    <a:pt x="58024" y="27491"/>
                  </a:lnTo>
                  <a:lnTo>
                    <a:pt x="27344" y="58336"/>
                  </a:lnTo>
                  <a:lnTo>
                    <a:pt x="7224" y="97453"/>
                  </a:lnTo>
                  <a:lnTo>
                    <a:pt x="0" y="142494"/>
                  </a:lnTo>
                  <a:lnTo>
                    <a:pt x="7224" y="187534"/>
                  </a:lnTo>
                  <a:lnTo>
                    <a:pt x="27344" y="226651"/>
                  </a:lnTo>
                  <a:lnTo>
                    <a:pt x="58024" y="257496"/>
                  </a:lnTo>
                  <a:lnTo>
                    <a:pt x="96931" y="277724"/>
                  </a:lnTo>
                  <a:lnTo>
                    <a:pt x="141732" y="284988"/>
                  </a:lnTo>
                  <a:lnTo>
                    <a:pt x="186527" y="277724"/>
                  </a:lnTo>
                  <a:lnTo>
                    <a:pt x="225434" y="257496"/>
                  </a:lnTo>
                  <a:lnTo>
                    <a:pt x="256116" y="226651"/>
                  </a:lnTo>
                  <a:lnTo>
                    <a:pt x="276237" y="187534"/>
                  </a:lnTo>
                  <a:lnTo>
                    <a:pt x="283464" y="142494"/>
                  </a:lnTo>
                  <a:lnTo>
                    <a:pt x="276237" y="97453"/>
                  </a:lnTo>
                  <a:lnTo>
                    <a:pt x="256116" y="58336"/>
                  </a:lnTo>
                  <a:lnTo>
                    <a:pt x="225434" y="27491"/>
                  </a:lnTo>
                  <a:lnTo>
                    <a:pt x="186527" y="726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151119" y="5526024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0" y="142494"/>
                  </a:moveTo>
                  <a:lnTo>
                    <a:pt x="7224" y="97453"/>
                  </a:lnTo>
                  <a:lnTo>
                    <a:pt x="27344" y="58336"/>
                  </a:lnTo>
                  <a:lnTo>
                    <a:pt x="58024" y="27491"/>
                  </a:lnTo>
                  <a:lnTo>
                    <a:pt x="96931" y="7263"/>
                  </a:lnTo>
                  <a:lnTo>
                    <a:pt x="141732" y="0"/>
                  </a:lnTo>
                  <a:lnTo>
                    <a:pt x="186527" y="7263"/>
                  </a:lnTo>
                  <a:lnTo>
                    <a:pt x="225434" y="27491"/>
                  </a:lnTo>
                  <a:lnTo>
                    <a:pt x="256116" y="58336"/>
                  </a:lnTo>
                  <a:lnTo>
                    <a:pt x="276237" y="97453"/>
                  </a:lnTo>
                  <a:lnTo>
                    <a:pt x="283464" y="142494"/>
                  </a:lnTo>
                  <a:lnTo>
                    <a:pt x="276237" y="187534"/>
                  </a:lnTo>
                  <a:lnTo>
                    <a:pt x="256116" y="226651"/>
                  </a:lnTo>
                  <a:lnTo>
                    <a:pt x="225434" y="257496"/>
                  </a:lnTo>
                  <a:lnTo>
                    <a:pt x="186527" y="277724"/>
                  </a:lnTo>
                  <a:lnTo>
                    <a:pt x="141732" y="284988"/>
                  </a:lnTo>
                  <a:lnTo>
                    <a:pt x="96931" y="277724"/>
                  </a:lnTo>
                  <a:lnTo>
                    <a:pt x="58024" y="257496"/>
                  </a:lnTo>
                  <a:lnTo>
                    <a:pt x="27344" y="226651"/>
                  </a:lnTo>
                  <a:lnTo>
                    <a:pt x="7224" y="187534"/>
                  </a:lnTo>
                  <a:lnTo>
                    <a:pt x="0" y="142494"/>
                  </a:lnTo>
                  <a:close/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164836" y="5192268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141732" y="0"/>
                  </a:moveTo>
                  <a:lnTo>
                    <a:pt x="96931" y="7263"/>
                  </a:lnTo>
                  <a:lnTo>
                    <a:pt x="58024" y="27491"/>
                  </a:lnTo>
                  <a:lnTo>
                    <a:pt x="27344" y="58336"/>
                  </a:lnTo>
                  <a:lnTo>
                    <a:pt x="7224" y="97453"/>
                  </a:lnTo>
                  <a:lnTo>
                    <a:pt x="0" y="142494"/>
                  </a:lnTo>
                  <a:lnTo>
                    <a:pt x="7224" y="187534"/>
                  </a:lnTo>
                  <a:lnTo>
                    <a:pt x="27344" y="226651"/>
                  </a:lnTo>
                  <a:lnTo>
                    <a:pt x="58024" y="257496"/>
                  </a:lnTo>
                  <a:lnTo>
                    <a:pt x="96931" y="277724"/>
                  </a:lnTo>
                  <a:lnTo>
                    <a:pt x="141732" y="284988"/>
                  </a:lnTo>
                  <a:lnTo>
                    <a:pt x="186527" y="277724"/>
                  </a:lnTo>
                  <a:lnTo>
                    <a:pt x="225434" y="257496"/>
                  </a:lnTo>
                  <a:lnTo>
                    <a:pt x="256116" y="226651"/>
                  </a:lnTo>
                  <a:lnTo>
                    <a:pt x="276237" y="187534"/>
                  </a:lnTo>
                  <a:lnTo>
                    <a:pt x="283464" y="142494"/>
                  </a:lnTo>
                  <a:lnTo>
                    <a:pt x="276237" y="97453"/>
                  </a:lnTo>
                  <a:lnTo>
                    <a:pt x="256116" y="58336"/>
                  </a:lnTo>
                  <a:lnTo>
                    <a:pt x="225434" y="27491"/>
                  </a:lnTo>
                  <a:lnTo>
                    <a:pt x="186527" y="726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164836" y="5192268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0" y="142494"/>
                  </a:moveTo>
                  <a:lnTo>
                    <a:pt x="7224" y="97453"/>
                  </a:lnTo>
                  <a:lnTo>
                    <a:pt x="27344" y="58336"/>
                  </a:lnTo>
                  <a:lnTo>
                    <a:pt x="58024" y="27491"/>
                  </a:lnTo>
                  <a:lnTo>
                    <a:pt x="96931" y="7263"/>
                  </a:lnTo>
                  <a:lnTo>
                    <a:pt x="141732" y="0"/>
                  </a:lnTo>
                  <a:lnTo>
                    <a:pt x="186527" y="7263"/>
                  </a:lnTo>
                  <a:lnTo>
                    <a:pt x="225434" y="27491"/>
                  </a:lnTo>
                  <a:lnTo>
                    <a:pt x="256116" y="58336"/>
                  </a:lnTo>
                  <a:lnTo>
                    <a:pt x="276237" y="97453"/>
                  </a:lnTo>
                  <a:lnTo>
                    <a:pt x="283464" y="142494"/>
                  </a:lnTo>
                  <a:lnTo>
                    <a:pt x="276237" y="187534"/>
                  </a:lnTo>
                  <a:lnTo>
                    <a:pt x="256116" y="226651"/>
                  </a:lnTo>
                  <a:lnTo>
                    <a:pt x="225434" y="257496"/>
                  </a:lnTo>
                  <a:lnTo>
                    <a:pt x="186527" y="277724"/>
                  </a:lnTo>
                  <a:lnTo>
                    <a:pt x="141732" y="284988"/>
                  </a:lnTo>
                  <a:lnTo>
                    <a:pt x="96931" y="277724"/>
                  </a:lnTo>
                  <a:lnTo>
                    <a:pt x="58024" y="257496"/>
                  </a:lnTo>
                  <a:lnTo>
                    <a:pt x="27344" y="226651"/>
                  </a:lnTo>
                  <a:lnTo>
                    <a:pt x="7224" y="187534"/>
                  </a:lnTo>
                  <a:lnTo>
                    <a:pt x="0" y="142494"/>
                  </a:lnTo>
                  <a:close/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155692" y="4852416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141732" y="0"/>
                  </a:moveTo>
                  <a:lnTo>
                    <a:pt x="96931" y="7263"/>
                  </a:lnTo>
                  <a:lnTo>
                    <a:pt x="58024" y="27491"/>
                  </a:lnTo>
                  <a:lnTo>
                    <a:pt x="27344" y="58336"/>
                  </a:lnTo>
                  <a:lnTo>
                    <a:pt x="7224" y="97453"/>
                  </a:lnTo>
                  <a:lnTo>
                    <a:pt x="0" y="142494"/>
                  </a:lnTo>
                  <a:lnTo>
                    <a:pt x="7224" y="187534"/>
                  </a:lnTo>
                  <a:lnTo>
                    <a:pt x="27344" y="226651"/>
                  </a:lnTo>
                  <a:lnTo>
                    <a:pt x="58024" y="257496"/>
                  </a:lnTo>
                  <a:lnTo>
                    <a:pt x="96931" y="277724"/>
                  </a:lnTo>
                  <a:lnTo>
                    <a:pt x="141732" y="284988"/>
                  </a:lnTo>
                  <a:lnTo>
                    <a:pt x="186527" y="277724"/>
                  </a:lnTo>
                  <a:lnTo>
                    <a:pt x="225434" y="257496"/>
                  </a:lnTo>
                  <a:lnTo>
                    <a:pt x="256116" y="226651"/>
                  </a:lnTo>
                  <a:lnTo>
                    <a:pt x="276237" y="187534"/>
                  </a:lnTo>
                  <a:lnTo>
                    <a:pt x="283464" y="142494"/>
                  </a:lnTo>
                  <a:lnTo>
                    <a:pt x="276237" y="97453"/>
                  </a:lnTo>
                  <a:lnTo>
                    <a:pt x="256116" y="58336"/>
                  </a:lnTo>
                  <a:lnTo>
                    <a:pt x="225434" y="27491"/>
                  </a:lnTo>
                  <a:lnTo>
                    <a:pt x="186527" y="726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155692" y="4852416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0" y="142494"/>
                  </a:moveTo>
                  <a:lnTo>
                    <a:pt x="7224" y="97453"/>
                  </a:lnTo>
                  <a:lnTo>
                    <a:pt x="27344" y="58336"/>
                  </a:lnTo>
                  <a:lnTo>
                    <a:pt x="58024" y="27491"/>
                  </a:lnTo>
                  <a:lnTo>
                    <a:pt x="96931" y="7263"/>
                  </a:lnTo>
                  <a:lnTo>
                    <a:pt x="141732" y="0"/>
                  </a:lnTo>
                  <a:lnTo>
                    <a:pt x="186527" y="7263"/>
                  </a:lnTo>
                  <a:lnTo>
                    <a:pt x="225434" y="27491"/>
                  </a:lnTo>
                  <a:lnTo>
                    <a:pt x="256116" y="58336"/>
                  </a:lnTo>
                  <a:lnTo>
                    <a:pt x="276237" y="97453"/>
                  </a:lnTo>
                  <a:lnTo>
                    <a:pt x="283464" y="142494"/>
                  </a:lnTo>
                  <a:lnTo>
                    <a:pt x="276237" y="187534"/>
                  </a:lnTo>
                  <a:lnTo>
                    <a:pt x="256116" y="226651"/>
                  </a:lnTo>
                  <a:lnTo>
                    <a:pt x="225434" y="257496"/>
                  </a:lnTo>
                  <a:lnTo>
                    <a:pt x="186527" y="277724"/>
                  </a:lnTo>
                  <a:lnTo>
                    <a:pt x="141732" y="284988"/>
                  </a:lnTo>
                  <a:lnTo>
                    <a:pt x="96931" y="277724"/>
                  </a:lnTo>
                  <a:lnTo>
                    <a:pt x="58024" y="257496"/>
                  </a:lnTo>
                  <a:lnTo>
                    <a:pt x="27344" y="226651"/>
                  </a:lnTo>
                  <a:lnTo>
                    <a:pt x="7224" y="187534"/>
                  </a:lnTo>
                  <a:lnTo>
                    <a:pt x="0" y="142494"/>
                  </a:lnTo>
                  <a:close/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6653" y="4930140"/>
              <a:ext cx="163068" cy="12344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5128" y="5599172"/>
              <a:ext cx="173672" cy="1265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1102" y="5245606"/>
              <a:ext cx="144600" cy="16193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94860" y="5529065"/>
              <a:ext cx="127000" cy="35560"/>
            </a:xfrm>
            <a:custGeom>
              <a:avLst/>
              <a:gdLst/>
              <a:ahLst/>
              <a:cxnLst/>
              <a:rect l="l" t="t" r="r" b="b"/>
              <a:pathLst>
                <a:path w="127000" h="35560">
                  <a:moveTo>
                    <a:pt x="5092" y="0"/>
                  </a:moveTo>
                  <a:lnTo>
                    <a:pt x="2184" y="0"/>
                  </a:lnTo>
                  <a:lnTo>
                    <a:pt x="0" y="736"/>
                  </a:lnTo>
                  <a:lnTo>
                    <a:pt x="0" y="8763"/>
                  </a:lnTo>
                  <a:lnTo>
                    <a:pt x="85051" y="11696"/>
                  </a:lnTo>
                  <a:lnTo>
                    <a:pt x="92913" y="14008"/>
                  </a:lnTo>
                  <a:lnTo>
                    <a:pt x="102684" y="19265"/>
                  </a:lnTo>
                  <a:lnTo>
                    <a:pt x="113271" y="26580"/>
                  </a:lnTo>
                  <a:lnTo>
                    <a:pt x="123583" y="35064"/>
                  </a:lnTo>
                  <a:lnTo>
                    <a:pt x="125044" y="35064"/>
                  </a:lnTo>
                  <a:lnTo>
                    <a:pt x="126491" y="33591"/>
                  </a:lnTo>
                  <a:lnTo>
                    <a:pt x="126491" y="31407"/>
                  </a:lnTo>
                  <a:lnTo>
                    <a:pt x="126491" y="29946"/>
                  </a:lnTo>
                  <a:lnTo>
                    <a:pt x="88684" y="7315"/>
                  </a:lnTo>
                  <a:lnTo>
                    <a:pt x="7264" y="736"/>
                  </a:lnTo>
                  <a:lnTo>
                    <a:pt x="5092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594857" y="5536687"/>
              <a:ext cx="127000" cy="27940"/>
            </a:xfrm>
            <a:custGeom>
              <a:avLst/>
              <a:gdLst/>
              <a:ahLst/>
              <a:cxnLst/>
              <a:rect l="l" t="t" r="r" b="b"/>
              <a:pathLst>
                <a:path w="127000" h="27939">
                  <a:moveTo>
                    <a:pt x="2921" y="0"/>
                  </a:moveTo>
                  <a:lnTo>
                    <a:pt x="0" y="0"/>
                  </a:lnTo>
                  <a:lnTo>
                    <a:pt x="0" y="749"/>
                  </a:lnTo>
                  <a:lnTo>
                    <a:pt x="2921" y="749"/>
                  </a:lnTo>
                  <a:lnTo>
                    <a:pt x="85547" y="3708"/>
                  </a:lnTo>
                  <a:lnTo>
                    <a:pt x="93453" y="6063"/>
                  </a:lnTo>
                  <a:lnTo>
                    <a:pt x="103277" y="11403"/>
                  </a:lnTo>
                  <a:lnTo>
                    <a:pt x="113923" y="18826"/>
                  </a:lnTo>
                  <a:lnTo>
                    <a:pt x="124294" y="27431"/>
                  </a:lnTo>
                  <a:lnTo>
                    <a:pt x="125031" y="27431"/>
                  </a:lnTo>
                  <a:lnTo>
                    <a:pt x="126492" y="26695"/>
                  </a:lnTo>
                  <a:lnTo>
                    <a:pt x="125031" y="26695"/>
                  </a:lnTo>
                  <a:lnTo>
                    <a:pt x="114649" y="18087"/>
                  </a:lnTo>
                  <a:lnTo>
                    <a:pt x="103922" y="10661"/>
                  </a:lnTo>
                  <a:lnTo>
                    <a:pt x="93879" y="5321"/>
                  </a:lnTo>
                  <a:lnTo>
                    <a:pt x="85547" y="2971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599431" y="5529065"/>
              <a:ext cx="127000" cy="35560"/>
            </a:xfrm>
            <a:custGeom>
              <a:avLst/>
              <a:gdLst/>
              <a:ahLst/>
              <a:cxnLst/>
              <a:rect l="l" t="t" r="r" b="b"/>
              <a:pathLst>
                <a:path w="127000" h="35560">
                  <a:moveTo>
                    <a:pt x="124307" y="0"/>
                  </a:moveTo>
                  <a:lnTo>
                    <a:pt x="121399" y="0"/>
                  </a:lnTo>
                  <a:lnTo>
                    <a:pt x="119227" y="736"/>
                  </a:lnTo>
                  <a:lnTo>
                    <a:pt x="37807" y="7315"/>
                  </a:lnTo>
                  <a:lnTo>
                    <a:pt x="29957" y="9615"/>
                  </a:lnTo>
                  <a:lnTo>
                    <a:pt x="20266" y="14792"/>
                  </a:lnTo>
                  <a:lnTo>
                    <a:pt x="9893" y="21888"/>
                  </a:lnTo>
                  <a:lnTo>
                    <a:pt x="0" y="29946"/>
                  </a:lnTo>
                  <a:lnTo>
                    <a:pt x="0" y="31407"/>
                  </a:lnTo>
                  <a:lnTo>
                    <a:pt x="0" y="33591"/>
                  </a:lnTo>
                  <a:lnTo>
                    <a:pt x="1447" y="35064"/>
                  </a:lnTo>
                  <a:lnTo>
                    <a:pt x="2908" y="35064"/>
                  </a:lnTo>
                  <a:lnTo>
                    <a:pt x="13220" y="26580"/>
                  </a:lnTo>
                  <a:lnTo>
                    <a:pt x="23807" y="19265"/>
                  </a:lnTo>
                  <a:lnTo>
                    <a:pt x="33578" y="14008"/>
                  </a:lnTo>
                  <a:lnTo>
                    <a:pt x="41440" y="11696"/>
                  </a:lnTo>
                  <a:lnTo>
                    <a:pt x="126492" y="8763"/>
                  </a:lnTo>
                  <a:lnTo>
                    <a:pt x="126492" y="736"/>
                  </a:lnTo>
                  <a:lnTo>
                    <a:pt x="124307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594860" y="5518403"/>
              <a:ext cx="131445" cy="45720"/>
            </a:xfrm>
            <a:custGeom>
              <a:avLst/>
              <a:gdLst/>
              <a:ahLst/>
              <a:cxnLst/>
              <a:rect l="l" t="t" r="r" b="b"/>
              <a:pathLst>
                <a:path w="131445" h="45720">
                  <a:moveTo>
                    <a:pt x="60960" y="9144"/>
                  </a:moveTo>
                  <a:lnTo>
                    <a:pt x="59524" y="5880"/>
                  </a:lnTo>
                  <a:lnTo>
                    <a:pt x="56464" y="3111"/>
                  </a:lnTo>
                  <a:lnTo>
                    <a:pt x="55930" y="2616"/>
                  </a:lnTo>
                  <a:lnTo>
                    <a:pt x="51638" y="1955"/>
                  </a:lnTo>
                  <a:lnTo>
                    <a:pt x="45173" y="647"/>
                  </a:lnTo>
                  <a:lnTo>
                    <a:pt x="38722" y="0"/>
                  </a:lnTo>
                  <a:lnTo>
                    <a:pt x="25095" y="0"/>
                  </a:lnTo>
                  <a:lnTo>
                    <a:pt x="17919" y="647"/>
                  </a:lnTo>
                  <a:lnTo>
                    <a:pt x="11468" y="1955"/>
                  </a:lnTo>
                  <a:lnTo>
                    <a:pt x="7886" y="1955"/>
                  </a:lnTo>
                  <a:lnTo>
                    <a:pt x="711" y="7188"/>
                  </a:lnTo>
                  <a:lnTo>
                    <a:pt x="0" y="7188"/>
                  </a:lnTo>
                  <a:lnTo>
                    <a:pt x="0" y="9144"/>
                  </a:lnTo>
                  <a:lnTo>
                    <a:pt x="5016" y="9144"/>
                  </a:lnTo>
                  <a:lnTo>
                    <a:pt x="6451" y="6527"/>
                  </a:lnTo>
                  <a:lnTo>
                    <a:pt x="8597" y="4572"/>
                  </a:lnTo>
                  <a:lnTo>
                    <a:pt x="11468" y="4572"/>
                  </a:lnTo>
                  <a:lnTo>
                    <a:pt x="21678" y="3479"/>
                  </a:lnTo>
                  <a:lnTo>
                    <a:pt x="31813" y="3111"/>
                  </a:lnTo>
                  <a:lnTo>
                    <a:pt x="58089" y="9144"/>
                  </a:lnTo>
                  <a:lnTo>
                    <a:pt x="60960" y="9144"/>
                  </a:lnTo>
                  <a:close/>
                </a:path>
                <a:path w="131445" h="45720">
                  <a:moveTo>
                    <a:pt x="131051" y="18288"/>
                  </a:moveTo>
                  <a:lnTo>
                    <a:pt x="128143" y="18288"/>
                  </a:lnTo>
                  <a:lnTo>
                    <a:pt x="45999" y="21259"/>
                  </a:lnTo>
                  <a:lnTo>
                    <a:pt x="37719" y="23609"/>
                  </a:lnTo>
                  <a:lnTo>
                    <a:pt x="27736" y="28956"/>
                  </a:lnTo>
                  <a:lnTo>
                    <a:pt x="17068" y="36372"/>
                  </a:lnTo>
                  <a:lnTo>
                    <a:pt x="6743" y="44983"/>
                  </a:lnTo>
                  <a:lnTo>
                    <a:pt x="5295" y="44983"/>
                  </a:lnTo>
                  <a:lnTo>
                    <a:pt x="6743" y="45720"/>
                  </a:lnTo>
                  <a:lnTo>
                    <a:pt x="7467" y="45720"/>
                  </a:lnTo>
                  <a:lnTo>
                    <a:pt x="17792" y="37109"/>
                  </a:lnTo>
                  <a:lnTo>
                    <a:pt x="28371" y="29692"/>
                  </a:lnTo>
                  <a:lnTo>
                    <a:pt x="38138" y="24358"/>
                  </a:lnTo>
                  <a:lnTo>
                    <a:pt x="45999" y="21996"/>
                  </a:lnTo>
                  <a:lnTo>
                    <a:pt x="128143" y="19037"/>
                  </a:lnTo>
                  <a:lnTo>
                    <a:pt x="131051" y="19037"/>
                  </a:lnTo>
                  <a:lnTo>
                    <a:pt x="131051" y="18288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600955" y="5521452"/>
              <a:ext cx="53340" cy="33655"/>
            </a:xfrm>
            <a:custGeom>
              <a:avLst/>
              <a:gdLst/>
              <a:ahLst/>
              <a:cxnLst/>
              <a:rect l="l" t="t" r="r" b="b"/>
              <a:pathLst>
                <a:path w="53339" h="33654">
                  <a:moveTo>
                    <a:pt x="52628" y="19812"/>
                  </a:moveTo>
                  <a:lnTo>
                    <a:pt x="39827" y="19812"/>
                  </a:lnTo>
                  <a:lnTo>
                    <a:pt x="34837" y="21193"/>
                  </a:lnTo>
                  <a:lnTo>
                    <a:pt x="28714" y="24003"/>
                  </a:lnTo>
                  <a:lnTo>
                    <a:pt x="21924" y="27955"/>
                  </a:lnTo>
                  <a:lnTo>
                    <a:pt x="14935" y="32766"/>
                  </a:lnTo>
                  <a:lnTo>
                    <a:pt x="19202" y="33528"/>
                  </a:lnTo>
                  <a:lnTo>
                    <a:pt x="32004" y="33528"/>
                  </a:lnTo>
                  <a:lnTo>
                    <a:pt x="37693" y="32766"/>
                  </a:lnTo>
                  <a:lnTo>
                    <a:pt x="46228" y="32766"/>
                  </a:lnTo>
                  <a:lnTo>
                    <a:pt x="50495" y="28956"/>
                  </a:lnTo>
                  <a:lnTo>
                    <a:pt x="51206" y="25146"/>
                  </a:lnTo>
                  <a:lnTo>
                    <a:pt x="51917" y="22860"/>
                  </a:lnTo>
                  <a:lnTo>
                    <a:pt x="51984" y="21193"/>
                  </a:lnTo>
                  <a:lnTo>
                    <a:pt x="52628" y="19812"/>
                  </a:lnTo>
                  <a:close/>
                </a:path>
                <a:path w="53339" h="33654">
                  <a:moveTo>
                    <a:pt x="0" y="16764"/>
                  </a:moveTo>
                  <a:lnTo>
                    <a:pt x="711" y="19812"/>
                  </a:lnTo>
                  <a:lnTo>
                    <a:pt x="711" y="22098"/>
                  </a:lnTo>
                  <a:lnTo>
                    <a:pt x="1422" y="25146"/>
                  </a:lnTo>
                  <a:lnTo>
                    <a:pt x="2844" y="28194"/>
                  </a:lnTo>
                  <a:lnTo>
                    <a:pt x="4978" y="30480"/>
                  </a:lnTo>
                  <a:lnTo>
                    <a:pt x="7823" y="32004"/>
                  </a:lnTo>
                  <a:lnTo>
                    <a:pt x="14224" y="25908"/>
                  </a:lnTo>
                  <a:lnTo>
                    <a:pt x="22047" y="21336"/>
                  </a:lnTo>
                  <a:lnTo>
                    <a:pt x="28448" y="18288"/>
                  </a:lnTo>
                  <a:lnTo>
                    <a:pt x="0" y="16764"/>
                  </a:lnTo>
                  <a:close/>
                </a:path>
                <a:path w="53339" h="33654">
                  <a:moveTo>
                    <a:pt x="32715" y="0"/>
                  </a:moveTo>
                  <a:lnTo>
                    <a:pt x="19202" y="0"/>
                  </a:lnTo>
                  <a:lnTo>
                    <a:pt x="6400" y="1524"/>
                  </a:lnTo>
                  <a:lnTo>
                    <a:pt x="3556" y="2286"/>
                  </a:lnTo>
                  <a:lnTo>
                    <a:pt x="711" y="4572"/>
                  </a:lnTo>
                  <a:lnTo>
                    <a:pt x="0" y="7620"/>
                  </a:lnTo>
                  <a:lnTo>
                    <a:pt x="1422" y="7620"/>
                  </a:lnTo>
                  <a:lnTo>
                    <a:pt x="2133" y="8382"/>
                  </a:lnTo>
                  <a:lnTo>
                    <a:pt x="53340" y="12954"/>
                  </a:lnTo>
                  <a:lnTo>
                    <a:pt x="53340" y="6858"/>
                  </a:lnTo>
                  <a:lnTo>
                    <a:pt x="50495" y="2286"/>
                  </a:lnTo>
                  <a:lnTo>
                    <a:pt x="46228" y="1524"/>
                  </a:lnTo>
                  <a:lnTo>
                    <a:pt x="39827" y="762"/>
                  </a:lnTo>
                  <a:lnTo>
                    <a:pt x="32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599430" y="5529072"/>
              <a:ext cx="55244" cy="7620"/>
            </a:xfrm>
            <a:custGeom>
              <a:avLst/>
              <a:gdLst/>
              <a:ahLst/>
              <a:cxnLst/>
              <a:rect l="l" t="t" r="r" b="b"/>
              <a:pathLst>
                <a:path w="55245" h="7620">
                  <a:moveTo>
                    <a:pt x="2171" y="0"/>
                  </a:moveTo>
                  <a:lnTo>
                    <a:pt x="723" y="0"/>
                  </a:lnTo>
                  <a:lnTo>
                    <a:pt x="0" y="635"/>
                  </a:lnTo>
                  <a:lnTo>
                    <a:pt x="0" y="3810"/>
                  </a:lnTo>
                  <a:lnTo>
                    <a:pt x="723" y="5080"/>
                  </a:lnTo>
                  <a:lnTo>
                    <a:pt x="723" y="6985"/>
                  </a:lnTo>
                  <a:lnTo>
                    <a:pt x="31038" y="7620"/>
                  </a:lnTo>
                  <a:lnTo>
                    <a:pt x="33210" y="6985"/>
                  </a:lnTo>
                  <a:lnTo>
                    <a:pt x="36093" y="6350"/>
                  </a:lnTo>
                  <a:lnTo>
                    <a:pt x="37541" y="6350"/>
                  </a:lnTo>
                  <a:lnTo>
                    <a:pt x="54864" y="5080"/>
                  </a:lnTo>
                  <a:lnTo>
                    <a:pt x="54864" y="4445"/>
                  </a:lnTo>
                  <a:lnTo>
                    <a:pt x="2895" y="635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6C8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600955" y="5536692"/>
              <a:ext cx="30480" cy="1905"/>
            </a:xfrm>
            <a:custGeom>
              <a:avLst/>
              <a:gdLst/>
              <a:ahLst/>
              <a:cxnLst/>
              <a:rect l="l" t="t" r="r" b="b"/>
              <a:pathLst>
                <a:path w="30479" h="1904">
                  <a:moveTo>
                    <a:pt x="0" y="0"/>
                  </a:moveTo>
                  <a:lnTo>
                    <a:pt x="0" y="508"/>
                  </a:lnTo>
                  <a:lnTo>
                    <a:pt x="29032" y="1524"/>
                  </a:lnTo>
                  <a:lnTo>
                    <a:pt x="29032" y="1016"/>
                  </a:lnTo>
                  <a:lnTo>
                    <a:pt x="29756" y="1016"/>
                  </a:lnTo>
                  <a:lnTo>
                    <a:pt x="30480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F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608575" y="5535168"/>
              <a:ext cx="45720" cy="18415"/>
            </a:xfrm>
            <a:custGeom>
              <a:avLst/>
              <a:gdLst/>
              <a:ahLst/>
              <a:cxnLst/>
              <a:rect l="l" t="t" r="r" b="b"/>
              <a:pathLst>
                <a:path w="45720" h="18414">
                  <a:moveTo>
                    <a:pt x="45720" y="0"/>
                  </a:moveTo>
                  <a:lnTo>
                    <a:pt x="28575" y="1460"/>
                  </a:lnTo>
                  <a:lnTo>
                    <a:pt x="27152" y="1460"/>
                  </a:lnTo>
                  <a:lnTo>
                    <a:pt x="24295" y="2197"/>
                  </a:lnTo>
                  <a:lnTo>
                    <a:pt x="22148" y="2921"/>
                  </a:lnTo>
                  <a:lnTo>
                    <a:pt x="21424" y="3657"/>
                  </a:lnTo>
                  <a:lnTo>
                    <a:pt x="20713" y="3657"/>
                  </a:lnTo>
                  <a:lnTo>
                    <a:pt x="20713" y="4394"/>
                  </a:lnTo>
                  <a:lnTo>
                    <a:pt x="14287" y="7315"/>
                  </a:lnTo>
                  <a:lnTo>
                    <a:pt x="6426" y="11709"/>
                  </a:lnTo>
                  <a:lnTo>
                    <a:pt x="0" y="17551"/>
                  </a:lnTo>
                  <a:lnTo>
                    <a:pt x="711" y="18288"/>
                  </a:lnTo>
                  <a:lnTo>
                    <a:pt x="5715" y="18288"/>
                  </a:lnTo>
                  <a:lnTo>
                    <a:pt x="13157" y="13247"/>
                  </a:lnTo>
                  <a:lnTo>
                    <a:pt x="20267" y="9236"/>
                  </a:lnTo>
                  <a:lnTo>
                    <a:pt x="26708" y="6457"/>
                  </a:lnTo>
                  <a:lnTo>
                    <a:pt x="32143" y="5118"/>
                  </a:lnTo>
                  <a:lnTo>
                    <a:pt x="45008" y="4394"/>
                  </a:lnTo>
                  <a:lnTo>
                    <a:pt x="45008" y="2921"/>
                  </a:lnTo>
                  <a:lnTo>
                    <a:pt x="45720" y="146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6C8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613148" y="5538216"/>
              <a:ext cx="41275" cy="15240"/>
            </a:xfrm>
            <a:custGeom>
              <a:avLst/>
              <a:gdLst/>
              <a:ahLst/>
              <a:cxnLst/>
              <a:rect l="l" t="t" r="r" b="b"/>
              <a:pathLst>
                <a:path w="41275" h="15239">
                  <a:moveTo>
                    <a:pt x="41148" y="0"/>
                  </a:moveTo>
                  <a:lnTo>
                    <a:pt x="0" y="15240"/>
                  </a:lnTo>
                  <a:lnTo>
                    <a:pt x="1498" y="15240"/>
                  </a:lnTo>
                  <a:lnTo>
                    <a:pt x="8851" y="10178"/>
                  </a:lnTo>
                  <a:lnTo>
                    <a:pt x="15992" y="6015"/>
                  </a:lnTo>
                  <a:lnTo>
                    <a:pt x="22433" y="3054"/>
                  </a:lnTo>
                  <a:lnTo>
                    <a:pt x="27686" y="1600"/>
                  </a:lnTo>
                  <a:lnTo>
                    <a:pt x="41148" y="160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576F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594861" y="5519933"/>
              <a:ext cx="62865" cy="36830"/>
            </a:xfrm>
            <a:custGeom>
              <a:avLst/>
              <a:gdLst/>
              <a:ahLst/>
              <a:cxnLst/>
              <a:rect l="l" t="t" r="r" b="b"/>
              <a:pathLst>
                <a:path w="62864" h="36829">
                  <a:moveTo>
                    <a:pt x="39230" y="0"/>
                  </a:moveTo>
                  <a:lnTo>
                    <a:pt x="25425" y="0"/>
                  </a:lnTo>
                  <a:lnTo>
                    <a:pt x="18160" y="711"/>
                  </a:lnTo>
                  <a:lnTo>
                    <a:pt x="11620" y="1435"/>
                  </a:lnTo>
                  <a:lnTo>
                    <a:pt x="7988" y="2146"/>
                  </a:lnTo>
                  <a:lnTo>
                    <a:pt x="723" y="7162"/>
                  </a:lnTo>
                  <a:lnTo>
                    <a:pt x="0" y="7162"/>
                  </a:lnTo>
                  <a:lnTo>
                    <a:pt x="0" y="18643"/>
                  </a:lnTo>
                  <a:lnTo>
                    <a:pt x="723" y="18643"/>
                  </a:lnTo>
                  <a:lnTo>
                    <a:pt x="723" y="19354"/>
                  </a:lnTo>
                  <a:lnTo>
                    <a:pt x="2184" y="19354"/>
                  </a:lnTo>
                  <a:lnTo>
                    <a:pt x="3632" y="22224"/>
                  </a:lnTo>
                  <a:lnTo>
                    <a:pt x="3632" y="23660"/>
                  </a:lnTo>
                  <a:lnTo>
                    <a:pt x="4356" y="25819"/>
                  </a:lnTo>
                  <a:lnTo>
                    <a:pt x="4356" y="27241"/>
                  </a:lnTo>
                  <a:lnTo>
                    <a:pt x="5816" y="31546"/>
                  </a:lnTo>
                  <a:lnTo>
                    <a:pt x="10896" y="35852"/>
                  </a:lnTo>
                  <a:lnTo>
                    <a:pt x="15252" y="36575"/>
                  </a:lnTo>
                  <a:lnTo>
                    <a:pt x="49402" y="36575"/>
                  </a:lnTo>
                  <a:lnTo>
                    <a:pt x="53759" y="35852"/>
                  </a:lnTo>
                  <a:lnTo>
                    <a:pt x="55726" y="34239"/>
                  </a:lnTo>
                  <a:lnTo>
                    <a:pt x="32056" y="34239"/>
                  </a:lnTo>
                  <a:lnTo>
                    <a:pt x="23551" y="34105"/>
                  </a:lnTo>
                  <a:lnTo>
                    <a:pt x="15252" y="33705"/>
                  </a:lnTo>
                  <a:lnTo>
                    <a:pt x="11620" y="33705"/>
                  </a:lnTo>
                  <a:lnTo>
                    <a:pt x="7988" y="30111"/>
                  </a:lnTo>
                  <a:lnTo>
                    <a:pt x="6540" y="26530"/>
                  </a:lnTo>
                  <a:lnTo>
                    <a:pt x="5816" y="21513"/>
                  </a:lnTo>
                  <a:lnTo>
                    <a:pt x="4478" y="13627"/>
                  </a:lnTo>
                  <a:lnTo>
                    <a:pt x="32237" y="2682"/>
                  </a:lnTo>
                  <a:lnTo>
                    <a:pt x="56699" y="2682"/>
                  </a:lnTo>
                  <a:lnTo>
                    <a:pt x="52311" y="2146"/>
                  </a:lnTo>
                  <a:lnTo>
                    <a:pt x="45770" y="711"/>
                  </a:lnTo>
                  <a:lnTo>
                    <a:pt x="39230" y="0"/>
                  </a:lnTo>
                  <a:close/>
                </a:path>
                <a:path w="62864" h="36829">
                  <a:moveTo>
                    <a:pt x="56699" y="2682"/>
                  </a:moveTo>
                  <a:lnTo>
                    <a:pt x="32237" y="2682"/>
                  </a:lnTo>
                  <a:lnTo>
                    <a:pt x="42376" y="3085"/>
                  </a:lnTo>
                  <a:lnTo>
                    <a:pt x="52311" y="4292"/>
                  </a:lnTo>
                  <a:lnTo>
                    <a:pt x="56667" y="5016"/>
                  </a:lnTo>
                  <a:lnTo>
                    <a:pt x="59575" y="9321"/>
                  </a:lnTo>
                  <a:lnTo>
                    <a:pt x="59473" y="17919"/>
                  </a:lnTo>
                  <a:lnTo>
                    <a:pt x="58851" y="22224"/>
                  </a:lnTo>
                  <a:lnTo>
                    <a:pt x="57391" y="26530"/>
                  </a:lnTo>
                  <a:lnTo>
                    <a:pt x="56667" y="30111"/>
                  </a:lnTo>
                  <a:lnTo>
                    <a:pt x="52311" y="33705"/>
                  </a:lnTo>
                  <a:lnTo>
                    <a:pt x="49402" y="33705"/>
                  </a:lnTo>
                  <a:lnTo>
                    <a:pt x="40696" y="34105"/>
                  </a:lnTo>
                  <a:lnTo>
                    <a:pt x="32056" y="34239"/>
                  </a:lnTo>
                  <a:lnTo>
                    <a:pt x="55726" y="34239"/>
                  </a:lnTo>
                  <a:lnTo>
                    <a:pt x="58127" y="32270"/>
                  </a:lnTo>
                  <a:lnTo>
                    <a:pt x="59575" y="27241"/>
                  </a:lnTo>
                  <a:lnTo>
                    <a:pt x="61023" y="22948"/>
                  </a:lnTo>
                  <a:lnTo>
                    <a:pt x="61654" y="18643"/>
                  </a:lnTo>
                  <a:lnTo>
                    <a:pt x="61760" y="13627"/>
                  </a:lnTo>
                  <a:lnTo>
                    <a:pt x="62483" y="8597"/>
                  </a:lnTo>
                  <a:lnTo>
                    <a:pt x="58127" y="2857"/>
                  </a:lnTo>
                  <a:lnTo>
                    <a:pt x="56699" y="2682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599435" y="5520471"/>
              <a:ext cx="52069" cy="28575"/>
            </a:xfrm>
            <a:custGeom>
              <a:avLst/>
              <a:gdLst/>
              <a:ahLst/>
              <a:cxnLst/>
              <a:rect l="l" t="t" r="r" b="b"/>
              <a:pathLst>
                <a:path w="52070" h="28575">
                  <a:moveTo>
                    <a:pt x="27659" y="0"/>
                  </a:moveTo>
                  <a:lnTo>
                    <a:pt x="17465" y="407"/>
                  </a:lnTo>
                  <a:lnTo>
                    <a:pt x="7200" y="1628"/>
                  </a:lnTo>
                  <a:lnTo>
                    <a:pt x="3594" y="2352"/>
                  </a:lnTo>
                  <a:lnTo>
                    <a:pt x="0" y="5972"/>
                  </a:lnTo>
                  <a:lnTo>
                    <a:pt x="0" y="14658"/>
                  </a:lnTo>
                  <a:lnTo>
                    <a:pt x="1435" y="19002"/>
                  </a:lnTo>
                  <a:lnTo>
                    <a:pt x="2158" y="24069"/>
                  </a:lnTo>
                  <a:lnTo>
                    <a:pt x="3594" y="26965"/>
                  </a:lnTo>
                  <a:lnTo>
                    <a:pt x="5041" y="28413"/>
                  </a:lnTo>
                  <a:lnTo>
                    <a:pt x="4317" y="26965"/>
                  </a:lnTo>
                  <a:lnTo>
                    <a:pt x="3594" y="26241"/>
                  </a:lnTo>
                  <a:lnTo>
                    <a:pt x="2882" y="24793"/>
                  </a:lnTo>
                  <a:lnTo>
                    <a:pt x="2158" y="19726"/>
                  </a:lnTo>
                  <a:lnTo>
                    <a:pt x="711" y="11039"/>
                  </a:lnTo>
                  <a:lnTo>
                    <a:pt x="711" y="6696"/>
                  </a:lnTo>
                  <a:lnTo>
                    <a:pt x="4317" y="3076"/>
                  </a:lnTo>
                  <a:lnTo>
                    <a:pt x="7924" y="2352"/>
                  </a:lnTo>
                  <a:lnTo>
                    <a:pt x="18183" y="1131"/>
                  </a:lnTo>
                  <a:lnTo>
                    <a:pt x="28376" y="723"/>
                  </a:lnTo>
                  <a:lnTo>
                    <a:pt x="40272" y="723"/>
                  </a:lnTo>
                  <a:lnTo>
                    <a:pt x="37717" y="407"/>
                  </a:lnTo>
                  <a:lnTo>
                    <a:pt x="27659" y="0"/>
                  </a:lnTo>
                  <a:close/>
                </a:path>
                <a:path w="52070" h="28575">
                  <a:moveTo>
                    <a:pt x="40272" y="723"/>
                  </a:moveTo>
                  <a:lnTo>
                    <a:pt x="28376" y="723"/>
                  </a:lnTo>
                  <a:lnTo>
                    <a:pt x="38433" y="1131"/>
                  </a:lnTo>
                  <a:lnTo>
                    <a:pt x="48285" y="2352"/>
                  </a:lnTo>
                  <a:lnTo>
                    <a:pt x="50457" y="3076"/>
                  </a:lnTo>
                  <a:lnTo>
                    <a:pt x="51892" y="3800"/>
                  </a:lnTo>
                  <a:lnTo>
                    <a:pt x="49733" y="2352"/>
                  </a:lnTo>
                  <a:lnTo>
                    <a:pt x="47574" y="1628"/>
                  </a:lnTo>
                  <a:lnTo>
                    <a:pt x="40272" y="723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663438" y="5518404"/>
              <a:ext cx="62865" cy="9525"/>
            </a:xfrm>
            <a:custGeom>
              <a:avLst/>
              <a:gdLst/>
              <a:ahLst/>
              <a:cxnLst/>
              <a:rect l="l" t="t" r="r" b="b"/>
              <a:pathLst>
                <a:path w="62864" h="9525">
                  <a:moveTo>
                    <a:pt x="36753" y="0"/>
                  </a:moveTo>
                  <a:lnTo>
                    <a:pt x="22783" y="0"/>
                  </a:lnTo>
                  <a:lnTo>
                    <a:pt x="15443" y="647"/>
                  </a:lnTo>
                  <a:lnTo>
                    <a:pt x="8826" y="1955"/>
                  </a:lnTo>
                  <a:lnTo>
                    <a:pt x="4406" y="2616"/>
                  </a:lnTo>
                  <a:lnTo>
                    <a:pt x="1473" y="5880"/>
                  </a:lnTo>
                  <a:lnTo>
                    <a:pt x="0" y="9144"/>
                  </a:lnTo>
                  <a:lnTo>
                    <a:pt x="2209" y="9144"/>
                  </a:lnTo>
                  <a:lnTo>
                    <a:pt x="3670" y="6527"/>
                  </a:lnTo>
                  <a:lnTo>
                    <a:pt x="5880" y="5219"/>
                  </a:lnTo>
                  <a:lnTo>
                    <a:pt x="8826" y="4572"/>
                  </a:lnTo>
                  <a:lnTo>
                    <a:pt x="19285" y="3471"/>
                  </a:lnTo>
                  <a:lnTo>
                    <a:pt x="29678" y="3105"/>
                  </a:lnTo>
                  <a:lnTo>
                    <a:pt x="55272" y="3105"/>
                  </a:lnTo>
                  <a:lnTo>
                    <a:pt x="53657" y="1955"/>
                  </a:lnTo>
                  <a:lnTo>
                    <a:pt x="49987" y="1955"/>
                  </a:lnTo>
                  <a:lnTo>
                    <a:pt x="43370" y="647"/>
                  </a:lnTo>
                  <a:lnTo>
                    <a:pt x="36753" y="0"/>
                  </a:lnTo>
                  <a:close/>
                </a:path>
                <a:path w="62864" h="9525">
                  <a:moveTo>
                    <a:pt x="55272" y="3105"/>
                  </a:moveTo>
                  <a:lnTo>
                    <a:pt x="29678" y="3105"/>
                  </a:lnTo>
                  <a:lnTo>
                    <a:pt x="39935" y="3471"/>
                  </a:lnTo>
                  <a:lnTo>
                    <a:pt x="49987" y="4572"/>
                  </a:lnTo>
                  <a:lnTo>
                    <a:pt x="52933" y="4572"/>
                  </a:lnTo>
                  <a:lnTo>
                    <a:pt x="55867" y="6527"/>
                  </a:lnTo>
                  <a:lnTo>
                    <a:pt x="56603" y="9144"/>
                  </a:lnTo>
                  <a:lnTo>
                    <a:pt x="62483" y="9144"/>
                  </a:lnTo>
                  <a:lnTo>
                    <a:pt x="62483" y="7835"/>
                  </a:lnTo>
                  <a:lnTo>
                    <a:pt x="61747" y="7188"/>
                  </a:lnTo>
                  <a:lnTo>
                    <a:pt x="61010" y="7188"/>
                  </a:lnTo>
                  <a:lnTo>
                    <a:pt x="55272" y="3105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664961" y="5521452"/>
              <a:ext cx="56515" cy="33655"/>
            </a:xfrm>
            <a:custGeom>
              <a:avLst/>
              <a:gdLst/>
              <a:ahLst/>
              <a:cxnLst/>
              <a:rect l="l" t="t" r="r" b="b"/>
              <a:pathLst>
                <a:path w="56514" h="33654">
                  <a:moveTo>
                    <a:pt x="14097" y="19812"/>
                  </a:moveTo>
                  <a:lnTo>
                    <a:pt x="1485" y="19812"/>
                  </a:lnTo>
                  <a:lnTo>
                    <a:pt x="1485" y="21336"/>
                  </a:lnTo>
                  <a:lnTo>
                    <a:pt x="2222" y="22860"/>
                  </a:lnTo>
                  <a:lnTo>
                    <a:pt x="2222" y="25146"/>
                  </a:lnTo>
                  <a:lnTo>
                    <a:pt x="3708" y="28956"/>
                  </a:lnTo>
                  <a:lnTo>
                    <a:pt x="7416" y="32766"/>
                  </a:lnTo>
                  <a:lnTo>
                    <a:pt x="16319" y="32766"/>
                  </a:lnTo>
                  <a:lnTo>
                    <a:pt x="22263" y="33528"/>
                  </a:lnTo>
                  <a:lnTo>
                    <a:pt x="35610" y="33528"/>
                  </a:lnTo>
                  <a:lnTo>
                    <a:pt x="40068" y="32766"/>
                  </a:lnTo>
                  <a:lnTo>
                    <a:pt x="32463" y="27955"/>
                  </a:lnTo>
                  <a:lnTo>
                    <a:pt x="25415" y="24003"/>
                  </a:lnTo>
                  <a:lnTo>
                    <a:pt x="19201" y="21193"/>
                  </a:lnTo>
                  <a:lnTo>
                    <a:pt x="14097" y="19812"/>
                  </a:lnTo>
                  <a:close/>
                </a:path>
                <a:path w="56514" h="33654">
                  <a:moveTo>
                    <a:pt x="55651" y="16764"/>
                  </a:moveTo>
                  <a:lnTo>
                    <a:pt x="25971" y="18288"/>
                  </a:lnTo>
                  <a:lnTo>
                    <a:pt x="31223" y="20966"/>
                  </a:lnTo>
                  <a:lnTo>
                    <a:pt x="36822" y="24288"/>
                  </a:lnTo>
                  <a:lnTo>
                    <a:pt x="42561" y="28039"/>
                  </a:lnTo>
                  <a:lnTo>
                    <a:pt x="48234" y="32004"/>
                  </a:lnTo>
                  <a:lnTo>
                    <a:pt x="50457" y="31242"/>
                  </a:lnTo>
                  <a:lnTo>
                    <a:pt x="53416" y="28194"/>
                  </a:lnTo>
                  <a:lnTo>
                    <a:pt x="55651" y="19050"/>
                  </a:lnTo>
                  <a:lnTo>
                    <a:pt x="55651" y="16764"/>
                  </a:lnTo>
                  <a:close/>
                </a:path>
                <a:path w="56514" h="33654">
                  <a:moveTo>
                    <a:pt x="35610" y="0"/>
                  </a:moveTo>
                  <a:lnTo>
                    <a:pt x="22263" y="0"/>
                  </a:lnTo>
                  <a:lnTo>
                    <a:pt x="7416" y="1524"/>
                  </a:lnTo>
                  <a:lnTo>
                    <a:pt x="3708" y="2286"/>
                  </a:lnTo>
                  <a:lnTo>
                    <a:pt x="0" y="6858"/>
                  </a:lnTo>
                  <a:lnTo>
                    <a:pt x="0" y="12954"/>
                  </a:lnTo>
                  <a:lnTo>
                    <a:pt x="53416" y="8382"/>
                  </a:lnTo>
                  <a:lnTo>
                    <a:pt x="54165" y="7620"/>
                  </a:lnTo>
                  <a:lnTo>
                    <a:pt x="56388" y="7620"/>
                  </a:lnTo>
                  <a:lnTo>
                    <a:pt x="54902" y="4572"/>
                  </a:lnTo>
                  <a:lnTo>
                    <a:pt x="52679" y="2286"/>
                  </a:lnTo>
                  <a:lnTo>
                    <a:pt x="48971" y="1524"/>
                  </a:lnTo>
                  <a:lnTo>
                    <a:pt x="35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671053" y="5538216"/>
              <a:ext cx="43180" cy="15240"/>
            </a:xfrm>
            <a:custGeom>
              <a:avLst/>
              <a:gdLst/>
              <a:ahLst/>
              <a:cxnLst/>
              <a:rect l="l" t="t" r="r" b="b"/>
              <a:pathLst>
                <a:path w="43179" h="15239">
                  <a:moveTo>
                    <a:pt x="20980" y="0"/>
                  </a:moveTo>
                  <a:lnTo>
                    <a:pt x="0" y="800"/>
                  </a:lnTo>
                  <a:lnTo>
                    <a:pt x="9410" y="800"/>
                  </a:lnTo>
                  <a:lnTo>
                    <a:pt x="14911" y="2265"/>
                  </a:lnTo>
                  <a:lnTo>
                    <a:pt x="21432" y="5310"/>
                  </a:lnTo>
                  <a:lnTo>
                    <a:pt x="28632" y="9710"/>
                  </a:lnTo>
                  <a:lnTo>
                    <a:pt x="36169" y="15240"/>
                  </a:lnTo>
                  <a:lnTo>
                    <a:pt x="41960" y="15240"/>
                  </a:lnTo>
                  <a:lnTo>
                    <a:pt x="42671" y="14439"/>
                  </a:lnTo>
                  <a:lnTo>
                    <a:pt x="37150" y="10267"/>
                  </a:lnTo>
                  <a:lnTo>
                    <a:pt x="31559" y="6319"/>
                  </a:lnTo>
                  <a:lnTo>
                    <a:pt x="26102" y="2822"/>
                  </a:lnTo>
                  <a:lnTo>
                    <a:pt x="20980" y="0"/>
                  </a:lnTo>
                  <a:close/>
                </a:path>
              </a:pathLst>
            </a:custGeom>
            <a:solidFill>
              <a:srgbClr val="6C8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668730" y="5539740"/>
              <a:ext cx="39370" cy="13970"/>
            </a:xfrm>
            <a:custGeom>
              <a:avLst/>
              <a:gdLst/>
              <a:ahLst/>
              <a:cxnLst/>
              <a:rect l="l" t="t" r="r" b="b"/>
              <a:pathLst>
                <a:path w="39370" h="13970">
                  <a:moveTo>
                    <a:pt x="1224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2242" y="762"/>
                  </a:lnTo>
                  <a:lnTo>
                    <a:pt x="17198" y="2143"/>
                  </a:lnTo>
                  <a:lnTo>
                    <a:pt x="23234" y="4953"/>
                  </a:lnTo>
                  <a:lnTo>
                    <a:pt x="30080" y="8905"/>
                  </a:lnTo>
                  <a:lnTo>
                    <a:pt x="37464" y="13716"/>
                  </a:lnTo>
                  <a:lnTo>
                    <a:pt x="38900" y="13716"/>
                  </a:lnTo>
                  <a:lnTo>
                    <a:pt x="31393" y="8465"/>
                  </a:lnTo>
                  <a:lnTo>
                    <a:pt x="24223" y="4286"/>
                  </a:lnTo>
                  <a:lnTo>
                    <a:pt x="17727" y="1393"/>
                  </a:lnTo>
                  <a:lnTo>
                    <a:pt x="12242" y="0"/>
                  </a:lnTo>
                  <a:close/>
                </a:path>
              </a:pathLst>
            </a:custGeom>
            <a:solidFill>
              <a:srgbClr val="576F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664958" y="5529072"/>
              <a:ext cx="56515" cy="9525"/>
            </a:xfrm>
            <a:custGeom>
              <a:avLst/>
              <a:gdLst/>
              <a:ahLst/>
              <a:cxnLst/>
              <a:rect l="l" t="t" r="r" b="b"/>
              <a:pathLst>
                <a:path w="56514" h="9525">
                  <a:moveTo>
                    <a:pt x="56388" y="0"/>
                  </a:moveTo>
                  <a:lnTo>
                    <a:pt x="55651" y="0"/>
                  </a:lnTo>
                  <a:lnTo>
                    <a:pt x="54165" y="0"/>
                  </a:lnTo>
                  <a:lnTo>
                    <a:pt x="53428" y="647"/>
                  </a:lnTo>
                  <a:lnTo>
                    <a:pt x="0" y="4572"/>
                  </a:lnTo>
                  <a:lnTo>
                    <a:pt x="749" y="5880"/>
                  </a:lnTo>
                  <a:lnTo>
                    <a:pt x="749" y="9144"/>
                  </a:lnTo>
                  <a:lnTo>
                    <a:pt x="56388" y="71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6C8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668011" y="5536692"/>
              <a:ext cx="53340" cy="3175"/>
            </a:xfrm>
            <a:custGeom>
              <a:avLst/>
              <a:gdLst/>
              <a:ahLst/>
              <a:cxnLst/>
              <a:rect l="l" t="t" r="r" b="b"/>
              <a:pathLst>
                <a:path w="53339" h="3175">
                  <a:moveTo>
                    <a:pt x="52628" y="30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52628" y="762"/>
                  </a:lnTo>
                  <a:lnTo>
                    <a:pt x="52628" y="30"/>
                  </a:lnTo>
                  <a:close/>
                </a:path>
                <a:path w="53339" h="3175">
                  <a:moveTo>
                    <a:pt x="53339" y="0"/>
                  </a:moveTo>
                  <a:lnTo>
                    <a:pt x="52628" y="0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576F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663436" y="5519933"/>
              <a:ext cx="62865" cy="36830"/>
            </a:xfrm>
            <a:custGeom>
              <a:avLst/>
              <a:gdLst/>
              <a:ahLst/>
              <a:cxnLst/>
              <a:rect l="l" t="t" r="r" b="b"/>
              <a:pathLst>
                <a:path w="62864" h="36829">
                  <a:moveTo>
                    <a:pt x="37058" y="0"/>
                  </a:moveTo>
                  <a:lnTo>
                    <a:pt x="23253" y="0"/>
                  </a:lnTo>
                  <a:lnTo>
                    <a:pt x="15989" y="711"/>
                  </a:lnTo>
                  <a:lnTo>
                    <a:pt x="9448" y="2146"/>
                  </a:lnTo>
                  <a:lnTo>
                    <a:pt x="4368" y="2857"/>
                  </a:lnTo>
                  <a:lnTo>
                    <a:pt x="0" y="8597"/>
                  </a:lnTo>
                  <a:lnTo>
                    <a:pt x="106" y="18643"/>
                  </a:lnTo>
                  <a:lnTo>
                    <a:pt x="736" y="22948"/>
                  </a:lnTo>
                  <a:lnTo>
                    <a:pt x="2184" y="27241"/>
                  </a:lnTo>
                  <a:lnTo>
                    <a:pt x="3632" y="32270"/>
                  </a:lnTo>
                  <a:lnTo>
                    <a:pt x="8724" y="35852"/>
                  </a:lnTo>
                  <a:lnTo>
                    <a:pt x="13081" y="36575"/>
                  </a:lnTo>
                  <a:lnTo>
                    <a:pt x="47231" y="36575"/>
                  </a:lnTo>
                  <a:lnTo>
                    <a:pt x="51587" y="35852"/>
                  </a:lnTo>
                  <a:lnTo>
                    <a:pt x="53219" y="34239"/>
                  </a:lnTo>
                  <a:lnTo>
                    <a:pt x="29884" y="34239"/>
                  </a:lnTo>
                  <a:lnTo>
                    <a:pt x="21379" y="34105"/>
                  </a:lnTo>
                  <a:lnTo>
                    <a:pt x="13081" y="33705"/>
                  </a:lnTo>
                  <a:lnTo>
                    <a:pt x="9448" y="33705"/>
                  </a:lnTo>
                  <a:lnTo>
                    <a:pt x="5816" y="30111"/>
                  </a:lnTo>
                  <a:lnTo>
                    <a:pt x="4368" y="26530"/>
                  </a:lnTo>
                  <a:lnTo>
                    <a:pt x="3632" y="22224"/>
                  </a:lnTo>
                  <a:lnTo>
                    <a:pt x="2908" y="17208"/>
                  </a:lnTo>
                  <a:lnTo>
                    <a:pt x="2184" y="12903"/>
                  </a:lnTo>
                  <a:lnTo>
                    <a:pt x="2184" y="9321"/>
                  </a:lnTo>
                  <a:lnTo>
                    <a:pt x="5816" y="5016"/>
                  </a:lnTo>
                  <a:lnTo>
                    <a:pt x="9448" y="4292"/>
                  </a:lnTo>
                  <a:lnTo>
                    <a:pt x="19791" y="3085"/>
                  </a:lnTo>
                  <a:lnTo>
                    <a:pt x="30065" y="2682"/>
                  </a:lnTo>
                  <a:lnTo>
                    <a:pt x="54548" y="2682"/>
                  </a:lnTo>
                  <a:lnTo>
                    <a:pt x="53771" y="2146"/>
                  </a:lnTo>
                  <a:lnTo>
                    <a:pt x="50139" y="1435"/>
                  </a:lnTo>
                  <a:lnTo>
                    <a:pt x="37058" y="0"/>
                  </a:lnTo>
                  <a:close/>
                </a:path>
                <a:path w="62864" h="36829">
                  <a:moveTo>
                    <a:pt x="54548" y="2682"/>
                  </a:moveTo>
                  <a:lnTo>
                    <a:pt x="30065" y="2682"/>
                  </a:lnTo>
                  <a:lnTo>
                    <a:pt x="40204" y="3085"/>
                  </a:lnTo>
                  <a:lnTo>
                    <a:pt x="50139" y="4292"/>
                  </a:lnTo>
                  <a:lnTo>
                    <a:pt x="54495" y="5016"/>
                  </a:lnTo>
                  <a:lnTo>
                    <a:pt x="57404" y="8597"/>
                  </a:lnTo>
                  <a:lnTo>
                    <a:pt x="57284" y="17919"/>
                  </a:lnTo>
                  <a:lnTo>
                    <a:pt x="56680" y="21513"/>
                  </a:lnTo>
                  <a:lnTo>
                    <a:pt x="55219" y="26530"/>
                  </a:lnTo>
                  <a:lnTo>
                    <a:pt x="53771" y="30111"/>
                  </a:lnTo>
                  <a:lnTo>
                    <a:pt x="50139" y="33705"/>
                  </a:lnTo>
                  <a:lnTo>
                    <a:pt x="47231" y="33705"/>
                  </a:lnTo>
                  <a:lnTo>
                    <a:pt x="38525" y="34105"/>
                  </a:lnTo>
                  <a:lnTo>
                    <a:pt x="29884" y="34239"/>
                  </a:lnTo>
                  <a:lnTo>
                    <a:pt x="53219" y="34239"/>
                  </a:lnTo>
                  <a:lnTo>
                    <a:pt x="55943" y="31546"/>
                  </a:lnTo>
                  <a:lnTo>
                    <a:pt x="57404" y="27241"/>
                  </a:lnTo>
                  <a:lnTo>
                    <a:pt x="58127" y="25819"/>
                  </a:lnTo>
                  <a:lnTo>
                    <a:pt x="58127" y="23660"/>
                  </a:lnTo>
                  <a:lnTo>
                    <a:pt x="58851" y="22224"/>
                  </a:lnTo>
                  <a:lnTo>
                    <a:pt x="58851" y="20789"/>
                  </a:lnTo>
                  <a:lnTo>
                    <a:pt x="60312" y="19354"/>
                  </a:lnTo>
                  <a:lnTo>
                    <a:pt x="61036" y="19354"/>
                  </a:lnTo>
                  <a:lnTo>
                    <a:pt x="61760" y="18643"/>
                  </a:lnTo>
                  <a:lnTo>
                    <a:pt x="62484" y="18643"/>
                  </a:lnTo>
                  <a:lnTo>
                    <a:pt x="62484" y="7886"/>
                  </a:lnTo>
                  <a:lnTo>
                    <a:pt x="61760" y="7162"/>
                  </a:lnTo>
                  <a:lnTo>
                    <a:pt x="61036" y="7162"/>
                  </a:lnTo>
                  <a:lnTo>
                    <a:pt x="54548" y="2682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670979" y="5520471"/>
              <a:ext cx="52069" cy="28575"/>
            </a:xfrm>
            <a:custGeom>
              <a:avLst/>
              <a:gdLst/>
              <a:ahLst/>
              <a:cxnLst/>
              <a:rect l="l" t="t" r="r" b="b"/>
              <a:pathLst>
                <a:path w="52070" h="28575">
                  <a:moveTo>
                    <a:pt x="37389" y="723"/>
                  </a:moveTo>
                  <a:lnTo>
                    <a:pt x="24053" y="723"/>
                  </a:lnTo>
                  <a:lnTo>
                    <a:pt x="34110" y="1131"/>
                  </a:lnTo>
                  <a:lnTo>
                    <a:pt x="43967" y="2352"/>
                  </a:lnTo>
                  <a:lnTo>
                    <a:pt x="48298" y="3076"/>
                  </a:lnTo>
                  <a:lnTo>
                    <a:pt x="51181" y="6696"/>
                  </a:lnTo>
                  <a:lnTo>
                    <a:pt x="51181" y="15382"/>
                  </a:lnTo>
                  <a:lnTo>
                    <a:pt x="50457" y="19726"/>
                  </a:lnTo>
                  <a:lnTo>
                    <a:pt x="49009" y="24793"/>
                  </a:lnTo>
                  <a:lnTo>
                    <a:pt x="48298" y="26241"/>
                  </a:lnTo>
                  <a:lnTo>
                    <a:pt x="47574" y="26965"/>
                  </a:lnTo>
                  <a:lnTo>
                    <a:pt x="46850" y="28413"/>
                  </a:lnTo>
                  <a:lnTo>
                    <a:pt x="51892" y="5972"/>
                  </a:lnTo>
                  <a:lnTo>
                    <a:pt x="49009" y="2352"/>
                  </a:lnTo>
                  <a:lnTo>
                    <a:pt x="44691" y="1628"/>
                  </a:lnTo>
                  <a:lnTo>
                    <a:pt x="37389" y="723"/>
                  </a:lnTo>
                  <a:close/>
                </a:path>
                <a:path w="52070" h="28575">
                  <a:moveTo>
                    <a:pt x="24776" y="0"/>
                  </a:moveTo>
                  <a:lnTo>
                    <a:pt x="14582" y="407"/>
                  </a:lnTo>
                  <a:lnTo>
                    <a:pt x="4318" y="1628"/>
                  </a:lnTo>
                  <a:lnTo>
                    <a:pt x="2159" y="2352"/>
                  </a:lnTo>
                  <a:lnTo>
                    <a:pt x="0" y="3800"/>
                  </a:lnTo>
                  <a:lnTo>
                    <a:pt x="2159" y="3076"/>
                  </a:lnTo>
                  <a:lnTo>
                    <a:pt x="3606" y="2352"/>
                  </a:lnTo>
                  <a:lnTo>
                    <a:pt x="13863" y="1131"/>
                  </a:lnTo>
                  <a:lnTo>
                    <a:pt x="24053" y="723"/>
                  </a:lnTo>
                  <a:lnTo>
                    <a:pt x="37389" y="723"/>
                  </a:lnTo>
                  <a:lnTo>
                    <a:pt x="34834" y="407"/>
                  </a:lnTo>
                  <a:lnTo>
                    <a:pt x="24776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654296" y="5524499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700" h="9525">
                  <a:moveTo>
                    <a:pt x="12192" y="0"/>
                  </a:moveTo>
                  <a:lnTo>
                    <a:pt x="9906" y="1435"/>
                  </a:lnTo>
                  <a:lnTo>
                    <a:pt x="6096" y="1435"/>
                  </a:lnTo>
                  <a:lnTo>
                    <a:pt x="4572" y="1435"/>
                  </a:lnTo>
                  <a:lnTo>
                    <a:pt x="2438" y="1435"/>
                  </a:lnTo>
                  <a:lnTo>
                    <a:pt x="0" y="0"/>
                  </a:lnTo>
                  <a:lnTo>
                    <a:pt x="2438" y="3581"/>
                  </a:lnTo>
                  <a:lnTo>
                    <a:pt x="3048" y="9321"/>
                  </a:lnTo>
                  <a:lnTo>
                    <a:pt x="4572" y="8737"/>
                  </a:lnTo>
                  <a:lnTo>
                    <a:pt x="4572" y="9321"/>
                  </a:lnTo>
                  <a:lnTo>
                    <a:pt x="5562" y="9017"/>
                  </a:lnTo>
                  <a:lnTo>
                    <a:pt x="6096" y="9321"/>
                  </a:lnTo>
                  <a:lnTo>
                    <a:pt x="6096" y="8851"/>
                  </a:lnTo>
                  <a:lnTo>
                    <a:pt x="6858" y="8610"/>
                  </a:lnTo>
                  <a:lnTo>
                    <a:pt x="9144" y="9321"/>
                  </a:lnTo>
                  <a:lnTo>
                    <a:pt x="9232" y="8610"/>
                  </a:lnTo>
                  <a:lnTo>
                    <a:pt x="9906" y="358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689351" y="5439156"/>
              <a:ext cx="106680" cy="45720"/>
            </a:xfrm>
            <a:custGeom>
              <a:avLst/>
              <a:gdLst/>
              <a:ahLst/>
              <a:cxnLst/>
              <a:rect l="l" t="t" r="r" b="b"/>
              <a:pathLst>
                <a:path w="106679" h="45720">
                  <a:moveTo>
                    <a:pt x="95059" y="0"/>
                  </a:moveTo>
                  <a:lnTo>
                    <a:pt x="11607" y="0"/>
                  </a:lnTo>
                  <a:lnTo>
                    <a:pt x="3140" y="34357"/>
                  </a:lnTo>
                  <a:lnTo>
                    <a:pt x="0" y="45720"/>
                  </a:lnTo>
                  <a:lnTo>
                    <a:pt x="106679" y="45720"/>
                  </a:lnTo>
                  <a:lnTo>
                    <a:pt x="103537" y="34357"/>
                  </a:lnTo>
                  <a:lnTo>
                    <a:pt x="95059" y="0"/>
                  </a:lnTo>
                  <a:close/>
                </a:path>
              </a:pathLst>
            </a:custGeom>
            <a:solidFill>
              <a:srgbClr val="D1EC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562856" y="5419343"/>
              <a:ext cx="360045" cy="73660"/>
            </a:xfrm>
            <a:custGeom>
              <a:avLst/>
              <a:gdLst/>
              <a:ahLst/>
              <a:cxnLst/>
              <a:rect l="l" t="t" r="r" b="b"/>
              <a:pathLst>
                <a:path w="360045" h="73660">
                  <a:moveTo>
                    <a:pt x="243840" y="68072"/>
                  </a:moveTo>
                  <a:lnTo>
                    <a:pt x="241668" y="65532"/>
                  </a:lnTo>
                  <a:lnTo>
                    <a:pt x="238772" y="65532"/>
                  </a:lnTo>
                  <a:lnTo>
                    <a:pt x="116471" y="65532"/>
                  </a:lnTo>
                  <a:lnTo>
                    <a:pt x="114300" y="68072"/>
                  </a:lnTo>
                  <a:lnTo>
                    <a:pt x="114300" y="73152"/>
                  </a:lnTo>
                  <a:lnTo>
                    <a:pt x="243840" y="73152"/>
                  </a:lnTo>
                  <a:lnTo>
                    <a:pt x="243840" y="68072"/>
                  </a:lnTo>
                  <a:close/>
                </a:path>
                <a:path w="360045" h="73660">
                  <a:moveTo>
                    <a:pt x="26822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324" y="30480"/>
                  </a:lnTo>
                  <a:lnTo>
                    <a:pt x="2324" y="35560"/>
                  </a:lnTo>
                  <a:lnTo>
                    <a:pt x="268224" y="35560"/>
                  </a:lnTo>
                  <a:lnTo>
                    <a:pt x="268224" y="30480"/>
                  </a:lnTo>
                  <a:lnTo>
                    <a:pt x="268224" y="0"/>
                  </a:lnTo>
                  <a:close/>
                </a:path>
                <a:path w="360045" h="73660">
                  <a:moveTo>
                    <a:pt x="359651" y="0"/>
                  </a:moveTo>
                  <a:lnTo>
                    <a:pt x="327660" y="0"/>
                  </a:lnTo>
                  <a:lnTo>
                    <a:pt x="327660" y="30480"/>
                  </a:lnTo>
                  <a:lnTo>
                    <a:pt x="327660" y="35560"/>
                  </a:lnTo>
                  <a:lnTo>
                    <a:pt x="357327" y="35560"/>
                  </a:lnTo>
                  <a:lnTo>
                    <a:pt x="357327" y="30480"/>
                  </a:lnTo>
                  <a:lnTo>
                    <a:pt x="359651" y="30480"/>
                  </a:lnTo>
                  <a:lnTo>
                    <a:pt x="359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562856" y="5192267"/>
              <a:ext cx="360045" cy="227329"/>
            </a:xfrm>
            <a:custGeom>
              <a:avLst/>
              <a:gdLst/>
              <a:ahLst/>
              <a:cxnLst/>
              <a:rect l="l" t="t" r="r" b="b"/>
              <a:pathLst>
                <a:path w="360045" h="227329">
                  <a:moveTo>
                    <a:pt x="359664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0" y="227076"/>
                  </a:lnTo>
                  <a:lnTo>
                    <a:pt x="359664" y="227076"/>
                  </a:lnTo>
                  <a:lnTo>
                    <a:pt x="359664" y="20574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576572" y="5205983"/>
              <a:ext cx="330835" cy="200025"/>
            </a:xfrm>
            <a:custGeom>
              <a:avLst/>
              <a:gdLst/>
              <a:ahLst/>
              <a:cxnLst/>
              <a:rect l="l" t="t" r="r" b="b"/>
              <a:pathLst>
                <a:path w="330835" h="200025">
                  <a:moveTo>
                    <a:pt x="330708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0" y="199644"/>
                  </a:lnTo>
                  <a:lnTo>
                    <a:pt x="330708" y="199644"/>
                  </a:lnTo>
                  <a:lnTo>
                    <a:pt x="330708" y="192024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EC0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576572" y="5205984"/>
              <a:ext cx="330835" cy="200025"/>
            </a:xfrm>
            <a:custGeom>
              <a:avLst/>
              <a:gdLst/>
              <a:ahLst/>
              <a:cxnLst/>
              <a:rect l="l" t="t" r="r" b="b"/>
              <a:pathLst>
                <a:path w="330835" h="200025">
                  <a:moveTo>
                    <a:pt x="330708" y="0"/>
                  </a:moveTo>
                  <a:lnTo>
                    <a:pt x="0" y="199644"/>
                  </a:lnTo>
                  <a:lnTo>
                    <a:pt x="330708" y="199644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99B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576572" y="5384291"/>
              <a:ext cx="330835" cy="21590"/>
            </a:xfrm>
            <a:custGeom>
              <a:avLst/>
              <a:gdLst/>
              <a:ahLst/>
              <a:cxnLst/>
              <a:rect l="l" t="t" r="r" b="b"/>
              <a:pathLst>
                <a:path w="330835" h="21589">
                  <a:moveTo>
                    <a:pt x="330708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0" y="21336"/>
                  </a:lnTo>
                  <a:lnTo>
                    <a:pt x="330708" y="21336"/>
                  </a:lnTo>
                  <a:lnTo>
                    <a:pt x="330708" y="13716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576572" y="5184647"/>
              <a:ext cx="330835" cy="213360"/>
            </a:xfrm>
            <a:custGeom>
              <a:avLst/>
              <a:gdLst/>
              <a:ahLst/>
              <a:cxnLst/>
              <a:rect l="l" t="t" r="r" b="b"/>
              <a:pathLst>
                <a:path w="330835" h="213360">
                  <a:moveTo>
                    <a:pt x="330708" y="0"/>
                  </a:moveTo>
                  <a:lnTo>
                    <a:pt x="185813" y="0"/>
                  </a:lnTo>
                  <a:lnTo>
                    <a:pt x="178066" y="1409"/>
                  </a:lnTo>
                  <a:lnTo>
                    <a:pt x="171627" y="5194"/>
                  </a:lnTo>
                  <a:lnTo>
                    <a:pt x="166979" y="10756"/>
                  </a:lnTo>
                  <a:lnTo>
                    <a:pt x="165023" y="16243"/>
                  </a:lnTo>
                  <a:lnTo>
                    <a:pt x="163423" y="10756"/>
                  </a:lnTo>
                  <a:lnTo>
                    <a:pt x="159004" y="5194"/>
                  </a:lnTo>
                  <a:lnTo>
                    <a:pt x="152679" y="1409"/>
                  </a:lnTo>
                  <a:lnTo>
                    <a:pt x="144983" y="0"/>
                  </a:lnTo>
                  <a:lnTo>
                    <a:pt x="0" y="0"/>
                  </a:lnTo>
                  <a:lnTo>
                    <a:pt x="0" y="202438"/>
                  </a:lnTo>
                  <a:lnTo>
                    <a:pt x="153733" y="202438"/>
                  </a:lnTo>
                  <a:lnTo>
                    <a:pt x="161747" y="206806"/>
                  </a:lnTo>
                  <a:lnTo>
                    <a:pt x="164592" y="211074"/>
                  </a:lnTo>
                  <a:lnTo>
                    <a:pt x="164592" y="213360"/>
                  </a:lnTo>
                  <a:lnTo>
                    <a:pt x="165354" y="212229"/>
                  </a:lnTo>
                  <a:lnTo>
                    <a:pt x="166116" y="213360"/>
                  </a:lnTo>
                  <a:lnTo>
                    <a:pt x="166116" y="211099"/>
                  </a:lnTo>
                  <a:lnTo>
                    <a:pt x="168986" y="206806"/>
                  </a:lnTo>
                  <a:lnTo>
                    <a:pt x="177038" y="202438"/>
                  </a:lnTo>
                  <a:lnTo>
                    <a:pt x="330708" y="202438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730502" y="5186170"/>
              <a:ext cx="13970" cy="212090"/>
            </a:xfrm>
            <a:custGeom>
              <a:avLst/>
              <a:gdLst/>
              <a:ahLst/>
              <a:cxnLst/>
              <a:rect l="l" t="t" r="r" b="b"/>
              <a:pathLst>
                <a:path w="13970" h="212089">
                  <a:moveTo>
                    <a:pt x="0" y="0"/>
                  </a:moveTo>
                  <a:lnTo>
                    <a:pt x="0" y="202336"/>
                  </a:lnTo>
                  <a:lnTo>
                    <a:pt x="5638" y="204533"/>
                  </a:lnTo>
                  <a:lnTo>
                    <a:pt x="10477" y="207454"/>
                  </a:lnTo>
                  <a:lnTo>
                    <a:pt x="13716" y="211836"/>
                  </a:lnTo>
                  <a:lnTo>
                    <a:pt x="13716" y="17538"/>
                  </a:lnTo>
                  <a:lnTo>
                    <a:pt x="12903" y="16802"/>
                  </a:lnTo>
                  <a:lnTo>
                    <a:pt x="12903" y="15341"/>
                  </a:lnTo>
                  <a:lnTo>
                    <a:pt x="12903" y="8763"/>
                  </a:lnTo>
                  <a:lnTo>
                    <a:pt x="7251" y="2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597908" y="5210556"/>
              <a:ext cx="74930" cy="5080"/>
            </a:xfrm>
            <a:custGeom>
              <a:avLst/>
              <a:gdLst/>
              <a:ahLst/>
              <a:cxnLst/>
              <a:rect l="l" t="t" r="r" b="b"/>
              <a:pathLst>
                <a:path w="74929" h="5079">
                  <a:moveTo>
                    <a:pt x="746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74675" y="4572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EC3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597908" y="5228843"/>
              <a:ext cx="288290" cy="134620"/>
            </a:xfrm>
            <a:custGeom>
              <a:avLst/>
              <a:gdLst/>
              <a:ahLst/>
              <a:cxnLst/>
              <a:rect l="l" t="t" r="r" b="b"/>
              <a:pathLst>
                <a:path w="288289" h="134620">
                  <a:moveTo>
                    <a:pt x="121907" y="128016"/>
                  </a:moveTo>
                  <a:lnTo>
                    <a:pt x="28956" y="128016"/>
                  </a:lnTo>
                  <a:lnTo>
                    <a:pt x="28956" y="134112"/>
                  </a:lnTo>
                  <a:lnTo>
                    <a:pt x="121907" y="134112"/>
                  </a:lnTo>
                  <a:lnTo>
                    <a:pt x="121907" y="128016"/>
                  </a:lnTo>
                  <a:close/>
                </a:path>
                <a:path w="288289" h="134620">
                  <a:moveTo>
                    <a:pt x="121907" y="115824"/>
                  </a:moveTo>
                  <a:lnTo>
                    <a:pt x="28956" y="115824"/>
                  </a:lnTo>
                  <a:lnTo>
                    <a:pt x="28956" y="120396"/>
                  </a:lnTo>
                  <a:lnTo>
                    <a:pt x="121907" y="120396"/>
                  </a:lnTo>
                  <a:lnTo>
                    <a:pt x="121907" y="115824"/>
                  </a:lnTo>
                  <a:close/>
                </a:path>
                <a:path w="288289" h="134620">
                  <a:moveTo>
                    <a:pt x="121907" y="103644"/>
                  </a:moveTo>
                  <a:lnTo>
                    <a:pt x="0" y="103644"/>
                  </a:lnTo>
                  <a:lnTo>
                    <a:pt x="0" y="106680"/>
                  </a:lnTo>
                  <a:lnTo>
                    <a:pt x="121907" y="106680"/>
                  </a:lnTo>
                  <a:lnTo>
                    <a:pt x="121907" y="103644"/>
                  </a:lnTo>
                  <a:close/>
                </a:path>
                <a:path w="288289" h="134620">
                  <a:moveTo>
                    <a:pt x="121907" y="88392"/>
                  </a:moveTo>
                  <a:lnTo>
                    <a:pt x="0" y="88392"/>
                  </a:lnTo>
                  <a:lnTo>
                    <a:pt x="0" y="92964"/>
                  </a:lnTo>
                  <a:lnTo>
                    <a:pt x="121907" y="92964"/>
                  </a:lnTo>
                  <a:lnTo>
                    <a:pt x="121907" y="88392"/>
                  </a:lnTo>
                  <a:close/>
                </a:path>
                <a:path w="288289" h="134620">
                  <a:moveTo>
                    <a:pt x="121907" y="77724"/>
                  </a:moveTo>
                  <a:lnTo>
                    <a:pt x="0" y="77724"/>
                  </a:lnTo>
                  <a:lnTo>
                    <a:pt x="0" y="80772"/>
                  </a:lnTo>
                  <a:lnTo>
                    <a:pt x="121907" y="80772"/>
                  </a:lnTo>
                  <a:lnTo>
                    <a:pt x="121907" y="77724"/>
                  </a:lnTo>
                  <a:close/>
                </a:path>
                <a:path w="288289" h="134620">
                  <a:moveTo>
                    <a:pt x="121907" y="64008"/>
                  </a:moveTo>
                  <a:lnTo>
                    <a:pt x="0" y="64008"/>
                  </a:lnTo>
                  <a:lnTo>
                    <a:pt x="0" y="68580"/>
                  </a:lnTo>
                  <a:lnTo>
                    <a:pt x="121907" y="68580"/>
                  </a:lnTo>
                  <a:lnTo>
                    <a:pt x="121907" y="64008"/>
                  </a:lnTo>
                  <a:close/>
                </a:path>
                <a:path w="288289" h="134620">
                  <a:moveTo>
                    <a:pt x="121907" y="50292"/>
                  </a:moveTo>
                  <a:lnTo>
                    <a:pt x="0" y="50292"/>
                  </a:lnTo>
                  <a:lnTo>
                    <a:pt x="0" y="54864"/>
                  </a:lnTo>
                  <a:lnTo>
                    <a:pt x="121907" y="54864"/>
                  </a:lnTo>
                  <a:lnTo>
                    <a:pt x="121907" y="50292"/>
                  </a:lnTo>
                  <a:close/>
                </a:path>
                <a:path w="288289" h="134620">
                  <a:moveTo>
                    <a:pt x="121907" y="38100"/>
                  </a:moveTo>
                  <a:lnTo>
                    <a:pt x="0" y="38100"/>
                  </a:lnTo>
                  <a:lnTo>
                    <a:pt x="0" y="42672"/>
                  </a:lnTo>
                  <a:lnTo>
                    <a:pt x="121907" y="42672"/>
                  </a:lnTo>
                  <a:lnTo>
                    <a:pt x="121907" y="38100"/>
                  </a:lnTo>
                  <a:close/>
                </a:path>
                <a:path w="288289" h="134620">
                  <a:moveTo>
                    <a:pt x="121907" y="25908"/>
                  </a:moveTo>
                  <a:lnTo>
                    <a:pt x="0" y="25908"/>
                  </a:lnTo>
                  <a:lnTo>
                    <a:pt x="0" y="30480"/>
                  </a:lnTo>
                  <a:lnTo>
                    <a:pt x="121907" y="30480"/>
                  </a:lnTo>
                  <a:lnTo>
                    <a:pt x="121907" y="25908"/>
                  </a:lnTo>
                  <a:close/>
                </a:path>
                <a:path w="288289" h="134620">
                  <a:moveTo>
                    <a:pt x="121907" y="12204"/>
                  </a:moveTo>
                  <a:lnTo>
                    <a:pt x="0" y="12204"/>
                  </a:lnTo>
                  <a:lnTo>
                    <a:pt x="0" y="15240"/>
                  </a:lnTo>
                  <a:lnTo>
                    <a:pt x="121907" y="15240"/>
                  </a:lnTo>
                  <a:lnTo>
                    <a:pt x="121907" y="12204"/>
                  </a:lnTo>
                  <a:close/>
                </a:path>
                <a:path w="288289" h="134620">
                  <a:moveTo>
                    <a:pt x="1219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21907" y="3048"/>
                  </a:lnTo>
                  <a:lnTo>
                    <a:pt x="121907" y="0"/>
                  </a:lnTo>
                  <a:close/>
                </a:path>
                <a:path w="288289" h="134620">
                  <a:moveTo>
                    <a:pt x="288036" y="128016"/>
                  </a:moveTo>
                  <a:lnTo>
                    <a:pt x="164592" y="128016"/>
                  </a:lnTo>
                  <a:lnTo>
                    <a:pt x="164592" y="134112"/>
                  </a:lnTo>
                  <a:lnTo>
                    <a:pt x="288036" y="134112"/>
                  </a:lnTo>
                  <a:lnTo>
                    <a:pt x="288036" y="128016"/>
                  </a:lnTo>
                  <a:close/>
                </a:path>
                <a:path w="288289" h="134620">
                  <a:moveTo>
                    <a:pt x="288036" y="115824"/>
                  </a:moveTo>
                  <a:lnTo>
                    <a:pt x="164592" y="115824"/>
                  </a:lnTo>
                  <a:lnTo>
                    <a:pt x="164592" y="120396"/>
                  </a:lnTo>
                  <a:lnTo>
                    <a:pt x="288036" y="120396"/>
                  </a:lnTo>
                  <a:lnTo>
                    <a:pt x="288036" y="115824"/>
                  </a:lnTo>
                  <a:close/>
                </a:path>
                <a:path w="288289" h="134620">
                  <a:moveTo>
                    <a:pt x="288036" y="103644"/>
                  </a:moveTo>
                  <a:lnTo>
                    <a:pt x="164592" y="103644"/>
                  </a:lnTo>
                  <a:lnTo>
                    <a:pt x="164592" y="106680"/>
                  </a:lnTo>
                  <a:lnTo>
                    <a:pt x="288036" y="106680"/>
                  </a:lnTo>
                  <a:lnTo>
                    <a:pt x="288036" y="103644"/>
                  </a:lnTo>
                  <a:close/>
                </a:path>
                <a:path w="288289" h="134620">
                  <a:moveTo>
                    <a:pt x="288036" y="88392"/>
                  </a:moveTo>
                  <a:lnTo>
                    <a:pt x="164592" y="88392"/>
                  </a:lnTo>
                  <a:lnTo>
                    <a:pt x="164592" y="92964"/>
                  </a:lnTo>
                  <a:lnTo>
                    <a:pt x="288036" y="92964"/>
                  </a:lnTo>
                  <a:lnTo>
                    <a:pt x="288036" y="88392"/>
                  </a:lnTo>
                  <a:close/>
                </a:path>
                <a:path w="288289" h="134620">
                  <a:moveTo>
                    <a:pt x="288036" y="77724"/>
                  </a:moveTo>
                  <a:lnTo>
                    <a:pt x="164592" y="77724"/>
                  </a:lnTo>
                  <a:lnTo>
                    <a:pt x="164592" y="80772"/>
                  </a:lnTo>
                  <a:lnTo>
                    <a:pt x="288036" y="80772"/>
                  </a:lnTo>
                  <a:lnTo>
                    <a:pt x="288036" y="77724"/>
                  </a:lnTo>
                  <a:close/>
                </a:path>
                <a:path w="288289" h="134620">
                  <a:moveTo>
                    <a:pt x="288036" y="64008"/>
                  </a:moveTo>
                  <a:lnTo>
                    <a:pt x="164592" y="64008"/>
                  </a:lnTo>
                  <a:lnTo>
                    <a:pt x="164592" y="68580"/>
                  </a:lnTo>
                  <a:lnTo>
                    <a:pt x="288036" y="68580"/>
                  </a:lnTo>
                  <a:lnTo>
                    <a:pt x="288036" y="64008"/>
                  </a:lnTo>
                  <a:close/>
                </a:path>
                <a:path w="288289" h="134620">
                  <a:moveTo>
                    <a:pt x="288036" y="50292"/>
                  </a:moveTo>
                  <a:lnTo>
                    <a:pt x="164592" y="50292"/>
                  </a:lnTo>
                  <a:lnTo>
                    <a:pt x="164592" y="54864"/>
                  </a:lnTo>
                  <a:lnTo>
                    <a:pt x="288036" y="54864"/>
                  </a:lnTo>
                  <a:lnTo>
                    <a:pt x="288036" y="50292"/>
                  </a:lnTo>
                  <a:close/>
                </a:path>
                <a:path w="288289" h="134620">
                  <a:moveTo>
                    <a:pt x="288036" y="38100"/>
                  </a:moveTo>
                  <a:lnTo>
                    <a:pt x="164592" y="38100"/>
                  </a:lnTo>
                  <a:lnTo>
                    <a:pt x="164592" y="42672"/>
                  </a:lnTo>
                  <a:lnTo>
                    <a:pt x="288036" y="42672"/>
                  </a:lnTo>
                  <a:lnTo>
                    <a:pt x="288036" y="38100"/>
                  </a:lnTo>
                  <a:close/>
                </a:path>
                <a:path w="288289" h="134620">
                  <a:moveTo>
                    <a:pt x="288036" y="25908"/>
                  </a:moveTo>
                  <a:lnTo>
                    <a:pt x="164592" y="25908"/>
                  </a:lnTo>
                  <a:lnTo>
                    <a:pt x="164592" y="30480"/>
                  </a:lnTo>
                  <a:lnTo>
                    <a:pt x="288036" y="30480"/>
                  </a:lnTo>
                  <a:lnTo>
                    <a:pt x="288036" y="25908"/>
                  </a:lnTo>
                  <a:close/>
                </a:path>
                <a:path w="288289" h="134620">
                  <a:moveTo>
                    <a:pt x="288036" y="12204"/>
                  </a:moveTo>
                  <a:lnTo>
                    <a:pt x="164592" y="12204"/>
                  </a:lnTo>
                  <a:lnTo>
                    <a:pt x="164592" y="15240"/>
                  </a:lnTo>
                  <a:lnTo>
                    <a:pt x="288036" y="15240"/>
                  </a:lnTo>
                  <a:lnTo>
                    <a:pt x="288036" y="12204"/>
                  </a:lnTo>
                  <a:close/>
                </a:path>
                <a:path w="288289" h="134620">
                  <a:moveTo>
                    <a:pt x="288036" y="0"/>
                  </a:moveTo>
                  <a:lnTo>
                    <a:pt x="164592" y="0"/>
                  </a:lnTo>
                  <a:lnTo>
                    <a:pt x="164592" y="3048"/>
                  </a:lnTo>
                  <a:lnTo>
                    <a:pt x="288036" y="304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495799" y="5338572"/>
              <a:ext cx="131445" cy="167640"/>
            </a:xfrm>
            <a:custGeom>
              <a:avLst/>
              <a:gdLst/>
              <a:ahLst/>
              <a:cxnLst/>
              <a:rect l="l" t="t" r="r" b="b"/>
              <a:pathLst>
                <a:path w="131445" h="167639">
                  <a:moveTo>
                    <a:pt x="126695" y="0"/>
                  </a:moveTo>
                  <a:lnTo>
                    <a:pt x="122326" y="0"/>
                  </a:lnTo>
                  <a:lnTo>
                    <a:pt x="3644" y="0"/>
                  </a:lnTo>
                  <a:lnTo>
                    <a:pt x="0" y="3644"/>
                  </a:lnTo>
                  <a:lnTo>
                    <a:pt x="0" y="163995"/>
                  </a:lnTo>
                  <a:lnTo>
                    <a:pt x="3644" y="167640"/>
                  </a:lnTo>
                  <a:lnTo>
                    <a:pt x="126695" y="167640"/>
                  </a:lnTo>
                  <a:lnTo>
                    <a:pt x="131064" y="163995"/>
                  </a:lnTo>
                  <a:lnTo>
                    <a:pt x="131064" y="3644"/>
                  </a:lnTo>
                  <a:lnTo>
                    <a:pt x="126695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558284" y="5495544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5918" y="0"/>
                  </a:moveTo>
                  <a:lnTo>
                    <a:pt x="1701" y="0"/>
                  </a:lnTo>
                  <a:lnTo>
                    <a:pt x="0" y="1358"/>
                  </a:lnTo>
                  <a:lnTo>
                    <a:pt x="0" y="3048"/>
                  </a:lnTo>
                  <a:lnTo>
                    <a:pt x="0" y="4737"/>
                  </a:lnTo>
                  <a:lnTo>
                    <a:pt x="1701" y="6096"/>
                  </a:lnTo>
                  <a:lnTo>
                    <a:pt x="5918" y="6096"/>
                  </a:lnTo>
                  <a:lnTo>
                    <a:pt x="7620" y="4737"/>
                  </a:lnTo>
                  <a:lnTo>
                    <a:pt x="7620" y="1358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410455" y="5370572"/>
              <a:ext cx="102235" cy="120650"/>
            </a:xfrm>
            <a:custGeom>
              <a:avLst/>
              <a:gdLst/>
              <a:ahLst/>
              <a:cxnLst/>
              <a:rect l="l" t="t" r="r" b="b"/>
              <a:pathLst>
                <a:path w="102235" h="120650">
                  <a:moveTo>
                    <a:pt x="86182" y="0"/>
                  </a:moveTo>
                  <a:lnTo>
                    <a:pt x="80378" y="723"/>
                  </a:lnTo>
                  <a:lnTo>
                    <a:pt x="0" y="7988"/>
                  </a:lnTo>
                  <a:lnTo>
                    <a:pt x="10134" y="120396"/>
                  </a:lnTo>
                  <a:lnTo>
                    <a:pt x="90525" y="113144"/>
                  </a:lnTo>
                  <a:lnTo>
                    <a:pt x="95592" y="112420"/>
                  </a:lnTo>
                  <a:lnTo>
                    <a:pt x="99936" y="114592"/>
                  </a:lnTo>
                  <a:lnTo>
                    <a:pt x="102108" y="118224"/>
                  </a:lnTo>
                  <a:lnTo>
                    <a:pt x="92697" y="10160"/>
                  </a:lnTo>
                  <a:lnTo>
                    <a:pt x="92697" y="8712"/>
                  </a:lnTo>
                  <a:lnTo>
                    <a:pt x="91249" y="3632"/>
                  </a:lnTo>
                  <a:lnTo>
                    <a:pt x="86182" y="0"/>
                  </a:lnTo>
                  <a:close/>
                </a:path>
              </a:pathLst>
            </a:custGeom>
            <a:solidFill>
              <a:srgbClr val="8FC4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407408" y="5356860"/>
              <a:ext cx="1905" cy="134620"/>
            </a:xfrm>
            <a:custGeom>
              <a:avLst/>
              <a:gdLst/>
              <a:ahLst/>
              <a:cxnLst/>
              <a:rect l="l" t="t" r="r" b="b"/>
              <a:pathLst>
                <a:path w="1904" h="134620">
                  <a:moveTo>
                    <a:pt x="0" y="134112"/>
                  </a:moveTo>
                  <a:lnTo>
                    <a:pt x="1524" y="134112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408932" y="5353811"/>
              <a:ext cx="203200" cy="137160"/>
            </a:xfrm>
            <a:custGeom>
              <a:avLst/>
              <a:gdLst/>
              <a:ahLst/>
              <a:cxnLst/>
              <a:rect l="l" t="t" r="r" b="b"/>
              <a:pathLst>
                <a:path w="203200" h="137160">
                  <a:moveTo>
                    <a:pt x="202692" y="0"/>
                  </a:moveTo>
                  <a:lnTo>
                    <a:pt x="107899" y="0"/>
                  </a:lnTo>
                  <a:lnTo>
                    <a:pt x="102108" y="5156"/>
                  </a:lnTo>
                  <a:lnTo>
                    <a:pt x="102108" y="11798"/>
                  </a:lnTo>
                  <a:lnTo>
                    <a:pt x="102108" y="12534"/>
                  </a:lnTo>
                  <a:lnTo>
                    <a:pt x="101384" y="12534"/>
                  </a:lnTo>
                  <a:lnTo>
                    <a:pt x="101384" y="11798"/>
                  </a:lnTo>
                  <a:lnTo>
                    <a:pt x="102108" y="11798"/>
                  </a:lnTo>
                  <a:lnTo>
                    <a:pt x="101384" y="5156"/>
                  </a:lnTo>
                  <a:lnTo>
                    <a:pt x="95542" y="0"/>
                  </a:lnTo>
                  <a:lnTo>
                    <a:pt x="0" y="0"/>
                  </a:lnTo>
                  <a:lnTo>
                    <a:pt x="0" y="129781"/>
                  </a:lnTo>
                  <a:lnTo>
                    <a:pt x="94818" y="129781"/>
                  </a:lnTo>
                  <a:lnTo>
                    <a:pt x="99187" y="132740"/>
                  </a:lnTo>
                  <a:lnTo>
                    <a:pt x="102108" y="137160"/>
                  </a:lnTo>
                  <a:lnTo>
                    <a:pt x="104279" y="132740"/>
                  </a:lnTo>
                  <a:lnTo>
                    <a:pt x="109347" y="129781"/>
                  </a:lnTo>
                  <a:lnTo>
                    <a:pt x="202692" y="129781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503419" y="5355331"/>
              <a:ext cx="7620" cy="135890"/>
            </a:xfrm>
            <a:custGeom>
              <a:avLst/>
              <a:gdLst/>
              <a:ahLst/>
              <a:cxnLst/>
              <a:rect l="l" t="t" r="r" b="b"/>
              <a:pathLst>
                <a:path w="7620" h="135889">
                  <a:moveTo>
                    <a:pt x="0" y="0"/>
                  </a:moveTo>
                  <a:lnTo>
                    <a:pt x="0" y="129006"/>
                  </a:lnTo>
                  <a:lnTo>
                    <a:pt x="3048" y="130479"/>
                  </a:lnTo>
                  <a:lnTo>
                    <a:pt x="5334" y="132689"/>
                  </a:lnTo>
                  <a:lnTo>
                    <a:pt x="7620" y="135635"/>
                  </a:lnTo>
                  <a:lnTo>
                    <a:pt x="7620" y="11061"/>
                  </a:lnTo>
                  <a:lnTo>
                    <a:pt x="6858" y="11061"/>
                  </a:lnTo>
                  <a:lnTo>
                    <a:pt x="6858" y="10325"/>
                  </a:lnTo>
                  <a:lnTo>
                    <a:pt x="7620" y="10325"/>
                  </a:lnTo>
                  <a:lnTo>
                    <a:pt x="7620" y="9588"/>
                  </a:lnTo>
                  <a:lnTo>
                    <a:pt x="6858" y="5905"/>
                  </a:lnTo>
                  <a:lnTo>
                    <a:pt x="3810" y="2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EC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422648" y="5370576"/>
              <a:ext cx="45720" cy="5080"/>
            </a:xfrm>
            <a:custGeom>
              <a:avLst/>
              <a:gdLst/>
              <a:ahLst/>
              <a:cxnLst/>
              <a:rect l="l" t="t" r="r" b="b"/>
              <a:pathLst>
                <a:path w="45720" h="5079">
                  <a:moveTo>
                    <a:pt x="4572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45720" y="4572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4EC3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422648" y="5382793"/>
              <a:ext cx="177165" cy="83820"/>
            </a:xfrm>
            <a:custGeom>
              <a:avLst/>
              <a:gdLst/>
              <a:ahLst/>
              <a:cxnLst/>
              <a:rect l="l" t="t" r="r" b="b"/>
              <a:pathLst>
                <a:path w="177164" h="83820">
                  <a:moveTo>
                    <a:pt x="74688" y="80746"/>
                  </a:moveTo>
                  <a:lnTo>
                    <a:pt x="0" y="80746"/>
                  </a:lnTo>
                  <a:lnTo>
                    <a:pt x="0" y="83794"/>
                  </a:lnTo>
                  <a:lnTo>
                    <a:pt x="74688" y="83794"/>
                  </a:lnTo>
                  <a:lnTo>
                    <a:pt x="74688" y="80746"/>
                  </a:lnTo>
                  <a:close/>
                </a:path>
                <a:path w="177164" h="83820">
                  <a:moveTo>
                    <a:pt x="74688" y="73139"/>
                  </a:moveTo>
                  <a:lnTo>
                    <a:pt x="0" y="73139"/>
                  </a:lnTo>
                  <a:lnTo>
                    <a:pt x="0" y="76174"/>
                  </a:lnTo>
                  <a:lnTo>
                    <a:pt x="74688" y="76174"/>
                  </a:lnTo>
                  <a:lnTo>
                    <a:pt x="74688" y="73139"/>
                  </a:lnTo>
                  <a:close/>
                </a:path>
                <a:path w="177164" h="83820">
                  <a:moveTo>
                    <a:pt x="74688" y="65506"/>
                  </a:moveTo>
                  <a:lnTo>
                    <a:pt x="0" y="65506"/>
                  </a:lnTo>
                  <a:lnTo>
                    <a:pt x="0" y="68554"/>
                  </a:lnTo>
                  <a:lnTo>
                    <a:pt x="74688" y="68554"/>
                  </a:lnTo>
                  <a:lnTo>
                    <a:pt x="74688" y="65506"/>
                  </a:lnTo>
                  <a:close/>
                </a:path>
                <a:path w="177164" h="83820">
                  <a:moveTo>
                    <a:pt x="74688" y="57886"/>
                  </a:moveTo>
                  <a:lnTo>
                    <a:pt x="0" y="57886"/>
                  </a:lnTo>
                  <a:lnTo>
                    <a:pt x="0" y="60934"/>
                  </a:lnTo>
                  <a:lnTo>
                    <a:pt x="74688" y="60934"/>
                  </a:lnTo>
                  <a:lnTo>
                    <a:pt x="74688" y="57886"/>
                  </a:lnTo>
                  <a:close/>
                </a:path>
                <a:path w="177164" h="83820">
                  <a:moveTo>
                    <a:pt x="74688" y="48742"/>
                  </a:moveTo>
                  <a:lnTo>
                    <a:pt x="0" y="48742"/>
                  </a:lnTo>
                  <a:lnTo>
                    <a:pt x="0" y="51790"/>
                  </a:lnTo>
                  <a:lnTo>
                    <a:pt x="74688" y="51790"/>
                  </a:lnTo>
                  <a:lnTo>
                    <a:pt x="74688" y="48742"/>
                  </a:lnTo>
                  <a:close/>
                </a:path>
                <a:path w="177164" h="83820">
                  <a:moveTo>
                    <a:pt x="74688" y="41122"/>
                  </a:moveTo>
                  <a:lnTo>
                    <a:pt x="0" y="41122"/>
                  </a:lnTo>
                  <a:lnTo>
                    <a:pt x="0" y="42646"/>
                  </a:lnTo>
                  <a:lnTo>
                    <a:pt x="74688" y="42646"/>
                  </a:lnTo>
                  <a:lnTo>
                    <a:pt x="74688" y="41122"/>
                  </a:lnTo>
                  <a:close/>
                </a:path>
                <a:path w="177164" h="83820">
                  <a:moveTo>
                    <a:pt x="74688" y="33502"/>
                  </a:moveTo>
                  <a:lnTo>
                    <a:pt x="0" y="33502"/>
                  </a:lnTo>
                  <a:lnTo>
                    <a:pt x="0" y="35026"/>
                  </a:lnTo>
                  <a:lnTo>
                    <a:pt x="74688" y="35026"/>
                  </a:lnTo>
                  <a:lnTo>
                    <a:pt x="74688" y="33502"/>
                  </a:lnTo>
                  <a:close/>
                </a:path>
                <a:path w="177164" h="83820">
                  <a:moveTo>
                    <a:pt x="74688" y="25882"/>
                  </a:moveTo>
                  <a:lnTo>
                    <a:pt x="0" y="25882"/>
                  </a:lnTo>
                  <a:lnTo>
                    <a:pt x="0" y="27406"/>
                  </a:lnTo>
                  <a:lnTo>
                    <a:pt x="74688" y="27406"/>
                  </a:lnTo>
                  <a:lnTo>
                    <a:pt x="74688" y="25882"/>
                  </a:lnTo>
                  <a:close/>
                </a:path>
                <a:path w="177164" h="83820">
                  <a:moveTo>
                    <a:pt x="74688" y="15214"/>
                  </a:moveTo>
                  <a:lnTo>
                    <a:pt x="0" y="15214"/>
                  </a:lnTo>
                  <a:lnTo>
                    <a:pt x="0" y="19786"/>
                  </a:lnTo>
                  <a:lnTo>
                    <a:pt x="74688" y="19786"/>
                  </a:lnTo>
                  <a:lnTo>
                    <a:pt x="74688" y="15214"/>
                  </a:lnTo>
                  <a:close/>
                </a:path>
                <a:path w="177164" h="83820">
                  <a:moveTo>
                    <a:pt x="74688" y="7594"/>
                  </a:moveTo>
                  <a:lnTo>
                    <a:pt x="0" y="7594"/>
                  </a:lnTo>
                  <a:lnTo>
                    <a:pt x="0" y="10642"/>
                  </a:lnTo>
                  <a:lnTo>
                    <a:pt x="74688" y="10642"/>
                  </a:lnTo>
                  <a:lnTo>
                    <a:pt x="74688" y="7594"/>
                  </a:lnTo>
                  <a:close/>
                </a:path>
                <a:path w="177164" h="83820">
                  <a:moveTo>
                    <a:pt x="74688" y="0"/>
                  </a:moveTo>
                  <a:lnTo>
                    <a:pt x="0" y="0"/>
                  </a:lnTo>
                  <a:lnTo>
                    <a:pt x="0" y="3022"/>
                  </a:lnTo>
                  <a:lnTo>
                    <a:pt x="74688" y="3022"/>
                  </a:lnTo>
                  <a:lnTo>
                    <a:pt x="74688" y="0"/>
                  </a:lnTo>
                  <a:close/>
                </a:path>
                <a:path w="177164" h="83820">
                  <a:moveTo>
                    <a:pt x="176784" y="80746"/>
                  </a:moveTo>
                  <a:lnTo>
                    <a:pt x="100584" y="80746"/>
                  </a:lnTo>
                  <a:lnTo>
                    <a:pt x="100584" y="83794"/>
                  </a:lnTo>
                  <a:lnTo>
                    <a:pt x="176784" y="83794"/>
                  </a:lnTo>
                  <a:lnTo>
                    <a:pt x="176784" y="80746"/>
                  </a:lnTo>
                  <a:close/>
                </a:path>
                <a:path w="177164" h="83820">
                  <a:moveTo>
                    <a:pt x="176784" y="73139"/>
                  </a:moveTo>
                  <a:lnTo>
                    <a:pt x="100584" y="73139"/>
                  </a:lnTo>
                  <a:lnTo>
                    <a:pt x="100584" y="76174"/>
                  </a:lnTo>
                  <a:lnTo>
                    <a:pt x="176784" y="76174"/>
                  </a:lnTo>
                  <a:lnTo>
                    <a:pt x="176784" y="73139"/>
                  </a:lnTo>
                  <a:close/>
                </a:path>
                <a:path w="177164" h="83820">
                  <a:moveTo>
                    <a:pt x="176784" y="65506"/>
                  </a:moveTo>
                  <a:lnTo>
                    <a:pt x="100584" y="65506"/>
                  </a:lnTo>
                  <a:lnTo>
                    <a:pt x="100584" y="68554"/>
                  </a:lnTo>
                  <a:lnTo>
                    <a:pt x="176784" y="68554"/>
                  </a:lnTo>
                  <a:lnTo>
                    <a:pt x="176784" y="65506"/>
                  </a:lnTo>
                  <a:close/>
                </a:path>
                <a:path w="177164" h="83820">
                  <a:moveTo>
                    <a:pt x="176784" y="57886"/>
                  </a:moveTo>
                  <a:lnTo>
                    <a:pt x="100584" y="57886"/>
                  </a:lnTo>
                  <a:lnTo>
                    <a:pt x="100584" y="60934"/>
                  </a:lnTo>
                  <a:lnTo>
                    <a:pt x="176784" y="60934"/>
                  </a:lnTo>
                  <a:lnTo>
                    <a:pt x="176784" y="57886"/>
                  </a:lnTo>
                  <a:close/>
                </a:path>
                <a:path w="177164" h="83820">
                  <a:moveTo>
                    <a:pt x="176784" y="48742"/>
                  </a:moveTo>
                  <a:lnTo>
                    <a:pt x="100584" y="48742"/>
                  </a:lnTo>
                  <a:lnTo>
                    <a:pt x="100584" y="51790"/>
                  </a:lnTo>
                  <a:lnTo>
                    <a:pt x="176784" y="51790"/>
                  </a:lnTo>
                  <a:lnTo>
                    <a:pt x="176784" y="48742"/>
                  </a:lnTo>
                  <a:close/>
                </a:path>
                <a:path w="177164" h="83820">
                  <a:moveTo>
                    <a:pt x="176784" y="41122"/>
                  </a:moveTo>
                  <a:lnTo>
                    <a:pt x="100584" y="41122"/>
                  </a:lnTo>
                  <a:lnTo>
                    <a:pt x="100584" y="42646"/>
                  </a:lnTo>
                  <a:lnTo>
                    <a:pt x="176784" y="42646"/>
                  </a:lnTo>
                  <a:lnTo>
                    <a:pt x="176784" y="41122"/>
                  </a:lnTo>
                  <a:close/>
                </a:path>
                <a:path w="177164" h="83820">
                  <a:moveTo>
                    <a:pt x="176784" y="33502"/>
                  </a:moveTo>
                  <a:lnTo>
                    <a:pt x="100584" y="33502"/>
                  </a:lnTo>
                  <a:lnTo>
                    <a:pt x="100584" y="35026"/>
                  </a:lnTo>
                  <a:lnTo>
                    <a:pt x="176784" y="35026"/>
                  </a:lnTo>
                  <a:lnTo>
                    <a:pt x="176784" y="33502"/>
                  </a:lnTo>
                  <a:close/>
                </a:path>
                <a:path w="177164" h="83820">
                  <a:moveTo>
                    <a:pt x="176784" y="25882"/>
                  </a:moveTo>
                  <a:lnTo>
                    <a:pt x="100584" y="25882"/>
                  </a:lnTo>
                  <a:lnTo>
                    <a:pt x="100584" y="27406"/>
                  </a:lnTo>
                  <a:lnTo>
                    <a:pt x="176784" y="27406"/>
                  </a:lnTo>
                  <a:lnTo>
                    <a:pt x="176784" y="25882"/>
                  </a:lnTo>
                  <a:close/>
                </a:path>
                <a:path w="177164" h="83820">
                  <a:moveTo>
                    <a:pt x="176784" y="15214"/>
                  </a:moveTo>
                  <a:lnTo>
                    <a:pt x="100584" y="15214"/>
                  </a:lnTo>
                  <a:lnTo>
                    <a:pt x="100584" y="19786"/>
                  </a:lnTo>
                  <a:lnTo>
                    <a:pt x="176784" y="19786"/>
                  </a:lnTo>
                  <a:lnTo>
                    <a:pt x="176784" y="15214"/>
                  </a:lnTo>
                  <a:close/>
                </a:path>
                <a:path w="177164" h="83820">
                  <a:moveTo>
                    <a:pt x="176784" y="7594"/>
                  </a:moveTo>
                  <a:lnTo>
                    <a:pt x="100584" y="7594"/>
                  </a:lnTo>
                  <a:lnTo>
                    <a:pt x="100584" y="10642"/>
                  </a:lnTo>
                  <a:lnTo>
                    <a:pt x="176784" y="10642"/>
                  </a:lnTo>
                  <a:lnTo>
                    <a:pt x="176784" y="7594"/>
                  </a:lnTo>
                  <a:close/>
                </a:path>
                <a:path w="177164" h="83820">
                  <a:moveTo>
                    <a:pt x="176784" y="0"/>
                  </a:moveTo>
                  <a:lnTo>
                    <a:pt x="100584" y="0"/>
                  </a:lnTo>
                  <a:lnTo>
                    <a:pt x="100584" y="3022"/>
                  </a:lnTo>
                  <a:lnTo>
                    <a:pt x="176784" y="302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831079" y="5398008"/>
              <a:ext cx="59690" cy="120650"/>
            </a:xfrm>
            <a:custGeom>
              <a:avLst/>
              <a:gdLst/>
              <a:ahLst/>
              <a:cxnLst/>
              <a:rect l="l" t="t" r="r" b="b"/>
              <a:pathLst>
                <a:path w="59689" h="120650">
                  <a:moveTo>
                    <a:pt x="55143" y="0"/>
                  </a:moveTo>
                  <a:lnTo>
                    <a:pt x="50126" y="0"/>
                  </a:lnTo>
                  <a:lnTo>
                    <a:pt x="3581" y="0"/>
                  </a:lnTo>
                  <a:lnTo>
                    <a:pt x="0" y="4406"/>
                  </a:lnTo>
                  <a:lnTo>
                    <a:pt x="0" y="115989"/>
                  </a:lnTo>
                  <a:lnTo>
                    <a:pt x="3581" y="120396"/>
                  </a:lnTo>
                  <a:lnTo>
                    <a:pt x="55143" y="120396"/>
                  </a:lnTo>
                  <a:lnTo>
                    <a:pt x="59436" y="115989"/>
                  </a:lnTo>
                  <a:lnTo>
                    <a:pt x="59436" y="4406"/>
                  </a:lnTo>
                  <a:lnTo>
                    <a:pt x="55143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834128" y="5405627"/>
              <a:ext cx="53340" cy="105410"/>
            </a:xfrm>
            <a:custGeom>
              <a:avLst/>
              <a:gdLst/>
              <a:ahLst/>
              <a:cxnLst/>
              <a:rect l="l" t="t" r="r" b="b"/>
              <a:pathLst>
                <a:path w="53339" h="105410">
                  <a:moveTo>
                    <a:pt x="33528" y="96875"/>
                  </a:moveTo>
                  <a:lnTo>
                    <a:pt x="30797" y="94488"/>
                  </a:lnTo>
                  <a:lnTo>
                    <a:pt x="24066" y="94488"/>
                  </a:lnTo>
                  <a:lnTo>
                    <a:pt x="21336" y="96875"/>
                  </a:lnTo>
                  <a:lnTo>
                    <a:pt x="21336" y="99822"/>
                  </a:lnTo>
                  <a:lnTo>
                    <a:pt x="21336" y="102768"/>
                  </a:lnTo>
                  <a:lnTo>
                    <a:pt x="24066" y="105156"/>
                  </a:lnTo>
                  <a:lnTo>
                    <a:pt x="30797" y="105156"/>
                  </a:lnTo>
                  <a:lnTo>
                    <a:pt x="33528" y="102768"/>
                  </a:lnTo>
                  <a:lnTo>
                    <a:pt x="33528" y="96875"/>
                  </a:lnTo>
                  <a:close/>
                </a:path>
                <a:path w="53339" h="105410">
                  <a:moveTo>
                    <a:pt x="35052" y="0"/>
                  </a:moveTo>
                  <a:lnTo>
                    <a:pt x="16764" y="0"/>
                  </a:lnTo>
                  <a:lnTo>
                    <a:pt x="16764" y="762"/>
                  </a:lnTo>
                  <a:lnTo>
                    <a:pt x="17526" y="1524"/>
                  </a:lnTo>
                  <a:lnTo>
                    <a:pt x="35052" y="1524"/>
                  </a:lnTo>
                  <a:lnTo>
                    <a:pt x="35052" y="0"/>
                  </a:lnTo>
                  <a:close/>
                </a:path>
                <a:path w="53339" h="105410">
                  <a:moveTo>
                    <a:pt x="53340" y="10668"/>
                  </a:moveTo>
                  <a:lnTo>
                    <a:pt x="0" y="10668"/>
                  </a:lnTo>
                  <a:lnTo>
                    <a:pt x="0" y="88392"/>
                  </a:lnTo>
                  <a:lnTo>
                    <a:pt x="53340" y="88392"/>
                  </a:lnTo>
                  <a:lnTo>
                    <a:pt x="53340" y="10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858511" y="5501640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5918" y="0"/>
                  </a:moveTo>
                  <a:lnTo>
                    <a:pt x="1701" y="0"/>
                  </a:lnTo>
                  <a:lnTo>
                    <a:pt x="0" y="1701"/>
                  </a:lnTo>
                  <a:lnTo>
                    <a:pt x="0" y="3810"/>
                  </a:lnTo>
                  <a:lnTo>
                    <a:pt x="0" y="5918"/>
                  </a:lnTo>
                  <a:lnTo>
                    <a:pt x="1701" y="7620"/>
                  </a:lnTo>
                  <a:lnTo>
                    <a:pt x="5918" y="7620"/>
                  </a:lnTo>
                  <a:lnTo>
                    <a:pt x="7620" y="5918"/>
                  </a:lnTo>
                  <a:lnTo>
                    <a:pt x="7620" y="1701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1037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4840223" y="5423928"/>
              <a:ext cx="38100" cy="3175"/>
            </a:xfrm>
            <a:custGeom>
              <a:avLst/>
              <a:gdLst/>
              <a:ahLst/>
              <a:cxnLst/>
              <a:rect l="l" t="t" r="r" b="b"/>
              <a:pathLst>
                <a:path w="38100" h="3175">
                  <a:moveTo>
                    <a:pt x="38100" y="0"/>
                  </a:moveTo>
                  <a:lnTo>
                    <a:pt x="0" y="0"/>
                  </a:lnTo>
                  <a:lnTo>
                    <a:pt x="0" y="3035"/>
                  </a:lnTo>
                  <a:lnTo>
                    <a:pt x="38100" y="3035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EC3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840224" y="5434583"/>
              <a:ext cx="41275" cy="55244"/>
            </a:xfrm>
            <a:custGeom>
              <a:avLst/>
              <a:gdLst/>
              <a:ahLst/>
              <a:cxnLst/>
              <a:rect l="l" t="t" r="r" b="b"/>
              <a:pathLst>
                <a:path w="41275" h="55245">
                  <a:moveTo>
                    <a:pt x="41148" y="51816"/>
                  </a:moveTo>
                  <a:lnTo>
                    <a:pt x="0" y="51816"/>
                  </a:lnTo>
                  <a:lnTo>
                    <a:pt x="0" y="54864"/>
                  </a:lnTo>
                  <a:lnTo>
                    <a:pt x="41148" y="54864"/>
                  </a:lnTo>
                  <a:lnTo>
                    <a:pt x="41148" y="51816"/>
                  </a:lnTo>
                  <a:close/>
                </a:path>
                <a:path w="41275" h="55245">
                  <a:moveTo>
                    <a:pt x="41148" y="45720"/>
                  </a:moveTo>
                  <a:lnTo>
                    <a:pt x="0" y="45720"/>
                  </a:lnTo>
                  <a:lnTo>
                    <a:pt x="0" y="47244"/>
                  </a:lnTo>
                  <a:lnTo>
                    <a:pt x="41148" y="47244"/>
                  </a:lnTo>
                  <a:lnTo>
                    <a:pt x="41148" y="45720"/>
                  </a:lnTo>
                  <a:close/>
                </a:path>
                <a:path w="41275" h="55245">
                  <a:moveTo>
                    <a:pt x="41148" y="36576"/>
                  </a:moveTo>
                  <a:lnTo>
                    <a:pt x="0" y="36576"/>
                  </a:lnTo>
                  <a:lnTo>
                    <a:pt x="0" y="38100"/>
                  </a:lnTo>
                  <a:lnTo>
                    <a:pt x="41148" y="38100"/>
                  </a:lnTo>
                  <a:lnTo>
                    <a:pt x="41148" y="36576"/>
                  </a:lnTo>
                  <a:close/>
                </a:path>
                <a:path w="41275" h="55245">
                  <a:moveTo>
                    <a:pt x="41148" y="28956"/>
                  </a:moveTo>
                  <a:lnTo>
                    <a:pt x="0" y="28956"/>
                  </a:lnTo>
                  <a:lnTo>
                    <a:pt x="0" y="32004"/>
                  </a:lnTo>
                  <a:lnTo>
                    <a:pt x="41148" y="32004"/>
                  </a:lnTo>
                  <a:lnTo>
                    <a:pt x="41148" y="28956"/>
                  </a:lnTo>
                  <a:close/>
                </a:path>
                <a:path w="41275" h="55245">
                  <a:moveTo>
                    <a:pt x="41148" y="22860"/>
                  </a:moveTo>
                  <a:lnTo>
                    <a:pt x="0" y="22860"/>
                  </a:lnTo>
                  <a:lnTo>
                    <a:pt x="0" y="24384"/>
                  </a:lnTo>
                  <a:lnTo>
                    <a:pt x="41148" y="24384"/>
                  </a:lnTo>
                  <a:lnTo>
                    <a:pt x="41148" y="22860"/>
                  </a:lnTo>
                  <a:close/>
                </a:path>
                <a:path w="41275" h="55245">
                  <a:moveTo>
                    <a:pt x="41148" y="15240"/>
                  </a:moveTo>
                  <a:lnTo>
                    <a:pt x="0" y="15240"/>
                  </a:lnTo>
                  <a:lnTo>
                    <a:pt x="0" y="18288"/>
                  </a:lnTo>
                  <a:lnTo>
                    <a:pt x="41148" y="18288"/>
                  </a:lnTo>
                  <a:lnTo>
                    <a:pt x="41148" y="15240"/>
                  </a:lnTo>
                  <a:close/>
                </a:path>
                <a:path w="41275" h="55245">
                  <a:moveTo>
                    <a:pt x="41148" y="9144"/>
                  </a:moveTo>
                  <a:lnTo>
                    <a:pt x="0" y="9144"/>
                  </a:lnTo>
                  <a:lnTo>
                    <a:pt x="0" y="10668"/>
                  </a:lnTo>
                  <a:lnTo>
                    <a:pt x="41148" y="10668"/>
                  </a:lnTo>
                  <a:lnTo>
                    <a:pt x="41148" y="9144"/>
                  </a:lnTo>
                  <a:close/>
                </a:path>
                <a:path w="41275" h="55245">
                  <a:moveTo>
                    <a:pt x="4114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41148" y="4572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77418" y="6136386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5475731" y="6562344"/>
              <a:ext cx="929640" cy="929640"/>
            </a:xfrm>
            <a:custGeom>
              <a:avLst/>
              <a:gdLst/>
              <a:ahLst/>
              <a:cxnLst/>
              <a:rect l="l" t="t" r="r" b="b"/>
              <a:pathLst>
                <a:path w="929639" h="929640">
                  <a:moveTo>
                    <a:pt x="464820" y="0"/>
                  </a:moveTo>
                  <a:lnTo>
                    <a:pt x="417371" y="2403"/>
                  </a:lnTo>
                  <a:lnTo>
                    <a:pt x="371276" y="9456"/>
                  </a:lnTo>
                  <a:lnTo>
                    <a:pt x="326769" y="20924"/>
                  </a:lnTo>
                  <a:lnTo>
                    <a:pt x="284087" y="36570"/>
                  </a:lnTo>
                  <a:lnTo>
                    <a:pt x="243465" y="56160"/>
                  </a:lnTo>
                  <a:lnTo>
                    <a:pt x="205139" y="79457"/>
                  </a:lnTo>
                  <a:lnTo>
                    <a:pt x="169344" y="106227"/>
                  </a:lnTo>
                  <a:lnTo>
                    <a:pt x="136317" y="136232"/>
                  </a:lnTo>
                  <a:lnTo>
                    <a:pt x="106292" y="169239"/>
                  </a:lnTo>
                  <a:lnTo>
                    <a:pt x="79506" y="205011"/>
                  </a:lnTo>
                  <a:lnTo>
                    <a:pt x="56194" y="243314"/>
                  </a:lnTo>
                  <a:lnTo>
                    <a:pt x="36593" y="283910"/>
                  </a:lnTo>
                  <a:lnTo>
                    <a:pt x="20937" y="326565"/>
                  </a:lnTo>
                  <a:lnTo>
                    <a:pt x="9462" y="371043"/>
                  </a:lnTo>
                  <a:lnTo>
                    <a:pt x="2404" y="417109"/>
                  </a:lnTo>
                  <a:lnTo>
                    <a:pt x="0" y="464527"/>
                  </a:lnTo>
                  <a:lnTo>
                    <a:pt x="2404" y="512048"/>
                  </a:lnTo>
                  <a:lnTo>
                    <a:pt x="9462" y="558204"/>
                  </a:lnTo>
                  <a:lnTo>
                    <a:pt x="20937" y="602761"/>
                  </a:lnTo>
                  <a:lnTo>
                    <a:pt x="36593" y="645483"/>
                  </a:lnTo>
                  <a:lnTo>
                    <a:pt x="56194" y="686136"/>
                  </a:lnTo>
                  <a:lnTo>
                    <a:pt x="79506" y="724485"/>
                  </a:lnTo>
                  <a:lnTo>
                    <a:pt x="106292" y="760296"/>
                  </a:lnTo>
                  <a:lnTo>
                    <a:pt x="136317" y="793334"/>
                  </a:lnTo>
                  <a:lnTo>
                    <a:pt x="169344" y="823364"/>
                  </a:lnTo>
                  <a:lnTo>
                    <a:pt x="205139" y="850151"/>
                  </a:lnTo>
                  <a:lnTo>
                    <a:pt x="243465" y="873461"/>
                  </a:lnTo>
                  <a:lnTo>
                    <a:pt x="284087" y="893060"/>
                  </a:lnTo>
                  <a:lnTo>
                    <a:pt x="326769" y="908711"/>
                  </a:lnTo>
                  <a:lnTo>
                    <a:pt x="371276" y="920182"/>
                  </a:lnTo>
                  <a:lnTo>
                    <a:pt x="417371" y="927236"/>
                  </a:lnTo>
                  <a:lnTo>
                    <a:pt x="464820" y="929639"/>
                  </a:lnTo>
                  <a:lnTo>
                    <a:pt x="512268" y="927236"/>
                  </a:lnTo>
                  <a:lnTo>
                    <a:pt x="558363" y="920182"/>
                  </a:lnTo>
                  <a:lnTo>
                    <a:pt x="602870" y="908711"/>
                  </a:lnTo>
                  <a:lnTo>
                    <a:pt x="645552" y="893060"/>
                  </a:lnTo>
                  <a:lnTo>
                    <a:pt x="653678" y="889139"/>
                  </a:lnTo>
                  <a:lnTo>
                    <a:pt x="464820" y="889139"/>
                  </a:lnTo>
                  <a:lnTo>
                    <a:pt x="418603" y="886642"/>
                  </a:lnTo>
                  <a:lnTo>
                    <a:pt x="373809" y="879324"/>
                  </a:lnTo>
                  <a:lnTo>
                    <a:pt x="330698" y="867447"/>
                  </a:lnTo>
                  <a:lnTo>
                    <a:pt x="289532" y="851273"/>
                  </a:lnTo>
                  <a:lnTo>
                    <a:pt x="250573" y="831063"/>
                  </a:lnTo>
                  <a:lnTo>
                    <a:pt x="214083" y="807078"/>
                  </a:lnTo>
                  <a:lnTo>
                    <a:pt x="180323" y="779581"/>
                  </a:lnTo>
                  <a:lnTo>
                    <a:pt x="149555" y="748832"/>
                  </a:lnTo>
                  <a:lnTo>
                    <a:pt x="122040" y="715094"/>
                  </a:lnTo>
                  <a:lnTo>
                    <a:pt x="98041" y="678628"/>
                  </a:lnTo>
                  <a:lnTo>
                    <a:pt x="77818" y="639695"/>
                  </a:lnTo>
                  <a:lnTo>
                    <a:pt x="61634" y="598557"/>
                  </a:lnTo>
                  <a:lnTo>
                    <a:pt x="49750" y="555475"/>
                  </a:lnTo>
                  <a:lnTo>
                    <a:pt x="42427" y="510711"/>
                  </a:lnTo>
                  <a:lnTo>
                    <a:pt x="39928" y="464527"/>
                  </a:lnTo>
                  <a:lnTo>
                    <a:pt x="42427" y="418349"/>
                  </a:lnTo>
                  <a:lnTo>
                    <a:pt x="49750" y="373604"/>
                  </a:lnTo>
                  <a:lnTo>
                    <a:pt x="61634" y="330554"/>
                  </a:lnTo>
                  <a:lnTo>
                    <a:pt x="77818" y="289457"/>
                  </a:lnTo>
                  <a:lnTo>
                    <a:pt x="98041" y="250573"/>
                  </a:lnTo>
                  <a:lnTo>
                    <a:pt x="122040" y="214161"/>
                  </a:lnTo>
                  <a:lnTo>
                    <a:pt x="149555" y="180480"/>
                  </a:lnTo>
                  <a:lnTo>
                    <a:pt x="180323" y="149791"/>
                  </a:lnTo>
                  <a:lnTo>
                    <a:pt x="214083" y="122352"/>
                  </a:lnTo>
                  <a:lnTo>
                    <a:pt x="250573" y="98422"/>
                  </a:lnTo>
                  <a:lnTo>
                    <a:pt x="289532" y="78262"/>
                  </a:lnTo>
                  <a:lnTo>
                    <a:pt x="330698" y="62130"/>
                  </a:lnTo>
                  <a:lnTo>
                    <a:pt x="373809" y="50286"/>
                  </a:lnTo>
                  <a:lnTo>
                    <a:pt x="418603" y="42990"/>
                  </a:lnTo>
                  <a:lnTo>
                    <a:pt x="464820" y="40500"/>
                  </a:lnTo>
                  <a:lnTo>
                    <a:pt x="653701" y="40500"/>
                  </a:lnTo>
                  <a:lnTo>
                    <a:pt x="645552" y="36570"/>
                  </a:lnTo>
                  <a:lnTo>
                    <a:pt x="602870" y="20924"/>
                  </a:lnTo>
                  <a:lnTo>
                    <a:pt x="558363" y="9456"/>
                  </a:lnTo>
                  <a:lnTo>
                    <a:pt x="512268" y="2403"/>
                  </a:lnTo>
                  <a:lnTo>
                    <a:pt x="464820" y="0"/>
                  </a:lnTo>
                  <a:close/>
                </a:path>
                <a:path w="929639" h="929640">
                  <a:moveTo>
                    <a:pt x="653701" y="40500"/>
                  </a:moveTo>
                  <a:lnTo>
                    <a:pt x="464820" y="40500"/>
                  </a:lnTo>
                  <a:lnTo>
                    <a:pt x="511036" y="42990"/>
                  </a:lnTo>
                  <a:lnTo>
                    <a:pt x="555830" y="50286"/>
                  </a:lnTo>
                  <a:lnTo>
                    <a:pt x="598941" y="62130"/>
                  </a:lnTo>
                  <a:lnTo>
                    <a:pt x="640107" y="78262"/>
                  </a:lnTo>
                  <a:lnTo>
                    <a:pt x="679066" y="98422"/>
                  </a:lnTo>
                  <a:lnTo>
                    <a:pt x="715556" y="122352"/>
                  </a:lnTo>
                  <a:lnTo>
                    <a:pt x="749316" y="149791"/>
                  </a:lnTo>
                  <a:lnTo>
                    <a:pt x="780084" y="180480"/>
                  </a:lnTo>
                  <a:lnTo>
                    <a:pt x="807599" y="214161"/>
                  </a:lnTo>
                  <a:lnTo>
                    <a:pt x="831598" y="250573"/>
                  </a:lnTo>
                  <a:lnTo>
                    <a:pt x="851821" y="289457"/>
                  </a:lnTo>
                  <a:lnTo>
                    <a:pt x="868005" y="330554"/>
                  </a:lnTo>
                  <a:lnTo>
                    <a:pt x="879889" y="373604"/>
                  </a:lnTo>
                  <a:lnTo>
                    <a:pt x="887212" y="418349"/>
                  </a:lnTo>
                  <a:lnTo>
                    <a:pt x="889711" y="464527"/>
                  </a:lnTo>
                  <a:lnTo>
                    <a:pt x="887212" y="510711"/>
                  </a:lnTo>
                  <a:lnTo>
                    <a:pt x="879889" y="555475"/>
                  </a:lnTo>
                  <a:lnTo>
                    <a:pt x="868005" y="598557"/>
                  </a:lnTo>
                  <a:lnTo>
                    <a:pt x="851821" y="639695"/>
                  </a:lnTo>
                  <a:lnTo>
                    <a:pt x="831598" y="678628"/>
                  </a:lnTo>
                  <a:lnTo>
                    <a:pt x="807599" y="715094"/>
                  </a:lnTo>
                  <a:lnTo>
                    <a:pt x="780084" y="748832"/>
                  </a:lnTo>
                  <a:lnTo>
                    <a:pt x="749316" y="779581"/>
                  </a:lnTo>
                  <a:lnTo>
                    <a:pt x="715556" y="807078"/>
                  </a:lnTo>
                  <a:lnTo>
                    <a:pt x="679066" y="831063"/>
                  </a:lnTo>
                  <a:lnTo>
                    <a:pt x="640107" y="851273"/>
                  </a:lnTo>
                  <a:lnTo>
                    <a:pt x="598941" y="867447"/>
                  </a:lnTo>
                  <a:lnTo>
                    <a:pt x="555830" y="879324"/>
                  </a:lnTo>
                  <a:lnTo>
                    <a:pt x="511036" y="886642"/>
                  </a:lnTo>
                  <a:lnTo>
                    <a:pt x="464820" y="889139"/>
                  </a:lnTo>
                  <a:lnTo>
                    <a:pt x="653678" y="889139"/>
                  </a:lnTo>
                  <a:lnTo>
                    <a:pt x="724500" y="850151"/>
                  </a:lnTo>
                  <a:lnTo>
                    <a:pt x="760295" y="823364"/>
                  </a:lnTo>
                  <a:lnTo>
                    <a:pt x="793322" y="793334"/>
                  </a:lnTo>
                  <a:lnTo>
                    <a:pt x="823347" y="760296"/>
                  </a:lnTo>
                  <a:lnTo>
                    <a:pt x="850133" y="724485"/>
                  </a:lnTo>
                  <a:lnTo>
                    <a:pt x="873445" y="686136"/>
                  </a:lnTo>
                  <a:lnTo>
                    <a:pt x="893046" y="645483"/>
                  </a:lnTo>
                  <a:lnTo>
                    <a:pt x="908702" y="602761"/>
                  </a:lnTo>
                  <a:lnTo>
                    <a:pt x="920177" y="558204"/>
                  </a:lnTo>
                  <a:lnTo>
                    <a:pt x="927235" y="512048"/>
                  </a:lnTo>
                  <a:lnTo>
                    <a:pt x="929640" y="464527"/>
                  </a:lnTo>
                  <a:lnTo>
                    <a:pt x="927235" y="417109"/>
                  </a:lnTo>
                  <a:lnTo>
                    <a:pt x="920177" y="371043"/>
                  </a:lnTo>
                  <a:lnTo>
                    <a:pt x="908702" y="326565"/>
                  </a:lnTo>
                  <a:lnTo>
                    <a:pt x="893046" y="283910"/>
                  </a:lnTo>
                  <a:lnTo>
                    <a:pt x="873445" y="243314"/>
                  </a:lnTo>
                  <a:lnTo>
                    <a:pt x="850133" y="205011"/>
                  </a:lnTo>
                  <a:lnTo>
                    <a:pt x="823347" y="169239"/>
                  </a:lnTo>
                  <a:lnTo>
                    <a:pt x="793322" y="136232"/>
                  </a:lnTo>
                  <a:lnTo>
                    <a:pt x="760295" y="106227"/>
                  </a:lnTo>
                  <a:lnTo>
                    <a:pt x="724500" y="79457"/>
                  </a:lnTo>
                  <a:lnTo>
                    <a:pt x="686174" y="56160"/>
                  </a:lnTo>
                  <a:lnTo>
                    <a:pt x="653701" y="4050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5475731" y="6562344"/>
              <a:ext cx="929640" cy="929640"/>
            </a:xfrm>
            <a:custGeom>
              <a:avLst/>
              <a:gdLst/>
              <a:ahLst/>
              <a:cxnLst/>
              <a:rect l="l" t="t" r="r" b="b"/>
              <a:pathLst>
                <a:path w="929639" h="929640">
                  <a:moveTo>
                    <a:pt x="464820" y="0"/>
                  </a:moveTo>
                  <a:lnTo>
                    <a:pt x="456875" y="1571"/>
                  </a:lnTo>
                  <a:lnTo>
                    <a:pt x="450443" y="5878"/>
                  </a:lnTo>
                  <a:lnTo>
                    <a:pt x="446135" y="12306"/>
                  </a:lnTo>
                  <a:lnTo>
                    <a:pt x="444563" y="20243"/>
                  </a:lnTo>
                  <a:lnTo>
                    <a:pt x="446135" y="28182"/>
                  </a:lnTo>
                  <a:lnTo>
                    <a:pt x="450443" y="34615"/>
                  </a:lnTo>
                  <a:lnTo>
                    <a:pt x="456875" y="38926"/>
                  </a:lnTo>
                  <a:lnTo>
                    <a:pt x="464820" y="40500"/>
                  </a:lnTo>
                  <a:lnTo>
                    <a:pt x="511036" y="42990"/>
                  </a:lnTo>
                  <a:lnTo>
                    <a:pt x="555830" y="50286"/>
                  </a:lnTo>
                  <a:lnTo>
                    <a:pt x="598941" y="62130"/>
                  </a:lnTo>
                  <a:lnTo>
                    <a:pt x="640107" y="78262"/>
                  </a:lnTo>
                  <a:lnTo>
                    <a:pt x="679066" y="98422"/>
                  </a:lnTo>
                  <a:lnTo>
                    <a:pt x="715556" y="122352"/>
                  </a:lnTo>
                  <a:lnTo>
                    <a:pt x="749316" y="149791"/>
                  </a:lnTo>
                  <a:lnTo>
                    <a:pt x="780084" y="180480"/>
                  </a:lnTo>
                  <a:lnTo>
                    <a:pt x="807599" y="214161"/>
                  </a:lnTo>
                  <a:lnTo>
                    <a:pt x="831598" y="250573"/>
                  </a:lnTo>
                  <a:lnTo>
                    <a:pt x="851821" y="289457"/>
                  </a:lnTo>
                  <a:lnTo>
                    <a:pt x="868005" y="330554"/>
                  </a:lnTo>
                  <a:lnTo>
                    <a:pt x="879889" y="373604"/>
                  </a:lnTo>
                  <a:lnTo>
                    <a:pt x="887212" y="418349"/>
                  </a:lnTo>
                  <a:lnTo>
                    <a:pt x="889711" y="464527"/>
                  </a:lnTo>
                  <a:lnTo>
                    <a:pt x="887212" y="510711"/>
                  </a:lnTo>
                  <a:lnTo>
                    <a:pt x="879889" y="555475"/>
                  </a:lnTo>
                  <a:lnTo>
                    <a:pt x="868005" y="598557"/>
                  </a:lnTo>
                  <a:lnTo>
                    <a:pt x="851821" y="639695"/>
                  </a:lnTo>
                  <a:lnTo>
                    <a:pt x="831598" y="678628"/>
                  </a:lnTo>
                  <a:lnTo>
                    <a:pt x="807599" y="715094"/>
                  </a:lnTo>
                  <a:lnTo>
                    <a:pt x="780084" y="748832"/>
                  </a:lnTo>
                  <a:lnTo>
                    <a:pt x="749316" y="779581"/>
                  </a:lnTo>
                  <a:lnTo>
                    <a:pt x="715556" y="807078"/>
                  </a:lnTo>
                  <a:lnTo>
                    <a:pt x="679066" y="831063"/>
                  </a:lnTo>
                  <a:lnTo>
                    <a:pt x="640107" y="851273"/>
                  </a:lnTo>
                  <a:lnTo>
                    <a:pt x="598941" y="867447"/>
                  </a:lnTo>
                  <a:lnTo>
                    <a:pt x="555830" y="879324"/>
                  </a:lnTo>
                  <a:lnTo>
                    <a:pt x="511036" y="886642"/>
                  </a:lnTo>
                  <a:lnTo>
                    <a:pt x="464820" y="889139"/>
                  </a:lnTo>
                  <a:lnTo>
                    <a:pt x="418603" y="886642"/>
                  </a:lnTo>
                  <a:lnTo>
                    <a:pt x="373809" y="879324"/>
                  </a:lnTo>
                  <a:lnTo>
                    <a:pt x="330698" y="867447"/>
                  </a:lnTo>
                  <a:lnTo>
                    <a:pt x="289532" y="851273"/>
                  </a:lnTo>
                  <a:lnTo>
                    <a:pt x="250573" y="831063"/>
                  </a:lnTo>
                  <a:lnTo>
                    <a:pt x="214083" y="807078"/>
                  </a:lnTo>
                  <a:lnTo>
                    <a:pt x="180323" y="779581"/>
                  </a:lnTo>
                  <a:lnTo>
                    <a:pt x="149555" y="748832"/>
                  </a:lnTo>
                  <a:lnTo>
                    <a:pt x="122040" y="715094"/>
                  </a:lnTo>
                  <a:lnTo>
                    <a:pt x="98041" y="678628"/>
                  </a:lnTo>
                  <a:lnTo>
                    <a:pt x="77818" y="639695"/>
                  </a:lnTo>
                  <a:lnTo>
                    <a:pt x="61634" y="598557"/>
                  </a:lnTo>
                  <a:lnTo>
                    <a:pt x="49750" y="555475"/>
                  </a:lnTo>
                  <a:lnTo>
                    <a:pt x="42427" y="510711"/>
                  </a:lnTo>
                  <a:lnTo>
                    <a:pt x="39928" y="464527"/>
                  </a:lnTo>
                  <a:lnTo>
                    <a:pt x="42936" y="413756"/>
                  </a:lnTo>
                  <a:lnTo>
                    <a:pt x="51922" y="364324"/>
                  </a:lnTo>
                  <a:lnTo>
                    <a:pt x="66830" y="316455"/>
                  </a:lnTo>
                  <a:lnTo>
                    <a:pt x="87604" y="270370"/>
                  </a:lnTo>
                  <a:lnTo>
                    <a:pt x="89641" y="262573"/>
                  </a:lnTo>
                  <a:lnTo>
                    <a:pt x="51841" y="251917"/>
                  </a:lnTo>
                  <a:lnTo>
                    <a:pt x="29414" y="302136"/>
                  </a:lnTo>
                  <a:lnTo>
                    <a:pt x="13185" y="354869"/>
                  </a:lnTo>
                  <a:lnTo>
                    <a:pt x="3324" y="409279"/>
                  </a:lnTo>
                  <a:lnTo>
                    <a:pt x="0" y="464527"/>
                  </a:lnTo>
                  <a:lnTo>
                    <a:pt x="2404" y="512048"/>
                  </a:lnTo>
                  <a:lnTo>
                    <a:pt x="9462" y="558204"/>
                  </a:lnTo>
                  <a:lnTo>
                    <a:pt x="20937" y="602761"/>
                  </a:lnTo>
                  <a:lnTo>
                    <a:pt x="36593" y="645483"/>
                  </a:lnTo>
                  <a:lnTo>
                    <a:pt x="56194" y="686136"/>
                  </a:lnTo>
                  <a:lnTo>
                    <a:pt x="79506" y="724485"/>
                  </a:lnTo>
                  <a:lnTo>
                    <a:pt x="106292" y="760296"/>
                  </a:lnTo>
                  <a:lnTo>
                    <a:pt x="136317" y="793334"/>
                  </a:lnTo>
                  <a:lnTo>
                    <a:pt x="169344" y="823364"/>
                  </a:lnTo>
                  <a:lnTo>
                    <a:pt x="205139" y="850151"/>
                  </a:lnTo>
                  <a:lnTo>
                    <a:pt x="243465" y="873461"/>
                  </a:lnTo>
                  <a:lnTo>
                    <a:pt x="284087" y="893060"/>
                  </a:lnTo>
                  <a:lnTo>
                    <a:pt x="326769" y="908711"/>
                  </a:lnTo>
                  <a:lnTo>
                    <a:pt x="371276" y="920182"/>
                  </a:lnTo>
                  <a:lnTo>
                    <a:pt x="417371" y="927236"/>
                  </a:lnTo>
                  <a:lnTo>
                    <a:pt x="464820" y="929639"/>
                  </a:lnTo>
                  <a:lnTo>
                    <a:pt x="512268" y="927236"/>
                  </a:lnTo>
                  <a:lnTo>
                    <a:pt x="558363" y="920182"/>
                  </a:lnTo>
                  <a:lnTo>
                    <a:pt x="602870" y="908711"/>
                  </a:lnTo>
                  <a:lnTo>
                    <a:pt x="645552" y="893060"/>
                  </a:lnTo>
                  <a:lnTo>
                    <a:pt x="686174" y="873461"/>
                  </a:lnTo>
                  <a:lnTo>
                    <a:pt x="724500" y="850151"/>
                  </a:lnTo>
                  <a:lnTo>
                    <a:pt x="760295" y="823364"/>
                  </a:lnTo>
                  <a:lnTo>
                    <a:pt x="793322" y="793334"/>
                  </a:lnTo>
                  <a:lnTo>
                    <a:pt x="823347" y="760296"/>
                  </a:lnTo>
                  <a:lnTo>
                    <a:pt x="850133" y="724485"/>
                  </a:lnTo>
                  <a:lnTo>
                    <a:pt x="873445" y="686136"/>
                  </a:lnTo>
                  <a:lnTo>
                    <a:pt x="893046" y="645483"/>
                  </a:lnTo>
                  <a:lnTo>
                    <a:pt x="908702" y="602761"/>
                  </a:lnTo>
                  <a:lnTo>
                    <a:pt x="920177" y="558204"/>
                  </a:lnTo>
                  <a:lnTo>
                    <a:pt x="927235" y="512048"/>
                  </a:lnTo>
                  <a:lnTo>
                    <a:pt x="929640" y="464527"/>
                  </a:lnTo>
                  <a:lnTo>
                    <a:pt x="927235" y="417109"/>
                  </a:lnTo>
                  <a:lnTo>
                    <a:pt x="920177" y="371043"/>
                  </a:lnTo>
                  <a:lnTo>
                    <a:pt x="908702" y="326565"/>
                  </a:lnTo>
                  <a:lnTo>
                    <a:pt x="893046" y="283910"/>
                  </a:lnTo>
                  <a:lnTo>
                    <a:pt x="873445" y="243314"/>
                  </a:lnTo>
                  <a:lnTo>
                    <a:pt x="850133" y="205011"/>
                  </a:lnTo>
                  <a:lnTo>
                    <a:pt x="823347" y="169239"/>
                  </a:lnTo>
                  <a:lnTo>
                    <a:pt x="793322" y="136232"/>
                  </a:lnTo>
                  <a:lnTo>
                    <a:pt x="760295" y="106227"/>
                  </a:lnTo>
                  <a:lnTo>
                    <a:pt x="724500" y="79457"/>
                  </a:lnTo>
                  <a:lnTo>
                    <a:pt x="686174" y="56160"/>
                  </a:lnTo>
                  <a:lnTo>
                    <a:pt x="645552" y="36570"/>
                  </a:lnTo>
                  <a:lnTo>
                    <a:pt x="602870" y="20924"/>
                  </a:lnTo>
                  <a:lnTo>
                    <a:pt x="558363" y="9456"/>
                  </a:lnTo>
                  <a:lnTo>
                    <a:pt x="512268" y="2403"/>
                  </a:lnTo>
                  <a:lnTo>
                    <a:pt x="464820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4261104" y="6557772"/>
              <a:ext cx="932815" cy="932815"/>
            </a:xfrm>
            <a:custGeom>
              <a:avLst/>
              <a:gdLst/>
              <a:ahLst/>
              <a:cxnLst/>
              <a:rect l="l" t="t" r="r" b="b"/>
              <a:pathLst>
                <a:path w="932814" h="932815">
                  <a:moveTo>
                    <a:pt x="466344" y="0"/>
                  </a:moveTo>
                  <a:lnTo>
                    <a:pt x="418740" y="2411"/>
                  </a:lnTo>
                  <a:lnTo>
                    <a:pt x="372493" y="9487"/>
                  </a:lnTo>
                  <a:lnTo>
                    <a:pt x="327841" y="20992"/>
                  </a:lnTo>
                  <a:lnTo>
                    <a:pt x="285019" y="36689"/>
                  </a:lnTo>
                  <a:lnTo>
                    <a:pt x="244264" y="56342"/>
                  </a:lnTo>
                  <a:lnTo>
                    <a:pt x="205812" y="79714"/>
                  </a:lnTo>
                  <a:lnTo>
                    <a:pt x="169900" y="106571"/>
                  </a:lnTo>
                  <a:lnTo>
                    <a:pt x="136764" y="136674"/>
                  </a:lnTo>
                  <a:lnTo>
                    <a:pt x="106641" y="169788"/>
                  </a:lnTo>
                  <a:lnTo>
                    <a:pt x="79767" y="205676"/>
                  </a:lnTo>
                  <a:lnTo>
                    <a:pt x="56379" y="244103"/>
                  </a:lnTo>
                  <a:lnTo>
                    <a:pt x="36713" y="284832"/>
                  </a:lnTo>
                  <a:lnTo>
                    <a:pt x="21006" y="327626"/>
                  </a:lnTo>
                  <a:lnTo>
                    <a:pt x="9493" y="372249"/>
                  </a:lnTo>
                  <a:lnTo>
                    <a:pt x="2412" y="418466"/>
                  </a:lnTo>
                  <a:lnTo>
                    <a:pt x="0" y="466039"/>
                  </a:lnTo>
                  <a:lnTo>
                    <a:pt x="2412" y="513719"/>
                  </a:lnTo>
                  <a:lnTo>
                    <a:pt x="9493" y="560029"/>
                  </a:lnTo>
                  <a:lnTo>
                    <a:pt x="21006" y="604734"/>
                  </a:lnTo>
                  <a:lnTo>
                    <a:pt x="36713" y="647598"/>
                  </a:lnTo>
                  <a:lnTo>
                    <a:pt x="56379" y="688386"/>
                  </a:lnTo>
                  <a:lnTo>
                    <a:pt x="79767" y="726862"/>
                  </a:lnTo>
                  <a:lnTo>
                    <a:pt x="106641" y="762791"/>
                  </a:lnTo>
                  <a:lnTo>
                    <a:pt x="136764" y="795937"/>
                  </a:lnTo>
                  <a:lnTo>
                    <a:pt x="169900" y="826065"/>
                  </a:lnTo>
                  <a:lnTo>
                    <a:pt x="205812" y="852940"/>
                  </a:lnTo>
                  <a:lnTo>
                    <a:pt x="244264" y="876327"/>
                  </a:lnTo>
                  <a:lnTo>
                    <a:pt x="285019" y="895989"/>
                  </a:lnTo>
                  <a:lnTo>
                    <a:pt x="327841" y="911691"/>
                  </a:lnTo>
                  <a:lnTo>
                    <a:pt x="372493" y="923199"/>
                  </a:lnTo>
                  <a:lnTo>
                    <a:pt x="418740" y="930276"/>
                  </a:lnTo>
                  <a:lnTo>
                    <a:pt x="466344" y="932688"/>
                  </a:lnTo>
                  <a:lnTo>
                    <a:pt x="513947" y="930276"/>
                  </a:lnTo>
                  <a:lnTo>
                    <a:pt x="560194" y="923199"/>
                  </a:lnTo>
                  <a:lnTo>
                    <a:pt x="604846" y="911691"/>
                  </a:lnTo>
                  <a:lnTo>
                    <a:pt x="647668" y="895989"/>
                  </a:lnTo>
                  <a:lnTo>
                    <a:pt x="655811" y="892060"/>
                  </a:lnTo>
                  <a:lnTo>
                    <a:pt x="466344" y="892060"/>
                  </a:lnTo>
                  <a:lnTo>
                    <a:pt x="419977" y="889555"/>
                  </a:lnTo>
                  <a:lnTo>
                    <a:pt x="375036" y="882213"/>
                  </a:lnTo>
                  <a:lnTo>
                    <a:pt x="331784" y="870297"/>
                  </a:lnTo>
                  <a:lnTo>
                    <a:pt x="290483" y="854070"/>
                  </a:lnTo>
                  <a:lnTo>
                    <a:pt x="251396" y="833793"/>
                  </a:lnTo>
                  <a:lnTo>
                    <a:pt x="214786" y="809730"/>
                  </a:lnTo>
                  <a:lnTo>
                    <a:pt x="180915" y="782142"/>
                  </a:lnTo>
                  <a:lnTo>
                    <a:pt x="150045" y="751292"/>
                  </a:lnTo>
                  <a:lnTo>
                    <a:pt x="122439" y="717442"/>
                  </a:lnTo>
                  <a:lnTo>
                    <a:pt x="98361" y="680854"/>
                  </a:lnTo>
                  <a:lnTo>
                    <a:pt x="78071" y="641792"/>
                  </a:lnTo>
                  <a:lnTo>
                    <a:pt x="61833" y="600517"/>
                  </a:lnTo>
                  <a:lnTo>
                    <a:pt x="49909" y="557291"/>
                  </a:lnTo>
                  <a:lnTo>
                    <a:pt x="42563" y="512378"/>
                  </a:lnTo>
                  <a:lnTo>
                    <a:pt x="40055" y="466039"/>
                  </a:lnTo>
                  <a:lnTo>
                    <a:pt x="42563" y="419709"/>
                  </a:lnTo>
                  <a:lnTo>
                    <a:pt x="49909" y="374819"/>
                  </a:lnTo>
                  <a:lnTo>
                    <a:pt x="61833" y="331629"/>
                  </a:lnTo>
                  <a:lnTo>
                    <a:pt x="78071" y="290398"/>
                  </a:lnTo>
                  <a:lnTo>
                    <a:pt x="98361" y="251387"/>
                  </a:lnTo>
                  <a:lnTo>
                    <a:pt x="122439" y="214856"/>
                  </a:lnTo>
                  <a:lnTo>
                    <a:pt x="150045" y="181065"/>
                  </a:lnTo>
                  <a:lnTo>
                    <a:pt x="180915" y="150275"/>
                  </a:lnTo>
                  <a:lnTo>
                    <a:pt x="214786" y="122746"/>
                  </a:lnTo>
                  <a:lnTo>
                    <a:pt x="251396" y="98739"/>
                  </a:lnTo>
                  <a:lnTo>
                    <a:pt x="290483" y="78512"/>
                  </a:lnTo>
                  <a:lnTo>
                    <a:pt x="331784" y="62328"/>
                  </a:lnTo>
                  <a:lnTo>
                    <a:pt x="375036" y="50445"/>
                  </a:lnTo>
                  <a:lnTo>
                    <a:pt x="419977" y="43125"/>
                  </a:lnTo>
                  <a:lnTo>
                    <a:pt x="466344" y="40627"/>
                  </a:lnTo>
                  <a:lnTo>
                    <a:pt x="655835" y="40627"/>
                  </a:lnTo>
                  <a:lnTo>
                    <a:pt x="647668" y="36689"/>
                  </a:lnTo>
                  <a:lnTo>
                    <a:pt x="604846" y="20992"/>
                  </a:lnTo>
                  <a:lnTo>
                    <a:pt x="560194" y="9487"/>
                  </a:lnTo>
                  <a:lnTo>
                    <a:pt x="513947" y="2411"/>
                  </a:lnTo>
                  <a:lnTo>
                    <a:pt x="466344" y="0"/>
                  </a:lnTo>
                  <a:close/>
                </a:path>
                <a:path w="932814" h="932815">
                  <a:moveTo>
                    <a:pt x="655835" y="40627"/>
                  </a:moveTo>
                  <a:lnTo>
                    <a:pt x="466344" y="40627"/>
                  </a:lnTo>
                  <a:lnTo>
                    <a:pt x="512710" y="43125"/>
                  </a:lnTo>
                  <a:lnTo>
                    <a:pt x="557651" y="50445"/>
                  </a:lnTo>
                  <a:lnTo>
                    <a:pt x="600903" y="62328"/>
                  </a:lnTo>
                  <a:lnTo>
                    <a:pt x="642204" y="78512"/>
                  </a:lnTo>
                  <a:lnTo>
                    <a:pt x="681291" y="98739"/>
                  </a:lnTo>
                  <a:lnTo>
                    <a:pt x="717901" y="122746"/>
                  </a:lnTo>
                  <a:lnTo>
                    <a:pt x="751772" y="150275"/>
                  </a:lnTo>
                  <a:lnTo>
                    <a:pt x="782642" y="181065"/>
                  </a:lnTo>
                  <a:lnTo>
                    <a:pt x="810248" y="214856"/>
                  </a:lnTo>
                  <a:lnTo>
                    <a:pt x="834326" y="251387"/>
                  </a:lnTo>
                  <a:lnTo>
                    <a:pt x="854616" y="290398"/>
                  </a:lnTo>
                  <a:lnTo>
                    <a:pt x="870854" y="331629"/>
                  </a:lnTo>
                  <a:lnTo>
                    <a:pt x="882778" y="374819"/>
                  </a:lnTo>
                  <a:lnTo>
                    <a:pt x="890124" y="419709"/>
                  </a:lnTo>
                  <a:lnTo>
                    <a:pt x="892632" y="466039"/>
                  </a:lnTo>
                  <a:lnTo>
                    <a:pt x="890124" y="512378"/>
                  </a:lnTo>
                  <a:lnTo>
                    <a:pt x="882778" y="557291"/>
                  </a:lnTo>
                  <a:lnTo>
                    <a:pt x="870854" y="600517"/>
                  </a:lnTo>
                  <a:lnTo>
                    <a:pt x="854616" y="641792"/>
                  </a:lnTo>
                  <a:lnTo>
                    <a:pt x="834326" y="680854"/>
                  </a:lnTo>
                  <a:lnTo>
                    <a:pt x="810248" y="717442"/>
                  </a:lnTo>
                  <a:lnTo>
                    <a:pt x="782642" y="751292"/>
                  </a:lnTo>
                  <a:lnTo>
                    <a:pt x="751772" y="782142"/>
                  </a:lnTo>
                  <a:lnTo>
                    <a:pt x="717901" y="809730"/>
                  </a:lnTo>
                  <a:lnTo>
                    <a:pt x="681291" y="833793"/>
                  </a:lnTo>
                  <a:lnTo>
                    <a:pt x="642204" y="854070"/>
                  </a:lnTo>
                  <a:lnTo>
                    <a:pt x="600903" y="870297"/>
                  </a:lnTo>
                  <a:lnTo>
                    <a:pt x="557651" y="882213"/>
                  </a:lnTo>
                  <a:lnTo>
                    <a:pt x="512710" y="889555"/>
                  </a:lnTo>
                  <a:lnTo>
                    <a:pt x="466344" y="892060"/>
                  </a:lnTo>
                  <a:lnTo>
                    <a:pt x="655811" y="892060"/>
                  </a:lnTo>
                  <a:lnTo>
                    <a:pt x="726875" y="852940"/>
                  </a:lnTo>
                  <a:lnTo>
                    <a:pt x="762787" y="826065"/>
                  </a:lnTo>
                  <a:lnTo>
                    <a:pt x="795923" y="795937"/>
                  </a:lnTo>
                  <a:lnTo>
                    <a:pt x="826046" y="762791"/>
                  </a:lnTo>
                  <a:lnTo>
                    <a:pt x="852920" y="726862"/>
                  </a:lnTo>
                  <a:lnTo>
                    <a:pt x="876308" y="688386"/>
                  </a:lnTo>
                  <a:lnTo>
                    <a:pt x="895974" y="647598"/>
                  </a:lnTo>
                  <a:lnTo>
                    <a:pt x="911681" y="604734"/>
                  </a:lnTo>
                  <a:lnTo>
                    <a:pt x="923194" y="560029"/>
                  </a:lnTo>
                  <a:lnTo>
                    <a:pt x="930275" y="513719"/>
                  </a:lnTo>
                  <a:lnTo>
                    <a:pt x="932688" y="466039"/>
                  </a:lnTo>
                  <a:lnTo>
                    <a:pt x="930275" y="418466"/>
                  </a:lnTo>
                  <a:lnTo>
                    <a:pt x="923194" y="372249"/>
                  </a:lnTo>
                  <a:lnTo>
                    <a:pt x="911681" y="327626"/>
                  </a:lnTo>
                  <a:lnTo>
                    <a:pt x="895974" y="284832"/>
                  </a:lnTo>
                  <a:lnTo>
                    <a:pt x="876308" y="244103"/>
                  </a:lnTo>
                  <a:lnTo>
                    <a:pt x="852920" y="205676"/>
                  </a:lnTo>
                  <a:lnTo>
                    <a:pt x="826046" y="169788"/>
                  </a:lnTo>
                  <a:lnTo>
                    <a:pt x="795923" y="136674"/>
                  </a:lnTo>
                  <a:lnTo>
                    <a:pt x="762787" y="106571"/>
                  </a:lnTo>
                  <a:lnTo>
                    <a:pt x="726875" y="79714"/>
                  </a:lnTo>
                  <a:lnTo>
                    <a:pt x="688423" y="56342"/>
                  </a:lnTo>
                  <a:lnTo>
                    <a:pt x="655835" y="40627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261104" y="6557772"/>
              <a:ext cx="932815" cy="932815"/>
            </a:xfrm>
            <a:custGeom>
              <a:avLst/>
              <a:gdLst/>
              <a:ahLst/>
              <a:cxnLst/>
              <a:rect l="l" t="t" r="r" b="b"/>
              <a:pathLst>
                <a:path w="932814" h="932815">
                  <a:moveTo>
                    <a:pt x="466344" y="0"/>
                  </a:moveTo>
                  <a:lnTo>
                    <a:pt x="458377" y="1578"/>
                  </a:lnTo>
                  <a:lnTo>
                    <a:pt x="451919" y="5902"/>
                  </a:lnTo>
                  <a:lnTo>
                    <a:pt x="447591" y="12355"/>
                  </a:lnTo>
                  <a:lnTo>
                    <a:pt x="446011" y="20319"/>
                  </a:lnTo>
                  <a:lnTo>
                    <a:pt x="447591" y="28277"/>
                  </a:lnTo>
                  <a:lnTo>
                    <a:pt x="451919" y="34726"/>
                  </a:lnTo>
                  <a:lnTo>
                    <a:pt x="458377" y="39049"/>
                  </a:lnTo>
                  <a:lnTo>
                    <a:pt x="466344" y="40627"/>
                  </a:lnTo>
                  <a:lnTo>
                    <a:pt x="512710" y="43125"/>
                  </a:lnTo>
                  <a:lnTo>
                    <a:pt x="557651" y="50445"/>
                  </a:lnTo>
                  <a:lnTo>
                    <a:pt x="600903" y="62328"/>
                  </a:lnTo>
                  <a:lnTo>
                    <a:pt x="642204" y="78512"/>
                  </a:lnTo>
                  <a:lnTo>
                    <a:pt x="681291" y="98739"/>
                  </a:lnTo>
                  <a:lnTo>
                    <a:pt x="717901" y="122746"/>
                  </a:lnTo>
                  <a:lnTo>
                    <a:pt x="751772" y="150275"/>
                  </a:lnTo>
                  <a:lnTo>
                    <a:pt x="782642" y="181065"/>
                  </a:lnTo>
                  <a:lnTo>
                    <a:pt x="810248" y="214856"/>
                  </a:lnTo>
                  <a:lnTo>
                    <a:pt x="834326" y="251387"/>
                  </a:lnTo>
                  <a:lnTo>
                    <a:pt x="854616" y="290398"/>
                  </a:lnTo>
                  <a:lnTo>
                    <a:pt x="870854" y="331629"/>
                  </a:lnTo>
                  <a:lnTo>
                    <a:pt x="882778" y="374819"/>
                  </a:lnTo>
                  <a:lnTo>
                    <a:pt x="890124" y="419709"/>
                  </a:lnTo>
                  <a:lnTo>
                    <a:pt x="892632" y="466039"/>
                  </a:lnTo>
                  <a:lnTo>
                    <a:pt x="890124" y="512378"/>
                  </a:lnTo>
                  <a:lnTo>
                    <a:pt x="882778" y="557291"/>
                  </a:lnTo>
                  <a:lnTo>
                    <a:pt x="870854" y="600517"/>
                  </a:lnTo>
                  <a:lnTo>
                    <a:pt x="854616" y="641792"/>
                  </a:lnTo>
                  <a:lnTo>
                    <a:pt x="834326" y="680854"/>
                  </a:lnTo>
                  <a:lnTo>
                    <a:pt x="810248" y="717442"/>
                  </a:lnTo>
                  <a:lnTo>
                    <a:pt x="782642" y="751292"/>
                  </a:lnTo>
                  <a:lnTo>
                    <a:pt x="751772" y="782142"/>
                  </a:lnTo>
                  <a:lnTo>
                    <a:pt x="717901" y="809730"/>
                  </a:lnTo>
                  <a:lnTo>
                    <a:pt x="681291" y="833793"/>
                  </a:lnTo>
                  <a:lnTo>
                    <a:pt x="642204" y="854070"/>
                  </a:lnTo>
                  <a:lnTo>
                    <a:pt x="600903" y="870297"/>
                  </a:lnTo>
                  <a:lnTo>
                    <a:pt x="557651" y="882213"/>
                  </a:lnTo>
                  <a:lnTo>
                    <a:pt x="512710" y="889555"/>
                  </a:lnTo>
                  <a:lnTo>
                    <a:pt x="466344" y="892060"/>
                  </a:lnTo>
                  <a:lnTo>
                    <a:pt x="419977" y="889555"/>
                  </a:lnTo>
                  <a:lnTo>
                    <a:pt x="375036" y="882213"/>
                  </a:lnTo>
                  <a:lnTo>
                    <a:pt x="331784" y="870297"/>
                  </a:lnTo>
                  <a:lnTo>
                    <a:pt x="290483" y="854070"/>
                  </a:lnTo>
                  <a:lnTo>
                    <a:pt x="251396" y="833793"/>
                  </a:lnTo>
                  <a:lnTo>
                    <a:pt x="214786" y="809730"/>
                  </a:lnTo>
                  <a:lnTo>
                    <a:pt x="180915" y="782142"/>
                  </a:lnTo>
                  <a:lnTo>
                    <a:pt x="150045" y="751292"/>
                  </a:lnTo>
                  <a:lnTo>
                    <a:pt x="122439" y="717442"/>
                  </a:lnTo>
                  <a:lnTo>
                    <a:pt x="98361" y="680854"/>
                  </a:lnTo>
                  <a:lnTo>
                    <a:pt x="78071" y="641792"/>
                  </a:lnTo>
                  <a:lnTo>
                    <a:pt x="61833" y="600517"/>
                  </a:lnTo>
                  <a:lnTo>
                    <a:pt x="49909" y="557291"/>
                  </a:lnTo>
                  <a:lnTo>
                    <a:pt x="42563" y="512378"/>
                  </a:lnTo>
                  <a:lnTo>
                    <a:pt x="40055" y="466039"/>
                  </a:lnTo>
                  <a:lnTo>
                    <a:pt x="38486" y="458426"/>
                  </a:lnTo>
                  <a:lnTo>
                    <a:pt x="0" y="466039"/>
                  </a:lnTo>
                  <a:lnTo>
                    <a:pt x="2412" y="513719"/>
                  </a:lnTo>
                  <a:lnTo>
                    <a:pt x="9493" y="560029"/>
                  </a:lnTo>
                  <a:lnTo>
                    <a:pt x="21006" y="604734"/>
                  </a:lnTo>
                  <a:lnTo>
                    <a:pt x="36713" y="647598"/>
                  </a:lnTo>
                  <a:lnTo>
                    <a:pt x="56379" y="688386"/>
                  </a:lnTo>
                  <a:lnTo>
                    <a:pt x="79767" y="726862"/>
                  </a:lnTo>
                  <a:lnTo>
                    <a:pt x="106641" y="762791"/>
                  </a:lnTo>
                  <a:lnTo>
                    <a:pt x="136764" y="795937"/>
                  </a:lnTo>
                  <a:lnTo>
                    <a:pt x="169900" y="826065"/>
                  </a:lnTo>
                  <a:lnTo>
                    <a:pt x="205812" y="852940"/>
                  </a:lnTo>
                  <a:lnTo>
                    <a:pt x="244264" y="876327"/>
                  </a:lnTo>
                  <a:lnTo>
                    <a:pt x="285019" y="895989"/>
                  </a:lnTo>
                  <a:lnTo>
                    <a:pt x="327841" y="911691"/>
                  </a:lnTo>
                  <a:lnTo>
                    <a:pt x="372493" y="923199"/>
                  </a:lnTo>
                  <a:lnTo>
                    <a:pt x="418740" y="930276"/>
                  </a:lnTo>
                  <a:lnTo>
                    <a:pt x="466344" y="932688"/>
                  </a:lnTo>
                  <a:lnTo>
                    <a:pt x="513947" y="930276"/>
                  </a:lnTo>
                  <a:lnTo>
                    <a:pt x="560194" y="923199"/>
                  </a:lnTo>
                  <a:lnTo>
                    <a:pt x="604846" y="911691"/>
                  </a:lnTo>
                  <a:lnTo>
                    <a:pt x="647668" y="895989"/>
                  </a:lnTo>
                  <a:lnTo>
                    <a:pt x="688423" y="876327"/>
                  </a:lnTo>
                  <a:lnTo>
                    <a:pt x="726875" y="852940"/>
                  </a:lnTo>
                  <a:lnTo>
                    <a:pt x="762787" y="826065"/>
                  </a:lnTo>
                  <a:lnTo>
                    <a:pt x="795923" y="795937"/>
                  </a:lnTo>
                  <a:lnTo>
                    <a:pt x="826046" y="762791"/>
                  </a:lnTo>
                  <a:lnTo>
                    <a:pt x="852920" y="726862"/>
                  </a:lnTo>
                  <a:lnTo>
                    <a:pt x="876308" y="688386"/>
                  </a:lnTo>
                  <a:lnTo>
                    <a:pt x="895974" y="647598"/>
                  </a:lnTo>
                  <a:lnTo>
                    <a:pt x="911681" y="604734"/>
                  </a:lnTo>
                  <a:lnTo>
                    <a:pt x="923194" y="560029"/>
                  </a:lnTo>
                  <a:lnTo>
                    <a:pt x="930275" y="513719"/>
                  </a:lnTo>
                  <a:lnTo>
                    <a:pt x="932688" y="466039"/>
                  </a:lnTo>
                  <a:lnTo>
                    <a:pt x="930275" y="418466"/>
                  </a:lnTo>
                  <a:lnTo>
                    <a:pt x="923194" y="372249"/>
                  </a:lnTo>
                  <a:lnTo>
                    <a:pt x="911681" y="327626"/>
                  </a:lnTo>
                  <a:lnTo>
                    <a:pt x="895974" y="284832"/>
                  </a:lnTo>
                  <a:lnTo>
                    <a:pt x="876308" y="244103"/>
                  </a:lnTo>
                  <a:lnTo>
                    <a:pt x="852920" y="205676"/>
                  </a:lnTo>
                  <a:lnTo>
                    <a:pt x="826046" y="169788"/>
                  </a:lnTo>
                  <a:lnTo>
                    <a:pt x="795923" y="136674"/>
                  </a:lnTo>
                  <a:lnTo>
                    <a:pt x="762787" y="106571"/>
                  </a:lnTo>
                  <a:lnTo>
                    <a:pt x="726875" y="79714"/>
                  </a:lnTo>
                  <a:lnTo>
                    <a:pt x="688423" y="56342"/>
                  </a:lnTo>
                  <a:lnTo>
                    <a:pt x="647668" y="36689"/>
                  </a:lnTo>
                  <a:lnTo>
                    <a:pt x="604846" y="20992"/>
                  </a:lnTo>
                  <a:lnTo>
                    <a:pt x="560194" y="9487"/>
                  </a:lnTo>
                  <a:lnTo>
                    <a:pt x="513947" y="2411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007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5693670" y="6739128"/>
              <a:ext cx="494030" cy="311150"/>
            </a:xfrm>
            <a:custGeom>
              <a:avLst/>
              <a:gdLst/>
              <a:ahLst/>
              <a:cxnLst/>
              <a:rect l="l" t="t" r="r" b="b"/>
              <a:pathLst>
                <a:path w="494029" h="311150">
                  <a:moveTo>
                    <a:pt x="488022" y="0"/>
                  </a:moveTo>
                  <a:lnTo>
                    <a:pt x="481329" y="0"/>
                  </a:lnTo>
                  <a:lnTo>
                    <a:pt x="5740" y="0"/>
                  </a:lnTo>
                  <a:lnTo>
                    <a:pt x="0" y="5740"/>
                  </a:lnTo>
                  <a:lnTo>
                    <a:pt x="0" y="305155"/>
                  </a:lnTo>
                  <a:lnTo>
                    <a:pt x="5740" y="310896"/>
                  </a:lnTo>
                  <a:lnTo>
                    <a:pt x="488022" y="310896"/>
                  </a:lnTo>
                  <a:lnTo>
                    <a:pt x="493775" y="305155"/>
                  </a:lnTo>
                  <a:lnTo>
                    <a:pt x="493775" y="5740"/>
                  </a:lnTo>
                  <a:lnTo>
                    <a:pt x="488022" y="0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5718048" y="6763512"/>
              <a:ext cx="443865" cy="260985"/>
            </a:xfrm>
            <a:custGeom>
              <a:avLst/>
              <a:gdLst/>
              <a:ahLst/>
              <a:cxnLst/>
              <a:rect l="l" t="t" r="r" b="b"/>
              <a:pathLst>
                <a:path w="443864" h="260984">
                  <a:moveTo>
                    <a:pt x="443484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443484" y="260603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5718048" y="6763512"/>
              <a:ext cx="443865" cy="260985"/>
            </a:xfrm>
            <a:custGeom>
              <a:avLst/>
              <a:gdLst/>
              <a:ahLst/>
              <a:cxnLst/>
              <a:rect l="l" t="t" r="r" b="b"/>
              <a:pathLst>
                <a:path w="443864" h="260984">
                  <a:moveTo>
                    <a:pt x="443484" y="0"/>
                  </a:moveTo>
                  <a:lnTo>
                    <a:pt x="0" y="260604"/>
                  </a:lnTo>
                  <a:lnTo>
                    <a:pt x="443484" y="260604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5647940" y="7042404"/>
              <a:ext cx="585470" cy="22860"/>
            </a:xfrm>
            <a:custGeom>
              <a:avLst/>
              <a:gdLst/>
              <a:ahLst/>
              <a:cxnLst/>
              <a:rect l="l" t="t" r="r" b="b"/>
              <a:pathLst>
                <a:path w="585470" h="22859">
                  <a:moveTo>
                    <a:pt x="584263" y="0"/>
                  </a:moveTo>
                  <a:lnTo>
                    <a:pt x="0" y="0"/>
                  </a:lnTo>
                  <a:lnTo>
                    <a:pt x="0" y="7035"/>
                  </a:lnTo>
                  <a:lnTo>
                    <a:pt x="2032" y="13215"/>
                  </a:lnTo>
                  <a:lnTo>
                    <a:pt x="7653" y="18243"/>
                  </a:lnTo>
                  <a:lnTo>
                    <a:pt x="16143" y="21623"/>
                  </a:lnTo>
                  <a:lnTo>
                    <a:pt x="26784" y="22859"/>
                  </a:lnTo>
                  <a:lnTo>
                    <a:pt x="558444" y="22859"/>
                  </a:lnTo>
                  <a:lnTo>
                    <a:pt x="568676" y="21623"/>
                  </a:lnTo>
                  <a:lnTo>
                    <a:pt x="577207" y="18243"/>
                  </a:lnTo>
                  <a:lnTo>
                    <a:pt x="583049" y="13215"/>
                  </a:lnTo>
                  <a:lnTo>
                    <a:pt x="585216" y="7035"/>
                  </a:lnTo>
                  <a:lnTo>
                    <a:pt x="585216" y="1752"/>
                  </a:lnTo>
                  <a:lnTo>
                    <a:pt x="584263" y="876"/>
                  </a:lnTo>
                  <a:lnTo>
                    <a:pt x="584263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5649467" y="7056120"/>
              <a:ext cx="581025" cy="9525"/>
            </a:xfrm>
            <a:custGeom>
              <a:avLst/>
              <a:gdLst/>
              <a:ahLst/>
              <a:cxnLst/>
              <a:rect l="l" t="t" r="r" b="b"/>
              <a:pathLst>
                <a:path w="581025" h="9525">
                  <a:moveTo>
                    <a:pt x="580644" y="0"/>
                  </a:moveTo>
                  <a:lnTo>
                    <a:pt x="0" y="0"/>
                  </a:lnTo>
                  <a:lnTo>
                    <a:pt x="3885" y="3534"/>
                  </a:lnTo>
                  <a:lnTo>
                    <a:pt x="9566" y="6443"/>
                  </a:lnTo>
                  <a:lnTo>
                    <a:pt x="16680" y="8417"/>
                  </a:lnTo>
                  <a:lnTo>
                    <a:pt x="24866" y="9144"/>
                  </a:lnTo>
                  <a:lnTo>
                    <a:pt x="556729" y="9144"/>
                  </a:lnTo>
                  <a:lnTo>
                    <a:pt x="564365" y="8417"/>
                  </a:lnTo>
                  <a:lnTo>
                    <a:pt x="571196" y="6443"/>
                  </a:lnTo>
                  <a:lnTo>
                    <a:pt x="576773" y="3534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5896355" y="7042404"/>
              <a:ext cx="86995" cy="5080"/>
            </a:xfrm>
            <a:custGeom>
              <a:avLst/>
              <a:gdLst/>
              <a:ahLst/>
              <a:cxnLst/>
              <a:rect l="l" t="t" r="r" b="b"/>
              <a:pathLst>
                <a:path w="86995" h="5079">
                  <a:moveTo>
                    <a:pt x="86868" y="0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2895" y="4571"/>
                  </a:lnTo>
                  <a:lnTo>
                    <a:pt x="83972" y="4571"/>
                  </a:lnTo>
                  <a:lnTo>
                    <a:pt x="86868" y="3809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A4D8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608575" y="6669024"/>
              <a:ext cx="238125" cy="460375"/>
            </a:xfrm>
            <a:custGeom>
              <a:avLst/>
              <a:gdLst/>
              <a:ahLst/>
              <a:cxnLst/>
              <a:rect l="l" t="t" r="r" b="b"/>
              <a:pathLst>
                <a:path w="238125" h="460375">
                  <a:moveTo>
                    <a:pt x="200507" y="0"/>
                  </a:moveTo>
                  <a:lnTo>
                    <a:pt x="34378" y="0"/>
                  </a:lnTo>
                  <a:lnTo>
                    <a:pt x="20547" y="2938"/>
                  </a:lnTo>
                  <a:lnTo>
                    <a:pt x="9669" y="10875"/>
                  </a:lnTo>
                  <a:lnTo>
                    <a:pt x="2551" y="22497"/>
                  </a:lnTo>
                  <a:lnTo>
                    <a:pt x="0" y="36487"/>
                  </a:lnTo>
                  <a:lnTo>
                    <a:pt x="0" y="423760"/>
                  </a:lnTo>
                  <a:lnTo>
                    <a:pt x="2551" y="437750"/>
                  </a:lnTo>
                  <a:lnTo>
                    <a:pt x="9669" y="449372"/>
                  </a:lnTo>
                  <a:lnTo>
                    <a:pt x="20547" y="457309"/>
                  </a:lnTo>
                  <a:lnTo>
                    <a:pt x="34378" y="460248"/>
                  </a:lnTo>
                  <a:lnTo>
                    <a:pt x="200507" y="460248"/>
                  </a:lnTo>
                  <a:lnTo>
                    <a:pt x="214785" y="457309"/>
                  </a:lnTo>
                  <a:lnTo>
                    <a:pt x="226645" y="449372"/>
                  </a:lnTo>
                  <a:lnTo>
                    <a:pt x="234745" y="437750"/>
                  </a:lnTo>
                  <a:lnTo>
                    <a:pt x="237744" y="423760"/>
                  </a:lnTo>
                  <a:lnTo>
                    <a:pt x="237744" y="36487"/>
                  </a:lnTo>
                  <a:lnTo>
                    <a:pt x="234745" y="22497"/>
                  </a:lnTo>
                  <a:lnTo>
                    <a:pt x="226645" y="10875"/>
                  </a:lnTo>
                  <a:lnTo>
                    <a:pt x="214785" y="2938"/>
                  </a:lnTo>
                  <a:lnTo>
                    <a:pt x="200507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623816" y="6696455"/>
              <a:ext cx="208915" cy="408940"/>
            </a:xfrm>
            <a:custGeom>
              <a:avLst/>
              <a:gdLst/>
              <a:ahLst/>
              <a:cxnLst/>
              <a:rect l="l" t="t" r="r" b="b"/>
              <a:pathLst>
                <a:path w="208914" h="408940">
                  <a:moveTo>
                    <a:pt x="124968" y="387096"/>
                  </a:moveTo>
                  <a:lnTo>
                    <a:pt x="123291" y="378790"/>
                  </a:lnTo>
                  <a:lnTo>
                    <a:pt x="118719" y="372008"/>
                  </a:lnTo>
                  <a:lnTo>
                    <a:pt x="111937" y="367436"/>
                  </a:lnTo>
                  <a:lnTo>
                    <a:pt x="103632" y="365760"/>
                  </a:lnTo>
                  <a:lnTo>
                    <a:pt x="95326" y="367436"/>
                  </a:lnTo>
                  <a:lnTo>
                    <a:pt x="88544" y="372008"/>
                  </a:lnTo>
                  <a:lnTo>
                    <a:pt x="83972" y="378790"/>
                  </a:lnTo>
                  <a:lnTo>
                    <a:pt x="82296" y="387096"/>
                  </a:lnTo>
                  <a:lnTo>
                    <a:pt x="83972" y="395401"/>
                  </a:lnTo>
                  <a:lnTo>
                    <a:pt x="88544" y="402183"/>
                  </a:lnTo>
                  <a:lnTo>
                    <a:pt x="95326" y="406755"/>
                  </a:lnTo>
                  <a:lnTo>
                    <a:pt x="103632" y="408432"/>
                  </a:lnTo>
                  <a:lnTo>
                    <a:pt x="111937" y="406755"/>
                  </a:lnTo>
                  <a:lnTo>
                    <a:pt x="118719" y="402183"/>
                  </a:lnTo>
                  <a:lnTo>
                    <a:pt x="123291" y="395401"/>
                  </a:lnTo>
                  <a:lnTo>
                    <a:pt x="124968" y="387096"/>
                  </a:lnTo>
                  <a:close/>
                </a:path>
                <a:path w="208914" h="408940">
                  <a:moveTo>
                    <a:pt x="137160" y="0"/>
                  </a:moveTo>
                  <a:lnTo>
                    <a:pt x="68580" y="0"/>
                  </a:lnTo>
                  <a:lnTo>
                    <a:pt x="68580" y="3048"/>
                  </a:lnTo>
                  <a:lnTo>
                    <a:pt x="71437" y="6096"/>
                  </a:lnTo>
                  <a:lnTo>
                    <a:pt x="137160" y="6096"/>
                  </a:lnTo>
                  <a:lnTo>
                    <a:pt x="137160" y="0"/>
                  </a:lnTo>
                  <a:close/>
                </a:path>
                <a:path w="208914" h="408940">
                  <a:moveTo>
                    <a:pt x="208788" y="42672"/>
                  </a:moveTo>
                  <a:lnTo>
                    <a:pt x="0" y="42672"/>
                  </a:lnTo>
                  <a:lnTo>
                    <a:pt x="0" y="342900"/>
                  </a:lnTo>
                  <a:lnTo>
                    <a:pt x="208788" y="342900"/>
                  </a:lnTo>
                  <a:lnTo>
                    <a:pt x="208788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643628" y="6768096"/>
              <a:ext cx="151130" cy="12700"/>
            </a:xfrm>
            <a:custGeom>
              <a:avLst/>
              <a:gdLst/>
              <a:ahLst/>
              <a:cxnLst/>
              <a:rect l="l" t="t" r="r" b="b"/>
              <a:pathLst>
                <a:path w="151129" h="12700">
                  <a:moveTo>
                    <a:pt x="150875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50875" y="12179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643628" y="6812267"/>
              <a:ext cx="166370" cy="204470"/>
            </a:xfrm>
            <a:custGeom>
              <a:avLst/>
              <a:gdLst/>
              <a:ahLst/>
              <a:cxnLst/>
              <a:rect l="l" t="t" r="r" b="b"/>
              <a:pathLst>
                <a:path w="166370" h="204470">
                  <a:moveTo>
                    <a:pt x="166103" y="196608"/>
                  </a:moveTo>
                  <a:lnTo>
                    <a:pt x="0" y="196608"/>
                  </a:lnTo>
                  <a:lnTo>
                    <a:pt x="0" y="204228"/>
                  </a:lnTo>
                  <a:lnTo>
                    <a:pt x="166103" y="204228"/>
                  </a:lnTo>
                  <a:lnTo>
                    <a:pt x="166103" y="196608"/>
                  </a:lnTo>
                  <a:close/>
                </a:path>
                <a:path w="166370" h="204470">
                  <a:moveTo>
                    <a:pt x="166103" y="167652"/>
                  </a:moveTo>
                  <a:lnTo>
                    <a:pt x="0" y="167652"/>
                  </a:lnTo>
                  <a:lnTo>
                    <a:pt x="0" y="176796"/>
                  </a:lnTo>
                  <a:lnTo>
                    <a:pt x="166103" y="176796"/>
                  </a:lnTo>
                  <a:lnTo>
                    <a:pt x="166103" y="167652"/>
                  </a:lnTo>
                  <a:close/>
                </a:path>
                <a:path w="166370" h="204470">
                  <a:moveTo>
                    <a:pt x="166103" y="140220"/>
                  </a:moveTo>
                  <a:lnTo>
                    <a:pt x="0" y="140220"/>
                  </a:lnTo>
                  <a:lnTo>
                    <a:pt x="0" y="147840"/>
                  </a:lnTo>
                  <a:lnTo>
                    <a:pt x="166103" y="147840"/>
                  </a:lnTo>
                  <a:lnTo>
                    <a:pt x="166103" y="140220"/>
                  </a:lnTo>
                  <a:close/>
                </a:path>
                <a:path w="166370" h="204470">
                  <a:moveTo>
                    <a:pt x="166103" y="111264"/>
                  </a:moveTo>
                  <a:lnTo>
                    <a:pt x="0" y="111264"/>
                  </a:lnTo>
                  <a:lnTo>
                    <a:pt x="0" y="120408"/>
                  </a:lnTo>
                  <a:lnTo>
                    <a:pt x="166103" y="120408"/>
                  </a:lnTo>
                  <a:lnTo>
                    <a:pt x="166103" y="111264"/>
                  </a:lnTo>
                  <a:close/>
                </a:path>
                <a:path w="166370" h="204470">
                  <a:moveTo>
                    <a:pt x="166103" y="83832"/>
                  </a:moveTo>
                  <a:lnTo>
                    <a:pt x="0" y="83832"/>
                  </a:lnTo>
                  <a:lnTo>
                    <a:pt x="0" y="92976"/>
                  </a:lnTo>
                  <a:lnTo>
                    <a:pt x="166103" y="92976"/>
                  </a:lnTo>
                  <a:lnTo>
                    <a:pt x="166103" y="83832"/>
                  </a:lnTo>
                  <a:close/>
                </a:path>
                <a:path w="166370" h="204470">
                  <a:moveTo>
                    <a:pt x="166103" y="56426"/>
                  </a:moveTo>
                  <a:lnTo>
                    <a:pt x="0" y="56426"/>
                  </a:lnTo>
                  <a:lnTo>
                    <a:pt x="0" y="64020"/>
                  </a:lnTo>
                  <a:lnTo>
                    <a:pt x="166103" y="64020"/>
                  </a:lnTo>
                  <a:lnTo>
                    <a:pt x="166103" y="56426"/>
                  </a:lnTo>
                  <a:close/>
                </a:path>
                <a:path w="166370" h="204470">
                  <a:moveTo>
                    <a:pt x="166103" y="27432"/>
                  </a:moveTo>
                  <a:lnTo>
                    <a:pt x="0" y="27432"/>
                  </a:lnTo>
                  <a:lnTo>
                    <a:pt x="0" y="38112"/>
                  </a:lnTo>
                  <a:lnTo>
                    <a:pt x="166103" y="38112"/>
                  </a:lnTo>
                  <a:lnTo>
                    <a:pt x="166103" y="27432"/>
                  </a:lnTo>
                  <a:close/>
                </a:path>
                <a:path w="166370" h="204470">
                  <a:moveTo>
                    <a:pt x="166103" y="0"/>
                  </a:moveTo>
                  <a:lnTo>
                    <a:pt x="0" y="0"/>
                  </a:lnTo>
                  <a:lnTo>
                    <a:pt x="0" y="10680"/>
                  </a:lnTo>
                  <a:lnTo>
                    <a:pt x="166103" y="10680"/>
                  </a:lnTo>
                  <a:lnTo>
                    <a:pt x="166103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636615" y="6307130"/>
            <a:ext cx="2880995" cy="4851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35"/>
              </a:spcBef>
            </a:pPr>
            <a:r>
              <a:rPr dirty="0" sz="1600" spc="-409">
                <a:solidFill>
                  <a:srgbClr val="6D2077"/>
                </a:solidFill>
                <a:latin typeface="Trebuchet MS"/>
                <a:cs typeface="Trebuchet MS"/>
              </a:rPr>
              <a:t>A</a:t>
            </a:r>
            <a:r>
              <a:rPr dirty="0" sz="1600" spc="-405">
                <a:solidFill>
                  <a:srgbClr val="6D2077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6D2077"/>
                </a:solidFill>
                <a:latin typeface="Trebuchet MS"/>
                <a:cs typeface="Trebuchet MS"/>
              </a:rPr>
              <a:t>multi-channel</a:t>
            </a:r>
            <a:r>
              <a:rPr dirty="0" sz="1600" spc="-365">
                <a:solidFill>
                  <a:srgbClr val="6D2077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6D2077"/>
                </a:solidFill>
                <a:latin typeface="Trebuchet MS"/>
                <a:cs typeface="Trebuchet MS"/>
              </a:rPr>
              <a:t>approach</a:t>
            </a:r>
            <a:r>
              <a:rPr dirty="0" sz="1600" spc="-355">
                <a:solidFill>
                  <a:srgbClr val="6D2077"/>
                </a:solidFill>
                <a:latin typeface="Trebuchet MS"/>
                <a:cs typeface="Trebuchet MS"/>
              </a:rPr>
              <a:t> </a:t>
            </a:r>
            <a:r>
              <a:rPr dirty="0" sz="1600" spc="-245">
                <a:solidFill>
                  <a:srgbClr val="6D2077"/>
                </a:solidFill>
                <a:latin typeface="Trebuchet MS"/>
                <a:cs typeface="Trebuchet MS"/>
              </a:rPr>
              <a:t>is </a:t>
            </a:r>
            <a:r>
              <a:rPr dirty="0" sz="1600" spc="-370">
                <a:solidFill>
                  <a:srgbClr val="6D2077"/>
                </a:solidFill>
                <a:latin typeface="Trebuchet MS"/>
                <a:cs typeface="Trebuchet MS"/>
              </a:rPr>
              <a:t>adopted</a:t>
            </a:r>
            <a:r>
              <a:rPr dirty="0" sz="1600" spc="-365">
                <a:solidFill>
                  <a:srgbClr val="6D2077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6D2077"/>
                </a:solidFill>
                <a:latin typeface="Trebuchet MS"/>
                <a:cs typeface="Trebuchet MS"/>
              </a:rPr>
              <a:t>by</a:t>
            </a:r>
            <a:r>
              <a:rPr dirty="0" sz="1600" spc="-355">
                <a:solidFill>
                  <a:srgbClr val="6D2077"/>
                </a:solidFill>
                <a:latin typeface="Trebuchet MS"/>
                <a:cs typeface="Trebuchet MS"/>
              </a:rPr>
              <a:t> </a:t>
            </a:r>
            <a:r>
              <a:rPr dirty="0" sz="1600" spc="-315">
                <a:solidFill>
                  <a:srgbClr val="6D2077"/>
                </a:solidFill>
                <a:latin typeface="Trebuchet MS"/>
                <a:cs typeface="Trebuchet MS"/>
              </a:rPr>
              <a:t>students </a:t>
            </a:r>
            <a:r>
              <a:rPr dirty="0" sz="1600" spc="-270">
                <a:solidFill>
                  <a:srgbClr val="6D2077"/>
                </a:solidFill>
                <a:latin typeface="Trebuchet MS"/>
                <a:cs typeface="Trebuchet MS"/>
              </a:rPr>
              <a:t>as </a:t>
            </a:r>
            <a:r>
              <a:rPr dirty="0" sz="1600" spc="-355">
                <a:solidFill>
                  <a:srgbClr val="6D2077"/>
                </a:solidFill>
                <a:latin typeface="Trebuchet MS"/>
                <a:cs typeface="Trebuchet MS"/>
              </a:rPr>
              <a:t>they </a:t>
            </a:r>
            <a:r>
              <a:rPr dirty="0" sz="1600" spc="-470">
                <a:solidFill>
                  <a:srgbClr val="6D2077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6D2077"/>
                </a:solidFill>
                <a:latin typeface="Trebuchet MS"/>
                <a:cs typeface="Trebuchet MS"/>
              </a:rPr>
              <a:t>p</a:t>
            </a:r>
            <a:r>
              <a:rPr dirty="0" sz="1600" spc="-340">
                <a:solidFill>
                  <a:srgbClr val="6D2077"/>
                </a:solidFill>
                <a:latin typeface="Trebuchet MS"/>
                <a:cs typeface="Trebuchet MS"/>
              </a:rPr>
              <a:t>r</a:t>
            </a:r>
            <a:r>
              <a:rPr dirty="0" sz="1600" spc="-360">
                <a:solidFill>
                  <a:srgbClr val="6D2077"/>
                </a:solidFill>
                <a:latin typeface="Trebuchet MS"/>
                <a:cs typeface="Trebuchet MS"/>
              </a:rPr>
              <a:t>o</a:t>
            </a:r>
            <a:r>
              <a:rPr dirty="0" sz="1600" spc="-305">
                <a:solidFill>
                  <a:srgbClr val="6D2077"/>
                </a:solidFill>
                <a:latin typeface="Trebuchet MS"/>
                <a:cs typeface="Trebuchet MS"/>
              </a:rPr>
              <a:t>g</a:t>
            </a:r>
            <a:r>
              <a:rPr dirty="0" sz="1600" spc="-340">
                <a:solidFill>
                  <a:srgbClr val="6D2077"/>
                </a:solidFill>
                <a:latin typeface="Trebuchet MS"/>
                <a:cs typeface="Trebuchet MS"/>
              </a:rPr>
              <a:t>r</a:t>
            </a:r>
            <a:r>
              <a:rPr dirty="0" sz="1600" spc="-315">
                <a:solidFill>
                  <a:srgbClr val="6D2077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6D2077"/>
                </a:solidFill>
                <a:latin typeface="Trebuchet MS"/>
                <a:cs typeface="Trebuchet MS"/>
              </a:rPr>
              <a:t>s</a:t>
            </a:r>
            <a:r>
              <a:rPr dirty="0" sz="1600" spc="-175">
                <a:solidFill>
                  <a:srgbClr val="6D2077"/>
                </a:solidFill>
                <a:latin typeface="Trebuchet MS"/>
                <a:cs typeface="Trebuchet MS"/>
              </a:rPr>
              <a:t>s</a:t>
            </a:r>
            <a:r>
              <a:rPr dirty="0" sz="1600" spc="-265">
                <a:solidFill>
                  <a:srgbClr val="6D2077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6D2077"/>
                </a:solidFill>
                <a:latin typeface="Trebuchet MS"/>
                <a:cs typeface="Trebuchet MS"/>
              </a:rPr>
              <a:t>t</a:t>
            </a:r>
            <a:r>
              <a:rPr dirty="0" sz="1600" spc="-365">
                <a:solidFill>
                  <a:srgbClr val="6D2077"/>
                </a:solidFill>
                <a:latin typeface="Trebuchet MS"/>
                <a:cs typeface="Trebuchet MS"/>
              </a:rPr>
              <a:t>hr</a:t>
            </a:r>
            <a:r>
              <a:rPr dirty="0" sz="1600" spc="-360">
                <a:solidFill>
                  <a:srgbClr val="6D2077"/>
                </a:solidFill>
                <a:latin typeface="Trebuchet MS"/>
                <a:cs typeface="Trebuchet MS"/>
              </a:rPr>
              <a:t>o</a:t>
            </a:r>
            <a:r>
              <a:rPr dirty="0" sz="1600" spc="-345">
                <a:solidFill>
                  <a:srgbClr val="6D2077"/>
                </a:solidFill>
                <a:latin typeface="Trebuchet MS"/>
                <a:cs typeface="Trebuchet MS"/>
              </a:rPr>
              <a:t>ug</a:t>
            </a:r>
            <a:r>
              <a:rPr dirty="0" sz="1600" spc="-385">
                <a:solidFill>
                  <a:srgbClr val="6D2077"/>
                </a:solidFill>
                <a:latin typeface="Trebuchet MS"/>
                <a:cs typeface="Trebuchet MS"/>
              </a:rPr>
              <a:t>h</a:t>
            </a:r>
            <a:r>
              <a:rPr dirty="0" sz="1600" spc="-245">
                <a:solidFill>
                  <a:srgbClr val="6D2077"/>
                </a:solidFill>
                <a:latin typeface="Trebuchet MS"/>
                <a:cs typeface="Trebuchet MS"/>
              </a:rPr>
              <a:t> </a:t>
            </a:r>
            <a:r>
              <a:rPr dirty="0" sz="1600" spc="-330">
                <a:solidFill>
                  <a:srgbClr val="6D2077"/>
                </a:solidFill>
                <a:latin typeface="Trebuchet MS"/>
                <a:cs typeface="Trebuchet MS"/>
              </a:rPr>
              <a:t>l</a:t>
            </a:r>
            <a:r>
              <a:rPr dirty="0" sz="1600" spc="-375">
                <a:solidFill>
                  <a:srgbClr val="6D2077"/>
                </a:solidFill>
                <a:latin typeface="Trebuchet MS"/>
                <a:cs typeface="Trebuchet MS"/>
              </a:rPr>
              <a:t>e</a:t>
            </a:r>
            <a:r>
              <a:rPr dirty="0" sz="1600" spc="-330">
                <a:solidFill>
                  <a:srgbClr val="6D2077"/>
                </a:solidFill>
                <a:latin typeface="Trebuchet MS"/>
                <a:cs typeface="Trebuchet MS"/>
              </a:rPr>
              <a:t>v</a:t>
            </a:r>
            <a:r>
              <a:rPr dirty="0" sz="1600" spc="-459">
                <a:solidFill>
                  <a:srgbClr val="6D2077"/>
                </a:solidFill>
                <a:latin typeface="Trebuchet MS"/>
                <a:cs typeface="Trebuchet MS"/>
              </a:rPr>
              <a:t>e</a:t>
            </a:r>
            <a:r>
              <a:rPr dirty="0" sz="1600" spc="-245">
                <a:solidFill>
                  <a:srgbClr val="6D2077"/>
                </a:solidFill>
                <a:latin typeface="Trebuchet MS"/>
                <a:cs typeface="Trebuchet MS"/>
              </a:rPr>
              <a:t>l</a:t>
            </a:r>
            <a:r>
              <a:rPr dirty="0" sz="1600" spc="-175">
                <a:solidFill>
                  <a:srgbClr val="6D2077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42661" y="6918194"/>
            <a:ext cx="275844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sized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video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sessions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assignments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 laptops,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while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largely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consumed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mobile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phones.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This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makes </a:t>
            </a:r>
            <a:r>
              <a:rPr dirty="0" sz="900" spc="20">
                <a:latin typeface="Microsoft Sans Serif"/>
                <a:cs typeface="Microsoft Sans Serif"/>
              </a:rPr>
              <a:t>it </a:t>
            </a:r>
            <a:r>
              <a:rPr dirty="0" sz="900" spc="-10">
                <a:latin typeface="Microsoft Sans Serif"/>
                <a:cs typeface="Microsoft Sans Serif"/>
              </a:rPr>
              <a:t>critical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15">
                <a:latin typeface="Microsoft Sans Serif"/>
                <a:cs typeface="Microsoft Sans Serif"/>
              </a:rPr>
              <a:t>players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0">
                <a:latin typeface="Microsoft Sans Serif"/>
                <a:cs typeface="Microsoft Sans Serif"/>
              </a:rPr>
              <a:t>have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multi-device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offering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744671" y="6313659"/>
            <a:ext cx="13011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6D2077"/>
                </a:solidFill>
                <a:latin typeface="Arial"/>
                <a:cs typeface="Arial"/>
              </a:rPr>
              <a:t>Device </a:t>
            </a:r>
            <a:r>
              <a:rPr dirty="0" sz="1000" spc="-10" b="1">
                <a:solidFill>
                  <a:srgbClr val="6D2077"/>
                </a:solidFill>
                <a:latin typeface="Arial"/>
                <a:cs typeface="Arial"/>
              </a:rPr>
              <a:t>preference</a:t>
            </a:r>
            <a:r>
              <a:rPr dirty="0" baseline="25641" sz="975" spc="-15" b="1">
                <a:solidFill>
                  <a:srgbClr val="6D2077"/>
                </a:solidFill>
                <a:latin typeface="Arial"/>
                <a:cs typeface="Arial"/>
              </a:rPr>
              <a:t>[30]</a:t>
            </a:r>
            <a:endParaRPr baseline="25641" sz="975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521591" y="7101233"/>
            <a:ext cx="401955" cy="596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05"/>
              </a:spcBef>
            </a:pPr>
            <a:r>
              <a:rPr dirty="0" sz="2000" spc="-415">
                <a:solidFill>
                  <a:srgbClr val="005EB8"/>
                </a:solidFill>
                <a:latin typeface="Trebuchet MS"/>
                <a:cs typeface="Trebuchet MS"/>
              </a:rPr>
              <a:t>72%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900" spc="100" b="1">
                <a:solidFill>
                  <a:srgbClr val="005EB8"/>
                </a:solidFill>
                <a:latin typeface="Arial"/>
                <a:cs typeface="Arial"/>
              </a:rPr>
              <a:t>M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obile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753859" y="7101233"/>
            <a:ext cx="408305" cy="598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105"/>
              </a:spcBef>
            </a:pPr>
            <a:r>
              <a:rPr dirty="0" sz="2000" spc="-355">
                <a:solidFill>
                  <a:srgbClr val="6D2077"/>
                </a:solidFill>
                <a:latin typeface="Trebuchet MS"/>
                <a:cs typeface="Trebuchet MS"/>
              </a:rPr>
              <a:t>88%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Laptop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44651" y="8023860"/>
            <a:ext cx="6494780" cy="254635"/>
            <a:chOff x="644651" y="8023860"/>
            <a:chExt cx="6494780" cy="254635"/>
          </a:xfrm>
        </p:grpSpPr>
        <p:sp>
          <p:nvSpPr>
            <p:cNvPr id="113" name="object 113"/>
            <p:cNvSpPr/>
            <p:nvPr/>
          </p:nvSpPr>
          <p:spPr>
            <a:xfrm>
              <a:off x="674369" y="8151114"/>
              <a:ext cx="6454775" cy="0"/>
            </a:xfrm>
            <a:custGeom>
              <a:avLst/>
              <a:gdLst/>
              <a:ahLst/>
              <a:cxnLst/>
              <a:rect l="l" t="t" r="r" b="b"/>
              <a:pathLst>
                <a:path w="6454775" h="0">
                  <a:moveTo>
                    <a:pt x="0" y="0"/>
                  </a:moveTo>
                  <a:lnTo>
                    <a:pt x="6454660" y="0"/>
                  </a:lnTo>
                </a:path>
              </a:pathLst>
            </a:custGeom>
            <a:ln w="19812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644651" y="8023860"/>
              <a:ext cx="4677410" cy="254635"/>
            </a:xfrm>
            <a:custGeom>
              <a:avLst/>
              <a:gdLst/>
              <a:ahLst/>
              <a:cxnLst/>
              <a:rect l="l" t="t" r="r" b="b"/>
              <a:pathLst>
                <a:path w="4677410" h="254634">
                  <a:moveTo>
                    <a:pt x="4677156" y="0"/>
                  </a:moveTo>
                  <a:lnTo>
                    <a:pt x="0" y="0"/>
                  </a:lnTo>
                  <a:lnTo>
                    <a:pt x="0" y="254507"/>
                  </a:lnTo>
                  <a:lnTo>
                    <a:pt x="4677156" y="254507"/>
                  </a:lnTo>
                  <a:lnTo>
                    <a:pt x="4677156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644651" y="8161020"/>
            <a:ext cx="4677410" cy="117475"/>
          </a:xfrm>
          <a:prstGeom prst="rect">
            <a:avLst/>
          </a:prstGeom>
          <a:solidFill>
            <a:srgbClr val="005EB8"/>
          </a:solidFill>
        </p:spPr>
        <p:txBody>
          <a:bodyPr wrap="square" lIns="0" tIns="0" rIns="0" bIns="0" rtlCol="0" vert="horz">
            <a:spAutoFit/>
          </a:bodyPr>
          <a:lstStyle/>
          <a:p>
            <a:pPr marL="53340">
              <a:lnSpc>
                <a:spcPts val="470"/>
              </a:lnSpc>
            </a:pP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faced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adopting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education?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34970" y="8372257"/>
            <a:ext cx="2773680" cy="4851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35"/>
              </a:spcBef>
            </a:pPr>
            <a:r>
              <a:rPr dirty="0" sz="1600" spc="-345">
                <a:solidFill>
                  <a:srgbClr val="005EB8"/>
                </a:solidFill>
                <a:latin typeface="Trebuchet MS"/>
                <a:cs typeface="Trebuchet MS"/>
              </a:rPr>
              <a:t>Availability </a:t>
            </a:r>
            <a:r>
              <a:rPr dirty="0" sz="1600" spc="-380">
                <a:solidFill>
                  <a:srgbClr val="005EB8"/>
                </a:solidFill>
                <a:latin typeface="Trebuchet MS"/>
                <a:cs typeface="Trebuchet MS"/>
              </a:rPr>
              <a:t>and</a:t>
            </a:r>
            <a:r>
              <a:rPr dirty="0" sz="1600" spc="-37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5EB8"/>
                </a:solidFill>
                <a:latin typeface="Trebuchet MS"/>
                <a:cs typeface="Trebuchet MS"/>
              </a:rPr>
              <a:t>pricing of</a:t>
            </a:r>
            <a:r>
              <a:rPr dirty="0" sz="1600" spc="-33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005EB8"/>
                </a:solidFill>
                <a:latin typeface="Trebuchet MS"/>
                <a:cs typeface="Trebuchet MS"/>
              </a:rPr>
              <a:t>content</a:t>
            </a:r>
            <a:r>
              <a:rPr dirty="0" sz="1600" spc="-35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are</a:t>
            </a:r>
            <a:r>
              <a:rPr dirty="0" sz="1600" spc="-35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005EB8"/>
                </a:solidFill>
                <a:latin typeface="Trebuchet MS"/>
                <a:cs typeface="Trebuchet MS"/>
              </a:rPr>
              <a:t>key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5EB8"/>
                </a:solidFill>
                <a:latin typeface="Trebuchet MS"/>
                <a:cs typeface="Trebuchet MS"/>
              </a:rPr>
              <a:t>challenges</a:t>
            </a:r>
            <a:r>
              <a:rPr dirty="0" sz="1600" spc="-33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5EB8"/>
                </a:solidFill>
                <a:latin typeface="Trebuchet MS"/>
                <a:cs typeface="Trebuchet MS"/>
              </a:rPr>
              <a:t>for </a:t>
            </a:r>
            <a:r>
              <a:rPr dirty="0" sz="1600" spc="-47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47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250">
                <a:solidFill>
                  <a:srgbClr val="005EB8"/>
                </a:solidFill>
                <a:latin typeface="Trebuchet MS"/>
                <a:cs typeface="Trebuchet MS"/>
              </a:rPr>
              <a:t>l</a:t>
            </a:r>
            <a:r>
              <a:rPr dirty="0" sz="1600" spc="-31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1600" spc="-38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37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175">
                <a:solidFill>
                  <a:srgbClr val="005EB8"/>
                </a:solidFill>
                <a:latin typeface="Trebuchet MS"/>
                <a:cs typeface="Trebuchet MS"/>
              </a:rPr>
              <a:t>s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390">
                <a:solidFill>
                  <a:srgbClr val="005EB8"/>
                </a:solidFill>
                <a:latin typeface="Trebuchet MS"/>
                <a:cs typeface="Trebuchet MS"/>
              </a:rPr>
              <a:t>ud</a:t>
            </a:r>
            <a:r>
              <a:rPr dirty="0" sz="1600" spc="-400">
                <a:solidFill>
                  <a:srgbClr val="005EB8"/>
                </a:solidFill>
                <a:latin typeface="Trebuchet MS"/>
                <a:cs typeface="Trebuchet MS"/>
              </a:rPr>
              <a:t>en</a:t>
            </a:r>
            <a:r>
              <a:rPr dirty="0" sz="1600" spc="-28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175">
                <a:solidFill>
                  <a:srgbClr val="005EB8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803872" y="8502911"/>
            <a:ext cx="11258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5EB8"/>
                </a:solidFill>
                <a:latin typeface="Arial"/>
                <a:cs typeface="Arial"/>
              </a:rPr>
              <a:t>Key</a:t>
            </a:r>
            <a:r>
              <a:rPr dirty="0" sz="1000" spc="-2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005EB8"/>
                </a:solidFill>
                <a:latin typeface="Arial"/>
                <a:cs typeface="Arial"/>
              </a:rPr>
              <a:t>challenges</a:t>
            </a:r>
            <a:r>
              <a:rPr dirty="0" baseline="25641" sz="975" spc="-22" b="1">
                <a:solidFill>
                  <a:srgbClr val="005EB8"/>
                </a:solidFill>
                <a:latin typeface="Arial"/>
                <a:cs typeface="Arial"/>
              </a:rPr>
              <a:t>[31]</a:t>
            </a:r>
            <a:endParaRPr baseline="25641" sz="975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29390" y="8982829"/>
            <a:ext cx="26371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Content </a:t>
            </a:r>
            <a:r>
              <a:rPr dirty="0" sz="900" spc="-5">
                <a:latin typeface="Microsoft Sans Serif"/>
                <a:cs typeface="Microsoft Sans Serif"/>
              </a:rPr>
              <a:t>pricing is </a:t>
            </a:r>
            <a:r>
              <a:rPr dirty="0" sz="900" spc="5">
                <a:latin typeface="Microsoft Sans Serif"/>
                <a:cs typeface="Microsoft Sans Serif"/>
              </a:rPr>
              <a:t>cited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5">
                <a:latin typeface="Microsoft Sans Serif"/>
                <a:cs typeface="Microsoft Sans Serif"/>
              </a:rPr>
              <a:t>one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10">
                <a:latin typeface="Microsoft Sans Serif"/>
                <a:cs typeface="Microsoft Sans Serif"/>
              </a:rPr>
              <a:t>challenges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5">
                <a:latin typeface="Microsoft Sans Serif"/>
                <a:cs typeface="Microsoft Sans Serif"/>
              </a:rPr>
              <a:t>students. </a:t>
            </a:r>
            <a:r>
              <a:rPr dirty="0" sz="900" spc="-10">
                <a:latin typeface="Microsoft Sans Serif"/>
                <a:cs typeface="Microsoft Sans Serif"/>
              </a:rPr>
              <a:t>Responses </a:t>
            </a:r>
            <a:r>
              <a:rPr dirty="0" sz="900" spc="-5">
                <a:latin typeface="Microsoft Sans Serif"/>
                <a:cs typeface="Microsoft Sans Serif"/>
              </a:rPr>
              <a:t>indicate need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more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variety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-10">
                <a:latin typeface="Microsoft Sans Serif"/>
                <a:cs typeface="Microsoft Sans Serif"/>
              </a:rPr>
              <a:t>at </a:t>
            </a:r>
            <a:r>
              <a:rPr dirty="0" sz="900" spc="-5">
                <a:latin typeface="Microsoft Sans Serif"/>
                <a:cs typeface="Microsoft Sans Serif"/>
              </a:rPr>
              <a:t>affordable prices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10">
                <a:latin typeface="Microsoft Sans Serif"/>
                <a:cs typeface="Microsoft Sans Serif"/>
              </a:rPr>
              <a:t>increased </a:t>
            </a:r>
            <a:r>
              <a:rPr dirty="0" sz="900" spc="-5">
                <a:latin typeface="Microsoft Sans Serif"/>
                <a:cs typeface="Microsoft Sans Serif"/>
              </a:rPr>
              <a:t> adoption.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48412" y="10415034"/>
            <a:ext cx="6264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[28],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[29],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[30],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[31]-Nielsen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Survey,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N=3608: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respondents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included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students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parents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students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consuming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secondary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education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20" name="object 1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8352" y="8894064"/>
            <a:ext cx="2339340" cy="970787"/>
          </a:xfrm>
          <a:prstGeom prst="rect">
            <a:avLst/>
          </a:prstGeom>
        </p:spPr>
      </p:pic>
      <p:sp>
        <p:nvSpPr>
          <p:cNvPr id="121" name="object 121"/>
          <p:cNvSpPr txBox="1"/>
          <p:nvPr/>
        </p:nvSpPr>
        <p:spPr>
          <a:xfrm>
            <a:off x="5635402" y="8953537"/>
            <a:ext cx="112331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33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36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spc="20" b="1">
                <a:latin typeface="Arial"/>
                <a:cs typeface="Arial"/>
              </a:rPr>
              <a:t>on</a:t>
            </a:r>
            <a:r>
              <a:rPr dirty="0" sz="800" spc="5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20" b="1">
                <a:latin typeface="Arial"/>
                <a:cs typeface="Arial"/>
              </a:rPr>
              <a:t>nt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p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ng</a:t>
            </a:r>
            <a:endParaRPr sz="8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565298" y="9314908"/>
            <a:ext cx="11042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35%</a:t>
            </a:r>
            <a:r>
              <a:rPr dirty="0" sz="800" spc="5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 b="1">
                <a:latin typeface="Arial"/>
                <a:cs typeface="Arial"/>
              </a:rPr>
              <a:t>Limited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content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5472336" y="9655769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34%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815316" y="9629017"/>
            <a:ext cx="119507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15" b="1">
                <a:latin typeface="Arial"/>
                <a:cs typeface="Arial"/>
              </a:rPr>
              <a:t>Low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content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availability </a:t>
            </a:r>
            <a:r>
              <a:rPr dirty="0" sz="800" spc="-204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at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lower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rates</a:t>
            </a:r>
            <a:endParaRPr sz="8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56844" y="5996940"/>
            <a:ext cx="2498090" cy="25463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4445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350"/>
              </a:spcBef>
            </a:pPr>
            <a:r>
              <a:rPr dirty="0" sz="1000" spc="30" b="1">
                <a:solidFill>
                  <a:srgbClr val="F2F2F2"/>
                </a:solidFill>
                <a:latin typeface="Arial"/>
                <a:cs typeface="Arial"/>
              </a:rPr>
              <a:t>How</a:t>
            </a:r>
            <a:r>
              <a:rPr dirty="0" sz="1000" spc="-10" b="1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2F2F2"/>
                </a:solidFill>
                <a:latin typeface="Arial"/>
                <a:cs typeface="Arial"/>
              </a:rPr>
              <a:t>is</a:t>
            </a:r>
            <a:r>
              <a:rPr dirty="0" sz="1000" spc="-5" b="1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2F2F2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2F2F2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2F2F2"/>
                </a:solidFill>
                <a:latin typeface="Arial"/>
                <a:cs typeface="Arial"/>
              </a:rPr>
              <a:t>content </a:t>
            </a:r>
            <a:r>
              <a:rPr dirty="0" sz="1000" spc="-25" b="1">
                <a:solidFill>
                  <a:srgbClr val="F2F2F2"/>
                </a:solidFill>
                <a:latin typeface="Arial"/>
                <a:cs typeface="Arial"/>
              </a:rPr>
              <a:t>consumed?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96703" y="3607063"/>
            <a:ext cx="36480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10" b="1">
                <a:solidFill>
                  <a:srgbClr val="005EB8"/>
                </a:solidFill>
                <a:latin typeface="Arial"/>
                <a:cs typeface="Arial"/>
              </a:rPr>
              <a:t>Stream</a:t>
            </a:r>
            <a:r>
              <a:rPr dirty="0" sz="1000" spc="2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05EB8"/>
                </a:solidFill>
                <a:latin typeface="Arial"/>
                <a:cs typeface="Arial"/>
              </a:rPr>
              <a:t>of</a:t>
            </a:r>
            <a:r>
              <a:rPr dirty="0" sz="1000" spc="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05EB8"/>
                </a:solidFill>
                <a:latin typeface="Arial"/>
                <a:cs typeface="Arial"/>
              </a:rPr>
              <a:t>education</a:t>
            </a:r>
            <a:r>
              <a:rPr dirty="0" sz="1000" spc="1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005EB8"/>
                </a:solidFill>
                <a:latin typeface="Arial"/>
                <a:cs typeface="Arial"/>
              </a:rPr>
              <a:t>opted </a:t>
            </a:r>
            <a:r>
              <a:rPr dirty="0" sz="1000" spc="-5" b="1">
                <a:solidFill>
                  <a:srgbClr val="005EB8"/>
                </a:solidFill>
                <a:latin typeface="Arial"/>
                <a:cs typeface="Arial"/>
              </a:rPr>
              <a:t>in</a:t>
            </a:r>
            <a:r>
              <a:rPr dirty="0" sz="1000" spc="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1000" spc="20" b="1">
                <a:solidFill>
                  <a:srgbClr val="005EB8"/>
                </a:solidFill>
                <a:latin typeface="Arial"/>
                <a:cs typeface="Arial"/>
              </a:rPr>
              <a:t>eleventh/twelfth </a:t>
            </a:r>
            <a:r>
              <a:rPr dirty="0" sz="1000" spc="-10" b="1">
                <a:solidFill>
                  <a:srgbClr val="005EB8"/>
                </a:solidFill>
                <a:latin typeface="Arial"/>
                <a:cs typeface="Arial"/>
              </a:rPr>
              <a:t>standard</a:t>
            </a:r>
            <a:r>
              <a:rPr dirty="0" sz="1000" spc="2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baseline="25641" sz="975" spc="7" b="1">
                <a:solidFill>
                  <a:srgbClr val="005EB8"/>
                </a:solidFill>
                <a:latin typeface="Arial"/>
                <a:cs typeface="Arial"/>
              </a:rPr>
              <a:t>[28]</a:t>
            </a:r>
            <a:endParaRPr baseline="25641" sz="97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700" y="2247900"/>
            <a:ext cx="3568065" cy="6325235"/>
          </a:xfrm>
          <a:custGeom>
            <a:avLst/>
            <a:gdLst/>
            <a:ahLst/>
            <a:cxnLst/>
            <a:rect l="l" t="t" r="r" b="b"/>
            <a:pathLst>
              <a:path w="3568065" h="6325234">
                <a:moveTo>
                  <a:pt x="620268" y="4055364"/>
                </a:moveTo>
                <a:lnTo>
                  <a:pt x="0" y="4055364"/>
                </a:lnTo>
                <a:lnTo>
                  <a:pt x="0" y="6324613"/>
                </a:lnTo>
                <a:lnTo>
                  <a:pt x="620268" y="6324613"/>
                </a:lnTo>
                <a:lnTo>
                  <a:pt x="620268" y="4055364"/>
                </a:lnTo>
                <a:close/>
              </a:path>
              <a:path w="3568065" h="6325234">
                <a:moveTo>
                  <a:pt x="3567671" y="0"/>
                </a:moveTo>
                <a:lnTo>
                  <a:pt x="2947416" y="0"/>
                </a:lnTo>
                <a:lnTo>
                  <a:pt x="2947416" y="3229356"/>
                </a:lnTo>
                <a:lnTo>
                  <a:pt x="3567671" y="3229356"/>
                </a:lnTo>
                <a:lnTo>
                  <a:pt x="356767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463994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19"/>
              <a:t>Brand</a:t>
            </a:r>
            <a:r>
              <a:rPr dirty="0" spc="-605"/>
              <a:t> </a:t>
            </a:r>
            <a:r>
              <a:rPr dirty="0" spc="-710"/>
              <a:t>selection</a:t>
            </a:r>
            <a:r>
              <a:rPr dirty="0" spc="-575"/>
              <a:t> </a:t>
            </a:r>
            <a:r>
              <a:rPr dirty="0" spc="-825"/>
              <a:t>and</a:t>
            </a:r>
            <a:r>
              <a:rPr dirty="0" spc="-600"/>
              <a:t> </a:t>
            </a:r>
            <a:r>
              <a:rPr dirty="0" spc="-840"/>
              <a:t>payment</a:t>
            </a:r>
            <a:r>
              <a:rPr dirty="0" spc="-595"/>
              <a:t> </a:t>
            </a:r>
            <a:r>
              <a:rPr dirty="0" spc="-730"/>
              <a:t>preferences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3343" y="2806850"/>
            <a:ext cx="27844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Peer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review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feedback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play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role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discovery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>
                <a:latin typeface="Microsoft Sans Serif"/>
                <a:cs typeface="Microsoft Sans Serif"/>
              </a:rPr>
              <a:t>selection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platform.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5">
                <a:latin typeface="Microsoft Sans Serif"/>
                <a:cs typeface="Microsoft Sans Serif"/>
              </a:rPr>
              <a:t>players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focus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efficient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feedback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mechanism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preference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amongst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target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343" y="3492650"/>
            <a:ext cx="28143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purchase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decision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quality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study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material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available</a:t>
            </a:r>
            <a:r>
              <a:rPr dirty="0" sz="900" spc="7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platforms.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perceived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students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important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selection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specific</a:t>
            </a:r>
            <a:r>
              <a:rPr dirty="0" sz="900" spc="5">
                <a:latin typeface="Microsoft Sans Serif"/>
                <a:cs typeface="Microsoft Sans Serif"/>
              </a:rPr>
              <a:t> platform.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343" y="4178450"/>
            <a:ext cx="278892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A </a:t>
            </a:r>
            <a:r>
              <a:rPr dirty="0" sz="900" spc="15">
                <a:latin typeface="Microsoft Sans Serif"/>
                <a:cs typeface="Microsoft Sans Serif"/>
              </a:rPr>
              <a:t>student’s </a:t>
            </a:r>
            <a:r>
              <a:rPr dirty="0" sz="900">
                <a:latin typeface="Microsoft Sans Serif"/>
                <a:cs typeface="Microsoft Sans Serif"/>
              </a:rPr>
              <a:t>engagement </a:t>
            </a:r>
            <a:r>
              <a:rPr dirty="0" sz="900" spc="-5">
                <a:latin typeface="Microsoft Sans Serif"/>
                <a:cs typeface="Microsoft Sans Serif"/>
              </a:rPr>
              <a:t>level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 </a:t>
            </a:r>
            <a:r>
              <a:rPr dirty="0" sz="900" spc="-5">
                <a:latin typeface="Microsoft Sans Serif"/>
                <a:cs typeface="Microsoft Sans Serif"/>
              </a:rPr>
              <a:t>is on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account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 spc="2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anytime,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anywhere.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time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saved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commute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against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 </a:t>
            </a:r>
            <a:r>
              <a:rPr dirty="0" sz="900" spc="-15">
                <a:latin typeface="Microsoft Sans Serif"/>
                <a:cs typeface="Microsoft Sans Serif"/>
              </a:rPr>
              <a:t>channel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19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 </a:t>
            </a:r>
            <a:r>
              <a:rPr dirty="0" sz="900" spc="-10">
                <a:latin typeface="Microsoft Sans Serif"/>
                <a:cs typeface="Microsoft Sans Serif"/>
              </a:rPr>
              <a:t>aspect </a:t>
            </a:r>
            <a:r>
              <a:rPr dirty="0" sz="900" spc="-5">
                <a:latin typeface="Microsoft Sans Serif"/>
                <a:cs typeface="Microsoft Sans Serif"/>
              </a:rPr>
              <a:t>driving </a:t>
            </a:r>
            <a:r>
              <a:rPr dirty="0" sz="900">
                <a:latin typeface="Microsoft Sans Serif"/>
                <a:cs typeface="Microsoft Sans Serif"/>
              </a:rPr>
              <a:t> engagement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levels.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5661" y="2301415"/>
            <a:ext cx="559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" marR="5080" indent="-31115">
              <a:lnSpc>
                <a:spcPct val="100000"/>
              </a:lnSpc>
              <a:spcBef>
                <a:spcPts val="100"/>
              </a:spcBef>
            </a:pPr>
            <a:r>
              <a:rPr dirty="0" sz="900" spc="-55" b="1">
                <a:solidFill>
                  <a:srgbClr val="6D2077"/>
                </a:solidFill>
                <a:latin typeface="Arial"/>
                <a:cs typeface="Arial"/>
              </a:rPr>
              <a:t>C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u</a:t>
            </a:r>
            <a:r>
              <a:rPr dirty="0" sz="900" spc="-65" b="1">
                <a:solidFill>
                  <a:srgbClr val="6D2077"/>
                </a:solidFill>
                <a:latin typeface="Arial"/>
                <a:cs typeface="Arial"/>
              </a:rPr>
              <a:t>s</a:t>
            </a:r>
            <a:r>
              <a:rPr dirty="0" sz="900" spc="10" b="1">
                <a:solidFill>
                  <a:srgbClr val="6D2077"/>
                </a:solidFill>
                <a:latin typeface="Arial"/>
                <a:cs typeface="Arial"/>
              </a:rPr>
              <a:t>t</a:t>
            </a:r>
            <a:r>
              <a:rPr dirty="0" sz="900" spc="30" b="1">
                <a:solidFill>
                  <a:srgbClr val="6D2077"/>
                </a:solidFill>
                <a:latin typeface="Arial"/>
                <a:cs typeface="Arial"/>
              </a:rPr>
              <a:t>o</a:t>
            </a:r>
            <a:r>
              <a:rPr dirty="0" sz="900" spc="45" b="1">
                <a:solidFill>
                  <a:srgbClr val="6D2077"/>
                </a:solidFill>
                <a:latin typeface="Arial"/>
                <a:cs typeface="Arial"/>
              </a:rPr>
              <a:t>m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e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r  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Lifecycle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861" y="2172000"/>
            <a:ext cx="2776855" cy="4851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35"/>
              </a:spcBef>
            </a:pP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Peer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 recommendations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80">
                <a:solidFill>
                  <a:srgbClr val="470A68"/>
                </a:solidFill>
                <a:latin typeface="Trebuchet MS"/>
                <a:cs typeface="Trebuchet MS"/>
              </a:rPr>
              <a:t>and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quality</a:t>
            </a:r>
            <a:r>
              <a:rPr dirty="0" sz="1600" spc="-34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of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available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content </a:t>
            </a:r>
            <a:r>
              <a:rPr dirty="0" sz="1600" spc="-4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are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key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drivers</a:t>
            </a:r>
            <a:r>
              <a:rPr dirty="0" sz="1600" spc="-28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for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choosing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brand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8788" y="2889504"/>
            <a:ext cx="2054860" cy="134620"/>
          </a:xfrm>
          <a:custGeom>
            <a:avLst/>
            <a:gdLst/>
            <a:ahLst/>
            <a:cxnLst/>
            <a:rect l="l" t="t" r="r" b="b"/>
            <a:pathLst>
              <a:path w="2054860" h="134619">
                <a:moveTo>
                  <a:pt x="2054352" y="0"/>
                </a:moveTo>
                <a:lnTo>
                  <a:pt x="0" y="0"/>
                </a:lnTo>
                <a:lnTo>
                  <a:pt x="0" y="134111"/>
                </a:lnTo>
                <a:lnTo>
                  <a:pt x="2054352" y="134111"/>
                </a:lnTo>
                <a:lnTo>
                  <a:pt x="2054352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801602" y="2878578"/>
            <a:ext cx="2292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64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18788" y="3041904"/>
            <a:ext cx="1435735" cy="128270"/>
          </a:xfrm>
          <a:custGeom>
            <a:avLst/>
            <a:gdLst/>
            <a:ahLst/>
            <a:cxnLst/>
            <a:rect l="l" t="t" r="r" b="b"/>
            <a:pathLst>
              <a:path w="1435735" h="128269">
                <a:moveTo>
                  <a:pt x="1435608" y="0"/>
                </a:moveTo>
                <a:lnTo>
                  <a:pt x="0" y="0"/>
                </a:lnTo>
                <a:lnTo>
                  <a:pt x="0" y="128016"/>
                </a:lnTo>
                <a:lnTo>
                  <a:pt x="1435608" y="128016"/>
                </a:lnTo>
                <a:lnTo>
                  <a:pt x="1435608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82858" y="3028262"/>
            <a:ext cx="2292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56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18788" y="3194304"/>
            <a:ext cx="906780" cy="134620"/>
          </a:xfrm>
          <a:custGeom>
            <a:avLst/>
            <a:gdLst/>
            <a:ahLst/>
            <a:cxnLst/>
            <a:rect l="l" t="t" r="r" b="b"/>
            <a:pathLst>
              <a:path w="906779" h="134620">
                <a:moveTo>
                  <a:pt x="906780" y="0"/>
                </a:moveTo>
                <a:lnTo>
                  <a:pt x="0" y="0"/>
                </a:lnTo>
                <a:lnTo>
                  <a:pt x="0" y="134111"/>
                </a:lnTo>
                <a:lnTo>
                  <a:pt x="906780" y="134111"/>
                </a:lnTo>
                <a:lnTo>
                  <a:pt x="906780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654031" y="3183378"/>
            <a:ext cx="2292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44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71458" y="2838967"/>
            <a:ext cx="794385" cy="504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" marR="438150" indent="7620">
              <a:lnSpc>
                <a:spcPct val="130600"/>
              </a:lnSpc>
              <a:spcBef>
                <a:spcPts val="95"/>
              </a:spcBef>
            </a:pPr>
            <a:r>
              <a:rPr dirty="0" sz="800" spc="-20" b="1">
                <a:latin typeface="Arial"/>
                <a:cs typeface="Arial"/>
              </a:rPr>
              <a:t>Peers 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Fam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b="1">
                <a:latin typeface="Arial"/>
                <a:cs typeface="Arial"/>
              </a:rPr>
              <a:t>y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800" b="1">
                <a:latin typeface="Arial"/>
                <a:cs typeface="Arial"/>
              </a:rPr>
              <a:t>Advertisements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20960" y="2840672"/>
            <a:ext cx="1859914" cy="1437640"/>
            <a:chOff x="3620960" y="2840672"/>
            <a:chExt cx="1859914" cy="1437640"/>
          </a:xfrm>
        </p:grpSpPr>
        <p:sp>
          <p:nvSpPr>
            <p:cNvPr id="20" name="object 20"/>
            <p:cNvSpPr/>
            <p:nvPr/>
          </p:nvSpPr>
          <p:spPr>
            <a:xfrm>
              <a:off x="3633977" y="2853690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255270" y="0"/>
                  </a:moveTo>
                  <a:lnTo>
                    <a:pt x="209384" y="4125"/>
                  </a:lnTo>
                  <a:lnTo>
                    <a:pt x="166197" y="16018"/>
                  </a:lnTo>
                  <a:lnTo>
                    <a:pt x="126429" y="34956"/>
                  </a:lnTo>
                  <a:lnTo>
                    <a:pt x="90802" y="60215"/>
                  </a:lnTo>
                  <a:lnTo>
                    <a:pt x="60035" y="91074"/>
                  </a:lnTo>
                  <a:lnTo>
                    <a:pt x="34851" y="126808"/>
                  </a:lnTo>
                  <a:lnTo>
                    <a:pt x="15970" y="166694"/>
                  </a:lnTo>
                  <a:lnTo>
                    <a:pt x="4112" y="210010"/>
                  </a:lnTo>
                  <a:lnTo>
                    <a:pt x="0" y="256031"/>
                  </a:lnTo>
                  <a:lnTo>
                    <a:pt x="4112" y="302053"/>
                  </a:lnTo>
                  <a:lnTo>
                    <a:pt x="15970" y="345369"/>
                  </a:lnTo>
                  <a:lnTo>
                    <a:pt x="34851" y="385255"/>
                  </a:lnTo>
                  <a:lnTo>
                    <a:pt x="60035" y="420989"/>
                  </a:lnTo>
                  <a:lnTo>
                    <a:pt x="90802" y="451848"/>
                  </a:lnTo>
                  <a:lnTo>
                    <a:pt x="126429" y="477107"/>
                  </a:lnTo>
                  <a:lnTo>
                    <a:pt x="166197" y="496045"/>
                  </a:lnTo>
                  <a:lnTo>
                    <a:pt x="209384" y="507938"/>
                  </a:lnTo>
                  <a:lnTo>
                    <a:pt x="255270" y="512063"/>
                  </a:lnTo>
                  <a:lnTo>
                    <a:pt x="301155" y="507938"/>
                  </a:lnTo>
                  <a:lnTo>
                    <a:pt x="344342" y="496045"/>
                  </a:lnTo>
                  <a:lnTo>
                    <a:pt x="384110" y="477107"/>
                  </a:lnTo>
                  <a:lnTo>
                    <a:pt x="419737" y="451848"/>
                  </a:lnTo>
                  <a:lnTo>
                    <a:pt x="450504" y="420989"/>
                  </a:lnTo>
                  <a:lnTo>
                    <a:pt x="475688" y="385255"/>
                  </a:lnTo>
                  <a:lnTo>
                    <a:pt x="494569" y="345369"/>
                  </a:lnTo>
                  <a:lnTo>
                    <a:pt x="506427" y="302053"/>
                  </a:lnTo>
                  <a:lnTo>
                    <a:pt x="510540" y="256031"/>
                  </a:lnTo>
                  <a:lnTo>
                    <a:pt x="506427" y="210010"/>
                  </a:lnTo>
                  <a:lnTo>
                    <a:pt x="494569" y="166694"/>
                  </a:lnTo>
                  <a:lnTo>
                    <a:pt x="475688" y="126808"/>
                  </a:lnTo>
                  <a:lnTo>
                    <a:pt x="450504" y="91074"/>
                  </a:lnTo>
                  <a:lnTo>
                    <a:pt x="419737" y="60215"/>
                  </a:lnTo>
                  <a:lnTo>
                    <a:pt x="384110" y="34956"/>
                  </a:lnTo>
                  <a:lnTo>
                    <a:pt x="344342" y="16018"/>
                  </a:lnTo>
                  <a:lnTo>
                    <a:pt x="301155" y="4125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33977" y="2853690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0" y="256031"/>
                  </a:moveTo>
                  <a:lnTo>
                    <a:pt x="4112" y="210010"/>
                  </a:lnTo>
                  <a:lnTo>
                    <a:pt x="15970" y="166694"/>
                  </a:lnTo>
                  <a:lnTo>
                    <a:pt x="34851" y="126808"/>
                  </a:lnTo>
                  <a:lnTo>
                    <a:pt x="60035" y="91074"/>
                  </a:lnTo>
                  <a:lnTo>
                    <a:pt x="90802" y="60215"/>
                  </a:lnTo>
                  <a:lnTo>
                    <a:pt x="126429" y="34956"/>
                  </a:lnTo>
                  <a:lnTo>
                    <a:pt x="166197" y="16018"/>
                  </a:lnTo>
                  <a:lnTo>
                    <a:pt x="209384" y="4125"/>
                  </a:lnTo>
                  <a:lnTo>
                    <a:pt x="255270" y="0"/>
                  </a:lnTo>
                  <a:lnTo>
                    <a:pt x="301155" y="4125"/>
                  </a:lnTo>
                  <a:lnTo>
                    <a:pt x="344342" y="16018"/>
                  </a:lnTo>
                  <a:lnTo>
                    <a:pt x="384110" y="34956"/>
                  </a:lnTo>
                  <a:lnTo>
                    <a:pt x="419737" y="60215"/>
                  </a:lnTo>
                  <a:lnTo>
                    <a:pt x="450504" y="91074"/>
                  </a:lnTo>
                  <a:lnTo>
                    <a:pt x="475688" y="126808"/>
                  </a:lnTo>
                  <a:lnTo>
                    <a:pt x="494569" y="166694"/>
                  </a:lnTo>
                  <a:lnTo>
                    <a:pt x="506427" y="210010"/>
                  </a:lnTo>
                  <a:lnTo>
                    <a:pt x="510540" y="256031"/>
                  </a:lnTo>
                  <a:lnTo>
                    <a:pt x="506427" y="302053"/>
                  </a:lnTo>
                  <a:lnTo>
                    <a:pt x="494569" y="345369"/>
                  </a:lnTo>
                  <a:lnTo>
                    <a:pt x="475688" y="385255"/>
                  </a:lnTo>
                  <a:lnTo>
                    <a:pt x="450504" y="420989"/>
                  </a:lnTo>
                  <a:lnTo>
                    <a:pt x="419737" y="451848"/>
                  </a:lnTo>
                  <a:lnTo>
                    <a:pt x="384110" y="477107"/>
                  </a:lnTo>
                  <a:lnTo>
                    <a:pt x="344342" y="496045"/>
                  </a:lnTo>
                  <a:lnTo>
                    <a:pt x="301155" y="507938"/>
                  </a:lnTo>
                  <a:lnTo>
                    <a:pt x="255270" y="512063"/>
                  </a:lnTo>
                  <a:lnTo>
                    <a:pt x="209384" y="507938"/>
                  </a:lnTo>
                  <a:lnTo>
                    <a:pt x="166197" y="496045"/>
                  </a:lnTo>
                  <a:lnTo>
                    <a:pt x="126429" y="477107"/>
                  </a:lnTo>
                  <a:lnTo>
                    <a:pt x="90802" y="451848"/>
                  </a:lnTo>
                  <a:lnTo>
                    <a:pt x="60035" y="420989"/>
                  </a:lnTo>
                  <a:lnTo>
                    <a:pt x="34851" y="385255"/>
                  </a:lnTo>
                  <a:lnTo>
                    <a:pt x="15970" y="345369"/>
                  </a:lnTo>
                  <a:lnTo>
                    <a:pt x="4112" y="302053"/>
                  </a:lnTo>
                  <a:lnTo>
                    <a:pt x="0" y="25603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4947" y="2986019"/>
              <a:ext cx="234696" cy="2463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1023" y="3739896"/>
              <a:ext cx="1859279" cy="53797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209918" y="3785326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36538" y="3937726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95746" y="4090126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89621" y="3722577"/>
            <a:ext cx="12623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" marR="35560" indent="-15240">
              <a:lnSpc>
                <a:spcPct val="137400"/>
              </a:lnSpc>
              <a:spcBef>
                <a:spcPts val="100"/>
              </a:spcBef>
            </a:pPr>
            <a:r>
              <a:rPr dirty="0" sz="800" spc="5" b="1">
                <a:latin typeface="Arial"/>
                <a:cs typeface="Arial"/>
              </a:rPr>
              <a:t>Quality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study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material </a:t>
            </a:r>
            <a:r>
              <a:rPr dirty="0" sz="800" spc="-210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Value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for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money</a:t>
            </a:r>
            <a:endParaRPr sz="800">
              <a:latin typeface="Arial"/>
              <a:cs typeface="Arial"/>
            </a:endParaRPr>
          </a:p>
          <a:p>
            <a:pPr marL="34290">
              <a:lnSpc>
                <a:spcPct val="100000"/>
              </a:lnSpc>
              <a:spcBef>
                <a:spcPts val="235"/>
              </a:spcBef>
            </a:pPr>
            <a:r>
              <a:rPr dirty="0" sz="800" spc="-10" b="1">
                <a:latin typeface="Arial"/>
                <a:cs typeface="Arial"/>
              </a:rPr>
              <a:t>Faculty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recommendation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11168" y="4629911"/>
            <a:ext cx="1170940" cy="439420"/>
          </a:xfrm>
          <a:custGeom>
            <a:avLst/>
            <a:gdLst/>
            <a:ahLst/>
            <a:cxnLst/>
            <a:rect l="l" t="t" r="r" b="b"/>
            <a:pathLst>
              <a:path w="1170939" h="439420">
                <a:moveTo>
                  <a:pt x="1077455" y="304800"/>
                </a:moveTo>
                <a:lnTo>
                  <a:pt x="0" y="304800"/>
                </a:lnTo>
                <a:lnTo>
                  <a:pt x="0" y="438924"/>
                </a:lnTo>
                <a:lnTo>
                  <a:pt x="1077455" y="438924"/>
                </a:lnTo>
                <a:lnTo>
                  <a:pt x="1077455" y="304800"/>
                </a:lnTo>
                <a:close/>
              </a:path>
              <a:path w="1170939" h="439420">
                <a:moveTo>
                  <a:pt x="1170432" y="152400"/>
                </a:moveTo>
                <a:lnTo>
                  <a:pt x="0" y="152400"/>
                </a:lnTo>
                <a:lnTo>
                  <a:pt x="0" y="286524"/>
                </a:lnTo>
                <a:lnTo>
                  <a:pt x="1170432" y="286524"/>
                </a:lnTo>
                <a:lnTo>
                  <a:pt x="1170432" y="152400"/>
                </a:lnTo>
                <a:close/>
              </a:path>
              <a:path w="1170939" h="439420">
                <a:moveTo>
                  <a:pt x="1170432" y="0"/>
                </a:moveTo>
                <a:lnTo>
                  <a:pt x="0" y="0"/>
                </a:lnTo>
                <a:lnTo>
                  <a:pt x="0" y="134124"/>
                </a:lnTo>
                <a:lnTo>
                  <a:pt x="1170432" y="134124"/>
                </a:lnTo>
                <a:lnTo>
                  <a:pt x="1170432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815190" y="4589133"/>
            <a:ext cx="323215" cy="48260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34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800">
              <a:latin typeface="Microsoft Sans Serif"/>
              <a:cs typeface="Microsoft Sans Serif"/>
            </a:endParaRPr>
          </a:p>
          <a:p>
            <a:pPr marL="106680">
              <a:lnSpc>
                <a:spcPct val="100000"/>
              </a:lnSpc>
              <a:spcBef>
                <a:spcPts val="24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34%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42566" y="4586172"/>
            <a:ext cx="10026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800" spc="-10" b="1">
                <a:latin typeface="Arial"/>
                <a:cs typeface="Arial"/>
              </a:rPr>
              <a:t>Convenience 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Accessibility 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-15" b="1">
                <a:latin typeface="Arial"/>
                <a:cs typeface="Arial"/>
              </a:rPr>
              <a:t>Reduced</a:t>
            </a:r>
            <a:r>
              <a:rPr dirty="0" sz="800" spc="-40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travel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time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619436" y="4588700"/>
            <a:ext cx="535305" cy="538480"/>
            <a:chOff x="3619436" y="4588700"/>
            <a:chExt cx="535305" cy="538480"/>
          </a:xfrm>
        </p:grpSpPr>
        <p:sp>
          <p:nvSpPr>
            <p:cNvPr id="32" name="object 32"/>
            <p:cNvSpPr/>
            <p:nvPr/>
          </p:nvSpPr>
          <p:spPr>
            <a:xfrm>
              <a:off x="3632453" y="4601718"/>
              <a:ext cx="509270" cy="512445"/>
            </a:xfrm>
            <a:custGeom>
              <a:avLst/>
              <a:gdLst/>
              <a:ahLst/>
              <a:cxnLst/>
              <a:rect l="l" t="t" r="r" b="b"/>
              <a:pathLst>
                <a:path w="509270" h="512445">
                  <a:moveTo>
                    <a:pt x="254508" y="0"/>
                  </a:moveTo>
                  <a:lnTo>
                    <a:pt x="208759" y="4125"/>
                  </a:lnTo>
                  <a:lnTo>
                    <a:pt x="165700" y="16018"/>
                  </a:lnTo>
                  <a:lnTo>
                    <a:pt x="126051" y="34956"/>
                  </a:lnTo>
                  <a:lnTo>
                    <a:pt x="90530" y="60215"/>
                  </a:lnTo>
                  <a:lnTo>
                    <a:pt x="59856" y="91074"/>
                  </a:lnTo>
                  <a:lnTo>
                    <a:pt x="34747" y="126808"/>
                  </a:lnTo>
                  <a:lnTo>
                    <a:pt x="15922" y="166694"/>
                  </a:lnTo>
                  <a:lnTo>
                    <a:pt x="4100" y="210010"/>
                  </a:lnTo>
                  <a:lnTo>
                    <a:pt x="0" y="256032"/>
                  </a:lnTo>
                  <a:lnTo>
                    <a:pt x="4100" y="302053"/>
                  </a:lnTo>
                  <a:lnTo>
                    <a:pt x="15922" y="345369"/>
                  </a:lnTo>
                  <a:lnTo>
                    <a:pt x="34747" y="385255"/>
                  </a:lnTo>
                  <a:lnTo>
                    <a:pt x="59856" y="420989"/>
                  </a:lnTo>
                  <a:lnTo>
                    <a:pt x="90530" y="451848"/>
                  </a:lnTo>
                  <a:lnTo>
                    <a:pt x="126051" y="477107"/>
                  </a:lnTo>
                  <a:lnTo>
                    <a:pt x="165700" y="496045"/>
                  </a:lnTo>
                  <a:lnTo>
                    <a:pt x="208759" y="507938"/>
                  </a:lnTo>
                  <a:lnTo>
                    <a:pt x="254508" y="512064"/>
                  </a:lnTo>
                  <a:lnTo>
                    <a:pt x="300256" y="507938"/>
                  </a:lnTo>
                  <a:lnTo>
                    <a:pt x="343315" y="496045"/>
                  </a:lnTo>
                  <a:lnTo>
                    <a:pt x="382964" y="477107"/>
                  </a:lnTo>
                  <a:lnTo>
                    <a:pt x="418485" y="451848"/>
                  </a:lnTo>
                  <a:lnTo>
                    <a:pt x="449159" y="420989"/>
                  </a:lnTo>
                  <a:lnTo>
                    <a:pt x="474268" y="385255"/>
                  </a:lnTo>
                  <a:lnTo>
                    <a:pt x="493093" y="345369"/>
                  </a:lnTo>
                  <a:lnTo>
                    <a:pt x="504915" y="302053"/>
                  </a:lnTo>
                  <a:lnTo>
                    <a:pt x="509016" y="256032"/>
                  </a:lnTo>
                  <a:lnTo>
                    <a:pt x="504915" y="210010"/>
                  </a:lnTo>
                  <a:lnTo>
                    <a:pt x="493093" y="166694"/>
                  </a:lnTo>
                  <a:lnTo>
                    <a:pt x="474268" y="126808"/>
                  </a:lnTo>
                  <a:lnTo>
                    <a:pt x="449159" y="91074"/>
                  </a:lnTo>
                  <a:lnTo>
                    <a:pt x="418485" y="60215"/>
                  </a:lnTo>
                  <a:lnTo>
                    <a:pt x="382964" y="34956"/>
                  </a:lnTo>
                  <a:lnTo>
                    <a:pt x="343315" y="16018"/>
                  </a:lnTo>
                  <a:lnTo>
                    <a:pt x="300256" y="4125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632453" y="4601718"/>
              <a:ext cx="509270" cy="512445"/>
            </a:xfrm>
            <a:custGeom>
              <a:avLst/>
              <a:gdLst/>
              <a:ahLst/>
              <a:cxnLst/>
              <a:rect l="l" t="t" r="r" b="b"/>
              <a:pathLst>
                <a:path w="509270" h="512445">
                  <a:moveTo>
                    <a:pt x="0" y="256032"/>
                  </a:moveTo>
                  <a:lnTo>
                    <a:pt x="4100" y="210010"/>
                  </a:lnTo>
                  <a:lnTo>
                    <a:pt x="15922" y="166694"/>
                  </a:lnTo>
                  <a:lnTo>
                    <a:pt x="34747" y="126808"/>
                  </a:lnTo>
                  <a:lnTo>
                    <a:pt x="59856" y="91074"/>
                  </a:lnTo>
                  <a:lnTo>
                    <a:pt x="90530" y="60215"/>
                  </a:lnTo>
                  <a:lnTo>
                    <a:pt x="126051" y="34956"/>
                  </a:lnTo>
                  <a:lnTo>
                    <a:pt x="165700" y="16018"/>
                  </a:lnTo>
                  <a:lnTo>
                    <a:pt x="208759" y="4125"/>
                  </a:lnTo>
                  <a:lnTo>
                    <a:pt x="254508" y="0"/>
                  </a:lnTo>
                  <a:lnTo>
                    <a:pt x="300256" y="4125"/>
                  </a:lnTo>
                  <a:lnTo>
                    <a:pt x="343315" y="16018"/>
                  </a:lnTo>
                  <a:lnTo>
                    <a:pt x="382964" y="34956"/>
                  </a:lnTo>
                  <a:lnTo>
                    <a:pt x="418485" y="60215"/>
                  </a:lnTo>
                  <a:lnTo>
                    <a:pt x="449159" y="91074"/>
                  </a:lnTo>
                  <a:lnTo>
                    <a:pt x="474268" y="126808"/>
                  </a:lnTo>
                  <a:lnTo>
                    <a:pt x="493093" y="166694"/>
                  </a:lnTo>
                  <a:lnTo>
                    <a:pt x="504915" y="210010"/>
                  </a:lnTo>
                  <a:lnTo>
                    <a:pt x="509016" y="256032"/>
                  </a:lnTo>
                  <a:lnTo>
                    <a:pt x="504915" y="302053"/>
                  </a:lnTo>
                  <a:lnTo>
                    <a:pt x="493093" y="345369"/>
                  </a:lnTo>
                  <a:lnTo>
                    <a:pt x="474268" y="385255"/>
                  </a:lnTo>
                  <a:lnTo>
                    <a:pt x="449159" y="420989"/>
                  </a:lnTo>
                  <a:lnTo>
                    <a:pt x="418485" y="451848"/>
                  </a:lnTo>
                  <a:lnTo>
                    <a:pt x="382964" y="477107"/>
                  </a:lnTo>
                  <a:lnTo>
                    <a:pt x="343315" y="496045"/>
                  </a:lnTo>
                  <a:lnTo>
                    <a:pt x="300256" y="507938"/>
                  </a:lnTo>
                  <a:lnTo>
                    <a:pt x="254508" y="512064"/>
                  </a:lnTo>
                  <a:lnTo>
                    <a:pt x="208759" y="507938"/>
                  </a:lnTo>
                  <a:lnTo>
                    <a:pt x="165700" y="496045"/>
                  </a:lnTo>
                  <a:lnTo>
                    <a:pt x="126051" y="477107"/>
                  </a:lnTo>
                  <a:lnTo>
                    <a:pt x="90530" y="451848"/>
                  </a:lnTo>
                  <a:lnTo>
                    <a:pt x="59856" y="420989"/>
                  </a:lnTo>
                  <a:lnTo>
                    <a:pt x="34747" y="385255"/>
                  </a:lnTo>
                  <a:lnTo>
                    <a:pt x="15922" y="345369"/>
                  </a:lnTo>
                  <a:lnTo>
                    <a:pt x="4100" y="302053"/>
                  </a:lnTo>
                  <a:lnTo>
                    <a:pt x="0" y="25603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799338" y="4683759"/>
              <a:ext cx="196850" cy="383540"/>
            </a:xfrm>
            <a:custGeom>
              <a:avLst/>
              <a:gdLst/>
              <a:ahLst/>
              <a:cxnLst/>
              <a:rect l="l" t="t" r="r" b="b"/>
              <a:pathLst>
                <a:path w="196850" h="383539">
                  <a:moveTo>
                    <a:pt x="67424" y="273049"/>
                  </a:moveTo>
                  <a:lnTo>
                    <a:pt x="58648" y="273049"/>
                  </a:lnTo>
                  <a:lnTo>
                    <a:pt x="57111" y="274319"/>
                  </a:lnTo>
                  <a:lnTo>
                    <a:pt x="55676" y="275589"/>
                  </a:lnTo>
                  <a:lnTo>
                    <a:pt x="54025" y="279399"/>
                  </a:lnTo>
                  <a:lnTo>
                    <a:pt x="53809" y="281939"/>
                  </a:lnTo>
                  <a:lnTo>
                    <a:pt x="54025" y="284479"/>
                  </a:lnTo>
                  <a:lnTo>
                    <a:pt x="56222" y="290829"/>
                  </a:lnTo>
                  <a:lnTo>
                    <a:pt x="57213" y="292099"/>
                  </a:lnTo>
                  <a:lnTo>
                    <a:pt x="58420" y="294639"/>
                  </a:lnTo>
                  <a:lnTo>
                    <a:pt x="59855" y="297179"/>
                  </a:lnTo>
                  <a:lnTo>
                    <a:pt x="65125" y="307339"/>
                  </a:lnTo>
                  <a:lnTo>
                    <a:pt x="69189" y="313689"/>
                  </a:lnTo>
                  <a:lnTo>
                    <a:pt x="73583" y="321309"/>
                  </a:lnTo>
                  <a:lnTo>
                    <a:pt x="75882" y="325119"/>
                  </a:lnTo>
                  <a:lnTo>
                    <a:pt x="78079" y="330199"/>
                  </a:lnTo>
                  <a:lnTo>
                    <a:pt x="80276" y="334009"/>
                  </a:lnTo>
                  <a:lnTo>
                    <a:pt x="82257" y="337819"/>
                  </a:lnTo>
                  <a:lnTo>
                    <a:pt x="86321" y="344169"/>
                  </a:lnTo>
                  <a:lnTo>
                    <a:pt x="88188" y="346709"/>
                  </a:lnTo>
                  <a:lnTo>
                    <a:pt x="89725" y="350519"/>
                  </a:lnTo>
                  <a:lnTo>
                    <a:pt x="91147" y="353059"/>
                  </a:lnTo>
                  <a:lnTo>
                    <a:pt x="92468" y="354329"/>
                  </a:lnTo>
                  <a:lnTo>
                    <a:pt x="93459" y="356869"/>
                  </a:lnTo>
                  <a:lnTo>
                    <a:pt x="94234" y="358139"/>
                  </a:lnTo>
                  <a:lnTo>
                    <a:pt x="94665" y="358139"/>
                  </a:lnTo>
                  <a:lnTo>
                    <a:pt x="94881" y="359409"/>
                  </a:lnTo>
                  <a:lnTo>
                    <a:pt x="95872" y="360679"/>
                  </a:lnTo>
                  <a:lnTo>
                    <a:pt x="97078" y="363219"/>
                  </a:lnTo>
                  <a:lnTo>
                    <a:pt x="98615" y="365759"/>
                  </a:lnTo>
                  <a:lnTo>
                    <a:pt x="100380" y="368299"/>
                  </a:lnTo>
                  <a:lnTo>
                    <a:pt x="102577" y="369569"/>
                  </a:lnTo>
                  <a:lnTo>
                    <a:pt x="104990" y="372109"/>
                  </a:lnTo>
                  <a:lnTo>
                    <a:pt x="107962" y="374649"/>
                  </a:lnTo>
                  <a:lnTo>
                    <a:pt x="111036" y="375919"/>
                  </a:lnTo>
                  <a:lnTo>
                    <a:pt x="114655" y="378459"/>
                  </a:lnTo>
                  <a:lnTo>
                    <a:pt x="118605" y="379729"/>
                  </a:lnTo>
                  <a:lnTo>
                    <a:pt x="122999" y="380999"/>
                  </a:lnTo>
                  <a:lnTo>
                    <a:pt x="127723" y="382269"/>
                  </a:lnTo>
                  <a:lnTo>
                    <a:pt x="133108" y="383539"/>
                  </a:lnTo>
                  <a:lnTo>
                    <a:pt x="156387" y="383539"/>
                  </a:lnTo>
                  <a:lnTo>
                    <a:pt x="161340" y="382269"/>
                  </a:lnTo>
                  <a:lnTo>
                    <a:pt x="165950" y="380999"/>
                  </a:lnTo>
                  <a:lnTo>
                    <a:pt x="170116" y="379729"/>
                  </a:lnTo>
                  <a:lnTo>
                    <a:pt x="173850" y="377189"/>
                  </a:lnTo>
                  <a:lnTo>
                    <a:pt x="177253" y="375919"/>
                  </a:lnTo>
                  <a:lnTo>
                    <a:pt x="190766" y="359409"/>
                  </a:lnTo>
                  <a:lnTo>
                    <a:pt x="192087" y="356869"/>
                  </a:lnTo>
                  <a:lnTo>
                    <a:pt x="196151" y="341629"/>
                  </a:lnTo>
                  <a:lnTo>
                    <a:pt x="196367" y="340359"/>
                  </a:lnTo>
                  <a:lnTo>
                    <a:pt x="196481" y="299719"/>
                  </a:lnTo>
                  <a:lnTo>
                    <a:pt x="93345" y="299719"/>
                  </a:lnTo>
                  <a:lnTo>
                    <a:pt x="89611" y="295909"/>
                  </a:lnTo>
                  <a:lnTo>
                    <a:pt x="86207" y="292099"/>
                  </a:lnTo>
                  <a:lnTo>
                    <a:pt x="83134" y="288289"/>
                  </a:lnTo>
                  <a:lnTo>
                    <a:pt x="77419" y="280669"/>
                  </a:lnTo>
                  <a:lnTo>
                    <a:pt x="74790" y="278129"/>
                  </a:lnTo>
                  <a:lnTo>
                    <a:pt x="72377" y="275589"/>
                  </a:lnTo>
                  <a:lnTo>
                    <a:pt x="69850" y="274319"/>
                  </a:lnTo>
                  <a:lnTo>
                    <a:pt x="67424" y="273049"/>
                  </a:lnTo>
                  <a:close/>
                </a:path>
                <a:path w="196850" h="383539">
                  <a:moveTo>
                    <a:pt x="168363" y="0"/>
                  </a:moveTo>
                  <a:lnTo>
                    <a:pt x="17678" y="0"/>
                  </a:lnTo>
                  <a:lnTo>
                    <a:pt x="14058" y="1269"/>
                  </a:lnTo>
                  <a:lnTo>
                    <a:pt x="0" y="297179"/>
                  </a:lnTo>
                  <a:lnTo>
                    <a:pt x="317" y="300989"/>
                  </a:lnTo>
                  <a:lnTo>
                    <a:pt x="1308" y="304799"/>
                  </a:lnTo>
                  <a:lnTo>
                    <a:pt x="2959" y="307339"/>
                  </a:lnTo>
                  <a:lnTo>
                    <a:pt x="5041" y="311149"/>
                  </a:lnTo>
                  <a:lnTo>
                    <a:pt x="7797" y="313689"/>
                  </a:lnTo>
                  <a:lnTo>
                    <a:pt x="10756" y="316229"/>
                  </a:lnTo>
                  <a:lnTo>
                    <a:pt x="14058" y="317499"/>
                  </a:lnTo>
                  <a:lnTo>
                    <a:pt x="17678" y="318769"/>
                  </a:lnTo>
                  <a:lnTo>
                    <a:pt x="60515" y="318769"/>
                  </a:lnTo>
                  <a:lnTo>
                    <a:pt x="39090" y="279399"/>
                  </a:lnTo>
                  <a:lnTo>
                    <a:pt x="15036" y="279399"/>
                  </a:lnTo>
                  <a:lnTo>
                    <a:pt x="15036" y="34289"/>
                  </a:lnTo>
                  <a:lnTo>
                    <a:pt x="186270" y="34289"/>
                  </a:lnTo>
                  <a:lnTo>
                    <a:pt x="186270" y="21589"/>
                  </a:lnTo>
                  <a:lnTo>
                    <a:pt x="186122" y="20319"/>
                  </a:lnTo>
                  <a:lnTo>
                    <a:pt x="68973" y="20319"/>
                  </a:lnTo>
                  <a:lnTo>
                    <a:pt x="67983" y="19049"/>
                  </a:lnTo>
                  <a:lnTo>
                    <a:pt x="67652" y="17779"/>
                  </a:lnTo>
                  <a:lnTo>
                    <a:pt x="67983" y="16509"/>
                  </a:lnTo>
                  <a:lnTo>
                    <a:pt x="68973" y="16509"/>
                  </a:lnTo>
                  <a:lnTo>
                    <a:pt x="70180" y="15239"/>
                  </a:lnTo>
                  <a:lnTo>
                    <a:pt x="185166" y="15239"/>
                  </a:lnTo>
                  <a:lnTo>
                    <a:pt x="184835" y="13969"/>
                  </a:lnTo>
                  <a:lnTo>
                    <a:pt x="171983" y="1269"/>
                  </a:lnTo>
                  <a:lnTo>
                    <a:pt x="168363" y="0"/>
                  </a:lnTo>
                  <a:close/>
                </a:path>
                <a:path w="196850" h="383539">
                  <a:moveTo>
                    <a:pt x="109385" y="132079"/>
                  </a:moveTo>
                  <a:lnTo>
                    <a:pt x="97409" y="132079"/>
                  </a:lnTo>
                  <a:lnTo>
                    <a:pt x="85991" y="134619"/>
                  </a:lnTo>
                  <a:lnTo>
                    <a:pt x="56781" y="161289"/>
                  </a:lnTo>
                  <a:lnTo>
                    <a:pt x="51498" y="184149"/>
                  </a:lnTo>
                  <a:lnTo>
                    <a:pt x="51943" y="189229"/>
                  </a:lnTo>
                  <a:lnTo>
                    <a:pt x="63474" y="215899"/>
                  </a:lnTo>
                  <a:lnTo>
                    <a:pt x="67538" y="220979"/>
                  </a:lnTo>
                  <a:lnTo>
                    <a:pt x="93345" y="233679"/>
                  </a:lnTo>
                  <a:lnTo>
                    <a:pt x="93345" y="299719"/>
                  </a:lnTo>
                  <a:lnTo>
                    <a:pt x="196481" y="299719"/>
                  </a:lnTo>
                  <a:lnTo>
                    <a:pt x="196596" y="271779"/>
                  </a:lnTo>
                  <a:lnTo>
                    <a:pt x="196596" y="261619"/>
                  </a:lnTo>
                  <a:lnTo>
                    <a:pt x="116306" y="261619"/>
                  </a:lnTo>
                  <a:lnTo>
                    <a:pt x="116306" y="233679"/>
                  </a:lnTo>
                  <a:lnTo>
                    <a:pt x="121793" y="231139"/>
                  </a:lnTo>
                  <a:lnTo>
                    <a:pt x="126847" y="229869"/>
                  </a:lnTo>
                  <a:lnTo>
                    <a:pt x="128532" y="228599"/>
                  </a:lnTo>
                  <a:lnTo>
                    <a:pt x="93345" y="228599"/>
                  </a:lnTo>
                  <a:lnTo>
                    <a:pt x="87744" y="227329"/>
                  </a:lnTo>
                  <a:lnTo>
                    <a:pt x="60071" y="200659"/>
                  </a:lnTo>
                  <a:lnTo>
                    <a:pt x="56781" y="184149"/>
                  </a:lnTo>
                  <a:lnTo>
                    <a:pt x="57213" y="177799"/>
                  </a:lnTo>
                  <a:lnTo>
                    <a:pt x="58318" y="172719"/>
                  </a:lnTo>
                  <a:lnTo>
                    <a:pt x="59956" y="166369"/>
                  </a:lnTo>
                  <a:lnTo>
                    <a:pt x="62268" y="161289"/>
                  </a:lnTo>
                  <a:lnTo>
                    <a:pt x="65227" y="157479"/>
                  </a:lnTo>
                  <a:lnTo>
                    <a:pt x="68643" y="152399"/>
                  </a:lnTo>
                  <a:lnTo>
                    <a:pt x="72478" y="148589"/>
                  </a:lnTo>
                  <a:lnTo>
                    <a:pt x="76873" y="146049"/>
                  </a:lnTo>
                  <a:lnTo>
                    <a:pt x="81597" y="142239"/>
                  </a:lnTo>
                  <a:lnTo>
                    <a:pt x="86537" y="140969"/>
                  </a:lnTo>
                  <a:lnTo>
                    <a:pt x="91922" y="138429"/>
                  </a:lnTo>
                  <a:lnTo>
                    <a:pt x="97637" y="137159"/>
                  </a:lnTo>
                  <a:lnTo>
                    <a:pt x="126187" y="137159"/>
                  </a:lnTo>
                  <a:lnTo>
                    <a:pt x="120916" y="134619"/>
                  </a:lnTo>
                  <a:lnTo>
                    <a:pt x="109385" y="132079"/>
                  </a:lnTo>
                  <a:close/>
                </a:path>
                <a:path w="196850" h="383539">
                  <a:moveTo>
                    <a:pt x="134200" y="238759"/>
                  </a:moveTo>
                  <a:lnTo>
                    <a:pt x="128054" y="238759"/>
                  </a:lnTo>
                  <a:lnTo>
                    <a:pt x="125755" y="240029"/>
                  </a:lnTo>
                  <a:lnTo>
                    <a:pt x="119710" y="250189"/>
                  </a:lnTo>
                  <a:lnTo>
                    <a:pt x="119710" y="261619"/>
                  </a:lnTo>
                  <a:lnTo>
                    <a:pt x="142557" y="261619"/>
                  </a:lnTo>
                  <a:lnTo>
                    <a:pt x="142557" y="250189"/>
                  </a:lnTo>
                  <a:lnTo>
                    <a:pt x="134200" y="238759"/>
                  </a:lnTo>
                  <a:close/>
                </a:path>
                <a:path w="196850" h="383539">
                  <a:moveTo>
                    <a:pt x="161226" y="238759"/>
                  </a:moveTo>
                  <a:lnTo>
                    <a:pt x="155079" y="238759"/>
                  </a:lnTo>
                  <a:lnTo>
                    <a:pt x="152768" y="240029"/>
                  </a:lnTo>
                  <a:lnTo>
                    <a:pt x="146723" y="250189"/>
                  </a:lnTo>
                  <a:lnTo>
                    <a:pt x="146723" y="261619"/>
                  </a:lnTo>
                  <a:lnTo>
                    <a:pt x="169456" y="261619"/>
                  </a:lnTo>
                  <a:lnTo>
                    <a:pt x="169456" y="250189"/>
                  </a:lnTo>
                  <a:lnTo>
                    <a:pt x="161226" y="238759"/>
                  </a:lnTo>
                  <a:close/>
                </a:path>
                <a:path w="196850" h="383539">
                  <a:moveTo>
                    <a:pt x="188137" y="238759"/>
                  </a:moveTo>
                  <a:lnTo>
                    <a:pt x="181978" y="238759"/>
                  </a:lnTo>
                  <a:lnTo>
                    <a:pt x="179781" y="240029"/>
                  </a:lnTo>
                  <a:lnTo>
                    <a:pt x="173748" y="250189"/>
                  </a:lnTo>
                  <a:lnTo>
                    <a:pt x="173748" y="261619"/>
                  </a:lnTo>
                  <a:lnTo>
                    <a:pt x="196596" y="261619"/>
                  </a:lnTo>
                  <a:lnTo>
                    <a:pt x="196596" y="250189"/>
                  </a:lnTo>
                  <a:lnTo>
                    <a:pt x="188137" y="238759"/>
                  </a:lnTo>
                  <a:close/>
                </a:path>
                <a:path w="196850" h="383539">
                  <a:moveTo>
                    <a:pt x="108292" y="151129"/>
                  </a:moveTo>
                  <a:lnTo>
                    <a:pt x="98513" y="151129"/>
                  </a:lnTo>
                  <a:lnTo>
                    <a:pt x="93903" y="152399"/>
                  </a:lnTo>
                  <a:lnTo>
                    <a:pt x="89509" y="153669"/>
                  </a:lnTo>
                  <a:lnTo>
                    <a:pt x="85331" y="156209"/>
                  </a:lnTo>
                  <a:lnTo>
                    <a:pt x="81711" y="158749"/>
                  </a:lnTo>
                  <a:lnTo>
                    <a:pt x="78409" y="162559"/>
                  </a:lnTo>
                  <a:lnTo>
                    <a:pt x="75666" y="165099"/>
                  </a:lnTo>
                  <a:lnTo>
                    <a:pt x="73469" y="170179"/>
                  </a:lnTo>
                  <a:lnTo>
                    <a:pt x="71716" y="173989"/>
                  </a:lnTo>
                  <a:lnTo>
                    <a:pt x="70612" y="179069"/>
                  </a:lnTo>
                  <a:lnTo>
                    <a:pt x="70281" y="184149"/>
                  </a:lnTo>
                  <a:lnTo>
                    <a:pt x="70612" y="187959"/>
                  </a:lnTo>
                  <a:lnTo>
                    <a:pt x="71716" y="193039"/>
                  </a:lnTo>
                  <a:lnTo>
                    <a:pt x="93345" y="214629"/>
                  </a:lnTo>
                  <a:lnTo>
                    <a:pt x="93345" y="228599"/>
                  </a:lnTo>
                  <a:lnTo>
                    <a:pt x="128532" y="228599"/>
                  </a:lnTo>
                  <a:lnTo>
                    <a:pt x="130217" y="227329"/>
                  </a:lnTo>
                  <a:lnTo>
                    <a:pt x="116306" y="227329"/>
                  </a:lnTo>
                  <a:lnTo>
                    <a:pt x="116306" y="213359"/>
                  </a:lnTo>
                  <a:lnTo>
                    <a:pt x="120586" y="212089"/>
                  </a:lnTo>
                  <a:lnTo>
                    <a:pt x="124434" y="208279"/>
                  </a:lnTo>
                  <a:lnTo>
                    <a:pt x="127838" y="205739"/>
                  </a:lnTo>
                  <a:lnTo>
                    <a:pt x="129887" y="203199"/>
                  </a:lnTo>
                  <a:lnTo>
                    <a:pt x="93345" y="203199"/>
                  </a:lnTo>
                  <a:lnTo>
                    <a:pt x="90271" y="201929"/>
                  </a:lnTo>
                  <a:lnTo>
                    <a:pt x="80937" y="184149"/>
                  </a:lnTo>
                  <a:lnTo>
                    <a:pt x="81381" y="179069"/>
                  </a:lnTo>
                  <a:lnTo>
                    <a:pt x="99275" y="161289"/>
                  </a:lnTo>
                  <a:lnTo>
                    <a:pt x="127211" y="161289"/>
                  </a:lnTo>
                  <a:lnTo>
                    <a:pt x="125095" y="158749"/>
                  </a:lnTo>
                  <a:lnTo>
                    <a:pt x="121361" y="156209"/>
                  </a:lnTo>
                  <a:lnTo>
                    <a:pt x="117297" y="153669"/>
                  </a:lnTo>
                  <a:lnTo>
                    <a:pt x="112903" y="152399"/>
                  </a:lnTo>
                  <a:lnTo>
                    <a:pt x="108292" y="151129"/>
                  </a:lnTo>
                  <a:close/>
                </a:path>
                <a:path w="196850" h="383539">
                  <a:moveTo>
                    <a:pt x="126187" y="137159"/>
                  </a:moveTo>
                  <a:lnTo>
                    <a:pt x="109270" y="137159"/>
                  </a:lnTo>
                  <a:lnTo>
                    <a:pt x="114871" y="138429"/>
                  </a:lnTo>
                  <a:lnTo>
                    <a:pt x="120154" y="140969"/>
                  </a:lnTo>
                  <a:lnTo>
                    <a:pt x="125310" y="142239"/>
                  </a:lnTo>
                  <a:lnTo>
                    <a:pt x="130035" y="146049"/>
                  </a:lnTo>
                  <a:lnTo>
                    <a:pt x="134315" y="148589"/>
                  </a:lnTo>
                  <a:lnTo>
                    <a:pt x="138163" y="152399"/>
                  </a:lnTo>
                  <a:lnTo>
                    <a:pt x="141566" y="157479"/>
                  </a:lnTo>
                  <a:lnTo>
                    <a:pt x="144424" y="161289"/>
                  </a:lnTo>
                  <a:lnTo>
                    <a:pt x="146723" y="166369"/>
                  </a:lnTo>
                  <a:lnTo>
                    <a:pt x="148488" y="172719"/>
                  </a:lnTo>
                  <a:lnTo>
                    <a:pt x="149580" y="177799"/>
                  </a:lnTo>
                  <a:lnTo>
                    <a:pt x="149910" y="184149"/>
                  </a:lnTo>
                  <a:lnTo>
                    <a:pt x="149580" y="189229"/>
                  </a:lnTo>
                  <a:lnTo>
                    <a:pt x="126301" y="223519"/>
                  </a:lnTo>
                  <a:lnTo>
                    <a:pt x="116306" y="227329"/>
                  </a:lnTo>
                  <a:lnTo>
                    <a:pt x="130217" y="227329"/>
                  </a:lnTo>
                  <a:lnTo>
                    <a:pt x="131902" y="226059"/>
                  </a:lnTo>
                  <a:lnTo>
                    <a:pt x="136296" y="223519"/>
                  </a:lnTo>
                  <a:lnTo>
                    <a:pt x="140462" y="219709"/>
                  </a:lnTo>
                  <a:lnTo>
                    <a:pt x="144094" y="214629"/>
                  </a:lnTo>
                  <a:lnTo>
                    <a:pt x="147383" y="210819"/>
                  </a:lnTo>
                  <a:lnTo>
                    <a:pt x="150025" y="205739"/>
                  </a:lnTo>
                  <a:lnTo>
                    <a:pt x="152222" y="200659"/>
                  </a:lnTo>
                  <a:lnTo>
                    <a:pt x="153974" y="195579"/>
                  </a:lnTo>
                  <a:lnTo>
                    <a:pt x="154965" y="189229"/>
                  </a:lnTo>
                  <a:lnTo>
                    <a:pt x="155130" y="186689"/>
                  </a:lnTo>
                  <a:lnTo>
                    <a:pt x="155031" y="179069"/>
                  </a:lnTo>
                  <a:lnTo>
                    <a:pt x="135851" y="143509"/>
                  </a:lnTo>
                  <a:lnTo>
                    <a:pt x="131127" y="139699"/>
                  </a:lnTo>
                  <a:lnTo>
                    <a:pt x="126187" y="137159"/>
                  </a:lnTo>
                  <a:close/>
                </a:path>
                <a:path w="196850" h="383539">
                  <a:moveTo>
                    <a:pt x="186270" y="34289"/>
                  </a:moveTo>
                  <a:lnTo>
                    <a:pt x="171107" y="34289"/>
                  </a:lnTo>
                  <a:lnTo>
                    <a:pt x="171107" y="223519"/>
                  </a:lnTo>
                  <a:lnTo>
                    <a:pt x="186270" y="223519"/>
                  </a:lnTo>
                  <a:lnTo>
                    <a:pt x="186270" y="34289"/>
                  </a:lnTo>
                  <a:close/>
                </a:path>
                <a:path w="196850" h="383539">
                  <a:moveTo>
                    <a:pt x="107962" y="180339"/>
                  </a:moveTo>
                  <a:lnTo>
                    <a:pt x="101701" y="180339"/>
                  </a:lnTo>
                  <a:lnTo>
                    <a:pt x="99390" y="181609"/>
                  </a:lnTo>
                  <a:lnTo>
                    <a:pt x="93345" y="203199"/>
                  </a:lnTo>
                  <a:lnTo>
                    <a:pt x="129887" y="203199"/>
                  </a:lnTo>
                  <a:lnTo>
                    <a:pt x="130911" y="201929"/>
                  </a:lnTo>
                  <a:lnTo>
                    <a:pt x="116306" y="201929"/>
                  </a:lnTo>
                  <a:lnTo>
                    <a:pt x="116306" y="191769"/>
                  </a:lnTo>
                  <a:lnTo>
                    <a:pt x="110261" y="181609"/>
                  </a:lnTo>
                  <a:lnTo>
                    <a:pt x="107962" y="180339"/>
                  </a:lnTo>
                  <a:close/>
                </a:path>
                <a:path w="196850" h="383539">
                  <a:moveTo>
                    <a:pt x="127211" y="161289"/>
                  </a:moveTo>
                  <a:lnTo>
                    <a:pt x="107403" y="161289"/>
                  </a:lnTo>
                  <a:lnTo>
                    <a:pt x="111252" y="162559"/>
                  </a:lnTo>
                  <a:lnTo>
                    <a:pt x="114769" y="163829"/>
                  </a:lnTo>
                  <a:lnTo>
                    <a:pt x="117729" y="166369"/>
                  </a:lnTo>
                  <a:lnTo>
                    <a:pt x="120586" y="168909"/>
                  </a:lnTo>
                  <a:lnTo>
                    <a:pt x="122783" y="172719"/>
                  </a:lnTo>
                  <a:lnTo>
                    <a:pt x="124320" y="175259"/>
                  </a:lnTo>
                  <a:lnTo>
                    <a:pt x="125425" y="179069"/>
                  </a:lnTo>
                  <a:lnTo>
                    <a:pt x="125755" y="184149"/>
                  </a:lnTo>
                  <a:lnTo>
                    <a:pt x="125425" y="186689"/>
                  </a:lnTo>
                  <a:lnTo>
                    <a:pt x="116306" y="201929"/>
                  </a:lnTo>
                  <a:lnTo>
                    <a:pt x="130911" y="201929"/>
                  </a:lnTo>
                  <a:lnTo>
                    <a:pt x="133223" y="198119"/>
                  </a:lnTo>
                  <a:lnTo>
                    <a:pt x="134975" y="193039"/>
                  </a:lnTo>
                  <a:lnTo>
                    <a:pt x="136067" y="187959"/>
                  </a:lnTo>
                  <a:lnTo>
                    <a:pt x="136512" y="184149"/>
                  </a:lnTo>
                  <a:lnTo>
                    <a:pt x="136067" y="179069"/>
                  </a:lnTo>
                  <a:lnTo>
                    <a:pt x="135089" y="173989"/>
                  </a:lnTo>
                  <a:lnTo>
                    <a:pt x="133438" y="170179"/>
                  </a:lnTo>
                  <a:lnTo>
                    <a:pt x="131127" y="165099"/>
                  </a:lnTo>
                  <a:lnTo>
                    <a:pt x="128270" y="162559"/>
                  </a:lnTo>
                  <a:lnTo>
                    <a:pt x="127211" y="161289"/>
                  </a:lnTo>
                  <a:close/>
                </a:path>
                <a:path w="196850" h="383539">
                  <a:moveTo>
                    <a:pt x="185166" y="15239"/>
                  </a:moveTo>
                  <a:lnTo>
                    <a:pt x="115976" y="15239"/>
                  </a:lnTo>
                  <a:lnTo>
                    <a:pt x="117297" y="16509"/>
                  </a:lnTo>
                  <a:lnTo>
                    <a:pt x="118275" y="16509"/>
                  </a:lnTo>
                  <a:lnTo>
                    <a:pt x="118605" y="17779"/>
                  </a:lnTo>
                  <a:lnTo>
                    <a:pt x="118275" y="19049"/>
                  </a:lnTo>
                  <a:lnTo>
                    <a:pt x="117297" y="20319"/>
                  </a:lnTo>
                  <a:lnTo>
                    <a:pt x="186122" y="20319"/>
                  </a:lnTo>
                  <a:lnTo>
                    <a:pt x="185826" y="17779"/>
                  </a:lnTo>
                  <a:lnTo>
                    <a:pt x="185166" y="15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33959" y="10172070"/>
            <a:ext cx="6463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[32],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[33],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[34],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[35],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[36]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-Nielsen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Survey,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N=3608: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respondents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included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students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parents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students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consuming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secondary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education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39727" y="4373724"/>
            <a:ext cx="3202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Engagement: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470A68"/>
                </a:solidFill>
                <a:latin typeface="Arial"/>
                <a:cs typeface="Arial"/>
              </a:rPr>
              <a:t>Reasons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for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being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engaged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35" b="1">
                <a:solidFill>
                  <a:srgbClr val="470A68"/>
                </a:solidFill>
                <a:latin typeface="Arial"/>
                <a:cs typeface="Arial"/>
              </a:rPr>
              <a:t>with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a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brand </a:t>
            </a:r>
            <a:r>
              <a:rPr dirty="0" baseline="27777" sz="900" b="1">
                <a:solidFill>
                  <a:srgbClr val="470A68"/>
                </a:solidFill>
                <a:latin typeface="Arial"/>
                <a:cs typeface="Arial"/>
              </a:rPr>
              <a:t>[34]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20141" y="3467610"/>
            <a:ext cx="2810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Subscription: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Key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reasons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for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selecting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a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brand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470A68"/>
                </a:solidFill>
                <a:latin typeface="Arial"/>
                <a:cs typeface="Arial"/>
              </a:rPr>
              <a:t>[33]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30202" y="2641913"/>
            <a:ext cx="23729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Discovery: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Finding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out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about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the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brand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470A68"/>
                </a:solidFill>
                <a:latin typeface="Arial"/>
                <a:cs typeface="Arial"/>
              </a:rPr>
              <a:t>[32]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95130" y="6209165"/>
            <a:ext cx="2965450" cy="4851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35"/>
              </a:spcBef>
            </a:pPr>
            <a:r>
              <a:rPr dirty="0" sz="1600" spc="-53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p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31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85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2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355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2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p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1600" spc="-335">
                <a:solidFill>
                  <a:srgbClr val="005EB8"/>
                </a:solidFill>
                <a:latin typeface="Trebuchet MS"/>
                <a:cs typeface="Trebuchet MS"/>
              </a:rPr>
              <a:t>y</a:t>
            </a:r>
            <a:r>
              <a:rPr dirty="0" sz="1600" spc="-27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65">
                <a:solidFill>
                  <a:srgbClr val="005EB8"/>
                </a:solidFill>
                <a:latin typeface="Trebuchet MS"/>
                <a:cs typeface="Trebuchet MS"/>
              </a:rPr>
              <a:t>ur</a:t>
            </a:r>
            <a:r>
              <a:rPr dirty="0" sz="1600" spc="-175">
                <a:solidFill>
                  <a:srgbClr val="005EB8"/>
                </a:solidFill>
                <a:latin typeface="Trebuchet MS"/>
                <a:cs typeface="Trebuchet MS"/>
              </a:rPr>
              <a:t>s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f</a:t>
            </a:r>
            <a:r>
              <a:rPr dirty="0" sz="1600" spc="-37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365">
                <a:solidFill>
                  <a:srgbClr val="005EB8"/>
                </a:solidFill>
                <a:latin typeface="Trebuchet MS"/>
                <a:cs typeface="Trebuchet MS"/>
              </a:rPr>
              <a:t>hr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45">
                <a:solidFill>
                  <a:srgbClr val="005EB8"/>
                </a:solidFill>
                <a:latin typeface="Trebuchet MS"/>
                <a:cs typeface="Trebuchet MS"/>
              </a:rPr>
              <a:t>ug</a:t>
            </a:r>
            <a:r>
              <a:rPr dirty="0" sz="1600" spc="-385">
                <a:solidFill>
                  <a:srgbClr val="005EB8"/>
                </a:solidFill>
                <a:latin typeface="Trebuchet MS"/>
                <a:cs typeface="Trebuchet MS"/>
              </a:rPr>
              <a:t>h</a:t>
            </a:r>
            <a:r>
              <a:rPr dirty="0" sz="1600" spc="-24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1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235">
                <a:solidFill>
                  <a:srgbClr val="005EB8"/>
                </a:solidFill>
                <a:latin typeface="Trebuchet MS"/>
                <a:cs typeface="Trebuchet MS"/>
              </a:rPr>
              <a:t>s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1600" spc="-330">
                <a:solidFill>
                  <a:srgbClr val="005EB8"/>
                </a:solidFill>
                <a:latin typeface="Trebuchet MS"/>
                <a:cs typeface="Trebuchet MS"/>
              </a:rPr>
              <a:t>l</a:t>
            </a:r>
            <a:r>
              <a:rPr dirty="0" sz="1600" spc="-455">
                <a:solidFill>
                  <a:srgbClr val="005EB8"/>
                </a:solidFill>
                <a:latin typeface="Trebuchet MS"/>
                <a:cs typeface="Trebuchet MS"/>
              </a:rPr>
              <a:t>men</a:t>
            </a:r>
            <a:r>
              <a:rPr dirty="0" sz="1600" spc="-27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175">
                <a:solidFill>
                  <a:srgbClr val="005EB8"/>
                </a:solidFill>
                <a:latin typeface="Trebuchet MS"/>
                <a:cs typeface="Trebuchet MS"/>
              </a:rPr>
              <a:t>s</a:t>
            </a:r>
            <a:r>
              <a:rPr dirty="0" sz="1600" spc="-254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470">
                <a:solidFill>
                  <a:srgbClr val="005EB8"/>
                </a:solidFill>
                <a:latin typeface="Trebuchet MS"/>
                <a:cs typeface="Trebuchet MS"/>
              </a:rPr>
              <a:t>u</a:t>
            </a:r>
            <a:r>
              <a:rPr dirty="0" sz="1600" spc="-250">
                <a:solidFill>
                  <a:srgbClr val="005EB8"/>
                </a:solidFill>
                <a:latin typeface="Trebuchet MS"/>
                <a:cs typeface="Trebuchet MS"/>
              </a:rPr>
              <a:t>l</a:t>
            </a:r>
            <a:r>
              <a:rPr dirty="0" sz="1600" spc="-390">
                <a:solidFill>
                  <a:srgbClr val="005EB8"/>
                </a:solidFill>
                <a:latin typeface="Trebuchet MS"/>
                <a:cs typeface="Trebuchet MS"/>
              </a:rPr>
              <a:t>d</a:t>
            </a:r>
            <a:r>
              <a:rPr dirty="0" sz="1600" spc="-27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f</a:t>
            </a:r>
            <a:r>
              <a:rPr dirty="0" sz="1600" spc="-365">
                <a:solidFill>
                  <a:srgbClr val="005EB8"/>
                </a:solidFill>
                <a:latin typeface="Trebuchet MS"/>
                <a:cs typeface="Trebuchet MS"/>
              </a:rPr>
              <a:t>ur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310">
                <a:solidFill>
                  <a:srgbClr val="005EB8"/>
                </a:solidFill>
                <a:latin typeface="Trebuchet MS"/>
                <a:cs typeface="Trebuchet MS"/>
              </a:rPr>
              <a:t>her  </a:t>
            </a:r>
            <a:r>
              <a:rPr dirty="0" sz="1600" spc="-380">
                <a:solidFill>
                  <a:srgbClr val="005EB8"/>
                </a:solidFill>
                <a:latin typeface="Trebuchet MS"/>
                <a:cs typeface="Trebuchet MS"/>
              </a:rPr>
              <a:t>enha</a:t>
            </a:r>
            <a:r>
              <a:rPr dirty="0" sz="1600" spc="-365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330">
                <a:solidFill>
                  <a:srgbClr val="005EB8"/>
                </a:solidFill>
                <a:latin typeface="Trebuchet MS"/>
                <a:cs typeface="Trebuchet MS"/>
              </a:rPr>
              <a:t>c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3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a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d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p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t</a:t>
            </a:r>
            <a:r>
              <a:rPr dirty="0" sz="1600" spc="-31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85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24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f</a:t>
            </a:r>
            <a:r>
              <a:rPr dirty="0" sz="1600" spc="-27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47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250">
                <a:solidFill>
                  <a:srgbClr val="005EB8"/>
                </a:solidFill>
                <a:latin typeface="Trebuchet MS"/>
                <a:cs typeface="Trebuchet MS"/>
              </a:rPr>
              <a:t>l</a:t>
            </a:r>
            <a:r>
              <a:rPr dirty="0" sz="1600" spc="-31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1600" spc="-380">
                <a:solidFill>
                  <a:srgbClr val="005EB8"/>
                </a:solidFill>
                <a:latin typeface="Trebuchet MS"/>
                <a:cs typeface="Trebuchet MS"/>
              </a:rPr>
              <a:t>n</a:t>
            </a:r>
            <a:r>
              <a:rPr dirty="0" sz="1600" spc="-37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c</a:t>
            </a:r>
            <a:r>
              <a:rPr dirty="0" sz="1600" spc="-380">
                <a:solidFill>
                  <a:srgbClr val="005EB8"/>
                </a:solidFill>
                <a:latin typeface="Trebuchet MS"/>
                <a:cs typeface="Trebuchet MS"/>
              </a:rPr>
              <a:t>ha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nnel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19555" y="7773924"/>
            <a:ext cx="777240" cy="132715"/>
          </a:xfrm>
          <a:custGeom>
            <a:avLst/>
            <a:gdLst/>
            <a:ahLst/>
            <a:cxnLst/>
            <a:rect l="l" t="t" r="r" b="b"/>
            <a:pathLst>
              <a:path w="777239" h="132715">
                <a:moveTo>
                  <a:pt x="777240" y="0"/>
                </a:moveTo>
                <a:lnTo>
                  <a:pt x="0" y="0"/>
                </a:lnTo>
                <a:lnTo>
                  <a:pt x="0" y="132588"/>
                </a:lnTo>
                <a:lnTo>
                  <a:pt x="777240" y="132588"/>
                </a:lnTo>
                <a:lnTo>
                  <a:pt x="777240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525704" y="7762301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26%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19555" y="7926324"/>
            <a:ext cx="2115820" cy="132715"/>
          </a:xfrm>
          <a:custGeom>
            <a:avLst/>
            <a:gdLst/>
            <a:ahLst/>
            <a:cxnLst/>
            <a:rect l="l" t="t" r="r" b="b"/>
            <a:pathLst>
              <a:path w="2115820" h="132715">
                <a:moveTo>
                  <a:pt x="2115312" y="0"/>
                </a:moveTo>
                <a:lnTo>
                  <a:pt x="0" y="0"/>
                </a:lnTo>
                <a:lnTo>
                  <a:pt x="0" y="132588"/>
                </a:lnTo>
                <a:lnTo>
                  <a:pt x="2115312" y="132588"/>
                </a:lnTo>
                <a:lnTo>
                  <a:pt x="2115312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863776" y="7914701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74%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69655" y="7729470"/>
            <a:ext cx="3441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8740">
              <a:lnSpc>
                <a:spcPct val="125000"/>
              </a:lnSpc>
              <a:spcBef>
                <a:spcPts val="100"/>
              </a:spcBef>
            </a:pP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spc="-30" b="1">
                <a:latin typeface="Arial"/>
                <a:cs typeface="Arial"/>
              </a:rPr>
              <a:t>a</a:t>
            </a:r>
            <a:r>
              <a:rPr dirty="0" sz="800" spc="-20" b="1">
                <a:latin typeface="Arial"/>
                <a:cs typeface="Arial"/>
              </a:rPr>
              <a:t>s</a:t>
            </a:r>
            <a:r>
              <a:rPr dirty="0" sz="800" b="1">
                <a:latin typeface="Arial"/>
                <a:cs typeface="Arial"/>
              </a:rPr>
              <a:t>h  </a:t>
            </a:r>
            <a:r>
              <a:rPr dirty="0" sz="800" spc="-5" b="1">
                <a:latin typeface="Arial"/>
                <a:cs typeface="Arial"/>
              </a:rPr>
              <a:t>D</a:t>
            </a:r>
            <a:r>
              <a:rPr dirty="0" sz="800" b="1">
                <a:latin typeface="Arial"/>
                <a:cs typeface="Arial"/>
              </a:rPr>
              <a:t>ig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67258" y="1929130"/>
            <a:ext cx="6471920" cy="6235065"/>
            <a:chOff x="667258" y="1929130"/>
            <a:chExt cx="6471920" cy="6235065"/>
          </a:xfrm>
        </p:grpSpPr>
        <p:sp>
          <p:nvSpPr>
            <p:cNvPr id="46" name="object 46"/>
            <p:cNvSpPr/>
            <p:nvPr/>
          </p:nvSpPr>
          <p:spPr>
            <a:xfrm>
              <a:off x="695706" y="7639050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40" h="512445">
                  <a:moveTo>
                    <a:pt x="255270" y="0"/>
                  </a:moveTo>
                  <a:lnTo>
                    <a:pt x="209384" y="4125"/>
                  </a:lnTo>
                  <a:lnTo>
                    <a:pt x="166197" y="16018"/>
                  </a:lnTo>
                  <a:lnTo>
                    <a:pt x="126429" y="34956"/>
                  </a:lnTo>
                  <a:lnTo>
                    <a:pt x="90802" y="60215"/>
                  </a:lnTo>
                  <a:lnTo>
                    <a:pt x="60035" y="91074"/>
                  </a:lnTo>
                  <a:lnTo>
                    <a:pt x="34851" y="126808"/>
                  </a:lnTo>
                  <a:lnTo>
                    <a:pt x="15970" y="166694"/>
                  </a:lnTo>
                  <a:lnTo>
                    <a:pt x="4112" y="210010"/>
                  </a:lnTo>
                  <a:lnTo>
                    <a:pt x="0" y="256032"/>
                  </a:lnTo>
                  <a:lnTo>
                    <a:pt x="4112" y="302053"/>
                  </a:lnTo>
                  <a:lnTo>
                    <a:pt x="15970" y="345369"/>
                  </a:lnTo>
                  <a:lnTo>
                    <a:pt x="34851" y="385255"/>
                  </a:lnTo>
                  <a:lnTo>
                    <a:pt x="60035" y="420989"/>
                  </a:lnTo>
                  <a:lnTo>
                    <a:pt x="90802" y="451848"/>
                  </a:lnTo>
                  <a:lnTo>
                    <a:pt x="126429" y="477107"/>
                  </a:lnTo>
                  <a:lnTo>
                    <a:pt x="166197" y="496045"/>
                  </a:lnTo>
                  <a:lnTo>
                    <a:pt x="209384" y="507938"/>
                  </a:lnTo>
                  <a:lnTo>
                    <a:pt x="255270" y="512064"/>
                  </a:lnTo>
                  <a:lnTo>
                    <a:pt x="301155" y="507938"/>
                  </a:lnTo>
                  <a:lnTo>
                    <a:pt x="344342" y="496045"/>
                  </a:lnTo>
                  <a:lnTo>
                    <a:pt x="384110" y="477107"/>
                  </a:lnTo>
                  <a:lnTo>
                    <a:pt x="419737" y="451848"/>
                  </a:lnTo>
                  <a:lnTo>
                    <a:pt x="450504" y="420989"/>
                  </a:lnTo>
                  <a:lnTo>
                    <a:pt x="475688" y="385255"/>
                  </a:lnTo>
                  <a:lnTo>
                    <a:pt x="494569" y="345369"/>
                  </a:lnTo>
                  <a:lnTo>
                    <a:pt x="506427" y="302053"/>
                  </a:lnTo>
                  <a:lnTo>
                    <a:pt x="510540" y="256032"/>
                  </a:lnTo>
                  <a:lnTo>
                    <a:pt x="506427" y="210010"/>
                  </a:lnTo>
                  <a:lnTo>
                    <a:pt x="494569" y="166694"/>
                  </a:lnTo>
                  <a:lnTo>
                    <a:pt x="475688" y="126808"/>
                  </a:lnTo>
                  <a:lnTo>
                    <a:pt x="450504" y="91074"/>
                  </a:lnTo>
                  <a:lnTo>
                    <a:pt x="419737" y="60215"/>
                  </a:lnTo>
                  <a:lnTo>
                    <a:pt x="384110" y="34956"/>
                  </a:lnTo>
                  <a:lnTo>
                    <a:pt x="344342" y="16018"/>
                  </a:lnTo>
                  <a:lnTo>
                    <a:pt x="301155" y="4125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95706" y="7639050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40" h="512445">
                  <a:moveTo>
                    <a:pt x="0" y="256032"/>
                  </a:moveTo>
                  <a:lnTo>
                    <a:pt x="4112" y="210010"/>
                  </a:lnTo>
                  <a:lnTo>
                    <a:pt x="15970" y="166694"/>
                  </a:lnTo>
                  <a:lnTo>
                    <a:pt x="34851" y="126808"/>
                  </a:lnTo>
                  <a:lnTo>
                    <a:pt x="60035" y="91074"/>
                  </a:lnTo>
                  <a:lnTo>
                    <a:pt x="90802" y="60215"/>
                  </a:lnTo>
                  <a:lnTo>
                    <a:pt x="126429" y="34956"/>
                  </a:lnTo>
                  <a:lnTo>
                    <a:pt x="166197" y="16018"/>
                  </a:lnTo>
                  <a:lnTo>
                    <a:pt x="209384" y="4125"/>
                  </a:lnTo>
                  <a:lnTo>
                    <a:pt x="255270" y="0"/>
                  </a:lnTo>
                  <a:lnTo>
                    <a:pt x="301155" y="4125"/>
                  </a:lnTo>
                  <a:lnTo>
                    <a:pt x="344342" y="16018"/>
                  </a:lnTo>
                  <a:lnTo>
                    <a:pt x="384110" y="34956"/>
                  </a:lnTo>
                  <a:lnTo>
                    <a:pt x="419737" y="60215"/>
                  </a:lnTo>
                  <a:lnTo>
                    <a:pt x="450504" y="91074"/>
                  </a:lnTo>
                  <a:lnTo>
                    <a:pt x="475688" y="126808"/>
                  </a:lnTo>
                  <a:lnTo>
                    <a:pt x="494569" y="166694"/>
                  </a:lnTo>
                  <a:lnTo>
                    <a:pt x="506427" y="210010"/>
                  </a:lnTo>
                  <a:lnTo>
                    <a:pt x="510540" y="256032"/>
                  </a:lnTo>
                  <a:lnTo>
                    <a:pt x="506427" y="302053"/>
                  </a:lnTo>
                  <a:lnTo>
                    <a:pt x="494569" y="345369"/>
                  </a:lnTo>
                  <a:lnTo>
                    <a:pt x="475688" y="385255"/>
                  </a:lnTo>
                  <a:lnTo>
                    <a:pt x="450504" y="420989"/>
                  </a:lnTo>
                  <a:lnTo>
                    <a:pt x="419737" y="451848"/>
                  </a:lnTo>
                  <a:lnTo>
                    <a:pt x="384110" y="477107"/>
                  </a:lnTo>
                  <a:lnTo>
                    <a:pt x="344342" y="496045"/>
                  </a:lnTo>
                  <a:lnTo>
                    <a:pt x="301155" y="507938"/>
                  </a:lnTo>
                  <a:lnTo>
                    <a:pt x="255270" y="512064"/>
                  </a:lnTo>
                  <a:lnTo>
                    <a:pt x="209384" y="507938"/>
                  </a:lnTo>
                  <a:lnTo>
                    <a:pt x="166197" y="496045"/>
                  </a:lnTo>
                  <a:lnTo>
                    <a:pt x="126429" y="477107"/>
                  </a:lnTo>
                  <a:lnTo>
                    <a:pt x="90802" y="451848"/>
                  </a:lnTo>
                  <a:lnTo>
                    <a:pt x="60035" y="420989"/>
                  </a:lnTo>
                  <a:lnTo>
                    <a:pt x="34851" y="385255"/>
                  </a:lnTo>
                  <a:lnTo>
                    <a:pt x="15970" y="345369"/>
                  </a:lnTo>
                  <a:lnTo>
                    <a:pt x="4112" y="302053"/>
                  </a:lnTo>
                  <a:lnTo>
                    <a:pt x="0" y="25603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276" y="6851904"/>
              <a:ext cx="1892808" cy="53797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77418" y="1939290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693402" y="6675888"/>
            <a:ext cx="10775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5" b="1">
                <a:solidFill>
                  <a:srgbClr val="005EB8"/>
                </a:solidFill>
                <a:latin typeface="Arial"/>
                <a:cs typeface="Arial"/>
              </a:rPr>
              <a:t>Payment</a:t>
            </a:r>
            <a:r>
              <a:rPr dirty="0" sz="900" spc="-6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Period</a:t>
            </a:r>
            <a:r>
              <a:rPr dirty="0" baseline="27777" sz="900">
                <a:solidFill>
                  <a:srgbClr val="005EB8"/>
                </a:solidFill>
                <a:latin typeface="Microsoft Sans Serif"/>
                <a:cs typeface="Microsoft Sans Serif"/>
              </a:rPr>
              <a:t>[35]</a:t>
            </a:r>
            <a:endParaRPr baseline="27777" sz="9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81885" y="7547917"/>
            <a:ext cx="1181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005EB8"/>
                </a:solidFill>
                <a:latin typeface="Arial"/>
                <a:cs typeface="Arial"/>
              </a:rPr>
              <a:t>Mode</a:t>
            </a:r>
            <a:r>
              <a:rPr dirty="0" sz="900" spc="-2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of</a:t>
            </a:r>
            <a:r>
              <a:rPr dirty="0" sz="900" spc="-1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005EB8"/>
                </a:solidFill>
                <a:latin typeface="Arial"/>
                <a:cs typeface="Arial"/>
              </a:rPr>
              <a:t>payment</a:t>
            </a:r>
            <a:r>
              <a:rPr dirty="0" baseline="27777" sz="900" spc="15">
                <a:solidFill>
                  <a:srgbClr val="005EB8"/>
                </a:solidFill>
                <a:latin typeface="Microsoft Sans Serif"/>
                <a:cs typeface="Microsoft Sans Serif"/>
              </a:rPr>
              <a:t>[36]</a:t>
            </a:r>
            <a:endParaRPr baseline="27777" sz="9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7700" y="1810512"/>
            <a:ext cx="3095625" cy="28384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5905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65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brand?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86562" y="5968746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56844" y="5839968"/>
            <a:ext cx="3086100" cy="28384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5905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65"/>
              </a:spcBef>
            </a:pP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paying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courses?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2047138" y="6883710"/>
          <a:ext cx="4970145" cy="525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1134110"/>
                <a:gridCol w="3287395"/>
              </a:tblGrid>
              <a:tr h="262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70510">
                        <a:lnSpc>
                          <a:spcPct val="100000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52%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r" marR="146685">
                        <a:lnSpc>
                          <a:spcPct val="100000"/>
                        </a:lnSpc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20" b="1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10" b="1">
                          <a:latin typeface="Arial"/>
                          <a:cs typeface="Arial"/>
                        </a:rPr>
                        <a:t>payment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830"/>
                        </a:lnSpc>
                      </a:pPr>
                      <a:r>
                        <a:rPr dirty="0" sz="90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significant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proportion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users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have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indicated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they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prefer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pay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course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fees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instalments.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Flexible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</a:tr>
              <a:tr h="262889">
                <a:tc>
                  <a:txBody>
                    <a:bodyPr/>
                    <a:lstStyle/>
                    <a:p>
                      <a:pPr marL="31750">
                        <a:lnSpc>
                          <a:spcPts val="940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48%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7320">
                        <a:lnSpc>
                          <a:spcPts val="915"/>
                        </a:lnSpc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Instalments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919"/>
                        </a:lnSpc>
                      </a:pPr>
                      <a:r>
                        <a:rPr dirty="0" sz="900">
                          <a:latin typeface="Microsoft Sans Serif"/>
                          <a:cs typeface="Microsoft Sans Serif"/>
                        </a:rPr>
                        <a:t>payment 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options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could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further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enhance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customer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experience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  <a:p>
                      <a:pPr marL="154305">
                        <a:lnSpc>
                          <a:spcPts val="1050"/>
                        </a:lnSpc>
                      </a:pP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adoption</a:t>
                      </a:r>
                      <a:r>
                        <a:rPr dirty="0" sz="9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levels.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6" name="object 56"/>
          <p:cNvSpPr txBox="1"/>
          <p:nvPr/>
        </p:nvSpPr>
        <p:spPr>
          <a:xfrm>
            <a:off x="3871221" y="7525263"/>
            <a:ext cx="31438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Considerable </a:t>
            </a:r>
            <a:r>
              <a:rPr dirty="0" sz="900">
                <a:latin typeface="Microsoft Sans Serif"/>
                <a:cs typeface="Microsoft Sans Serif"/>
              </a:rPr>
              <a:t>proportion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25">
                <a:latin typeface="Microsoft Sans Serif"/>
                <a:cs typeface="Microsoft Sans Serif"/>
              </a:rPr>
              <a:t>cash </a:t>
            </a:r>
            <a:r>
              <a:rPr dirty="0" sz="900">
                <a:latin typeface="Microsoft Sans Serif"/>
                <a:cs typeface="Microsoft Sans Serif"/>
              </a:rPr>
              <a:t>payments </a:t>
            </a:r>
            <a:r>
              <a:rPr dirty="0" sz="900" spc="-5">
                <a:latin typeface="Microsoft Sans Serif"/>
                <a:cs typeface="Microsoft Sans Serif"/>
              </a:rPr>
              <a:t>indicate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touchpoint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enable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payments.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could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implemented </a:t>
            </a:r>
            <a:r>
              <a:rPr dirty="0" sz="900" spc="-25">
                <a:latin typeface="Microsoft Sans Serif"/>
                <a:cs typeface="Microsoft Sans Serif"/>
              </a:rPr>
              <a:t>via </a:t>
            </a:r>
            <a:r>
              <a:rPr dirty="0" sz="900" spc="-5">
                <a:latin typeface="Microsoft Sans Serif"/>
                <a:cs typeface="Microsoft Sans Serif"/>
              </a:rPr>
              <a:t>tie-ups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-10">
                <a:latin typeface="Microsoft Sans Serif"/>
                <a:cs typeface="Microsoft Sans Serif"/>
              </a:rPr>
              <a:t>educational </a:t>
            </a:r>
            <a:r>
              <a:rPr dirty="0" sz="900" spc="10">
                <a:latin typeface="Microsoft Sans Serif"/>
                <a:cs typeface="Microsoft Sans Serif"/>
              </a:rPr>
              <a:t>institutions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-10">
                <a:latin typeface="Microsoft Sans Serif"/>
                <a:cs typeface="Microsoft Sans Serif"/>
              </a:rPr>
              <a:t> channels.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49220" y="7732776"/>
            <a:ext cx="6489065" cy="2411095"/>
            <a:chOff x="649220" y="7732776"/>
            <a:chExt cx="6489065" cy="2411095"/>
          </a:xfrm>
        </p:grpSpPr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016" y="7732776"/>
              <a:ext cx="123443" cy="28956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17669" y="9592818"/>
              <a:ext cx="1586865" cy="0"/>
            </a:xfrm>
            <a:custGeom>
              <a:avLst/>
              <a:gdLst/>
              <a:ahLst/>
              <a:cxnLst/>
              <a:rect l="l" t="t" r="r" b="b"/>
              <a:pathLst>
                <a:path w="1586864" h="0">
                  <a:moveTo>
                    <a:pt x="0" y="0"/>
                  </a:moveTo>
                  <a:lnTo>
                    <a:pt x="1586407" y="0"/>
                  </a:lnTo>
                </a:path>
              </a:pathLst>
            </a:custGeom>
            <a:ln w="19812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008882" y="9099042"/>
              <a:ext cx="1586865" cy="0"/>
            </a:xfrm>
            <a:custGeom>
              <a:avLst/>
              <a:gdLst/>
              <a:ahLst/>
              <a:cxnLst/>
              <a:rect l="l" t="t" r="r" b="b"/>
              <a:pathLst>
                <a:path w="1586864" h="0">
                  <a:moveTo>
                    <a:pt x="0" y="0"/>
                  </a:moveTo>
                  <a:lnTo>
                    <a:pt x="1586407" y="0"/>
                  </a:lnTo>
                </a:path>
              </a:pathLst>
            </a:custGeom>
            <a:ln w="19812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77418" y="10133838"/>
              <a:ext cx="6461125" cy="0"/>
            </a:xfrm>
            <a:custGeom>
              <a:avLst/>
              <a:gdLst/>
              <a:ahLst/>
              <a:cxnLst/>
              <a:rect l="l" t="t" r="r" b="b"/>
              <a:pathLst>
                <a:path w="6461125" h="0">
                  <a:moveTo>
                    <a:pt x="0" y="0"/>
                  </a:moveTo>
                  <a:lnTo>
                    <a:pt x="6460680" y="0"/>
                  </a:lnTo>
                </a:path>
              </a:pathLst>
            </a:custGeom>
            <a:ln w="19812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43940" y="9916668"/>
              <a:ext cx="426720" cy="205740"/>
            </a:xfrm>
            <a:custGeom>
              <a:avLst/>
              <a:gdLst/>
              <a:ahLst/>
              <a:cxnLst/>
              <a:rect l="l" t="t" r="r" b="b"/>
              <a:pathLst>
                <a:path w="426719" h="205740">
                  <a:moveTo>
                    <a:pt x="353479" y="0"/>
                  </a:moveTo>
                  <a:lnTo>
                    <a:pt x="71653" y="0"/>
                  </a:lnTo>
                  <a:lnTo>
                    <a:pt x="0" y="205740"/>
                  </a:lnTo>
                  <a:lnTo>
                    <a:pt x="426720" y="205740"/>
                  </a:lnTo>
                  <a:lnTo>
                    <a:pt x="353479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77821" y="10085832"/>
              <a:ext cx="759460" cy="50800"/>
            </a:xfrm>
            <a:custGeom>
              <a:avLst/>
              <a:gdLst/>
              <a:ahLst/>
              <a:cxnLst/>
              <a:rect l="l" t="t" r="r" b="b"/>
              <a:pathLst>
                <a:path w="759460" h="50800">
                  <a:moveTo>
                    <a:pt x="708609" y="0"/>
                  </a:moveTo>
                  <a:lnTo>
                    <a:pt x="50342" y="0"/>
                  </a:lnTo>
                  <a:lnTo>
                    <a:pt x="30796" y="3791"/>
                  </a:lnTo>
                  <a:lnTo>
                    <a:pt x="14789" y="14301"/>
                  </a:lnTo>
                  <a:lnTo>
                    <a:pt x="3972" y="30234"/>
                  </a:lnTo>
                  <a:lnTo>
                    <a:pt x="0" y="50292"/>
                  </a:lnTo>
                  <a:lnTo>
                    <a:pt x="758952" y="50292"/>
                  </a:lnTo>
                  <a:lnTo>
                    <a:pt x="754979" y="30234"/>
                  </a:lnTo>
                  <a:lnTo>
                    <a:pt x="744162" y="14301"/>
                  </a:lnTo>
                  <a:lnTo>
                    <a:pt x="728155" y="3791"/>
                  </a:lnTo>
                  <a:lnTo>
                    <a:pt x="708609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49220" y="9099804"/>
              <a:ext cx="1216660" cy="859790"/>
            </a:xfrm>
            <a:custGeom>
              <a:avLst/>
              <a:gdLst/>
              <a:ahLst/>
              <a:cxnLst/>
              <a:rect l="l" t="t" r="r" b="b"/>
              <a:pathLst>
                <a:path w="1216660" h="859790">
                  <a:moveTo>
                    <a:pt x="1165745" y="0"/>
                  </a:moveTo>
                  <a:lnTo>
                    <a:pt x="50418" y="0"/>
                  </a:lnTo>
                  <a:lnTo>
                    <a:pt x="30844" y="3972"/>
                  </a:lnTo>
                  <a:lnTo>
                    <a:pt x="14812" y="14789"/>
                  </a:lnTo>
                  <a:lnTo>
                    <a:pt x="3979" y="30796"/>
                  </a:lnTo>
                  <a:lnTo>
                    <a:pt x="0" y="50342"/>
                  </a:lnTo>
                  <a:lnTo>
                    <a:pt x="0" y="809193"/>
                  </a:lnTo>
                  <a:lnTo>
                    <a:pt x="3979" y="828739"/>
                  </a:lnTo>
                  <a:lnTo>
                    <a:pt x="14812" y="844746"/>
                  </a:lnTo>
                  <a:lnTo>
                    <a:pt x="30844" y="855563"/>
                  </a:lnTo>
                  <a:lnTo>
                    <a:pt x="50418" y="859535"/>
                  </a:lnTo>
                  <a:lnTo>
                    <a:pt x="1165745" y="859535"/>
                  </a:lnTo>
                  <a:lnTo>
                    <a:pt x="1185317" y="855563"/>
                  </a:lnTo>
                  <a:lnTo>
                    <a:pt x="1201345" y="844746"/>
                  </a:lnTo>
                  <a:lnTo>
                    <a:pt x="1212174" y="828739"/>
                  </a:lnTo>
                  <a:lnTo>
                    <a:pt x="1216152" y="809193"/>
                  </a:lnTo>
                  <a:lnTo>
                    <a:pt x="1216152" y="50342"/>
                  </a:lnTo>
                  <a:lnTo>
                    <a:pt x="1212174" y="30796"/>
                  </a:lnTo>
                  <a:lnTo>
                    <a:pt x="1201345" y="14789"/>
                  </a:lnTo>
                  <a:lnTo>
                    <a:pt x="1185317" y="3972"/>
                  </a:lnTo>
                  <a:lnTo>
                    <a:pt x="1165745" y="0"/>
                  </a:lnTo>
                  <a:close/>
                </a:path>
              </a:pathLst>
            </a:custGeom>
            <a:solidFill>
              <a:srgbClr val="A7A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49224" y="9802368"/>
              <a:ext cx="1216660" cy="157480"/>
            </a:xfrm>
            <a:custGeom>
              <a:avLst/>
              <a:gdLst/>
              <a:ahLst/>
              <a:cxnLst/>
              <a:rect l="l" t="t" r="r" b="b"/>
              <a:pathLst>
                <a:path w="1216660" h="157479">
                  <a:moveTo>
                    <a:pt x="1216152" y="0"/>
                  </a:moveTo>
                  <a:lnTo>
                    <a:pt x="0" y="0"/>
                  </a:lnTo>
                  <a:lnTo>
                    <a:pt x="0" y="106743"/>
                  </a:lnTo>
                  <a:lnTo>
                    <a:pt x="3977" y="126244"/>
                  </a:lnTo>
                  <a:lnTo>
                    <a:pt x="14806" y="142216"/>
                  </a:lnTo>
                  <a:lnTo>
                    <a:pt x="30834" y="153008"/>
                  </a:lnTo>
                  <a:lnTo>
                    <a:pt x="50406" y="156972"/>
                  </a:lnTo>
                  <a:lnTo>
                    <a:pt x="1165745" y="156972"/>
                  </a:lnTo>
                  <a:lnTo>
                    <a:pt x="1185317" y="153008"/>
                  </a:lnTo>
                  <a:lnTo>
                    <a:pt x="1201345" y="142216"/>
                  </a:lnTo>
                  <a:lnTo>
                    <a:pt x="1212174" y="126244"/>
                  </a:lnTo>
                  <a:lnTo>
                    <a:pt x="1216152" y="106743"/>
                  </a:lnTo>
                  <a:lnTo>
                    <a:pt x="1216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086609" y="9861804"/>
              <a:ext cx="342900" cy="40005"/>
            </a:xfrm>
            <a:custGeom>
              <a:avLst/>
              <a:gdLst/>
              <a:ahLst/>
              <a:cxnLst/>
              <a:rect l="l" t="t" r="r" b="b"/>
              <a:pathLst>
                <a:path w="342900" h="40004">
                  <a:moveTo>
                    <a:pt x="322732" y="0"/>
                  </a:moveTo>
                  <a:lnTo>
                    <a:pt x="20167" y="0"/>
                  </a:lnTo>
                  <a:lnTo>
                    <a:pt x="12231" y="1527"/>
                  </a:lnTo>
                  <a:lnTo>
                    <a:pt x="5830" y="5724"/>
                  </a:lnTo>
                  <a:lnTo>
                    <a:pt x="1556" y="12012"/>
                  </a:lnTo>
                  <a:lnTo>
                    <a:pt x="0" y="19812"/>
                  </a:lnTo>
                  <a:lnTo>
                    <a:pt x="1556" y="27611"/>
                  </a:lnTo>
                  <a:lnTo>
                    <a:pt x="5830" y="33899"/>
                  </a:lnTo>
                  <a:lnTo>
                    <a:pt x="12231" y="38096"/>
                  </a:lnTo>
                  <a:lnTo>
                    <a:pt x="20167" y="39624"/>
                  </a:lnTo>
                  <a:lnTo>
                    <a:pt x="322732" y="39624"/>
                  </a:lnTo>
                  <a:lnTo>
                    <a:pt x="330137" y="38096"/>
                  </a:lnTo>
                  <a:lnTo>
                    <a:pt x="336597" y="33899"/>
                  </a:lnTo>
                  <a:lnTo>
                    <a:pt x="341166" y="27611"/>
                  </a:lnTo>
                  <a:lnTo>
                    <a:pt x="342900" y="19812"/>
                  </a:lnTo>
                  <a:lnTo>
                    <a:pt x="341166" y="12012"/>
                  </a:lnTo>
                  <a:lnTo>
                    <a:pt x="336597" y="5724"/>
                  </a:lnTo>
                  <a:lnTo>
                    <a:pt x="330137" y="1527"/>
                  </a:lnTo>
                  <a:lnTo>
                    <a:pt x="322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257305" y="9959340"/>
              <a:ext cx="198120" cy="127000"/>
            </a:xfrm>
            <a:custGeom>
              <a:avLst/>
              <a:gdLst/>
              <a:ahLst/>
              <a:cxnLst/>
              <a:rect l="l" t="t" r="r" b="b"/>
              <a:pathLst>
                <a:path w="198119" h="127000">
                  <a:moveTo>
                    <a:pt x="155321" y="0"/>
                  </a:moveTo>
                  <a:lnTo>
                    <a:pt x="0" y="0"/>
                  </a:lnTo>
                  <a:lnTo>
                    <a:pt x="0" y="126491"/>
                  </a:lnTo>
                  <a:lnTo>
                    <a:pt x="198120" y="126491"/>
                  </a:lnTo>
                  <a:lnTo>
                    <a:pt x="180682" y="73647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257302" y="10085832"/>
              <a:ext cx="379730" cy="50800"/>
            </a:xfrm>
            <a:custGeom>
              <a:avLst/>
              <a:gdLst/>
              <a:ahLst/>
              <a:cxnLst/>
              <a:rect l="l" t="t" r="r" b="b"/>
              <a:pathLst>
                <a:path w="379730" h="50800">
                  <a:moveTo>
                    <a:pt x="329044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379475" y="50292"/>
                  </a:lnTo>
                  <a:lnTo>
                    <a:pt x="375496" y="30234"/>
                  </a:lnTo>
                  <a:lnTo>
                    <a:pt x="364661" y="14301"/>
                  </a:lnTo>
                  <a:lnTo>
                    <a:pt x="348625" y="3791"/>
                  </a:lnTo>
                  <a:lnTo>
                    <a:pt x="329044" y="0"/>
                  </a:lnTo>
                  <a:close/>
                </a:path>
              </a:pathLst>
            </a:custGeom>
            <a:solidFill>
              <a:srgbClr val="023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257294" y="9099804"/>
              <a:ext cx="608330" cy="702945"/>
            </a:xfrm>
            <a:custGeom>
              <a:avLst/>
              <a:gdLst/>
              <a:ahLst/>
              <a:cxnLst/>
              <a:rect l="l" t="t" r="r" b="b"/>
              <a:pathLst>
                <a:path w="608330" h="702945">
                  <a:moveTo>
                    <a:pt x="557618" y="0"/>
                  </a:moveTo>
                  <a:lnTo>
                    <a:pt x="553834" y="0"/>
                  </a:lnTo>
                  <a:lnTo>
                    <a:pt x="553834" y="624497"/>
                  </a:lnTo>
                  <a:lnTo>
                    <a:pt x="551192" y="637776"/>
                  </a:lnTo>
                  <a:lnTo>
                    <a:pt x="544056" y="648577"/>
                  </a:lnTo>
                  <a:lnTo>
                    <a:pt x="533608" y="655838"/>
                  </a:lnTo>
                  <a:lnTo>
                    <a:pt x="521030" y="658494"/>
                  </a:lnTo>
                  <a:lnTo>
                    <a:pt x="0" y="658494"/>
                  </a:lnTo>
                  <a:lnTo>
                    <a:pt x="0" y="702563"/>
                  </a:lnTo>
                  <a:lnTo>
                    <a:pt x="608076" y="702563"/>
                  </a:lnTo>
                  <a:lnTo>
                    <a:pt x="608076" y="50368"/>
                  </a:lnTo>
                  <a:lnTo>
                    <a:pt x="604094" y="30812"/>
                  </a:lnTo>
                  <a:lnTo>
                    <a:pt x="593253" y="14797"/>
                  </a:lnTo>
                  <a:lnTo>
                    <a:pt x="577209" y="3974"/>
                  </a:lnTo>
                  <a:lnTo>
                    <a:pt x="557618" y="0"/>
                  </a:lnTo>
                  <a:close/>
                </a:path>
              </a:pathLst>
            </a:custGeom>
            <a:solidFill>
              <a:srgbClr val="A7A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257300" y="9802368"/>
              <a:ext cx="608330" cy="157480"/>
            </a:xfrm>
            <a:custGeom>
              <a:avLst/>
              <a:gdLst/>
              <a:ahLst/>
              <a:cxnLst/>
              <a:rect l="l" t="t" r="r" b="b"/>
              <a:pathLst>
                <a:path w="608330" h="157479">
                  <a:moveTo>
                    <a:pt x="608076" y="0"/>
                  </a:moveTo>
                  <a:lnTo>
                    <a:pt x="0" y="0"/>
                  </a:lnTo>
                  <a:lnTo>
                    <a:pt x="0" y="57759"/>
                  </a:lnTo>
                  <a:lnTo>
                    <a:pt x="151383" y="57759"/>
                  </a:lnTo>
                  <a:lnTo>
                    <a:pt x="158798" y="59311"/>
                  </a:lnTo>
                  <a:lnTo>
                    <a:pt x="165266" y="63573"/>
                  </a:lnTo>
                  <a:lnTo>
                    <a:pt x="169841" y="69953"/>
                  </a:lnTo>
                  <a:lnTo>
                    <a:pt x="171576" y="77863"/>
                  </a:lnTo>
                  <a:lnTo>
                    <a:pt x="169841" y="85766"/>
                  </a:lnTo>
                  <a:lnTo>
                    <a:pt x="165266" y="92143"/>
                  </a:lnTo>
                  <a:lnTo>
                    <a:pt x="158798" y="96403"/>
                  </a:lnTo>
                  <a:lnTo>
                    <a:pt x="151383" y="97955"/>
                  </a:lnTo>
                  <a:lnTo>
                    <a:pt x="0" y="97955"/>
                  </a:lnTo>
                  <a:lnTo>
                    <a:pt x="0" y="156972"/>
                  </a:lnTo>
                  <a:lnTo>
                    <a:pt x="557618" y="156972"/>
                  </a:lnTo>
                  <a:lnTo>
                    <a:pt x="577209" y="153008"/>
                  </a:lnTo>
                  <a:lnTo>
                    <a:pt x="593253" y="142216"/>
                  </a:lnTo>
                  <a:lnTo>
                    <a:pt x="604094" y="126244"/>
                  </a:lnTo>
                  <a:lnTo>
                    <a:pt x="608076" y="106743"/>
                  </a:lnTo>
                  <a:lnTo>
                    <a:pt x="6080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257296" y="9861804"/>
              <a:ext cx="172720" cy="40005"/>
            </a:xfrm>
            <a:custGeom>
              <a:avLst/>
              <a:gdLst/>
              <a:ahLst/>
              <a:cxnLst/>
              <a:rect l="l" t="t" r="r" b="b"/>
              <a:pathLst>
                <a:path w="172719" h="40004">
                  <a:moveTo>
                    <a:pt x="151955" y="0"/>
                  </a:moveTo>
                  <a:lnTo>
                    <a:pt x="0" y="0"/>
                  </a:lnTo>
                  <a:lnTo>
                    <a:pt x="0" y="39623"/>
                  </a:lnTo>
                  <a:lnTo>
                    <a:pt x="151955" y="39623"/>
                  </a:lnTo>
                  <a:lnTo>
                    <a:pt x="159396" y="38096"/>
                  </a:lnTo>
                  <a:lnTo>
                    <a:pt x="165884" y="33899"/>
                  </a:lnTo>
                  <a:lnTo>
                    <a:pt x="170472" y="27611"/>
                  </a:lnTo>
                  <a:lnTo>
                    <a:pt x="172212" y="19811"/>
                  </a:lnTo>
                  <a:lnTo>
                    <a:pt x="170472" y="12012"/>
                  </a:lnTo>
                  <a:lnTo>
                    <a:pt x="165884" y="5724"/>
                  </a:lnTo>
                  <a:lnTo>
                    <a:pt x="159396" y="1527"/>
                  </a:lnTo>
                  <a:lnTo>
                    <a:pt x="1519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01045" y="8997696"/>
              <a:ext cx="1111250" cy="760730"/>
            </a:xfrm>
            <a:custGeom>
              <a:avLst/>
              <a:gdLst/>
              <a:ahLst/>
              <a:cxnLst/>
              <a:rect l="l" t="t" r="r" b="b"/>
              <a:pathLst>
                <a:path w="1111250" h="760729">
                  <a:moveTo>
                    <a:pt x="1078166" y="0"/>
                  </a:moveTo>
                  <a:lnTo>
                    <a:pt x="32816" y="0"/>
                  </a:lnTo>
                  <a:lnTo>
                    <a:pt x="20236" y="2656"/>
                  </a:lnTo>
                  <a:lnTo>
                    <a:pt x="9783" y="9917"/>
                  </a:lnTo>
                  <a:lnTo>
                    <a:pt x="2643" y="20718"/>
                  </a:lnTo>
                  <a:lnTo>
                    <a:pt x="0" y="33997"/>
                  </a:lnTo>
                  <a:lnTo>
                    <a:pt x="0" y="726478"/>
                  </a:lnTo>
                  <a:lnTo>
                    <a:pt x="2643" y="739757"/>
                  </a:lnTo>
                  <a:lnTo>
                    <a:pt x="9783" y="750558"/>
                  </a:lnTo>
                  <a:lnTo>
                    <a:pt x="20236" y="757819"/>
                  </a:lnTo>
                  <a:lnTo>
                    <a:pt x="32816" y="760476"/>
                  </a:lnTo>
                  <a:lnTo>
                    <a:pt x="1078166" y="760476"/>
                  </a:lnTo>
                  <a:lnTo>
                    <a:pt x="1090754" y="757819"/>
                  </a:lnTo>
                  <a:lnTo>
                    <a:pt x="1101210" y="750558"/>
                  </a:lnTo>
                  <a:lnTo>
                    <a:pt x="1108352" y="739757"/>
                  </a:lnTo>
                  <a:lnTo>
                    <a:pt x="1110995" y="726478"/>
                  </a:lnTo>
                  <a:lnTo>
                    <a:pt x="1110995" y="33997"/>
                  </a:lnTo>
                  <a:lnTo>
                    <a:pt x="1108352" y="20718"/>
                  </a:lnTo>
                  <a:lnTo>
                    <a:pt x="1101210" y="9917"/>
                  </a:lnTo>
                  <a:lnTo>
                    <a:pt x="1090754" y="2656"/>
                  </a:lnTo>
                  <a:lnTo>
                    <a:pt x="1078166" y="0"/>
                  </a:lnTo>
                  <a:close/>
                </a:path>
              </a:pathLst>
            </a:custGeom>
            <a:solidFill>
              <a:srgbClr val="7169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01040" y="8973311"/>
              <a:ext cx="1111250" cy="759460"/>
            </a:xfrm>
            <a:custGeom>
              <a:avLst/>
              <a:gdLst/>
              <a:ahLst/>
              <a:cxnLst/>
              <a:rect l="l" t="t" r="r" b="b"/>
              <a:pathLst>
                <a:path w="1111250" h="759459">
                  <a:moveTo>
                    <a:pt x="1110996" y="33921"/>
                  </a:moveTo>
                  <a:lnTo>
                    <a:pt x="1108354" y="20675"/>
                  </a:lnTo>
                  <a:lnTo>
                    <a:pt x="1101217" y="9893"/>
                  </a:lnTo>
                  <a:lnTo>
                    <a:pt x="1090777" y="2654"/>
                  </a:lnTo>
                  <a:lnTo>
                    <a:pt x="1078204" y="0"/>
                  </a:lnTo>
                  <a:lnTo>
                    <a:pt x="556247" y="0"/>
                  </a:lnTo>
                  <a:lnTo>
                    <a:pt x="32816" y="0"/>
                  </a:lnTo>
                  <a:lnTo>
                    <a:pt x="20231" y="2654"/>
                  </a:lnTo>
                  <a:lnTo>
                    <a:pt x="9779" y="9893"/>
                  </a:lnTo>
                  <a:lnTo>
                    <a:pt x="2641" y="20675"/>
                  </a:lnTo>
                  <a:lnTo>
                    <a:pt x="0" y="33921"/>
                  </a:lnTo>
                  <a:lnTo>
                    <a:pt x="0" y="725030"/>
                  </a:lnTo>
                  <a:lnTo>
                    <a:pt x="2641" y="738289"/>
                  </a:lnTo>
                  <a:lnTo>
                    <a:pt x="9779" y="749058"/>
                  </a:lnTo>
                  <a:lnTo>
                    <a:pt x="20231" y="756310"/>
                  </a:lnTo>
                  <a:lnTo>
                    <a:pt x="32816" y="758952"/>
                  </a:lnTo>
                  <a:lnTo>
                    <a:pt x="556247" y="758952"/>
                  </a:lnTo>
                  <a:lnTo>
                    <a:pt x="1078166" y="758952"/>
                  </a:lnTo>
                  <a:lnTo>
                    <a:pt x="1090777" y="756310"/>
                  </a:lnTo>
                  <a:lnTo>
                    <a:pt x="1101217" y="749058"/>
                  </a:lnTo>
                  <a:lnTo>
                    <a:pt x="1108354" y="738289"/>
                  </a:lnTo>
                  <a:lnTo>
                    <a:pt x="1110996" y="725030"/>
                  </a:lnTo>
                  <a:lnTo>
                    <a:pt x="1110996" y="33921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57428" y="9029700"/>
              <a:ext cx="998219" cy="647700"/>
            </a:xfrm>
            <a:custGeom>
              <a:avLst/>
              <a:gdLst/>
              <a:ahLst/>
              <a:cxnLst/>
              <a:rect l="l" t="t" r="r" b="b"/>
              <a:pathLst>
                <a:path w="998219" h="647700">
                  <a:moveTo>
                    <a:pt x="998220" y="0"/>
                  </a:moveTo>
                  <a:lnTo>
                    <a:pt x="499872" y="0"/>
                  </a:lnTo>
                  <a:lnTo>
                    <a:pt x="0" y="0"/>
                  </a:lnTo>
                  <a:lnTo>
                    <a:pt x="0" y="647700"/>
                  </a:lnTo>
                  <a:lnTo>
                    <a:pt x="499872" y="647700"/>
                  </a:lnTo>
                  <a:lnTo>
                    <a:pt x="998220" y="647700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29056" y="9115044"/>
              <a:ext cx="356870" cy="477520"/>
            </a:xfrm>
            <a:custGeom>
              <a:avLst/>
              <a:gdLst/>
              <a:ahLst/>
              <a:cxnLst/>
              <a:rect l="l" t="t" r="r" b="b"/>
              <a:pathLst>
                <a:path w="356869" h="477520">
                  <a:moveTo>
                    <a:pt x="356616" y="452628"/>
                  </a:moveTo>
                  <a:lnTo>
                    <a:pt x="0" y="452628"/>
                  </a:lnTo>
                  <a:lnTo>
                    <a:pt x="0" y="477012"/>
                  </a:lnTo>
                  <a:lnTo>
                    <a:pt x="356616" y="477012"/>
                  </a:lnTo>
                  <a:lnTo>
                    <a:pt x="356616" y="452628"/>
                  </a:lnTo>
                  <a:close/>
                </a:path>
                <a:path w="356869" h="477520">
                  <a:moveTo>
                    <a:pt x="356616" y="388620"/>
                  </a:moveTo>
                  <a:lnTo>
                    <a:pt x="0" y="388620"/>
                  </a:lnTo>
                  <a:lnTo>
                    <a:pt x="0" y="411480"/>
                  </a:lnTo>
                  <a:lnTo>
                    <a:pt x="356616" y="411480"/>
                  </a:lnTo>
                  <a:lnTo>
                    <a:pt x="356616" y="388620"/>
                  </a:lnTo>
                  <a:close/>
                </a:path>
                <a:path w="356869" h="477520">
                  <a:moveTo>
                    <a:pt x="356616" y="324612"/>
                  </a:moveTo>
                  <a:lnTo>
                    <a:pt x="0" y="324612"/>
                  </a:lnTo>
                  <a:lnTo>
                    <a:pt x="0" y="345948"/>
                  </a:lnTo>
                  <a:lnTo>
                    <a:pt x="356616" y="345948"/>
                  </a:lnTo>
                  <a:lnTo>
                    <a:pt x="356616" y="324612"/>
                  </a:lnTo>
                  <a:close/>
                </a:path>
                <a:path w="356869" h="477520">
                  <a:moveTo>
                    <a:pt x="356616" y="259080"/>
                  </a:moveTo>
                  <a:lnTo>
                    <a:pt x="0" y="259080"/>
                  </a:lnTo>
                  <a:lnTo>
                    <a:pt x="0" y="281940"/>
                  </a:lnTo>
                  <a:lnTo>
                    <a:pt x="356616" y="281940"/>
                  </a:lnTo>
                  <a:lnTo>
                    <a:pt x="356616" y="259080"/>
                  </a:lnTo>
                  <a:close/>
                </a:path>
                <a:path w="356869" h="477520">
                  <a:moveTo>
                    <a:pt x="356616" y="193548"/>
                  </a:moveTo>
                  <a:lnTo>
                    <a:pt x="0" y="193548"/>
                  </a:lnTo>
                  <a:lnTo>
                    <a:pt x="0" y="216408"/>
                  </a:lnTo>
                  <a:lnTo>
                    <a:pt x="356616" y="216408"/>
                  </a:lnTo>
                  <a:lnTo>
                    <a:pt x="356616" y="193548"/>
                  </a:lnTo>
                  <a:close/>
                </a:path>
                <a:path w="356869" h="477520">
                  <a:moveTo>
                    <a:pt x="356616" y="129552"/>
                  </a:moveTo>
                  <a:lnTo>
                    <a:pt x="0" y="129552"/>
                  </a:lnTo>
                  <a:lnTo>
                    <a:pt x="0" y="152412"/>
                  </a:lnTo>
                  <a:lnTo>
                    <a:pt x="356616" y="152412"/>
                  </a:lnTo>
                  <a:lnTo>
                    <a:pt x="356616" y="129552"/>
                  </a:lnTo>
                  <a:close/>
                </a:path>
                <a:path w="356869" h="477520">
                  <a:moveTo>
                    <a:pt x="356616" y="65532"/>
                  </a:moveTo>
                  <a:lnTo>
                    <a:pt x="0" y="65532"/>
                  </a:lnTo>
                  <a:lnTo>
                    <a:pt x="0" y="86868"/>
                  </a:lnTo>
                  <a:lnTo>
                    <a:pt x="356616" y="86868"/>
                  </a:lnTo>
                  <a:lnTo>
                    <a:pt x="356616" y="65532"/>
                  </a:lnTo>
                  <a:close/>
                </a:path>
                <a:path w="356869" h="477520">
                  <a:moveTo>
                    <a:pt x="356616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356616" y="2286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10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35736" y="8945880"/>
              <a:ext cx="321945" cy="814069"/>
            </a:xfrm>
            <a:custGeom>
              <a:avLst/>
              <a:gdLst/>
              <a:ahLst/>
              <a:cxnLst/>
              <a:rect l="l" t="t" r="r" b="b"/>
              <a:pathLst>
                <a:path w="321944" h="814070">
                  <a:moveTo>
                    <a:pt x="0" y="0"/>
                  </a:moveTo>
                  <a:lnTo>
                    <a:pt x="0" y="813816"/>
                  </a:lnTo>
                  <a:lnTo>
                    <a:pt x="321564" y="731329"/>
                  </a:lnTo>
                  <a:lnTo>
                    <a:pt x="321564" y="84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456" y="9061704"/>
              <a:ext cx="230124" cy="13411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981456" y="9220200"/>
              <a:ext cx="230504" cy="265430"/>
            </a:xfrm>
            <a:custGeom>
              <a:avLst/>
              <a:gdLst/>
              <a:ahLst/>
              <a:cxnLst/>
              <a:rect l="l" t="t" r="r" b="b"/>
              <a:pathLst>
                <a:path w="230505" h="265429">
                  <a:moveTo>
                    <a:pt x="230124" y="222516"/>
                  </a:moveTo>
                  <a:lnTo>
                    <a:pt x="0" y="238315"/>
                  </a:lnTo>
                  <a:lnTo>
                    <a:pt x="0" y="265188"/>
                  </a:lnTo>
                  <a:lnTo>
                    <a:pt x="230124" y="244640"/>
                  </a:lnTo>
                  <a:lnTo>
                    <a:pt x="230124" y="222516"/>
                  </a:lnTo>
                  <a:close/>
                </a:path>
                <a:path w="230505" h="265429">
                  <a:moveTo>
                    <a:pt x="230124" y="153924"/>
                  </a:moveTo>
                  <a:lnTo>
                    <a:pt x="0" y="158724"/>
                  </a:lnTo>
                  <a:lnTo>
                    <a:pt x="0" y="185928"/>
                  </a:lnTo>
                  <a:lnTo>
                    <a:pt x="230124" y="177927"/>
                  </a:lnTo>
                  <a:lnTo>
                    <a:pt x="230124" y="153924"/>
                  </a:lnTo>
                  <a:close/>
                </a:path>
                <a:path w="230505" h="265429">
                  <a:moveTo>
                    <a:pt x="230124" y="87249"/>
                  </a:moveTo>
                  <a:lnTo>
                    <a:pt x="0" y="79248"/>
                  </a:lnTo>
                  <a:lnTo>
                    <a:pt x="0" y="108051"/>
                  </a:lnTo>
                  <a:lnTo>
                    <a:pt x="230124" y="111252"/>
                  </a:lnTo>
                  <a:lnTo>
                    <a:pt x="230124" y="87249"/>
                  </a:lnTo>
                  <a:close/>
                </a:path>
                <a:path w="230505" h="265429">
                  <a:moveTo>
                    <a:pt x="230124" y="20548"/>
                  </a:moveTo>
                  <a:lnTo>
                    <a:pt x="0" y="0"/>
                  </a:lnTo>
                  <a:lnTo>
                    <a:pt x="0" y="28460"/>
                  </a:lnTo>
                  <a:lnTo>
                    <a:pt x="230124" y="42684"/>
                  </a:lnTo>
                  <a:lnTo>
                    <a:pt x="230124" y="20548"/>
                  </a:lnTo>
                  <a:close/>
                </a:path>
              </a:pathLst>
            </a:custGeom>
            <a:solidFill>
              <a:srgbClr val="10ACB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456" y="9509765"/>
              <a:ext cx="230124" cy="13410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327404" y="9125711"/>
              <a:ext cx="358140" cy="466725"/>
            </a:xfrm>
            <a:custGeom>
              <a:avLst/>
              <a:gdLst/>
              <a:ahLst/>
              <a:cxnLst/>
              <a:rect l="l" t="t" r="r" b="b"/>
              <a:pathLst>
                <a:path w="358139" h="466725">
                  <a:moveTo>
                    <a:pt x="342887" y="0"/>
                  </a:moveTo>
                  <a:lnTo>
                    <a:pt x="247396" y="75971"/>
                  </a:lnTo>
                  <a:lnTo>
                    <a:pt x="143941" y="55397"/>
                  </a:lnTo>
                  <a:lnTo>
                    <a:pt x="110515" y="117119"/>
                  </a:lnTo>
                  <a:lnTo>
                    <a:pt x="19799" y="129781"/>
                  </a:lnTo>
                  <a:lnTo>
                    <a:pt x="19799" y="205740"/>
                  </a:lnTo>
                  <a:lnTo>
                    <a:pt x="342887" y="205740"/>
                  </a:lnTo>
                  <a:lnTo>
                    <a:pt x="342887" y="0"/>
                  </a:lnTo>
                  <a:close/>
                </a:path>
                <a:path w="358139" h="466725">
                  <a:moveTo>
                    <a:pt x="358140" y="441960"/>
                  </a:moveTo>
                  <a:lnTo>
                    <a:pt x="0" y="441960"/>
                  </a:lnTo>
                  <a:lnTo>
                    <a:pt x="0" y="466344"/>
                  </a:lnTo>
                  <a:lnTo>
                    <a:pt x="358140" y="466344"/>
                  </a:lnTo>
                  <a:lnTo>
                    <a:pt x="358140" y="441960"/>
                  </a:lnTo>
                  <a:close/>
                </a:path>
                <a:path w="358139" h="466725">
                  <a:moveTo>
                    <a:pt x="358140" y="377952"/>
                  </a:moveTo>
                  <a:lnTo>
                    <a:pt x="0" y="377952"/>
                  </a:lnTo>
                  <a:lnTo>
                    <a:pt x="0" y="400812"/>
                  </a:lnTo>
                  <a:lnTo>
                    <a:pt x="358140" y="400812"/>
                  </a:lnTo>
                  <a:lnTo>
                    <a:pt x="358140" y="377952"/>
                  </a:lnTo>
                  <a:close/>
                </a:path>
                <a:path w="358139" h="466725">
                  <a:moveTo>
                    <a:pt x="358140" y="313944"/>
                  </a:moveTo>
                  <a:lnTo>
                    <a:pt x="0" y="313944"/>
                  </a:lnTo>
                  <a:lnTo>
                    <a:pt x="0" y="335280"/>
                  </a:lnTo>
                  <a:lnTo>
                    <a:pt x="358140" y="335280"/>
                  </a:lnTo>
                  <a:lnTo>
                    <a:pt x="358140" y="313944"/>
                  </a:lnTo>
                  <a:close/>
                </a:path>
                <a:path w="358139" h="466725">
                  <a:moveTo>
                    <a:pt x="358140" y="248412"/>
                  </a:moveTo>
                  <a:lnTo>
                    <a:pt x="0" y="248412"/>
                  </a:lnTo>
                  <a:lnTo>
                    <a:pt x="0" y="271272"/>
                  </a:lnTo>
                  <a:lnTo>
                    <a:pt x="358140" y="271272"/>
                  </a:lnTo>
                  <a:lnTo>
                    <a:pt x="358140" y="248412"/>
                  </a:lnTo>
                  <a:close/>
                </a:path>
              </a:pathLst>
            </a:custGeom>
            <a:solidFill>
              <a:srgbClr val="10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345694" y="9116568"/>
              <a:ext cx="329565" cy="146685"/>
            </a:xfrm>
            <a:custGeom>
              <a:avLst/>
              <a:gdLst/>
              <a:ahLst/>
              <a:cxnLst/>
              <a:rect l="l" t="t" r="r" b="b"/>
              <a:pathLst>
                <a:path w="329564" h="146684">
                  <a:moveTo>
                    <a:pt x="319633" y="0"/>
                  </a:moveTo>
                  <a:lnTo>
                    <a:pt x="227406" y="73152"/>
                  </a:lnTo>
                  <a:lnTo>
                    <a:pt x="122453" y="54063"/>
                  </a:lnTo>
                  <a:lnTo>
                    <a:pt x="87464" y="117678"/>
                  </a:lnTo>
                  <a:lnTo>
                    <a:pt x="0" y="130403"/>
                  </a:lnTo>
                  <a:lnTo>
                    <a:pt x="1587" y="146304"/>
                  </a:lnTo>
                  <a:lnTo>
                    <a:pt x="97002" y="133578"/>
                  </a:lnTo>
                  <a:lnTo>
                    <a:pt x="130403" y="71564"/>
                  </a:lnTo>
                  <a:lnTo>
                    <a:pt x="232181" y="92240"/>
                  </a:lnTo>
                  <a:lnTo>
                    <a:pt x="329184" y="14312"/>
                  </a:lnTo>
                  <a:lnTo>
                    <a:pt x="319633" y="0"/>
                  </a:lnTo>
                  <a:close/>
                </a:path>
              </a:pathLst>
            </a:custGeom>
            <a:solidFill>
              <a:srgbClr val="FFC1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327404" y="9104375"/>
              <a:ext cx="363220" cy="169545"/>
            </a:xfrm>
            <a:custGeom>
              <a:avLst/>
              <a:gdLst/>
              <a:ahLst/>
              <a:cxnLst/>
              <a:rect l="l" t="t" r="r" b="b"/>
              <a:pathLst>
                <a:path w="363219" h="169545">
                  <a:moveTo>
                    <a:pt x="39624" y="150126"/>
                  </a:moveTo>
                  <a:lnTo>
                    <a:pt x="38061" y="142709"/>
                  </a:lnTo>
                  <a:lnTo>
                    <a:pt x="33820" y="136652"/>
                  </a:lnTo>
                  <a:lnTo>
                    <a:pt x="27520" y="132562"/>
                  </a:lnTo>
                  <a:lnTo>
                    <a:pt x="19812" y="131064"/>
                  </a:lnTo>
                  <a:lnTo>
                    <a:pt x="12090" y="132562"/>
                  </a:lnTo>
                  <a:lnTo>
                    <a:pt x="5791" y="136652"/>
                  </a:lnTo>
                  <a:lnTo>
                    <a:pt x="1549" y="142709"/>
                  </a:lnTo>
                  <a:lnTo>
                    <a:pt x="0" y="150126"/>
                  </a:lnTo>
                  <a:lnTo>
                    <a:pt x="1549" y="157530"/>
                  </a:lnTo>
                  <a:lnTo>
                    <a:pt x="5791" y="163588"/>
                  </a:lnTo>
                  <a:lnTo>
                    <a:pt x="12090" y="167678"/>
                  </a:lnTo>
                  <a:lnTo>
                    <a:pt x="19812" y="169176"/>
                  </a:lnTo>
                  <a:lnTo>
                    <a:pt x="27520" y="167678"/>
                  </a:lnTo>
                  <a:lnTo>
                    <a:pt x="33820" y="163588"/>
                  </a:lnTo>
                  <a:lnTo>
                    <a:pt x="38061" y="157530"/>
                  </a:lnTo>
                  <a:lnTo>
                    <a:pt x="39624" y="150126"/>
                  </a:lnTo>
                  <a:close/>
                </a:path>
                <a:path w="363219" h="169545">
                  <a:moveTo>
                    <a:pt x="129540" y="137922"/>
                  </a:moveTo>
                  <a:lnTo>
                    <a:pt x="127977" y="130517"/>
                  </a:lnTo>
                  <a:lnTo>
                    <a:pt x="123736" y="124460"/>
                  </a:lnTo>
                  <a:lnTo>
                    <a:pt x="117436" y="120370"/>
                  </a:lnTo>
                  <a:lnTo>
                    <a:pt x="109728" y="118872"/>
                  </a:lnTo>
                  <a:lnTo>
                    <a:pt x="102006" y="120370"/>
                  </a:lnTo>
                  <a:lnTo>
                    <a:pt x="95707" y="124460"/>
                  </a:lnTo>
                  <a:lnTo>
                    <a:pt x="91465" y="130517"/>
                  </a:lnTo>
                  <a:lnTo>
                    <a:pt x="89916" y="137922"/>
                  </a:lnTo>
                  <a:lnTo>
                    <a:pt x="91465" y="145338"/>
                  </a:lnTo>
                  <a:lnTo>
                    <a:pt x="95707" y="151396"/>
                  </a:lnTo>
                  <a:lnTo>
                    <a:pt x="102006" y="155486"/>
                  </a:lnTo>
                  <a:lnTo>
                    <a:pt x="109728" y="156972"/>
                  </a:lnTo>
                  <a:lnTo>
                    <a:pt x="117436" y="155486"/>
                  </a:lnTo>
                  <a:lnTo>
                    <a:pt x="123736" y="151396"/>
                  </a:lnTo>
                  <a:lnTo>
                    <a:pt x="127977" y="145338"/>
                  </a:lnTo>
                  <a:lnTo>
                    <a:pt x="129540" y="137922"/>
                  </a:lnTo>
                  <a:close/>
                </a:path>
                <a:path w="363219" h="169545">
                  <a:moveTo>
                    <a:pt x="164592" y="76200"/>
                  </a:moveTo>
                  <a:lnTo>
                    <a:pt x="163029" y="67894"/>
                  </a:lnTo>
                  <a:lnTo>
                    <a:pt x="158788" y="61112"/>
                  </a:lnTo>
                  <a:lnTo>
                    <a:pt x="152488" y="56540"/>
                  </a:lnTo>
                  <a:lnTo>
                    <a:pt x="144780" y="54864"/>
                  </a:lnTo>
                  <a:lnTo>
                    <a:pt x="137058" y="56540"/>
                  </a:lnTo>
                  <a:lnTo>
                    <a:pt x="130759" y="61112"/>
                  </a:lnTo>
                  <a:lnTo>
                    <a:pt x="126517" y="67894"/>
                  </a:lnTo>
                  <a:lnTo>
                    <a:pt x="124968" y="76200"/>
                  </a:lnTo>
                  <a:lnTo>
                    <a:pt x="126517" y="84505"/>
                  </a:lnTo>
                  <a:lnTo>
                    <a:pt x="130759" y="91287"/>
                  </a:lnTo>
                  <a:lnTo>
                    <a:pt x="137058" y="95859"/>
                  </a:lnTo>
                  <a:lnTo>
                    <a:pt x="144780" y="97536"/>
                  </a:lnTo>
                  <a:lnTo>
                    <a:pt x="152488" y="95859"/>
                  </a:lnTo>
                  <a:lnTo>
                    <a:pt x="158788" y="91287"/>
                  </a:lnTo>
                  <a:lnTo>
                    <a:pt x="163029" y="84505"/>
                  </a:lnTo>
                  <a:lnTo>
                    <a:pt x="164592" y="76200"/>
                  </a:lnTo>
                  <a:close/>
                </a:path>
                <a:path w="363219" h="169545">
                  <a:moveTo>
                    <a:pt x="268224" y="95250"/>
                  </a:moveTo>
                  <a:lnTo>
                    <a:pt x="266661" y="87845"/>
                  </a:lnTo>
                  <a:lnTo>
                    <a:pt x="262420" y="81788"/>
                  </a:lnTo>
                  <a:lnTo>
                    <a:pt x="256120" y="77698"/>
                  </a:lnTo>
                  <a:lnTo>
                    <a:pt x="248412" y="76200"/>
                  </a:lnTo>
                  <a:lnTo>
                    <a:pt x="240690" y="77698"/>
                  </a:lnTo>
                  <a:lnTo>
                    <a:pt x="234391" y="81788"/>
                  </a:lnTo>
                  <a:lnTo>
                    <a:pt x="230149" y="87845"/>
                  </a:lnTo>
                  <a:lnTo>
                    <a:pt x="228600" y="95250"/>
                  </a:lnTo>
                  <a:lnTo>
                    <a:pt x="230149" y="102666"/>
                  </a:lnTo>
                  <a:lnTo>
                    <a:pt x="234391" y="108724"/>
                  </a:lnTo>
                  <a:lnTo>
                    <a:pt x="240690" y="112814"/>
                  </a:lnTo>
                  <a:lnTo>
                    <a:pt x="248412" y="114300"/>
                  </a:lnTo>
                  <a:lnTo>
                    <a:pt x="256120" y="112814"/>
                  </a:lnTo>
                  <a:lnTo>
                    <a:pt x="262420" y="108724"/>
                  </a:lnTo>
                  <a:lnTo>
                    <a:pt x="266661" y="102666"/>
                  </a:lnTo>
                  <a:lnTo>
                    <a:pt x="268224" y="95250"/>
                  </a:lnTo>
                  <a:close/>
                </a:path>
                <a:path w="363219" h="169545">
                  <a:moveTo>
                    <a:pt x="362712" y="19812"/>
                  </a:moveTo>
                  <a:lnTo>
                    <a:pt x="361086" y="12103"/>
                  </a:lnTo>
                  <a:lnTo>
                    <a:pt x="356679" y="5803"/>
                  </a:lnTo>
                  <a:lnTo>
                    <a:pt x="350139" y="1562"/>
                  </a:lnTo>
                  <a:lnTo>
                    <a:pt x="342138" y="0"/>
                  </a:lnTo>
                  <a:lnTo>
                    <a:pt x="334124" y="1562"/>
                  </a:lnTo>
                  <a:lnTo>
                    <a:pt x="327583" y="5803"/>
                  </a:lnTo>
                  <a:lnTo>
                    <a:pt x="323176" y="12103"/>
                  </a:lnTo>
                  <a:lnTo>
                    <a:pt x="321564" y="19812"/>
                  </a:lnTo>
                  <a:lnTo>
                    <a:pt x="323176" y="27533"/>
                  </a:lnTo>
                  <a:lnTo>
                    <a:pt x="327583" y="33832"/>
                  </a:lnTo>
                  <a:lnTo>
                    <a:pt x="334124" y="38074"/>
                  </a:lnTo>
                  <a:lnTo>
                    <a:pt x="342138" y="39624"/>
                  </a:lnTo>
                  <a:lnTo>
                    <a:pt x="350139" y="38074"/>
                  </a:lnTo>
                  <a:lnTo>
                    <a:pt x="356679" y="33832"/>
                  </a:lnTo>
                  <a:lnTo>
                    <a:pt x="361086" y="27533"/>
                  </a:lnTo>
                  <a:lnTo>
                    <a:pt x="362712" y="19812"/>
                  </a:lnTo>
                  <a:close/>
                </a:path>
              </a:pathLst>
            </a:custGeom>
            <a:solidFill>
              <a:srgbClr val="FF80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738669" y="8688777"/>
              <a:ext cx="876935" cy="871219"/>
            </a:xfrm>
            <a:custGeom>
              <a:avLst/>
              <a:gdLst/>
              <a:ahLst/>
              <a:cxnLst/>
              <a:rect l="l" t="t" r="r" b="b"/>
              <a:pathLst>
                <a:path w="876935" h="871220">
                  <a:moveTo>
                    <a:pt x="460915" y="0"/>
                  </a:moveTo>
                  <a:lnTo>
                    <a:pt x="415806" y="0"/>
                  </a:lnTo>
                  <a:lnTo>
                    <a:pt x="370892" y="4539"/>
                  </a:lnTo>
                  <a:lnTo>
                    <a:pt x="326565" y="13618"/>
                  </a:lnTo>
                  <a:lnTo>
                    <a:pt x="283215" y="27236"/>
                  </a:lnTo>
                  <a:lnTo>
                    <a:pt x="241234" y="45394"/>
                  </a:lnTo>
                  <a:lnTo>
                    <a:pt x="201012" y="68092"/>
                  </a:lnTo>
                  <a:lnTo>
                    <a:pt x="162940" y="95329"/>
                  </a:lnTo>
                  <a:lnTo>
                    <a:pt x="127409" y="127105"/>
                  </a:lnTo>
                  <a:lnTo>
                    <a:pt x="95556" y="162501"/>
                  </a:lnTo>
                  <a:lnTo>
                    <a:pt x="68254" y="200344"/>
                  </a:lnTo>
                  <a:lnTo>
                    <a:pt x="45503" y="240259"/>
                  </a:lnTo>
                  <a:lnTo>
                    <a:pt x="27301" y="281869"/>
                  </a:lnTo>
                  <a:lnTo>
                    <a:pt x="13650" y="324796"/>
                  </a:lnTo>
                  <a:lnTo>
                    <a:pt x="4550" y="368665"/>
                  </a:lnTo>
                  <a:lnTo>
                    <a:pt x="0" y="413099"/>
                  </a:lnTo>
                  <a:lnTo>
                    <a:pt x="0" y="457721"/>
                  </a:lnTo>
                  <a:lnTo>
                    <a:pt x="4550" y="502155"/>
                  </a:lnTo>
                  <a:lnTo>
                    <a:pt x="13650" y="546025"/>
                  </a:lnTo>
                  <a:lnTo>
                    <a:pt x="27301" y="588952"/>
                  </a:lnTo>
                  <a:lnTo>
                    <a:pt x="45503" y="630562"/>
                  </a:lnTo>
                  <a:lnTo>
                    <a:pt x="68254" y="670476"/>
                  </a:lnTo>
                  <a:lnTo>
                    <a:pt x="95556" y="708320"/>
                  </a:lnTo>
                  <a:lnTo>
                    <a:pt x="127409" y="743716"/>
                  </a:lnTo>
                  <a:lnTo>
                    <a:pt x="162940" y="775492"/>
                  </a:lnTo>
                  <a:lnTo>
                    <a:pt x="201012" y="802729"/>
                  </a:lnTo>
                  <a:lnTo>
                    <a:pt x="241234" y="825426"/>
                  </a:lnTo>
                  <a:lnTo>
                    <a:pt x="283215" y="843584"/>
                  </a:lnTo>
                  <a:lnTo>
                    <a:pt x="326565" y="857203"/>
                  </a:lnTo>
                  <a:lnTo>
                    <a:pt x="370892" y="866282"/>
                  </a:lnTo>
                  <a:lnTo>
                    <a:pt x="415806" y="870821"/>
                  </a:lnTo>
                  <a:lnTo>
                    <a:pt x="460915" y="870821"/>
                  </a:lnTo>
                  <a:lnTo>
                    <a:pt x="505828" y="866282"/>
                  </a:lnTo>
                  <a:lnTo>
                    <a:pt x="550154" y="857203"/>
                  </a:lnTo>
                  <a:lnTo>
                    <a:pt x="593503" y="843584"/>
                  </a:lnTo>
                  <a:lnTo>
                    <a:pt x="635483" y="825426"/>
                  </a:lnTo>
                  <a:lnTo>
                    <a:pt x="675704" y="802729"/>
                  </a:lnTo>
                  <a:lnTo>
                    <a:pt x="713774" y="775492"/>
                  </a:lnTo>
                  <a:lnTo>
                    <a:pt x="749302" y="743716"/>
                  </a:lnTo>
                  <a:lnTo>
                    <a:pt x="781154" y="708320"/>
                  </a:lnTo>
                  <a:lnTo>
                    <a:pt x="808456" y="670476"/>
                  </a:lnTo>
                  <a:lnTo>
                    <a:pt x="831208" y="630562"/>
                  </a:lnTo>
                  <a:lnTo>
                    <a:pt x="849409" y="588952"/>
                  </a:lnTo>
                  <a:lnTo>
                    <a:pt x="863060" y="546025"/>
                  </a:lnTo>
                  <a:lnTo>
                    <a:pt x="872161" y="502155"/>
                  </a:lnTo>
                  <a:lnTo>
                    <a:pt x="876711" y="457721"/>
                  </a:lnTo>
                  <a:lnTo>
                    <a:pt x="876711" y="413099"/>
                  </a:lnTo>
                  <a:lnTo>
                    <a:pt x="872161" y="368665"/>
                  </a:lnTo>
                  <a:lnTo>
                    <a:pt x="863060" y="324796"/>
                  </a:lnTo>
                  <a:lnTo>
                    <a:pt x="849409" y="281869"/>
                  </a:lnTo>
                  <a:lnTo>
                    <a:pt x="831208" y="240259"/>
                  </a:lnTo>
                  <a:lnTo>
                    <a:pt x="808456" y="200344"/>
                  </a:lnTo>
                  <a:lnTo>
                    <a:pt x="781154" y="162501"/>
                  </a:lnTo>
                  <a:lnTo>
                    <a:pt x="749302" y="127105"/>
                  </a:lnTo>
                  <a:lnTo>
                    <a:pt x="713774" y="95329"/>
                  </a:lnTo>
                  <a:lnTo>
                    <a:pt x="675704" y="68092"/>
                  </a:lnTo>
                  <a:lnTo>
                    <a:pt x="635483" y="45394"/>
                  </a:lnTo>
                  <a:lnTo>
                    <a:pt x="593503" y="27236"/>
                  </a:lnTo>
                  <a:lnTo>
                    <a:pt x="550154" y="13618"/>
                  </a:lnTo>
                  <a:lnTo>
                    <a:pt x="505828" y="4539"/>
                  </a:lnTo>
                  <a:lnTo>
                    <a:pt x="460915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727435" y="8676131"/>
              <a:ext cx="897890" cy="896619"/>
            </a:xfrm>
            <a:custGeom>
              <a:avLst/>
              <a:gdLst/>
              <a:ahLst/>
              <a:cxnLst/>
              <a:rect l="l" t="t" r="r" b="b"/>
              <a:pathLst>
                <a:path w="897889" h="896620">
                  <a:moveTo>
                    <a:pt x="680262" y="392480"/>
                  </a:moveTo>
                  <a:lnTo>
                    <a:pt x="677481" y="347268"/>
                  </a:lnTo>
                  <a:lnTo>
                    <a:pt x="666076" y="304457"/>
                  </a:lnTo>
                  <a:lnTo>
                    <a:pt x="646722" y="265074"/>
                  </a:lnTo>
                  <a:lnTo>
                    <a:pt x="620077" y="230136"/>
                  </a:lnTo>
                  <a:lnTo>
                    <a:pt x="586816" y="200660"/>
                  </a:lnTo>
                  <a:lnTo>
                    <a:pt x="547585" y="177673"/>
                  </a:lnTo>
                  <a:lnTo>
                    <a:pt x="503072" y="162191"/>
                  </a:lnTo>
                  <a:lnTo>
                    <a:pt x="456488" y="156933"/>
                  </a:lnTo>
                  <a:lnTo>
                    <a:pt x="411276" y="160655"/>
                  </a:lnTo>
                  <a:lnTo>
                    <a:pt x="368465" y="172720"/>
                  </a:lnTo>
                  <a:lnTo>
                    <a:pt x="329082" y="192532"/>
                  </a:lnTo>
                  <a:lnTo>
                    <a:pt x="294144" y="219456"/>
                  </a:lnTo>
                  <a:lnTo>
                    <a:pt x="264668" y="252869"/>
                  </a:lnTo>
                  <a:lnTo>
                    <a:pt x="241681" y="292138"/>
                  </a:lnTo>
                  <a:lnTo>
                    <a:pt x="226199" y="336664"/>
                  </a:lnTo>
                  <a:lnTo>
                    <a:pt x="220941" y="382168"/>
                  </a:lnTo>
                  <a:lnTo>
                    <a:pt x="224663" y="426859"/>
                  </a:lnTo>
                  <a:lnTo>
                    <a:pt x="236728" y="469607"/>
                  </a:lnTo>
                  <a:lnTo>
                    <a:pt x="256540" y="509231"/>
                  </a:lnTo>
                  <a:lnTo>
                    <a:pt x="283464" y="544601"/>
                  </a:lnTo>
                  <a:lnTo>
                    <a:pt x="316865" y="574548"/>
                  </a:lnTo>
                  <a:lnTo>
                    <a:pt x="356146" y="597903"/>
                  </a:lnTo>
                  <a:lnTo>
                    <a:pt x="400659" y="613537"/>
                  </a:lnTo>
                  <a:lnTo>
                    <a:pt x="446151" y="618794"/>
                  </a:lnTo>
                  <a:lnTo>
                    <a:pt x="490804" y="615073"/>
                  </a:lnTo>
                  <a:lnTo>
                    <a:pt x="533400" y="602996"/>
                  </a:lnTo>
                  <a:lnTo>
                    <a:pt x="572770" y="583196"/>
                  </a:lnTo>
                  <a:lnTo>
                    <a:pt x="607682" y="556272"/>
                  </a:lnTo>
                  <a:lnTo>
                    <a:pt x="636943" y="522859"/>
                  </a:lnTo>
                  <a:lnTo>
                    <a:pt x="659371" y="483590"/>
                  </a:lnTo>
                  <a:lnTo>
                    <a:pt x="673747" y="439064"/>
                  </a:lnTo>
                  <a:lnTo>
                    <a:pt x="680262" y="392480"/>
                  </a:lnTo>
                  <a:close/>
                </a:path>
                <a:path w="897889" h="896620">
                  <a:moveTo>
                    <a:pt x="897648" y="424624"/>
                  </a:moveTo>
                  <a:lnTo>
                    <a:pt x="892987" y="378841"/>
                  </a:lnTo>
                  <a:lnTo>
                    <a:pt x="883691" y="333578"/>
                  </a:lnTo>
                  <a:lnTo>
                    <a:pt x="874522" y="304444"/>
                  </a:lnTo>
                  <a:lnTo>
                    <a:pt x="874522" y="448056"/>
                  </a:lnTo>
                  <a:lnTo>
                    <a:pt x="872032" y="494576"/>
                  </a:lnTo>
                  <a:lnTo>
                    <a:pt x="864539" y="540639"/>
                  </a:lnTo>
                  <a:lnTo>
                    <a:pt x="852055" y="585812"/>
                  </a:lnTo>
                  <a:lnTo>
                    <a:pt x="834593" y="629653"/>
                  </a:lnTo>
                  <a:lnTo>
                    <a:pt x="812126" y="671703"/>
                  </a:lnTo>
                  <a:lnTo>
                    <a:pt x="784669" y="711517"/>
                  </a:lnTo>
                  <a:lnTo>
                    <a:pt x="752221" y="748652"/>
                  </a:lnTo>
                  <a:lnTo>
                    <a:pt x="715111" y="780567"/>
                  </a:lnTo>
                  <a:lnTo>
                    <a:pt x="675487" y="808113"/>
                  </a:lnTo>
                  <a:lnTo>
                    <a:pt x="633603" y="831100"/>
                  </a:lnTo>
                  <a:lnTo>
                    <a:pt x="589724" y="849325"/>
                  </a:lnTo>
                  <a:lnTo>
                    <a:pt x="544131" y="862584"/>
                  </a:lnTo>
                  <a:lnTo>
                    <a:pt x="497078" y="870686"/>
                  </a:lnTo>
                  <a:lnTo>
                    <a:pt x="448830" y="873429"/>
                  </a:lnTo>
                  <a:lnTo>
                    <a:pt x="400380" y="870686"/>
                  </a:lnTo>
                  <a:lnTo>
                    <a:pt x="352856" y="862584"/>
                  </a:lnTo>
                  <a:lnTo>
                    <a:pt x="306730" y="849325"/>
                  </a:lnTo>
                  <a:lnTo>
                    <a:pt x="262458" y="831100"/>
                  </a:lnTo>
                  <a:lnTo>
                    <a:pt x="220510" y="808113"/>
                  </a:lnTo>
                  <a:lnTo>
                    <a:pt x="181343" y="780567"/>
                  </a:lnTo>
                  <a:lnTo>
                    <a:pt x="145440" y="748652"/>
                  </a:lnTo>
                  <a:lnTo>
                    <a:pt x="114287" y="714082"/>
                  </a:lnTo>
                  <a:lnTo>
                    <a:pt x="87591" y="677151"/>
                  </a:lnTo>
                  <a:lnTo>
                    <a:pt x="65341" y="638225"/>
                  </a:lnTo>
                  <a:lnTo>
                    <a:pt x="47536" y="597662"/>
                  </a:lnTo>
                  <a:lnTo>
                    <a:pt x="34188" y="555828"/>
                  </a:lnTo>
                  <a:lnTo>
                    <a:pt x="25285" y="513080"/>
                  </a:lnTo>
                  <a:lnTo>
                    <a:pt x="20916" y="470547"/>
                  </a:lnTo>
                  <a:lnTo>
                    <a:pt x="20840" y="426326"/>
                  </a:lnTo>
                  <a:lnTo>
                    <a:pt x="25285" y="383044"/>
                  </a:lnTo>
                  <a:lnTo>
                    <a:pt x="34188" y="340296"/>
                  </a:lnTo>
                  <a:lnTo>
                    <a:pt x="47536" y="298462"/>
                  </a:lnTo>
                  <a:lnTo>
                    <a:pt x="65341" y="257898"/>
                  </a:lnTo>
                  <a:lnTo>
                    <a:pt x="87591" y="218973"/>
                  </a:lnTo>
                  <a:lnTo>
                    <a:pt x="114287" y="182041"/>
                  </a:lnTo>
                  <a:lnTo>
                    <a:pt x="145440" y="147459"/>
                  </a:lnTo>
                  <a:lnTo>
                    <a:pt x="181343" y="115557"/>
                  </a:lnTo>
                  <a:lnTo>
                    <a:pt x="220510" y="88011"/>
                  </a:lnTo>
                  <a:lnTo>
                    <a:pt x="262458" y="65024"/>
                  </a:lnTo>
                  <a:lnTo>
                    <a:pt x="306730" y="46799"/>
                  </a:lnTo>
                  <a:lnTo>
                    <a:pt x="352856" y="33540"/>
                  </a:lnTo>
                  <a:lnTo>
                    <a:pt x="400380" y="25438"/>
                  </a:lnTo>
                  <a:lnTo>
                    <a:pt x="448830" y="22682"/>
                  </a:lnTo>
                  <a:lnTo>
                    <a:pt x="497078" y="25438"/>
                  </a:lnTo>
                  <a:lnTo>
                    <a:pt x="544131" y="33540"/>
                  </a:lnTo>
                  <a:lnTo>
                    <a:pt x="589724" y="46799"/>
                  </a:lnTo>
                  <a:lnTo>
                    <a:pt x="633603" y="65024"/>
                  </a:lnTo>
                  <a:lnTo>
                    <a:pt x="675487" y="88011"/>
                  </a:lnTo>
                  <a:lnTo>
                    <a:pt x="715111" y="115557"/>
                  </a:lnTo>
                  <a:lnTo>
                    <a:pt x="752221" y="147459"/>
                  </a:lnTo>
                  <a:lnTo>
                    <a:pt x="784669" y="184607"/>
                  </a:lnTo>
                  <a:lnTo>
                    <a:pt x="812126" y="224421"/>
                  </a:lnTo>
                  <a:lnTo>
                    <a:pt x="834593" y="266471"/>
                  </a:lnTo>
                  <a:lnTo>
                    <a:pt x="852055" y="310311"/>
                  </a:lnTo>
                  <a:lnTo>
                    <a:pt x="864539" y="355485"/>
                  </a:lnTo>
                  <a:lnTo>
                    <a:pt x="872032" y="401548"/>
                  </a:lnTo>
                  <a:lnTo>
                    <a:pt x="874522" y="448056"/>
                  </a:lnTo>
                  <a:lnTo>
                    <a:pt x="874522" y="304444"/>
                  </a:lnTo>
                  <a:lnTo>
                    <a:pt x="851128" y="246164"/>
                  </a:lnTo>
                  <a:lnTo>
                    <a:pt x="827862" y="204787"/>
                  </a:lnTo>
                  <a:lnTo>
                    <a:pt x="799960" y="165455"/>
                  </a:lnTo>
                  <a:lnTo>
                    <a:pt x="767397" y="128562"/>
                  </a:lnTo>
                  <a:lnTo>
                    <a:pt x="729843" y="95250"/>
                  </a:lnTo>
                  <a:lnTo>
                    <a:pt x="688975" y="66700"/>
                  </a:lnTo>
                  <a:lnTo>
                    <a:pt x="645185" y="43040"/>
                  </a:lnTo>
                  <a:lnTo>
                    <a:pt x="598881" y="24409"/>
                  </a:lnTo>
                  <a:lnTo>
                    <a:pt x="550456" y="10947"/>
                  </a:lnTo>
                  <a:lnTo>
                    <a:pt x="500303" y="2768"/>
                  </a:lnTo>
                  <a:lnTo>
                    <a:pt x="448830" y="0"/>
                  </a:lnTo>
                  <a:lnTo>
                    <a:pt x="397344" y="2768"/>
                  </a:lnTo>
                  <a:lnTo>
                    <a:pt x="347192" y="10947"/>
                  </a:lnTo>
                  <a:lnTo>
                    <a:pt x="298767" y="24409"/>
                  </a:lnTo>
                  <a:lnTo>
                    <a:pt x="252463" y="43040"/>
                  </a:lnTo>
                  <a:lnTo>
                    <a:pt x="208673" y="66700"/>
                  </a:lnTo>
                  <a:lnTo>
                    <a:pt x="167805" y="95250"/>
                  </a:lnTo>
                  <a:lnTo>
                    <a:pt x="130263" y="128562"/>
                  </a:lnTo>
                  <a:lnTo>
                    <a:pt x="97688" y="165455"/>
                  </a:lnTo>
                  <a:lnTo>
                    <a:pt x="69786" y="204787"/>
                  </a:lnTo>
                  <a:lnTo>
                    <a:pt x="46520" y="246164"/>
                  </a:lnTo>
                  <a:lnTo>
                    <a:pt x="27914" y="289229"/>
                  </a:lnTo>
                  <a:lnTo>
                    <a:pt x="13957" y="333578"/>
                  </a:lnTo>
                  <a:lnTo>
                    <a:pt x="4660" y="378841"/>
                  </a:lnTo>
                  <a:lnTo>
                    <a:pt x="0" y="424624"/>
                  </a:lnTo>
                  <a:lnTo>
                    <a:pt x="0" y="470547"/>
                  </a:lnTo>
                  <a:lnTo>
                    <a:pt x="4660" y="516229"/>
                  </a:lnTo>
                  <a:lnTo>
                    <a:pt x="13957" y="561289"/>
                  </a:lnTo>
                  <a:lnTo>
                    <a:pt x="27914" y="605332"/>
                  </a:lnTo>
                  <a:lnTo>
                    <a:pt x="46520" y="647992"/>
                  </a:lnTo>
                  <a:lnTo>
                    <a:pt x="69786" y="688873"/>
                  </a:lnTo>
                  <a:lnTo>
                    <a:pt x="97688" y="727595"/>
                  </a:lnTo>
                  <a:lnTo>
                    <a:pt x="130263" y="763778"/>
                  </a:lnTo>
                  <a:lnTo>
                    <a:pt x="167805" y="798499"/>
                  </a:lnTo>
                  <a:lnTo>
                    <a:pt x="208673" y="828052"/>
                  </a:lnTo>
                  <a:lnTo>
                    <a:pt x="252463" y="852373"/>
                  </a:lnTo>
                  <a:lnTo>
                    <a:pt x="298767" y="871410"/>
                  </a:lnTo>
                  <a:lnTo>
                    <a:pt x="347192" y="885088"/>
                  </a:lnTo>
                  <a:lnTo>
                    <a:pt x="397344" y="893356"/>
                  </a:lnTo>
                  <a:lnTo>
                    <a:pt x="448830" y="896112"/>
                  </a:lnTo>
                  <a:lnTo>
                    <a:pt x="500303" y="893356"/>
                  </a:lnTo>
                  <a:lnTo>
                    <a:pt x="550456" y="885088"/>
                  </a:lnTo>
                  <a:lnTo>
                    <a:pt x="591731" y="873429"/>
                  </a:lnTo>
                  <a:lnTo>
                    <a:pt x="598881" y="871410"/>
                  </a:lnTo>
                  <a:lnTo>
                    <a:pt x="645185" y="852373"/>
                  </a:lnTo>
                  <a:lnTo>
                    <a:pt x="688975" y="828052"/>
                  </a:lnTo>
                  <a:lnTo>
                    <a:pt x="729843" y="798499"/>
                  </a:lnTo>
                  <a:lnTo>
                    <a:pt x="767397" y="763778"/>
                  </a:lnTo>
                  <a:lnTo>
                    <a:pt x="799960" y="727595"/>
                  </a:lnTo>
                  <a:lnTo>
                    <a:pt x="827862" y="688873"/>
                  </a:lnTo>
                  <a:lnTo>
                    <a:pt x="851128" y="647992"/>
                  </a:lnTo>
                  <a:lnTo>
                    <a:pt x="869734" y="605332"/>
                  </a:lnTo>
                  <a:lnTo>
                    <a:pt x="883691" y="561289"/>
                  </a:lnTo>
                  <a:lnTo>
                    <a:pt x="892987" y="516229"/>
                  </a:lnTo>
                  <a:lnTo>
                    <a:pt x="897648" y="470547"/>
                  </a:lnTo>
                  <a:lnTo>
                    <a:pt x="897648" y="424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940389" y="8785859"/>
              <a:ext cx="521970" cy="641985"/>
            </a:xfrm>
            <a:custGeom>
              <a:avLst/>
              <a:gdLst/>
              <a:ahLst/>
              <a:cxnLst/>
              <a:rect l="l" t="t" r="r" b="b"/>
              <a:pathLst>
                <a:path w="521970" h="641984">
                  <a:moveTo>
                    <a:pt x="477329" y="284556"/>
                  </a:moveTo>
                  <a:lnTo>
                    <a:pt x="473125" y="237921"/>
                  </a:lnTo>
                  <a:lnTo>
                    <a:pt x="460324" y="193560"/>
                  </a:lnTo>
                  <a:lnTo>
                    <a:pt x="459828" y="192595"/>
                  </a:lnTo>
                  <a:lnTo>
                    <a:pt x="459828" y="283768"/>
                  </a:lnTo>
                  <a:lnTo>
                    <a:pt x="454647" y="319265"/>
                  </a:lnTo>
                  <a:lnTo>
                    <a:pt x="451523" y="318579"/>
                  </a:lnTo>
                  <a:lnTo>
                    <a:pt x="451523" y="334251"/>
                  </a:lnTo>
                  <a:lnTo>
                    <a:pt x="440575" y="369328"/>
                  </a:lnTo>
                  <a:lnTo>
                    <a:pt x="419684" y="406196"/>
                  </a:lnTo>
                  <a:lnTo>
                    <a:pt x="390982" y="438124"/>
                  </a:lnTo>
                  <a:lnTo>
                    <a:pt x="374446" y="449973"/>
                  </a:lnTo>
                  <a:lnTo>
                    <a:pt x="367639" y="441185"/>
                  </a:lnTo>
                  <a:lnTo>
                    <a:pt x="364591" y="438124"/>
                  </a:lnTo>
                  <a:lnTo>
                    <a:pt x="364591" y="457047"/>
                  </a:lnTo>
                  <a:lnTo>
                    <a:pt x="354812" y="464058"/>
                  </a:lnTo>
                  <a:lnTo>
                    <a:pt x="315988" y="484632"/>
                  </a:lnTo>
                  <a:lnTo>
                    <a:pt x="274332" y="496036"/>
                  </a:lnTo>
                  <a:lnTo>
                    <a:pt x="231241" y="498983"/>
                  </a:lnTo>
                  <a:lnTo>
                    <a:pt x="213283" y="496976"/>
                  </a:lnTo>
                  <a:lnTo>
                    <a:pt x="216293" y="495363"/>
                  </a:lnTo>
                  <a:lnTo>
                    <a:pt x="232651" y="486600"/>
                  </a:lnTo>
                  <a:lnTo>
                    <a:pt x="261366" y="466026"/>
                  </a:lnTo>
                  <a:lnTo>
                    <a:pt x="287972" y="441185"/>
                  </a:lnTo>
                  <a:lnTo>
                    <a:pt x="312077" y="412102"/>
                  </a:lnTo>
                  <a:lnTo>
                    <a:pt x="328485" y="424103"/>
                  </a:lnTo>
                  <a:lnTo>
                    <a:pt x="343827" y="437172"/>
                  </a:lnTo>
                  <a:lnTo>
                    <a:pt x="358457" y="450951"/>
                  </a:lnTo>
                  <a:lnTo>
                    <a:pt x="364591" y="457047"/>
                  </a:lnTo>
                  <a:lnTo>
                    <a:pt x="364591" y="438124"/>
                  </a:lnTo>
                  <a:lnTo>
                    <a:pt x="352831" y="426288"/>
                  </a:lnTo>
                  <a:lnTo>
                    <a:pt x="336600" y="412800"/>
                  </a:lnTo>
                  <a:lnTo>
                    <a:pt x="335597" y="412102"/>
                  </a:lnTo>
                  <a:lnTo>
                    <a:pt x="319659" y="400748"/>
                  </a:lnTo>
                  <a:lnTo>
                    <a:pt x="341452" y="358165"/>
                  </a:lnTo>
                  <a:lnTo>
                    <a:pt x="357568" y="309918"/>
                  </a:lnTo>
                  <a:lnTo>
                    <a:pt x="451523" y="334251"/>
                  </a:lnTo>
                  <a:lnTo>
                    <a:pt x="451523" y="318579"/>
                  </a:lnTo>
                  <a:lnTo>
                    <a:pt x="412534" y="309918"/>
                  </a:lnTo>
                  <a:lnTo>
                    <a:pt x="361365" y="298564"/>
                  </a:lnTo>
                  <a:lnTo>
                    <a:pt x="362026" y="294779"/>
                  </a:lnTo>
                  <a:lnTo>
                    <a:pt x="367995" y="249364"/>
                  </a:lnTo>
                  <a:lnTo>
                    <a:pt x="368947" y="200164"/>
                  </a:lnTo>
                  <a:lnTo>
                    <a:pt x="388785" y="196672"/>
                  </a:lnTo>
                  <a:lnTo>
                    <a:pt x="427037" y="186855"/>
                  </a:lnTo>
                  <a:lnTo>
                    <a:pt x="438111" y="183349"/>
                  </a:lnTo>
                  <a:lnTo>
                    <a:pt x="446049" y="199263"/>
                  </a:lnTo>
                  <a:lnTo>
                    <a:pt x="457149" y="240322"/>
                  </a:lnTo>
                  <a:lnTo>
                    <a:pt x="459828" y="283768"/>
                  </a:lnTo>
                  <a:lnTo>
                    <a:pt x="459828" y="192595"/>
                  </a:lnTo>
                  <a:lnTo>
                    <a:pt x="439572" y="152654"/>
                  </a:lnTo>
                  <a:lnTo>
                    <a:pt x="432587" y="143611"/>
                  </a:lnTo>
                  <a:lnTo>
                    <a:pt x="432587" y="172288"/>
                  </a:lnTo>
                  <a:lnTo>
                    <a:pt x="403047" y="180759"/>
                  </a:lnTo>
                  <a:lnTo>
                    <a:pt x="384454" y="185318"/>
                  </a:lnTo>
                  <a:lnTo>
                    <a:pt x="365150" y="188810"/>
                  </a:lnTo>
                  <a:lnTo>
                    <a:pt x="357974" y="153263"/>
                  </a:lnTo>
                  <a:lnTo>
                    <a:pt x="355257" y="144602"/>
                  </a:lnTo>
                  <a:lnTo>
                    <a:pt x="355257" y="226656"/>
                  </a:lnTo>
                  <a:lnTo>
                    <a:pt x="354253" y="249364"/>
                  </a:lnTo>
                  <a:lnTo>
                    <a:pt x="351116" y="272072"/>
                  </a:lnTo>
                  <a:lnTo>
                    <a:pt x="346202" y="294779"/>
                  </a:lnTo>
                  <a:lnTo>
                    <a:pt x="346202" y="309918"/>
                  </a:lnTo>
                  <a:lnTo>
                    <a:pt x="337502" y="332625"/>
                  </a:lnTo>
                  <a:lnTo>
                    <a:pt x="328193" y="354380"/>
                  </a:lnTo>
                  <a:lnTo>
                    <a:pt x="317411" y="374840"/>
                  </a:lnTo>
                  <a:lnTo>
                    <a:pt x="304495" y="393179"/>
                  </a:lnTo>
                  <a:lnTo>
                    <a:pt x="300710" y="390918"/>
                  </a:lnTo>
                  <a:lnTo>
                    <a:pt x="300710" y="404533"/>
                  </a:lnTo>
                  <a:lnTo>
                    <a:pt x="277190" y="431495"/>
                  </a:lnTo>
                  <a:lnTo>
                    <a:pt x="251891" y="455625"/>
                  </a:lnTo>
                  <a:lnTo>
                    <a:pt x="224472" y="476910"/>
                  </a:lnTo>
                  <a:lnTo>
                    <a:pt x="195224" y="494957"/>
                  </a:lnTo>
                  <a:lnTo>
                    <a:pt x="194665" y="494893"/>
                  </a:lnTo>
                  <a:lnTo>
                    <a:pt x="195389" y="491578"/>
                  </a:lnTo>
                  <a:lnTo>
                    <a:pt x="221107" y="374256"/>
                  </a:lnTo>
                  <a:lnTo>
                    <a:pt x="242595" y="380047"/>
                  </a:lnTo>
                  <a:lnTo>
                    <a:pt x="262318" y="386549"/>
                  </a:lnTo>
                  <a:lnTo>
                    <a:pt x="281330" y="394474"/>
                  </a:lnTo>
                  <a:lnTo>
                    <a:pt x="300710" y="404533"/>
                  </a:lnTo>
                  <a:lnTo>
                    <a:pt x="300710" y="390918"/>
                  </a:lnTo>
                  <a:lnTo>
                    <a:pt x="286727" y="382524"/>
                  </a:lnTo>
                  <a:lnTo>
                    <a:pt x="269506" y="374256"/>
                  </a:lnTo>
                  <a:lnTo>
                    <a:pt x="267538" y="373303"/>
                  </a:lnTo>
                  <a:lnTo>
                    <a:pt x="246926" y="365493"/>
                  </a:lnTo>
                  <a:lnTo>
                    <a:pt x="237947" y="362902"/>
                  </a:lnTo>
                  <a:lnTo>
                    <a:pt x="224891" y="359117"/>
                  </a:lnTo>
                  <a:lnTo>
                    <a:pt x="243840" y="283425"/>
                  </a:lnTo>
                  <a:lnTo>
                    <a:pt x="346202" y="309918"/>
                  </a:lnTo>
                  <a:lnTo>
                    <a:pt x="346202" y="294779"/>
                  </a:lnTo>
                  <a:lnTo>
                    <a:pt x="295021" y="283425"/>
                  </a:lnTo>
                  <a:lnTo>
                    <a:pt x="243840" y="272072"/>
                  </a:lnTo>
                  <a:lnTo>
                    <a:pt x="244779" y="268287"/>
                  </a:lnTo>
                  <a:lnTo>
                    <a:pt x="262801" y="196380"/>
                  </a:lnTo>
                  <a:lnTo>
                    <a:pt x="285546" y="200748"/>
                  </a:lnTo>
                  <a:lnTo>
                    <a:pt x="308292" y="202996"/>
                  </a:lnTo>
                  <a:lnTo>
                    <a:pt x="331038" y="203822"/>
                  </a:lnTo>
                  <a:lnTo>
                    <a:pt x="353783" y="203949"/>
                  </a:lnTo>
                  <a:lnTo>
                    <a:pt x="355257" y="226656"/>
                  </a:lnTo>
                  <a:lnTo>
                    <a:pt x="355257" y="144602"/>
                  </a:lnTo>
                  <a:lnTo>
                    <a:pt x="353783" y="139903"/>
                  </a:lnTo>
                  <a:lnTo>
                    <a:pt x="353783" y="188810"/>
                  </a:lnTo>
                  <a:lnTo>
                    <a:pt x="331089" y="190347"/>
                  </a:lnTo>
                  <a:lnTo>
                    <a:pt x="308762" y="189750"/>
                  </a:lnTo>
                  <a:lnTo>
                    <a:pt x="287147" y="187744"/>
                  </a:lnTo>
                  <a:lnTo>
                    <a:pt x="266585" y="185026"/>
                  </a:lnTo>
                  <a:lnTo>
                    <a:pt x="267474" y="181241"/>
                  </a:lnTo>
                  <a:lnTo>
                    <a:pt x="294513" y="66535"/>
                  </a:lnTo>
                  <a:lnTo>
                    <a:pt x="305816" y="70281"/>
                  </a:lnTo>
                  <a:lnTo>
                    <a:pt x="315925" y="86093"/>
                  </a:lnTo>
                  <a:lnTo>
                    <a:pt x="332460" y="118313"/>
                  </a:lnTo>
                  <a:lnTo>
                    <a:pt x="345427" y="152679"/>
                  </a:lnTo>
                  <a:lnTo>
                    <a:pt x="353783" y="188810"/>
                  </a:lnTo>
                  <a:lnTo>
                    <a:pt x="353783" y="139903"/>
                  </a:lnTo>
                  <a:lnTo>
                    <a:pt x="347611" y="120205"/>
                  </a:lnTo>
                  <a:lnTo>
                    <a:pt x="333692" y="89281"/>
                  </a:lnTo>
                  <a:lnTo>
                    <a:pt x="326212" y="77063"/>
                  </a:lnTo>
                  <a:lnTo>
                    <a:pt x="332384" y="79108"/>
                  </a:lnTo>
                  <a:lnTo>
                    <a:pt x="369671" y="100495"/>
                  </a:lnTo>
                  <a:lnTo>
                    <a:pt x="401561" y="128333"/>
                  </a:lnTo>
                  <a:lnTo>
                    <a:pt x="427266" y="161594"/>
                  </a:lnTo>
                  <a:lnTo>
                    <a:pt x="432587" y="172288"/>
                  </a:lnTo>
                  <a:lnTo>
                    <a:pt x="432587" y="143611"/>
                  </a:lnTo>
                  <a:lnTo>
                    <a:pt x="411543" y="116332"/>
                  </a:lnTo>
                  <a:lnTo>
                    <a:pt x="376897" y="85750"/>
                  </a:lnTo>
                  <a:lnTo>
                    <a:pt x="336308" y="62039"/>
                  </a:lnTo>
                  <a:lnTo>
                    <a:pt x="326529" y="58699"/>
                  </a:lnTo>
                  <a:lnTo>
                    <a:pt x="290423" y="46355"/>
                  </a:lnTo>
                  <a:lnTo>
                    <a:pt x="279158" y="45173"/>
                  </a:lnTo>
                  <a:lnTo>
                    <a:pt x="279158" y="63538"/>
                  </a:lnTo>
                  <a:lnTo>
                    <a:pt x="251421" y="181241"/>
                  </a:lnTo>
                  <a:lnTo>
                    <a:pt x="251421" y="192595"/>
                  </a:lnTo>
                  <a:lnTo>
                    <a:pt x="232473" y="268287"/>
                  </a:lnTo>
                  <a:lnTo>
                    <a:pt x="228688" y="267449"/>
                  </a:lnTo>
                  <a:lnTo>
                    <a:pt x="228688" y="283425"/>
                  </a:lnTo>
                  <a:lnTo>
                    <a:pt x="213525" y="359117"/>
                  </a:lnTo>
                  <a:lnTo>
                    <a:pt x="209727" y="358305"/>
                  </a:lnTo>
                  <a:lnTo>
                    <a:pt x="209727" y="370471"/>
                  </a:lnTo>
                  <a:lnTo>
                    <a:pt x="179527" y="491045"/>
                  </a:lnTo>
                  <a:lnTo>
                    <a:pt x="178904" y="490816"/>
                  </a:lnTo>
                  <a:lnTo>
                    <a:pt x="161328" y="462991"/>
                  </a:lnTo>
                  <a:lnTo>
                    <a:pt x="161328" y="484454"/>
                  </a:lnTo>
                  <a:lnTo>
                    <a:pt x="108839" y="456641"/>
                  </a:lnTo>
                  <a:lnTo>
                    <a:pt x="76822" y="428142"/>
                  </a:lnTo>
                  <a:lnTo>
                    <a:pt x="50838" y="394436"/>
                  </a:lnTo>
                  <a:lnTo>
                    <a:pt x="44475" y="381901"/>
                  </a:lnTo>
                  <a:lnTo>
                    <a:pt x="53060" y="378396"/>
                  </a:lnTo>
                  <a:lnTo>
                    <a:pt x="71843" y="373303"/>
                  </a:lnTo>
                  <a:lnTo>
                    <a:pt x="91325" y="369633"/>
                  </a:lnTo>
                  <a:lnTo>
                    <a:pt x="111163" y="366687"/>
                  </a:lnTo>
                  <a:lnTo>
                    <a:pt x="119570" y="402818"/>
                  </a:lnTo>
                  <a:lnTo>
                    <a:pt x="132956" y="437172"/>
                  </a:lnTo>
                  <a:lnTo>
                    <a:pt x="150609" y="469404"/>
                  </a:lnTo>
                  <a:lnTo>
                    <a:pt x="161328" y="484454"/>
                  </a:lnTo>
                  <a:lnTo>
                    <a:pt x="161328" y="462991"/>
                  </a:lnTo>
                  <a:lnTo>
                    <a:pt x="160972" y="462419"/>
                  </a:lnTo>
                  <a:lnTo>
                    <a:pt x="145757" y="431495"/>
                  </a:lnTo>
                  <a:lnTo>
                    <a:pt x="134086" y="398437"/>
                  </a:lnTo>
                  <a:lnTo>
                    <a:pt x="127152" y="366687"/>
                  </a:lnTo>
                  <a:lnTo>
                    <a:pt x="126326" y="362902"/>
                  </a:lnTo>
                  <a:lnTo>
                    <a:pt x="146291" y="363016"/>
                  </a:lnTo>
                  <a:lnTo>
                    <a:pt x="166611" y="363842"/>
                  </a:lnTo>
                  <a:lnTo>
                    <a:pt x="187629" y="366090"/>
                  </a:lnTo>
                  <a:lnTo>
                    <a:pt x="209727" y="370471"/>
                  </a:lnTo>
                  <a:lnTo>
                    <a:pt x="209727" y="358305"/>
                  </a:lnTo>
                  <a:lnTo>
                    <a:pt x="190779" y="354203"/>
                  </a:lnTo>
                  <a:lnTo>
                    <a:pt x="171462" y="351548"/>
                  </a:lnTo>
                  <a:lnTo>
                    <a:pt x="168033" y="351066"/>
                  </a:lnTo>
                  <a:lnTo>
                    <a:pt x="145288" y="350062"/>
                  </a:lnTo>
                  <a:lnTo>
                    <a:pt x="122542" y="351548"/>
                  </a:lnTo>
                  <a:lnTo>
                    <a:pt x="120472" y="328841"/>
                  </a:lnTo>
                  <a:lnTo>
                    <a:pt x="120218" y="309918"/>
                  </a:lnTo>
                  <a:lnTo>
                    <a:pt x="120269" y="304241"/>
                  </a:lnTo>
                  <a:lnTo>
                    <a:pt x="121996" y="281825"/>
                  </a:lnTo>
                  <a:lnTo>
                    <a:pt x="126326" y="256933"/>
                  </a:lnTo>
                  <a:lnTo>
                    <a:pt x="228688" y="283425"/>
                  </a:lnTo>
                  <a:lnTo>
                    <a:pt x="228688" y="267449"/>
                  </a:lnTo>
                  <a:lnTo>
                    <a:pt x="181292" y="256933"/>
                  </a:lnTo>
                  <a:lnTo>
                    <a:pt x="130124" y="245579"/>
                  </a:lnTo>
                  <a:lnTo>
                    <a:pt x="131191" y="241795"/>
                  </a:lnTo>
                  <a:lnTo>
                    <a:pt x="136512" y="222923"/>
                  </a:lnTo>
                  <a:lnTo>
                    <a:pt x="144335" y="200634"/>
                  </a:lnTo>
                  <a:lnTo>
                    <a:pt x="153568" y="179044"/>
                  </a:lnTo>
                  <a:lnTo>
                    <a:pt x="164236" y="158534"/>
                  </a:lnTo>
                  <a:lnTo>
                    <a:pt x="184251" y="169176"/>
                  </a:lnTo>
                  <a:lnTo>
                    <a:pt x="204990" y="178396"/>
                  </a:lnTo>
                  <a:lnTo>
                    <a:pt x="227139" y="186207"/>
                  </a:lnTo>
                  <a:lnTo>
                    <a:pt x="251421" y="192595"/>
                  </a:lnTo>
                  <a:lnTo>
                    <a:pt x="251421" y="181241"/>
                  </a:lnTo>
                  <a:lnTo>
                    <a:pt x="230987" y="174853"/>
                  </a:lnTo>
                  <a:lnTo>
                    <a:pt x="210197" y="167043"/>
                  </a:lnTo>
                  <a:lnTo>
                    <a:pt x="191668" y="158534"/>
                  </a:lnTo>
                  <a:lnTo>
                    <a:pt x="190119" y="157822"/>
                  </a:lnTo>
                  <a:lnTo>
                    <a:pt x="171818" y="147180"/>
                  </a:lnTo>
                  <a:lnTo>
                    <a:pt x="177965" y="139611"/>
                  </a:lnTo>
                  <a:lnTo>
                    <a:pt x="195922" y="117487"/>
                  </a:lnTo>
                  <a:lnTo>
                    <a:pt x="222516" y="91351"/>
                  </a:lnTo>
                  <a:lnTo>
                    <a:pt x="251244" y="69469"/>
                  </a:lnTo>
                  <a:lnTo>
                    <a:pt x="265506" y="61569"/>
                  </a:lnTo>
                  <a:lnTo>
                    <a:pt x="279158" y="63538"/>
                  </a:lnTo>
                  <a:lnTo>
                    <a:pt x="279158" y="45173"/>
                  </a:lnTo>
                  <a:lnTo>
                    <a:pt x="246532" y="41744"/>
                  </a:lnTo>
                  <a:lnTo>
                    <a:pt x="246532" y="58826"/>
                  </a:lnTo>
                  <a:lnTo>
                    <a:pt x="232943" y="67221"/>
                  </a:lnTo>
                  <a:lnTo>
                    <a:pt x="205943" y="88519"/>
                  </a:lnTo>
                  <a:lnTo>
                    <a:pt x="181775" y="112636"/>
                  </a:lnTo>
                  <a:lnTo>
                    <a:pt x="160451" y="139611"/>
                  </a:lnTo>
                  <a:lnTo>
                    <a:pt x="152869" y="134327"/>
                  </a:lnTo>
                  <a:lnTo>
                    <a:pt x="152869" y="150964"/>
                  </a:lnTo>
                  <a:lnTo>
                    <a:pt x="142201" y="173672"/>
                  </a:lnTo>
                  <a:lnTo>
                    <a:pt x="132956" y="196380"/>
                  </a:lnTo>
                  <a:lnTo>
                    <a:pt x="125145" y="219087"/>
                  </a:lnTo>
                  <a:lnTo>
                    <a:pt x="118745" y="241795"/>
                  </a:lnTo>
                  <a:lnTo>
                    <a:pt x="114960" y="240957"/>
                  </a:lnTo>
                  <a:lnTo>
                    <a:pt x="114960" y="256933"/>
                  </a:lnTo>
                  <a:lnTo>
                    <a:pt x="110629" y="280225"/>
                  </a:lnTo>
                  <a:lnTo>
                    <a:pt x="108800" y="304241"/>
                  </a:lnTo>
                  <a:lnTo>
                    <a:pt x="109093" y="328244"/>
                  </a:lnTo>
                  <a:lnTo>
                    <a:pt x="111163" y="351548"/>
                  </a:lnTo>
                  <a:lnTo>
                    <a:pt x="89065" y="355092"/>
                  </a:lnTo>
                  <a:lnTo>
                    <a:pt x="68046" y="360057"/>
                  </a:lnTo>
                  <a:lnTo>
                    <a:pt x="47726" y="366445"/>
                  </a:lnTo>
                  <a:lnTo>
                    <a:pt x="38481" y="370065"/>
                  </a:lnTo>
                  <a:lnTo>
                    <a:pt x="31597" y="356489"/>
                  </a:lnTo>
                  <a:lnTo>
                    <a:pt x="19824" y="315290"/>
                  </a:lnTo>
                  <a:lnTo>
                    <a:pt x="16217" y="271792"/>
                  </a:lnTo>
                  <a:lnTo>
                    <a:pt x="20815" y="232575"/>
                  </a:lnTo>
                  <a:lnTo>
                    <a:pt x="114960" y="256933"/>
                  </a:lnTo>
                  <a:lnTo>
                    <a:pt x="114960" y="240957"/>
                  </a:lnTo>
                  <a:lnTo>
                    <a:pt x="23749" y="220726"/>
                  </a:lnTo>
                  <a:lnTo>
                    <a:pt x="36334" y="186232"/>
                  </a:lnTo>
                  <a:lnTo>
                    <a:pt x="57937" y="149364"/>
                  </a:lnTo>
                  <a:lnTo>
                    <a:pt x="85940" y="117436"/>
                  </a:lnTo>
                  <a:lnTo>
                    <a:pt x="100584" y="106273"/>
                  </a:lnTo>
                  <a:lnTo>
                    <a:pt x="106489" y="112102"/>
                  </a:lnTo>
                  <a:lnTo>
                    <a:pt x="121119" y="125882"/>
                  </a:lnTo>
                  <a:lnTo>
                    <a:pt x="136461" y="138950"/>
                  </a:lnTo>
                  <a:lnTo>
                    <a:pt x="152869" y="150964"/>
                  </a:lnTo>
                  <a:lnTo>
                    <a:pt x="152869" y="134327"/>
                  </a:lnTo>
                  <a:lnTo>
                    <a:pt x="144094" y="128193"/>
                  </a:lnTo>
                  <a:lnTo>
                    <a:pt x="129171" y="116420"/>
                  </a:lnTo>
                  <a:lnTo>
                    <a:pt x="115658" y="103949"/>
                  </a:lnTo>
                  <a:lnTo>
                    <a:pt x="110782" y="98501"/>
                  </a:lnTo>
                  <a:lnTo>
                    <a:pt x="119964" y="91503"/>
                  </a:lnTo>
                  <a:lnTo>
                    <a:pt x="160451" y="72567"/>
                  </a:lnTo>
                  <a:lnTo>
                    <a:pt x="202361" y="61404"/>
                  </a:lnTo>
                  <a:lnTo>
                    <a:pt x="245681" y="58699"/>
                  </a:lnTo>
                  <a:lnTo>
                    <a:pt x="246532" y="58826"/>
                  </a:lnTo>
                  <a:lnTo>
                    <a:pt x="246532" y="41744"/>
                  </a:lnTo>
                  <a:lnTo>
                    <a:pt x="198577" y="44462"/>
                  </a:lnTo>
                  <a:lnTo>
                    <a:pt x="154063" y="55867"/>
                  </a:lnTo>
                  <a:lnTo>
                    <a:pt x="112395" y="76454"/>
                  </a:lnTo>
                  <a:lnTo>
                    <a:pt x="75577" y="105206"/>
                  </a:lnTo>
                  <a:lnTo>
                    <a:pt x="45161" y="139954"/>
                  </a:lnTo>
                  <a:lnTo>
                    <a:pt x="21831" y="179641"/>
                  </a:lnTo>
                  <a:lnTo>
                    <a:pt x="6324" y="223215"/>
                  </a:lnTo>
                  <a:lnTo>
                    <a:pt x="0" y="271005"/>
                  </a:lnTo>
                  <a:lnTo>
                    <a:pt x="3251" y="317652"/>
                  </a:lnTo>
                  <a:lnTo>
                    <a:pt x="15392" y="362000"/>
                  </a:lnTo>
                  <a:lnTo>
                    <a:pt x="35687" y="402907"/>
                  </a:lnTo>
                  <a:lnTo>
                    <a:pt x="63449" y="439229"/>
                  </a:lnTo>
                  <a:lnTo>
                    <a:pt x="97955" y="469811"/>
                  </a:lnTo>
                  <a:lnTo>
                    <a:pt x="138506" y="493522"/>
                  </a:lnTo>
                  <a:lnTo>
                    <a:pt x="184365" y="509206"/>
                  </a:lnTo>
                  <a:lnTo>
                    <a:pt x="230352" y="515620"/>
                  </a:lnTo>
                  <a:lnTo>
                    <a:pt x="276694" y="512508"/>
                  </a:lnTo>
                  <a:lnTo>
                    <a:pt x="322326" y="500214"/>
                  </a:lnTo>
                  <a:lnTo>
                    <a:pt x="366179" y="479107"/>
                  </a:lnTo>
                  <a:lnTo>
                    <a:pt x="402996" y="450354"/>
                  </a:lnTo>
                  <a:lnTo>
                    <a:pt x="433425" y="415607"/>
                  </a:lnTo>
                  <a:lnTo>
                    <a:pt x="456742" y="375907"/>
                  </a:lnTo>
                  <a:lnTo>
                    <a:pt x="472236" y="332346"/>
                  </a:lnTo>
                  <a:lnTo>
                    <a:pt x="477329" y="284556"/>
                  </a:lnTo>
                  <a:close/>
                </a:path>
                <a:path w="521970" h="641984">
                  <a:moveTo>
                    <a:pt x="521614" y="275475"/>
                  </a:moveTo>
                  <a:lnTo>
                    <a:pt x="517842" y="231089"/>
                  </a:lnTo>
                  <a:lnTo>
                    <a:pt x="506920" y="188874"/>
                  </a:lnTo>
                  <a:lnTo>
                    <a:pt x="489470" y="149415"/>
                  </a:lnTo>
                  <a:lnTo>
                    <a:pt x="466115" y="113309"/>
                  </a:lnTo>
                  <a:lnTo>
                    <a:pt x="437476" y="81140"/>
                  </a:lnTo>
                  <a:lnTo>
                    <a:pt x="404152" y="53505"/>
                  </a:lnTo>
                  <a:lnTo>
                    <a:pt x="366763" y="30975"/>
                  </a:lnTo>
                  <a:lnTo>
                    <a:pt x="325920" y="14160"/>
                  </a:lnTo>
                  <a:lnTo>
                    <a:pt x="282257" y="3644"/>
                  </a:lnTo>
                  <a:lnTo>
                    <a:pt x="236385" y="0"/>
                  </a:lnTo>
                  <a:lnTo>
                    <a:pt x="228777" y="0"/>
                  </a:lnTo>
                  <a:lnTo>
                    <a:pt x="228777" y="11315"/>
                  </a:lnTo>
                  <a:lnTo>
                    <a:pt x="232587" y="15100"/>
                  </a:lnTo>
                  <a:lnTo>
                    <a:pt x="236385" y="15100"/>
                  </a:lnTo>
                  <a:lnTo>
                    <a:pt x="284581" y="19316"/>
                  </a:lnTo>
                  <a:lnTo>
                    <a:pt x="329793" y="31445"/>
                  </a:lnTo>
                  <a:lnTo>
                    <a:pt x="371322" y="50749"/>
                  </a:lnTo>
                  <a:lnTo>
                    <a:pt x="408444" y="76479"/>
                  </a:lnTo>
                  <a:lnTo>
                    <a:pt x="440423" y="107886"/>
                  </a:lnTo>
                  <a:lnTo>
                    <a:pt x="466547" y="144246"/>
                  </a:lnTo>
                  <a:lnTo>
                    <a:pt x="486092" y="184797"/>
                  </a:lnTo>
                  <a:lnTo>
                    <a:pt x="498360" y="228790"/>
                  </a:lnTo>
                  <a:lnTo>
                    <a:pt x="502602" y="275475"/>
                  </a:lnTo>
                  <a:lnTo>
                    <a:pt x="498360" y="323303"/>
                  </a:lnTo>
                  <a:lnTo>
                    <a:pt x="486092" y="368173"/>
                  </a:lnTo>
                  <a:lnTo>
                    <a:pt x="466547" y="409384"/>
                  </a:lnTo>
                  <a:lnTo>
                    <a:pt x="440423" y="446201"/>
                  </a:lnTo>
                  <a:lnTo>
                    <a:pt x="408444" y="477939"/>
                  </a:lnTo>
                  <a:lnTo>
                    <a:pt x="371322" y="503859"/>
                  </a:lnTo>
                  <a:lnTo>
                    <a:pt x="329793" y="523265"/>
                  </a:lnTo>
                  <a:lnTo>
                    <a:pt x="284581" y="535432"/>
                  </a:lnTo>
                  <a:lnTo>
                    <a:pt x="236385" y="539635"/>
                  </a:lnTo>
                  <a:lnTo>
                    <a:pt x="204470" y="537514"/>
                  </a:lnTo>
                  <a:lnTo>
                    <a:pt x="172212" y="531152"/>
                  </a:lnTo>
                  <a:lnTo>
                    <a:pt x="140652" y="520547"/>
                  </a:lnTo>
                  <a:lnTo>
                    <a:pt x="110883" y="505675"/>
                  </a:lnTo>
                  <a:lnTo>
                    <a:pt x="103276" y="505675"/>
                  </a:lnTo>
                  <a:lnTo>
                    <a:pt x="99466" y="509447"/>
                  </a:lnTo>
                  <a:lnTo>
                    <a:pt x="99466" y="520776"/>
                  </a:lnTo>
                  <a:lnTo>
                    <a:pt x="103276" y="520776"/>
                  </a:lnTo>
                  <a:lnTo>
                    <a:pt x="135305" y="535647"/>
                  </a:lnTo>
                  <a:lnTo>
                    <a:pt x="168402" y="546252"/>
                  </a:lnTo>
                  <a:lnTo>
                    <a:pt x="202209" y="552615"/>
                  </a:lnTo>
                  <a:lnTo>
                    <a:pt x="232067" y="554469"/>
                  </a:lnTo>
                  <a:lnTo>
                    <a:pt x="232067" y="589788"/>
                  </a:lnTo>
                  <a:lnTo>
                    <a:pt x="126555" y="589788"/>
                  </a:lnTo>
                  <a:lnTo>
                    <a:pt x="105498" y="593026"/>
                  </a:lnTo>
                  <a:lnTo>
                    <a:pt x="88709" y="601827"/>
                  </a:lnTo>
                  <a:lnTo>
                    <a:pt x="77584" y="614781"/>
                  </a:lnTo>
                  <a:lnTo>
                    <a:pt x="73571" y="630504"/>
                  </a:lnTo>
                  <a:lnTo>
                    <a:pt x="73571" y="641604"/>
                  </a:lnTo>
                  <a:lnTo>
                    <a:pt x="417995" y="641604"/>
                  </a:lnTo>
                  <a:lnTo>
                    <a:pt x="417995" y="630504"/>
                  </a:lnTo>
                  <a:lnTo>
                    <a:pt x="413372" y="614781"/>
                  </a:lnTo>
                  <a:lnTo>
                    <a:pt x="400964" y="601827"/>
                  </a:lnTo>
                  <a:lnTo>
                    <a:pt x="382866" y="593026"/>
                  </a:lnTo>
                  <a:lnTo>
                    <a:pt x="361226" y="589788"/>
                  </a:lnTo>
                  <a:lnTo>
                    <a:pt x="259499" y="589788"/>
                  </a:lnTo>
                  <a:lnTo>
                    <a:pt x="259499" y="552907"/>
                  </a:lnTo>
                  <a:lnTo>
                    <a:pt x="325920" y="540550"/>
                  </a:lnTo>
                  <a:lnTo>
                    <a:pt x="366763" y="523659"/>
                  </a:lnTo>
                  <a:lnTo>
                    <a:pt x="404152" y="501002"/>
                  </a:lnTo>
                  <a:lnTo>
                    <a:pt x="437476" y="473138"/>
                  </a:lnTo>
                  <a:lnTo>
                    <a:pt x="466115" y="440626"/>
                  </a:lnTo>
                  <a:lnTo>
                    <a:pt x="489470" y="404037"/>
                  </a:lnTo>
                  <a:lnTo>
                    <a:pt x="506920" y="363943"/>
                  </a:lnTo>
                  <a:lnTo>
                    <a:pt x="517842" y="320903"/>
                  </a:lnTo>
                  <a:lnTo>
                    <a:pt x="521614" y="275475"/>
                  </a:lnTo>
                  <a:close/>
                </a:path>
              </a:pathLst>
            </a:custGeom>
            <a:solidFill>
              <a:srgbClr val="0439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5719771" y="9083122"/>
              <a:ext cx="819785" cy="814069"/>
            </a:xfrm>
            <a:custGeom>
              <a:avLst/>
              <a:gdLst/>
              <a:ahLst/>
              <a:cxnLst/>
              <a:rect l="l" t="t" r="r" b="b"/>
              <a:pathLst>
                <a:path w="819784" h="814070">
                  <a:moveTo>
                    <a:pt x="409759" y="0"/>
                  </a:moveTo>
                  <a:lnTo>
                    <a:pt x="364699" y="2431"/>
                  </a:lnTo>
                  <a:lnTo>
                    <a:pt x="320088" y="9725"/>
                  </a:lnTo>
                  <a:lnTo>
                    <a:pt x="276374" y="21882"/>
                  </a:lnTo>
                  <a:lnTo>
                    <a:pt x="234008" y="38902"/>
                  </a:lnTo>
                  <a:lnTo>
                    <a:pt x="193438" y="60785"/>
                  </a:lnTo>
                  <a:lnTo>
                    <a:pt x="155113" y="87530"/>
                  </a:lnTo>
                  <a:lnTo>
                    <a:pt x="119481" y="119138"/>
                  </a:lnTo>
                  <a:lnTo>
                    <a:pt x="87782" y="154618"/>
                  </a:lnTo>
                  <a:lnTo>
                    <a:pt x="60960" y="192691"/>
                  </a:lnTo>
                  <a:lnTo>
                    <a:pt x="39014" y="232925"/>
                  </a:lnTo>
                  <a:lnTo>
                    <a:pt x="21945" y="274888"/>
                  </a:lnTo>
                  <a:lnTo>
                    <a:pt x="9753" y="318146"/>
                  </a:lnTo>
                  <a:lnTo>
                    <a:pt x="2438" y="362270"/>
                  </a:lnTo>
                  <a:lnTo>
                    <a:pt x="0" y="406825"/>
                  </a:lnTo>
                  <a:lnTo>
                    <a:pt x="2438" y="451380"/>
                  </a:lnTo>
                  <a:lnTo>
                    <a:pt x="9753" y="495503"/>
                  </a:lnTo>
                  <a:lnTo>
                    <a:pt x="21945" y="538762"/>
                  </a:lnTo>
                  <a:lnTo>
                    <a:pt x="39014" y="580725"/>
                  </a:lnTo>
                  <a:lnTo>
                    <a:pt x="60960" y="620959"/>
                  </a:lnTo>
                  <a:lnTo>
                    <a:pt x="87782" y="659032"/>
                  </a:lnTo>
                  <a:lnTo>
                    <a:pt x="119481" y="694512"/>
                  </a:lnTo>
                  <a:lnTo>
                    <a:pt x="155113" y="726117"/>
                  </a:lnTo>
                  <a:lnTo>
                    <a:pt x="193438" y="752861"/>
                  </a:lnTo>
                  <a:lnTo>
                    <a:pt x="234008" y="774742"/>
                  </a:lnTo>
                  <a:lnTo>
                    <a:pt x="276374" y="791760"/>
                  </a:lnTo>
                  <a:lnTo>
                    <a:pt x="320088" y="803916"/>
                  </a:lnTo>
                  <a:lnTo>
                    <a:pt x="364699" y="811210"/>
                  </a:lnTo>
                  <a:lnTo>
                    <a:pt x="409759" y="813641"/>
                  </a:lnTo>
                  <a:lnTo>
                    <a:pt x="454819" y="811210"/>
                  </a:lnTo>
                  <a:lnTo>
                    <a:pt x="499430" y="803916"/>
                  </a:lnTo>
                  <a:lnTo>
                    <a:pt x="543143" y="791760"/>
                  </a:lnTo>
                  <a:lnTo>
                    <a:pt x="585509" y="774742"/>
                  </a:lnTo>
                  <a:lnTo>
                    <a:pt x="626079" y="752861"/>
                  </a:lnTo>
                  <a:lnTo>
                    <a:pt x="664405" y="726117"/>
                  </a:lnTo>
                  <a:lnTo>
                    <a:pt x="700036" y="694512"/>
                  </a:lnTo>
                  <a:lnTo>
                    <a:pt x="731733" y="659032"/>
                  </a:lnTo>
                  <a:lnTo>
                    <a:pt x="758553" y="620959"/>
                  </a:lnTo>
                  <a:lnTo>
                    <a:pt x="780497" y="580725"/>
                  </a:lnTo>
                  <a:lnTo>
                    <a:pt x="797564" y="538762"/>
                  </a:lnTo>
                  <a:lnTo>
                    <a:pt x="809755" y="495503"/>
                  </a:lnTo>
                  <a:lnTo>
                    <a:pt x="817070" y="451380"/>
                  </a:lnTo>
                  <a:lnTo>
                    <a:pt x="819508" y="406825"/>
                  </a:lnTo>
                  <a:lnTo>
                    <a:pt x="817070" y="362270"/>
                  </a:lnTo>
                  <a:lnTo>
                    <a:pt x="809755" y="318146"/>
                  </a:lnTo>
                  <a:lnTo>
                    <a:pt x="797564" y="274888"/>
                  </a:lnTo>
                  <a:lnTo>
                    <a:pt x="780497" y="232925"/>
                  </a:lnTo>
                  <a:lnTo>
                    <a:pt x="758553" y="192691"/>
                  </a:lnTo>
                  <a:lnTo>
                    <a:pt x="731733" y="154618"/>
                  </a:lnTo>
                  <a:lnTo>
                    <a:pt x="700036" y="119138"/>
                  </a:lnTo>
                  <a:lnTo>
                    <a:pt x="664405" y="87530"/>
                  </a:lnTo>
                  <a:lnTo>
                    <a:pt x="626079" y="60785"/>
                  </a:lnTo>
                  <a:lnTo>
                    <a:pt x="585509" y="38902"/>
                  </a:lnTo>
                  <a:lnTo>
                    <a:pt x="543143" y="21882"/>
                  </a:lnTo>
                  <a:lnTo>
                    <a:pt x="499430" y="9725"/>
                  </a:lnTo>
                  <a:lnTo>
                    <a:pt x="454819" y="2431"/>
                  </a:lnTo>
                  <a:lnTo>
                    <a:pt x="409759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018026" y="8539734"/>
              <a:ext cx="1983739" cy="0"/>
            </a:xfrm>
            <a:custGeom>
              <a:avLst/>
              <a:gdLst/>
              <a:ahLst/>
              <a:cxnLst/>
              <a:rect l="l" t="t" r="r" b="b"/>
              <a:pathLst>
                <a:path w="1983739" h="0">
                  <a:moveTo>
                    <a:pt x="0" y="0"/>
                  </a:moveTo>
                  <a:lnTo>
                    <a:pt x="1983320" y="0"/>
                  </a:lnTo>
                </a:path>
              </a:pathLst>
            </a:custGeom>
            <a:ln w="19812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939027" y="8144255"/>
              <a:ext cx="881380" cy="881380"/>
            </a:xfrm>
            <a:custGeom>
              <a:avLst/>
              <a:gdLst/>
              <a:ahLst/>
              <a:cxnLst/>
              <a:rect l="l" t="t" r="r" b="b"/>
              <a:pathLst>
                <a:path w="881379" h="881379">
                  <a:moveTo>
                    <a:pt x="438624" y="881032"/>
                  </a:moveTo>
                  <a:lnTo>
                    <a:pt x="390543" y="878429"/>
                  </a:lnTo>
                  <a:lnTo>
                    <a:pt x="343934" y="870806"/>
                  </a:lnTo>
                  <a:lnTo>
                    <a:pt x="299071" y="858443"/>
                  </a:lnTo>
                  <a:lnTo>
                    <a:pt x="256227" y="841621"/>
                  </a:lnTo>
                  <a:lnTo>
                    <a:pt x="215675" y="820619"/>
                  </a:lnTo>
                  <a:lnTo>
                    <a:pt x="177689" y="795717"/>
                  </a:lnTo>
                  <a:lnTo>
                    <a:pt x="142541" y="767195"/>
                  </a:lnTo>
                  <a:lnTo>
                    <a:pt x="110505" y="735334"/>
                  </a:lnTo>
                  <a:lnTo>
                    <a:pt x="81854" y="700412"/>
                  </a:lnTo>
                  <a:lnTo>
                    <a:pt x="56862" y="662711"/>
                  </a:lnTo>
                  <a:lnTo>
                    <a:pt x="35801" y="622510"/>
                  </a:lnTo>
                  <a:lnTo>
                    <a:pt x="18945" y="580089"/>
                  </a:lnTo>
                  <a:lnTo>
                    <a:pt x="6566" y="535728"/>
                  </a:lnTo>
                  <a:lnTo>
                    <a:pt x="0" y="496109"/>
                  </a:lnTo>
                  <a:lnTo>
                    <a:pt x="0" y="387719"/>
                  </a:lnTo>
                  <a:lnTo>
                    <a:pt x="6566" y="347577"/>
                  </a:lnTo>
                  <a:lnTo>
                    <a:pt x="18945" y="302695"/>
                  </a:lnTo>
                  <a:lnTo>
                    <a:pt x="35801" y="259833"/>
                  </a:lnTo>
                  <a:lnTo>
                    <a:pt x="56862" y="219264"/>
                  </a:lnTo>
                  <a:lnTo>
                    <a:pt x="81854" y="181261"/>
                  </a:lnTo>
                  <a:lnTo>
                    <a:pt x="110505" y="146099"/>
                  </a:lnTo>
                  <a:lnTo>
                    <a:pt x="142541" y="114050"/>
                  </a:lnTo>
                  <a:lnTo>
                    <a:pt x="177689" y="85387"/>
                  </a:lnTo>
                  <a:lnTo>
                    <a:pt x="215675" y="60384"/>
                  </a:lnTo>
                  <a:lnTo>
                    <a:pt x="256227" y="39314"/>
                  </a:lnTo>
                  <a:lnTo>
                    <a:pt x="299071" y="22450"/>
                  </a:lnTo>
                  <a:lnTo>
                    <a:pt x="343934" y="10067"/>
                  </a:lnTo>
                  <a:lnTo>
                    <a:pt x="390543" y="2436"/>
                  </a:lnTo>
                  <a:lnTo>
                    <a:pt x="435524" y="0"/>
                  </a:lnTo>
                  <a:lnTo>
                    <a:pt x="441724" y="0"/>
                  </a:lnTo>
                  <a:lnTo>
                    <a:pt x="486706" y="2436"/>
                  </a:lnTo>
                  <a:lnTo>
                    <a:pt x="533314" y="10067"/>
                  </a:lnTo>
                  <a:lnTo>
                    <a:pt x="578177" y="22450"/>
                  </a:lnTo>
                  <a:lnTo>
                    <a:pt x="621021" y="39314"/>
                  </a:lnTo>
                  <a:lnTo>
                    <a:pt x="661573" y="60384"/>
                  </a:lnTo>
                  <a:lnTo>
                    <a:pt x="699559" y="85387"/>
                  </a:lnTo>
                  <a:lnTo>
                    <a:pt x="734707" y="114050"/>
                  </a:lnTo>
                  <a:lnTo>
                    <a:pt x="766743" y="146099"/>
                  </a:lnTo>
                  <a:lnTo>
                    <a:pt x="795394" y="181261"/>
                  </a:lnTo>
                  <a:lnTo>
                    <a:pt x="820386" y="219264"/>
                  </a:lnTo>
                  <a:lnTo>
                    <a:pt x="841447" y="259833"/>
                  </a:lnTo>
                  <a:lnTo>
                    <a:pt x="858304" y="302695"/>
                  </a:lnTo>
                  <a:lnTo>
                    <a:pt x="870682" y="347577"/>
                  </a:lnTo>
                  <a:lnTo>
                    <a:pt x="878310" y="394205"/>
                  </a:lnTo>
                  <a:lnTo>
                    <a:pt x="880913" y="442307"/>
                  </a:lnTo>
                  <a:lnTo>
                    <a:pt x="878310" y="489707"/>
                  </a:lnTo>
                  <a:lnTo>
                    <a:pt x="870682" y="535728"/>
                  </a:lnTo>
                  <a:lnTo>
                    <a:pt x="858304" y="580089"/>
                  </a:lnTo>
                  <a:lnTo>
                    <a:pt x="841447" y="622510"/>
                  </a:lnTo>
                  <a:lnTo>
                    <a:pt x="820386" y="662711"/>
                  </a:lnTo>
                  <a:lnTo>
                    <a:pt x="795394" y="700412"/>
                  </a:lnTo>
                  <a:lnTo>
                    <a:pt x="766743" y="735334"/>
                  </a:lnTo>
                  <a:lnTo>
                    <a:pt x="734707" y="767195"/>
                  </a:lnTo>
                  <a:lnTo>
                    <a:pt x="699559" y="795717"/>
                  </a:lnTo>
                  <a:lnTo>
                    <a:pt x="661573" y="820619"/>
                  </a:lnTo>
                  <a:lnTo>
                    <a:pt x="621021" y="841621"/>
                  </a:lnTo>
                  <a:lnTo>
                    <a:pt x="578177" y="858443"/>
                  </a:lnTo>
                  <a:lnTo>
                    <a:pt x="533314" y="870806"/>
                  </a:lnTo>
                  <a:lnTo>
                    <a:pt x="486706" y="878429"/>
                  </a:lnTo>
                  <a:lnTo>
                    <a:pt x="438624" y="8810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969097" y="8174086"/>
              <a:ext cx="813435" cy="814069"/>
            </a:xfrm>
            <a:custGeom>
              <a:avLst/>
              <a:gdLst/>
              <a:ahLst/>
              <a:cxnLst/>
              <a:rect l="l" t="t" r="r" b="b"/>
              <a:pathLst>
                <a:path w="813434" h="814070">
                  <a:moveTo>
                    <a:pt x="404806" y="813704"/>
                  </a:moveTo>
                  <a:lnTo>
                    <a:pt x="358045" y="810998"/>
                  </a:lnTo>
                  <a:lnTo>
                    <a:pt x="312751" y="803078"/>
                  </a:lnTo>
                  <a:lnTo>
                    <a:pt x="269244" y="790238"/>
                  </a:lnTo>
                  <a:lnTo>
                    <a:pt x="227843" y="772773"/>
                  </a:lnTo>
                  <a:lnTo>
                    <a:pt x="188867" y="750980"/>
                  </a:lnTo>
                  <a:lnTo>
                    <a:pt x="152638" y="725152"/>
                  </a:lnTo>
                  <a:lnTo>
                    <a:pt x="119474" y="695585"/>
                  </a:lnTo>
                  <a:lnTo>
                    <a:pt x="89694" y="662575"/>
                  </a:lnTo>
                  <a:lnTo>
                    <a:pt x="63619" y="626417"/>
                  </a:lnTo>
                  <a:lnTo>
                    <a:pt x="41569" y="587405"/>
                  </a:lnTo>
                  <a:lnTo>
                    <a:pt x="23862" y="545834"/>
                  </a:lnTo>
                  <a:lnTo>
                    <a:pt x="10818" y="502001"/>
                  </a:lnTo>
                  <a:lnTo>
                    <a:pt x="2757" y="456200"/>
                  </a:lnTo>
                  <a:lnTo>
                    <a:pt x="0" y="408727"/>
                  </a:lnTo>
                  <a:lnTo>
                    <a:pt x="2757" y="361198"/>
                  </a:lnTo>
                  <a:lnTo>
                    <a:pt x="10818" y="315244"/>
                  </a:lnTo>
                  <a:lnTo>
                    <a:pt x="23862" y="271176"/>
                  </a:lnTo>
                  <a:lnTo>
                    <a:pt x="41569" y="229305"/>
                  </a:lnTo>
                  <a:lnTo>
                    <a:pt x="63619" y="189943"/>
                  </a:lnTo>
                  <a:lnTo>
                    <a:pt x="89694" y="153402"/>
                  </a:lnTo>
                  <a:lnTo>
                    <a:pt x="119474" y="119993"/>
                  </a:lnTo>
                  <a:lnTo>
                    <a:pt x="152638" y="90027"/>
                  </a:lnTo>
                  <a:lnTo>
                    <a:pt x="188867" y="63817"/>
                  </a:lnTo>
                  <a:lnTo>
                    <a:pt x="227843" y="41674"/>
                  </a:lnTo>
                  <a:lnTo>
                    <a:pt x="269244" y="23909"/>
                  </a:lnTo>
                  <a:lnTo>
                    <a:pt x="312751" y="10833"/>
                  </a:lnTo>
                  <a:lnTo>
                    <a:pt x="358045" y="2760"/>
                  </a:lnTo>
                  <a:lnTo>
                    <a:pt x="404806" y="0"/>
                  </a:lnTo>
                  <a:lnTo>
                    <a:pt x="452314" y="2760"/>
                  </a:lnTo>
                  <a:lnTo>
                    <a:pt x="498249" y="10833"/>
                  </a:lnTo>
                  <a:lnTo>
                    <a:pt x="542299" y="23909"/>
                  </a:lnTo>
                  <a:lnTo>
                    <a:pt x="584152" y="41674"/>
                  </a:lnTo>
                  <a:lnTo>
                    <a:pt x="623497" y="63817"/>
                  </a:lnTo>
                  <a:lnTo>
                    <a:pt x="660023" y="90027"/>
                  </a:lnTo>
                  <a:lnTo>
                    <a:pt x="693418" y="119993"/>
                  </a:lnTo>
                  <a:lnTo>
                    <a:pt x="723371" y="153402"/>
                  </a:lnTo>
                  <a:lnTo>
                    <a:pt x="749570" y="189943"/>
                  </a:lnTo>
                  <a:lnTo>
                    <a:pt x="771704" y="229305"/>
                  </a:lnTo>
                  <a:lnTo>
                    <a:pt x="789462" y="271176"/>
                  </a:lnTo>
                  <a:lnTo>
                    <a:pt x="802532" y="315244"/>
                  </a:lnTo>
                  <a:lnTo>
                    <a:pt x="810602" y="361198"/>
                  </a:lnTo>
                  <a:lnTo>
                    <a:pt x="813361" y="408727"/>
                  </a:lnTo>
                  <a:lnTo>
                    <a:pt x="810602" y="456200"/>
                  </a:lnTo>
                  <a:lnTo>
                    <a:pt x="802532" y="502001"/>
                  </a:lnTo>
                  <a:lnTo>
                    <a:pt x="789462" y="545834"/>
                  </a:lnTo>
                  <a:lnTo>
                    <a:pt x="771704" y="587405"/>
                  </a:lnTo>
                  <a:lnTo>
                    <a:pt x="749570" y="626417"/>
                  </a:lnTo>
                  <a:lnTo>
                    <a:pt x="723371" y="662575"/>
                  </a:lnTo>
                  <a:lnTo>
                    <a:pt x="693418" y="695585"/>
                  </a:lnTo>
                  <a:lnTo>
                    <a:pt x="660023" y="725152"/>
                  </a:lnTo>
                  <a:lnTo>
                    <a:pt x="623497" y="750980"/>
                  </a:lnTo>
                  <a:lnTo>
                    <a:pt x="584152" y="772773"/>
                  </a:lnTo>
                  <a:lnTo>
                    <a:pt x="542299" y="790238"/>
                  </a:lnTo>
                  <a:lnTo>
                    <a:pt x="498249" y="803078"/>
                  </a:lnTo>
                  <a:lnTo>
                    <a:pt x="452314" y="810998"/>
                  </a:lnTo>
                  <a:lnTo>
                    <a:pt x="404806" y="813704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062802" y="8369075"/>
              <a:ext cx="637540" cy="450215"/>
            </a:xfrm>
            <a:custGeom>
              <a:avLst/>
              <a:gdLst/>
              <a:ahLst/>
              <a:cxnLst/>
              <a:rect l="l" t="t" r="r" b="b"/>
              <a:pathLst>
                <a:path w="637540" h="450215">
                  <a:moveTo>
                    <a:pt x="318597" y="449974"/>
                  </a:moveTo>
                  <a:lnTo>
                    <a:pt x="310867" y="448627"/>
                  </a:lnTo>
                  <a:lnTo>
                    <a:pt x="304542" y="444818"/>
                  </a:lnTo>
                  <a:lnTo>
                    <a:pt x="299622" y="438901"/>
                  </a:lnTo>
                  <a:lnTo>
                    <a:pt x="296108" y="431225"/>
                  </a:lnTo>
                  <a:lnTo>
                    <a:pt x="0" y="431225"/>
                  </a:lnTo>
                  <a:lnTo>
                    <a:pt x="0" y="0"/>
                  </a:lnTo>
                  <a:lnTo>
                    <a:pt x="637195" y="0"/>
                  </a:lnTo>
                  <a:lnTo>
                    <a:pt x="637195" y="431225"/>
                  </a:lnTo>
                  <a:lnTo>
                    <a:pt x="341087" y="431225"/>
                  </a:lnTo>
                  <a:lnTo>
                    <a:pt x="337573" y="438901"/>
                  </a:lnTo>
                  <a:lnTo>
                    <a:pt x="332653" y="444818"/>
                  </a:lnTo>
                  <a:lnTo>
                    <a:pt x="326328" y="448627"/>
                  </a:lnTo>
                  <a:lnTo>
                    <a:pt x="318597" y="449974"/>
                  </a:lnTo>
                  <a:close/>
                </a:path>
              </a:pathLst>
            </a:custGeom>
            <a:solidFill>
              <a:srgbClr val="D04F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085293" y="8391574"/>
              <a:ext cx="288925" cy="390525"/>
            </a:xfrm>
            <a:custGeom>
              <a:avLst/>
              <a:gdLst/>
              <a:ahLst/>
              <a:cxnLst/>
              <a:rect l="l" t="t" r="r" b="b"/>
              <a:pathLst>
                <a:path w="288925" h="390525">
                  <a:moveTo>
                    <a:pt x="288612" y="389978"/>
                  </a:moveTo>
                  <a:lnTo>
                    <a:pt x="0" y="389978"/>
                  </a:lnTo>
                  <a:lnTo>
                    <a:pt x="0" y="0"/>
                  </a:lnTo>
                  <a:lnTo>
                    <a:pt x="288612" y="0"/>
                  </a:lnTo>
                  <a:lnTo>
                    <a:pt x="288612" y="3899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385149" y="8391574"/>
              <a:ext cx="296545" cy="390525"/>
            </a:xfrm>
            <a:custGeom>
              <a:avLst/>
              <a:gdLst/>
              <a:ahLst/>
              <a:cxnLst/>
              <a:rect l="l" t="t" r="r" b="b"/>
              <a:pathLst>
                <a:path w="296545" h="390525">
                  <a:moveTo>
                    <a:pt x="296108" y="389978"/>
                  </a:moveTo>
                  <a:lnTo>
                    <a:pt x="0" y="389978"/>
                  </a:lnTo>
                  <a:lnTo>
                    <a:pt x="0" y="0"/>
                  </a:lnTo>
                  <a:lnTo>
                    <a:pt x="296108" y="0"/>
                  </a:lnTo>
                  <a:lnTo>
                    <a:pt x="296108" y="3899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6111519" y="8421573"/>
              <a:ext cx="536575" cy="330200"/>
            </a:xfrm>
            <a:custGeom>
              <a:avLst/>
              <a:gdLst/>
              <a:ahLst/>
              <a:cxnLst/>
              <a:rect l="l" t="t" r="r" b="b"/>
              <a:pathLst>
                <a:path w="536575" h="330200">
                  <a:moveTo>
                    <a:pt x="213652" y="0"/>
                  </a:moveTo>
                  <a:lnTo>
                    <a:pt x="18745" y="0"/>
                  </a:lnTo>
                  <a:lnTo>
                    <a:pt x="18745" y="11252"/>
                  </a:lnTo>
                  <a:lnTo>
                    <a:pt x="213652" y="11252"/>
                  </a:lnTo>
                  <a:lnTo>
                    <a:pt x="213652" y="0"/>
                  </a:lnTo>
                  <a:close/>
                </a:path>
                <a:path w="536575" h="330200">
                  <a:moveTo>
                    <a:pt x="228650" y="322491"/>
                  </a:moveTo>
                  <a:lnTo>
                    <a:pt x="0" y="322491"/>
                  </a:lnTo>
                  <a:lnTo>
                    <a:pt x="0" y="329984"/>
                  </a:lnTo>
                  <a:lnTo>
                    <a:pt x="228650" y="329984"/>
                  </a:lnTo>
                  <a:lnTo>
                    <a:pt x="228650" y="322491"/>
                  </a:lnTo>
                  <a:close/>
                </a:path>
                <a:path w="536575" h="330200">
                  <a:moveTo>
                    <a:pt x="228650" y="307492"/>
                  </a:moveTo>
                  <a:lnTo>
                    <a:pt x="0" y="307492"/>
                  </a:lnTo>
                  <a:lnTo>
                    <a:pt x="0" y="311238"/>
                  </a:lnTo>
                  <a:lnTo>
                    <a:pt x="228650" y="311238"/>
                  </a:lnTo>
                  <a:lnTo>
                    <a:pt x="228650" y="307492"/>
                  </a:lnTo>
                  <a:close/>
                </a:path>
                <a:path w="536575" h="330200">
                  <a:moveTo>
                    <a:pt x="228650" y="288734"/>
                  </a:moveTo>
                  <a:lnTo>
                    <a:pt x="0" y="288734"/>
                  </a:lnTo>
                  <a:lnTo>
                    <a:pt x="0" y="296240"/>
                  </a:lnTo>
                  <a:lnTo>
                    <a:pt x="228650" y="296240"/>
                  </a:lnTo>
                  <a:lnTo>
                    <a:pt x="228650" y="288734"/>
                  </a:lnTo>
                  <a:close/>
                </a:path>
                <a:path w="536575" h="330200">
                  <a:moveTo>
                    <a:pt x="228650" y="273735"/>
                  </a:moveTo>
                  <a:lnTo>
                    <a:pt x="0" y="273735"/>
                  </a:lnTo>
                  <a:lnTo>
                    <a:pt x="0" y="277495"/>
                  </a:lnTo>
                  <a:lnTo>
                    <a:pt x="228650" y="277495"/>
                  </a:lnTo>
                  <a:lnTo>
                    <a:pt x="228650" y="273735"/>
                  </a:lnTo>
                  <a:close/>
                </a:path>
                <a:path w="536575" h="330200">
                  <a:moveTo>
                    <a:pt x="228650" y="254990"/>
                  </a:moveTo>
                  <a:lnTo>
                    <a:pt x="0" y="254990"/>
                  </a:lnTo>
                  <a:lnTo>
                    <a:pt x="0" y="262496"/>
                  </a:lnTo>
                  <a:lnTo>
                    <a:pt x="228650" y="262496"/>
                  </a:lnTo>
                  <a:lnTo>
                    <a:pt x="228650" y="254990"/>
                  </a:lnTo>
                  <a:close/>
                </a:path>
                <a:path w="536575" h="330200">
                  <a:moveTo>
                    <a:pt x="228650" y="239991"/>
                  </a:moveTo>
                  <a:lnTo>
                    <a:pt x="0" y="239991"/>
                  </a:lnTo>
                  <a:lnTo>
                    <a:pt x="0" y="247497"/>
                  </a:lnTo>
                  <a:lnTo>
                    <a:pt x="228650" y="247497"/>
                  </a:lnTo>
                  <a:lnTo>
                    <a:pt x="228650" y="239991"/>
                  </a:lnTo>
                  <a:close/>
                </a:path>
                <a:path w="536575" h="330200">
                  <a:moveTo>
                    <a:pt x="228650" y="224993"/>
                  </a:moveTo>
                  <a:lnTo>
                    <a:pt x="0" y="224993"/>
                  </a:lnTo>
                  <a:lnTo>
                    <a:pt x="0" y="228739"/>
                  </a:lnTo>
                  <a:lnTo>
                    <a:pt x="228650" y="228739"/>
                  </a:lnTo>
                  <a:lnTo>
                    <a:pt x="228650" y="224993"/>
                  </a:lnTo>
                  <a:close/>
                </a:path>
                <a:path w="536575" h="330200">
                  <a:moveTo>
                    <a:pt x="228650" y="206248"/>
                  </a:moveTo>
                  <a:lnTo>
                    <a:pt x="0" y="206248"/>
                  </a:lnTo>
                  <a:lnTo>
                    <a:pt x="0" y="213741"/>
                  </a:lnTo>
                  <a:lnTo>
                    <a:pt x="228650" y="213741"/>
                  </a:lnTo>
                  <a:lnTo>
                    <a:pt x="228650" y="206248"/>
                  </a:lnTo>
                  <a:close/>
                </a:path>
                <a:path w="536575" h="330200">
                  <a:moveTo>
                    <a:pt x="228650" y="191249"/>
                  </a:moveTo>
                  <a:lnTo>
                    <a:pt x="0" y="191249"/>
                  </a:lnTo>
                  <a:lnTo>
                    <a:pt x="0" y="198742"/>
                  </a:lnTo>
                  <a:lnTo>
                    <a:pt x="228650" y="198742"/>
                  </a:lnTo>
                  <a:lnTo>
                    <a:pt x="228650" y="191249"/>
                  </a:lnTo>
                  <a:close/>
                </a:path>
                <a:path w="536575" h="330200">
                  <a:moveTo>
                    <a:pt x="228650" y="172491"/>
                  </a:moveTo>
                  <a:lnTo>
                    <a:pt x="0" y="172491"/>
                  </a:lnTo>
                  <a:lnTo>
                    <a:pt x="0" y="179997"/>
                  </a:lnTo>
                  <a:lnTo>
                    <a:pt x="228650" y="179997"/>
                  </a:lnTo>
                  <a:lnTo>
                    <a:pt x="228650" y="172491"/>
                  </a:lnTo>
                  <a:close/>
                </a:path>
                <a:path w="536575" h="330200">
                  <a:moveTo>
                    <a:pt x="228650" y="157492"/>
                  </a:moveTo>
                  <a:lnTo>
                    <a:pt x="0" y="157492"/>
                  </a:lnTo>
                  <a:lnTo>
                    <a:pt x="0" y="164998"/>
                  </a:lnTo>
                  <a:lnTo>
                    <a:pt x="228650" y="164998"/>
                  </a:lnTo>
                  <a:lnTo>
                    <a:pt x="228650" y="157492"/>
                  </a:lnTo>
                  <a:close/>
                </a:path>
                <a:path w="536575" h="330200">
                  <a:moveTo>
                    <a:pt x="228650" y="142494"/>
                  </a:moveTo>
                  <a:lnTo>
                    <a:pt x="0" y="142494"/>
                  </a:lnTo>
                  <a:lnTo>
                    <a:pt x="0" y="149999"/>
                  </a:lnTo>
                  <a:lnTo>
                    <a:pt x="228650" y="149999"/>
                  </a:lnTo>
                  <a:lnTo>
                    <a:pt x="228650" y="142494"/>
                  </a:lnTo>
                  <a:close/>
                </a:path>
                <a:path w="536575" h="330200">
                  <a:moveTo>
                    <a:pt x="228650" y="127495"/>
                  </a:moveTo>
                  <a:lnTo>
                    <a:pt x="0" y="127495"/>
                  </a:lnTo>
                  <a:lnTo>
                    <a:pt x="0" y="131241"/>
                  </a:lnTo>
                  <a:lnTo>
                    <a:pt x="228650" y="131241"/>
                  </a:lnTo>
                  <a:lnTo>
                    <a:pt x="228650" y="127495"/>
                  </a:lnTo>
                  <a:close/>
                </a:path>
                <a:path w="536575" h="330200">
                  <a:moveTo>
                    <a:pt x="228650" y="112496"/>
                  </a:moveTo>
                  <a:lnTo>
                    <a:pt x="0" y="112496"/>
                  </a:lnTo>
                  <a:lnTo>
                    <a:pt x="0" y="116243"/>
                  </a:lnTo>
                  <a:lnTo>
                    <a:pt x="228650" y="116243"/>
                  </a:lnTo>
                  <a:lnTo>
                    <a:pt x="228650" y="112496"/>
                  </a:lnTo>
                  <a:close/>
                </a:path>
                <a:path w="536575" h="330200">
                  <a:moveTo>
                    <a:pt x="228650" y="93751"/>
                  </a:moveTo>
                  <a:lnTo>
                    <a:pt x="0" y="93751"/>
                  </a:lnTo>
                  <a:lnTo>
                    <a:pt x="0" y="101244"/>
                  </a:lnTo>
                  <a:lnTo>
                    <a:pt x="228650" y="101244"/>
                  </a:lnTo>
                  <a:lnTo>
                    <a:pt x="228650" y="93751"/>
                  </a:lnTo>
                  <a:close/>
                </a:path>
                <a:path w="536575" h="330200">
                  <a:moveTo>
                    <a:pt x="228650" y="75006"/>
                  </a:moveTo>
                  <a:lnTo>
                    <a:pt x="0" y="75006"/>
                  </a:lnTo>
                  <a:lnTo>
                    <a:pt x="0" y="82499"/>
                  </a:lnTo>
                  <a:lnTo>
                    <a:pt x="228650" y="82499"/>
                  </a:lnTo>
                  <a:lnTo>
                    <a:pt x="228650" y="75006"/>
                  </a:lnTo>
                  <a:close/>
                </a:path>
                <a:path w="536575" h="330200">
                  <a:moveTo>
                    <a:pt x="228650" y="63754"/>
                  </a:moveTo>
                  <a:lnTo>
                    <a:pt x="0" y="63754"/>
                  </a:lnTo>
                  <a:lnTo>
                    <a:pt x="0" y="67500"/>
                  </a:lnTo>
                  <a:lnTo>
                    <a:pt x="228650" y="67500"/>
                  </a:lnTo>
                  <a:lnTo>
                    <a:pt x="228650" y="63754"/>
                  </a:lnTo>
                  <a:close/>
                </a:path>
                <a:path w="536575" h="330200">
                  <a:moveTo>
                    <a:pt x="228650" y="45008"/>
                  </a:moveTo>
                  <a:lnTo>
                    <a:pt x="0" y="45008"/>
                  </a:lnTo>
                  <a:lnTo>
                    <a:pt x="0" y="52501"/>
                  </a:lnTo>
                  <a:lnTo>
                    <a:pt x="228650" y="52501"/>
                  </a:lnTo>
                  <a:lnTo>
                    <a:pt x="228650" y="45008"/>
                  </a:lnTo>
                  <a:close/>
                </a:path>
                <a:path w="536575" h="330200">
                  <a:moveTo>
                    <a:pt x="536003" y="281241"/>
                  </a:moveTo>
                  <a:lnTo>
                    <a:pt x="303606" y="281241"/>
                  </a:lnTo>
                  <a:lnTo>
                    <a:pt x="303606" y="284988"/>
                  </a:lnTo>
                  <a:lnTo>
                    <a:pt x="536003" y="284988"/>
                  </a:lnTo>
                  <a:lnTo>
                    <a:pt x="536003" y="281241"/>
                  </a:lnTo>
                  <a:close/>
                </a:path>
                <a:path w="536575" h="330200">
                  <a:moveTo>
                    <a:pt x="536003" y="266242"/>
                  </a:moveTo>
                  <a:lnTo>
                    <a:pt x="303606" y="266242"/>
                  </a:lnTo>
                  <a:lnTo>
                    <a:pt x="303606" y="269989"/>
                  </a:lnTo>
                  <a:lnTo>
                    <a:pt x="536003" y="269989"/>
                  </a:lnTo>
                  <a:lnTo>
                    <a:pt x="536003" y="266242"/>
                  </a:lnTo>
                  <a:close/>
                </a:path>
                <a:path w="536575" h="330200">
                  <a:moveTo>
                    <a:pt x="536003" y="247497"/>
                  </a:moveTo>
                  <a:lnTo>
                    <a:pt x="303606" y="247497"/>
                  </a:lnTo>
                  <a:lnTo>
                    <a:pt x="303606" y="254990"/>
                  </a:lnTo>
                  <a:lnTo>
                    <a:pt x="536003" y="254990"/>
                  </a:lnTo>
                  <a:lnTo>
                    <a:pt x="536003" y="247497"/>
                  </a:lnTo>
                  <a:close/>
                </a:path>
                <a:path w="536575" h="330200">
                  <a:moveTo>
                    <a:pt x="536003" y="228739"/>
                  </a:moveTo>
                  <a:lnTo>
                    <a:pt x="303606" y="228739"/>
                  </a:lnTo>
                  <a:lnTo>
                    <a:pt x="303606" y="236245"/>
                  </a:lnTo>
                  <a:lnTo>
                    <a:pt x="536003" y="236245"/>
                  </a:lnTo>
                  <a:lnTo>
                    <a:pt x="536003" y="228739"/>
                  </a:lnTo>
                  <a:close/>
                </a:path>
                <a:path w="536575" h="330200">
                  <a:moveTo>
                    <a:pt x="536003" y="213741"/>
                  </a:moveTo>
                  <a:lnTo>
                    <a:pt x="303606" y="213741"/>
                  </a:lnTo>
                  <a:lnTo>
                    <a:pt x="303606" y="221246"/>
                  </a:lnTo>
                  <a:lnTo>
                    <a:pt x="536003" y="221246"/>
                  </a:lnTo>
                  <a:lnTo>
                    <a:pt x="536003" y="213741"/>
                  </a:lnTo>
                  <a:close/>
                </a:path>
                <a:path w="536575" h="330200">
                  <a:moveTo>
                    <a:pt x="536003" y="198742"/>
                  </a:moveTo>
                  <a:lnTo>
                    <a:pt x="303606" y="198742"/>
                  </a:lnTo>
                  <a:lnTo>
                    <a:pt x="303606" y="202488"/>
                  </a:lnTo>
                  <a:lnTo>
                    <a:pt x="536003" y="202488"/>
                  </a:lnTo>
                  <a:lnTo>
                    <a:pt x="536003" y="198742"/>
                  </a:lnTo>
                  <a:close/>
                </a:path>
                <a:path w="536575" h="330200">
                  <a:moveTo>
                    <a:pt x="536003" y="183743"/>
                  </a:moveTo>
                  <a:lnTo>
                    <a:pt x="303606" y="183743"/>
                  </a:lnTo>
                  <a:lnTo>
                    <a:pt x="303606" y="187490"/>
                  </a:lnTo>
                  <a:lnTo>
                    <a:pt x="536003" y="187490"/>
                  </a:lnTo>
                  <a:lnTo>
                    <a:pt x="536003" y="183743"/>
                  </a:lnTo>
                  <a:close/>
                </a:path>
                <a:path w="536575" h="330200">
                  <a:moveTo>
                    <a:pt x="536003" y="164998"/>
                  </a:moveTo>
                  <a:lnTo>
                    <a:pt x="303606" y="164998"/>
                  </a:lnTo>
                  <a:lnTo>
                    <a:pt x="303606" y="172491"/>
                  </a:lnTo>
                  <a:lnTo>
                    <a:pt x="536003" y="172491"/>
                  </a:lnTo>
                  <a:lnTo>
                    <a:pt x="536003" y="164998"/>
                  </a:lnTo>
                  <a:close/>
                </a:path>
                <a:path w="536575" h="330200">
                  <a:moveTo>
                    <a:pt x="536003" y="149999"/>
                  </a:moveTo>
                  <a:lnTo>
                    <a:pt x="303606" y="149999"/>
                  </a:lnTo>
                  <a:lnTo>
                    <a:pt x="303606" y="153746"/>
                  </a:lnTo>
                  <a:lnTo>
                    <a:pt x="536003" y="153746"/>
                  </a:lnTo>
                  <a:lnTo>
                    <a:pt x="536003" y="149999"/>
                  </a:lnTo>
                  <a:close/>
                </a:path>
                <a:path w="536575" h="330200">
                  <a:moveTo>
                    <a:pt x="536003" y="131241"/>
                  </a:moveTo>
                  <a:lnTo>
                    <a:pt x="303606" y="131241"/>
                  </a:lnTo>
                  <a:lnTo>
                    <a:pt x="303606" y="138747"/>
                  </a:lnTo>
                  <a:lnTo>
                    <a:pt x="536003" y="138747"/>
                  </a:lnTo>
                  <a:lnTo>
                    <a:pt x="536003" y="131241"/>
                  </a:lnTo>
                  <a:close/>
                </a:path>
                <a:path w="536575" h="330200">
                  <a:moveTo>
                    <a:pt x="536003" y="116243"/>
                  </a:moveTo>
                  <a:lnTo>
                    <a:pt x="303606" y="116243"/>
                  </a:lnTo>
                  <a:lnTo>
                    <a:pt x="303606" y="123748"/>
                  </a:lnTo>
                  <a:lnTo>
                    <a:pt x="536003" y="123748"/>
                  </a:lnTo>
                  <a:lnTo>
                    <a:pt x="536003" y="116243"/>
                  </a:lnTo>
                  <a:close/>
                </a:path>
                <a:path w="536575" h="330200">
                  <a:moveTo>
                    <a:pt x="536003" y="101244"/>
                  </a:moveTo>
                  <a:lnTo>
                    <a:pt x="303606" y="101244"/>
                  </a:lnTo>
                  <a:lnTo>
                    <a:pt x="303606" y="108750"/>
                  </a:lnTo>
                  <a:lnTo>
                    <a:pt x="536003" y="108750"/>
                  </a:lnTo>
                  <a:lnTo>
                    <a:pt x="536003" y="101244"/>
                  </a:lnTo>
                  <a:close/>
                </a:path>
                <a:path w="536575" h="330200">
                  <a:moveTo>
                    <a:pt x="536003" y="82499"/>
                  </a:moveTo>
                  <a:lnTo>
                    <a:pt x="303606" y="82499"/>
                  </a:lnTo>
                  <a:lnTo>
                    <a:pt x="303606" y="90004"/>
                  </a:lnTo>
                  <a:lnTo>
                    <a:pt x="536003" y="90004"/>
                  </a:lnTo>
                  <a:lnTo>
                    <a:pt x="536003" y="82499"/>
                  </a:lnTo>
                  <a:close/>
                </a:path>
                <a:path w="536575" h="330200">
                  <a:moveTo>
                    <a:pt x="536003" y="63754"/>
                  </a:moveTo>
                  <a:lnTo>
                    <a:pt x="303606" y="63754"/>
                  </a:lnTo>
                  <a:lnTo>
                    <a:pt x="303606" y="71247"/>
                  </a:lnTo>
                  <a:lnTo>
                    <a:pt x="536003" y="71247"/>
                  </a:lnTo>
                  <a:lnTo>
                    <a:pt x="536003" y="63754"/>
                  </a:lnTo>
                  <a:close/>
                </a:path>
                <a:path w="536575" h="330200">
                  <a:moveTo>
                    <a:pt x="536003" y="48755"/>
                  </a:moveTo>
                  <a:lnTo>
                    <a:pt x="303606" y="48755"/>
                  </a:lnTo>
                  <a:lnTo>
                    <a:pt x="303606" y="56248"/>
                  </a:lnTo>
                  <a:lnTo>
                    <a:pt x="536003" y="56248"/>
                  </a:lnTo>
                  <a:lnTo>
                    <a:pt x="536003" y="48755"/>
                  </a:lnTo>
                  <a:close/>
                </a:path>
                <a:path w="536575" h="330200">
                  <a:moveTo>
                    <a:pt x="536003" y="33756"/>
                  </a:moveTo>
                  <a:lnTo>
                    <a:pt x="303606" y="33756"/>
                  </a:lnTo>
                  <a:lnTo>
                    <a:pt x="303606" y="37503"/>
                  </a:lnTo>
                  <a:lnTo>
                    <a:pt x="536003" y="37503"/>
                  </a:lnTo>
                  <a:lnTo>
                    <a:pt x="536003" y="33756"/>
                  </a:lnTo>
                  <a:close/>
                </a:path>
                <a:path w="536575" h="330200">
                  <a:moveTo>
                    <a:pt x="536003" y="18757"/>
                  </a:moveTo>
                  <a:lnTo>
                    <a:pt x="303606" y="18757"/>
                  </a:lnTo>
                  <a:lnTo>
                    <a:pt x="303606" y="22504"/>
                  </a:lnTo>
                  <a:lnTo>
                    <a:pt x="536003" y="22504"/>
                  </a:lnTo>
                  <a:lnTo>
                    <a:pt x="536003" y="18757"/>
                  </a:lnTo>
                  <a:close/>
                </a:path>
                <a:path w="536575" h="330200">
                  <a:moveTo>
                    <a:pt x="536003" y="0"/>
                  </a:moveTo>
                  <a:lnTo>
                    <a:pt x="303606" y="0"/>
                  </a:lnTo>
                  <a:lnTo>
                    <a:pt x="303606" y="7505"/>
                  </a:lnTo>
                  <a:lnTo>
                    <a:pt x="536003" y="7505"/>
                  </a:lnTo>
                  <a:lnTo>
                    <a:pt x="536003" y="0"/>
                  </a:lnTo>
                  <a:close/>
                </a:path>
              </a:pathLst>
            </a:custGeom>
            <a:solidFill>
              <a:srgbClr val="18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477465" y="8844521"/>
              <a:ext cx="403860" cy="780415"/>
            </a:xfrm>
            <a:custGeom>
              <a:avLst/>
              <a:gdLst/>
              <a:ahLst/>
              <a:cxnLst/>
              <a:rect l="l" t="t" r="r" b="b"/>
              <a:pathLst>
                <a:path w="403860" h="780415">
                  <a:moveTo>
                    <a:pt x="403580" y="322376"/>
                  </a:moveTo>
                  <a:lnTo>
                    <a:pt x="255739" y="333273"/>
                  </a:lnTo>
                  <a:lnTo>
                    <a:pt x="273151" y="295300"/>
                  </a:lnTo>
                  <a:lnTo>
                    <a:pt x="280758" y="272694"/>
                  </a:lnTo>
                  <a:lnTo>
                    <a:pt x="287921" y="247319"/>
                  </a:lnTo>
                  <a:lnTo>
                    <a:pt x="293217" y="221945"/>
                  </a:lnTo>
                  <a:lnTo>
                    <a:pt x="295300" y="199326"/>
                  </a:lnTo>
                  <a:lnTo>
                    <a:pt x="305142" y="41833"/>
                  </a:lnTo>
                  <a:lnTo>
                    <a:pt x="303491" y="24460"/>
                  </a:lnTo>
                  <a:lnTo>
                    <a:pt x="295605" y="13538"/>
                  </a:lnTo>
                  <a:lnTo>
                    <a:pt x="282651" y="9994"/>
                  </a:lnTo>
                  <a:lnTo>
                    <a:pt x="265772" y="14770"/>
                  </a:lnTo>
                  <a:lnTo>
                    <a:pt x="219011" y="0"/>
                  </a:lnTo>
                  <a:lnTo>
                    <a:pt x="171945" y="21844"/>
                  </a:lnTo>
                  <a:lnTo>
                    <a:pt x="148069" y="34950"/>
                  </a:lnTo>
                  <a:lnTo>
                    <a:pt x="130416" y="49212"/>
                  </a:lnTo>
                  <a:lnTo>
                    <a:pt x="54140" y="216560"/>
                  </a:lnTo>
                  <a:lnTo>
                    <a:pt x="42214" y="235940"/>
                  </a:lnTo>
                  <a:lnTo>
                    <a:pt x="32600" y="259003"/>
                  </a:lnTo>
                  <a:lnTo>
                    <a:pt x="25755" y="283006"/>
                  </a:lnTo>
                  <a:lnTo>
                    <a:pt x="22148" y="305155"/>
                  </a:lnTo>
                  <a:lnTo>
                    <a:pt x="0" y="711187"/>
                  </a:lnTo>
                  <a:lnTo>
                    <a:pt x="130416" y="661974"/>
                  </a:lnTo>
                  <a:lnTo>
                    <a:pt x="149961" y="654481"/>
                  </a:lnTo>
                  <a:lnTo>
                    <a:pt x="164338" y="642708"/>
                  </a:lnTo>
                  <a:lnTo>
                    <a:pt x="171869" y="735152"/>
                  </a:lnTo>
                  <a:lnTo>
                    <a:pt x="219011" y="780097"/>
                  </a:lnTo>
                  <a:lnTo>
                    <a:pt x="300799" y="723112"/>
                  </a:lnTo>
                  <a:lnTo>
                    <a:pt x="347281" y="656437"/>
                  </a:lnTo>
                  <a:lnTo>
                    <a:pt x="375780" y="537159"/>
                  </a:lnTo>
                  <a:lnTo>
                    <a:pt x="403580" y="322376"/>
                  </a:lnTo>
                  <a:close/>
                </a:path>
              </a:pathLst>
            </a:custGeom>
            <a:solidFill>
              <a:srgbClr val="F4B0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568520" y="8844516"/>
              <a:ext cx="128270" cy="617855"/>
            </a:xfrm>
            <a:custGeom>
              <a:avLst/>
              <a:gdLst/>
              <a:ahLst/>
              <a:cxnLst/>
              <a:rect l="l" t="t" r="r" b="b"/>
              <a:pathLst>
                <a:path w="128269" h="617854">
                  <a:moveTo>
                    <a:pt x="71364" y="617678"/>
                  </a:moveTo>
                  <a:lnTo>
                    <a:pt x="59521" y="576689"/>
                  </a:lnTo>
                  <a:lnTo>
                    <a:pt x="33836" y="479869"/>
                  </a:lnTo>
                  <a:lnTo>
                    <a:pt x="9074" y="366439"/>
                  </a:lnTo>
                  <a:lnTo>
                    <a:pt x="0" y="275617"/>
                  </a:lnTo>
                  <a:lnTo>
                    <a:pt x="4767" y="224246"/>
                  </a:lnTo>
                  <a:lnTo>
                    <a:pt x="19686" y="178413"/>
                  </a:lnTo>
                  <a:lnTo>
                    <a:pt x="56752" y="112277"/>
                  </a:lnTo>
                  <a:lnTo>
                    <a:pt x="127963" y="0"/>
                  </a:lnTo>
                  <a:lnTo>
                    <a:pt x="126771" y="68096"/>
                  </a:lnTo>
                  <a:lnTo>
                    <a:pt x="123964" y="219940"/>
                  </a:lnTo>
                  <a:lnTo>
                    <a:pt x="120696" y="376859"/>
                  </a:lnTo>
                  <a:lnTo>
                    <a:pt x="118119" y="460182"/>
                  </a:lnTo>
                  <a:lnTo>
                    <a:pt x="118119" y="556156"/>
                  </a:lnTo>
                  <a:lnTo>
                    <a:pt x="114620" y="575113"/>
                  </a:lnTo>
                  <a:lnTo>
                    <a:pt x="104892" y="593377"/>
                  </a:lnTo>
                  <a:lnTo>
                    <a:pt x="90089" y="608411"/>
                  </a:lnTo>
                  <a:lnTo>
                    <a:pt x="71364" y="617678"/>
                  </a:lnTo>
                  <a:close/>
                </a:path>
              </a:pathLst>
            </a:custGeom>
            <a:solidFill>
              <a:srgbClr val="EFA4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684179" y="8337576"/>
              <a:ext cx="1383030" cy="1063625"/>
            </a:xfrm>
            <a:custGeom>
              <a:avLst/>
              <a:gdLst/>
              <a:ahLst/>
              <a:cxnLst/>
              <a:rect l="l" t="t" r="r" b="b"/>
              <a:pathLst>
                <a:path w="1383029" h="1063625">
                  <a:moveTo>
                    <a:pt x="1358378" y="1063096"/>
                  </a:moveTo>
                  <a:lnTo>
                    <a:pt x="27069" y="1063096"/>
                  </a:lnTo>
                  <a:lnTo>
                    <a:pt x="16610" y="1060943"/>
                  </a:lnTo>
                  <a:lnTo>
                    <a:pt x="7997" y="1055098"/>
                  </a:lnTo>
                  <a:lnTo>
                    <a:pt x="2153" y="1046485"/>
                  </a:lnTo>
                  <a:lnTo>
                    <a:pt x="0" y="1036026"/>
                  </a:lnTo>
                  <a:lnTo>
                    <a:pt x="0" y="24608"/>
                  </a:lnTo>
                  <a:lnTo>
                    <a:pt x="2153" y="14534"/>
                  </a:lnTo>
                  <a:lnTo>
                    <a:pt x="7997" y="6767"/>
                  </a:lnTo>
                  <a:lnTo>
                    <a:pt x="16610" y="1768"/>
                  </a:lnTo>
                  <a:lnTo>
                    <a:pt x="27069" y="0"/>
                  </a:lnTo>
                  <a:lnTo>
                    <a:pt x="1358378" y="0"/>
                  </a:lnTo>
                  <a:lnTo>
                    <a:pt x="1368452" y="1768"/>
                  </a:lnTo>
                  <a:lnTo>
                    <a:pt x="1376219" y="6767"/>
                  </a:lnTo>
                  <a:lnTo>
                    <a:pt x="1381218" y="14534"/>
                  </a:lnTo>
                  <a:lnTo>
                    <a:pt x="1382986" y="24608"/>
                  </a:lnTo>
                  <a:lnTo>
                    <a:pt x="1382986" y="1036026"/>
                  </a:lnTo>
                  <a:lnTo>
                    <a:pt x="1381218" y="1046485"/>
                  </a:lnTo>
                  <a:lnTo>
                    <a:pt x="1376219" y="1055098"/>
                  </a:lnTo>
                  <a:lnTo>
                    <a:pt x="1368452" y="1060943"/>
                  </a:lnTo>
                  <a:lnTo>
                    <a:pt x="1358378" y="1063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807220" y="8445855"/>
              <a:ext cx="1144905" cy="847090"/>
            </a:xfrm>
            <a:custGeom>
              <a:avLst/>
              <a:gdLst/>
              <a:ahLst/>
              <a:cxnLst/>
              <a:rect l="l" t="t" r="r" b="b"/>
              <a:pathLst>
                <a:path w="1144904" h="847090">
                  <a:moveTo>
                    <a:pt x="1144286" y="846539"/>
                  </a:moveTo>
                  <a:lnTo>
                    <a:pt x="0" y="846539"/>
                  </a:lnTo>
                  <a:lnTo>
                    <a:pt x="0" y="0"/>
                  </a:lnTo>
                  <a:lnTo>
                    <a:pt x="1144286" y="0"/>
                  </a:lnTo>
                  <a:lnTo>
                    <a:pt x="1144286" y="846539"/>
                  </a:lnTo>
                  <a:close/>
                </a:path>
              </a:pathLst>
            </a:custGeom>
            <a:solidFill>
              <a:srgbClr val="F5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543008" y="9016784"/>
              <a:ext cx="295910" cy="226695"/>
            </a:xfrm>
            <a:custGeom>
              <a:avLst/>
              <a:gdLst/>
              <a:ahLst/>
              <a:cxnLst/>
              <a:rect l="l" t="t" r="r" b="b"/>
              <a:pathLst>
                <a:path w="295910" h="226695">
                  <a:moveTo>
                    <a:pt x="295287" y="201790"/>
                  </a:moveTo>
                  <a:lnTo>
                    <a:pt x="0" y="201790"/>
                  </a:lnTo>
                  <a:lnTo>
                    <a:pt x="0" y="226402"/>
                  </a:lnTo>
                  <a:lnTo>
                    <a:pt x="295287" y="226402"/>
                  </a:lnTo>
                  <a:lnTo>
                    <a:pt x="295287" y="201790"/>
                  </a:lnTo>
                  <a:close/>
                </a:path>
                <a:path w="295910" h="226695">
                  <a:moveTo>
                    <a:pt x="295287" y="152577"/>
                  </a:moveTo>
                  <a:lnTo>
                    <a:pt x="0" y="152577"/>
                  </a:lnTo>
                  <a:lnTo>
                    <a:pt x="0" y="174726"/>
                  </a:lnTo>
                  <a:lnTo>
                    <a:pt x="295287" y="174726"/>
                  </a:lnTo>
                  <a:lnTo>
                    <a:pt x="295287" y="152577"/>
                  </a:lnTo>
                  <a:close/>
                </a:path>
                <a:path w="295910" h="226695">
                  <a:moveTo>
                    <a:pt x="295287" y="100901"/>
                  </a:moveTo>
                  <a:lnTo>
                    <a:pt x="0" y="100901"/>
                  </a:lnTo>
                  <a:lnTo>
                    <a:pt x="0" y="125501"/>
                  </a:lnTo>
                  <a:lnTo>
                    <a:pt x="295287" y="125501"/>
                  </a:lnTo>
                  <a:lnTo>
                    <a:pt x="295287" y="100901"/>
                  </a:lnTo>
                  <a:close/>
                </a:path>
                <a:path w="295910" h="226695">
                  <a:moveTo>
                    <a:pt x="295287" y="51676"/>
                  </a:moveTo>
                  <a:lnTo>
                    <a:pt x="0" y="51676"/>
                  </a:lnTo>
                  <a:lnTo>
                    <a:pt x="0" y="76288"/>
                  </a:lnTo>
                  <a:lnTo>
                    <a:pt x="295287" y="76288"/>
                  </a:lnTo>
                  <a:lnTo>
                    <a:pt x="295287" y="51676"/>
                  </a:lnTo>
                  <a:close/>
                </a:path>
                <a:path w="295910" h="226695">
                  <a:moveTo>
                    <a:pt x="295287" y="0"/>
                  </a:moveTo>
                  <a:lnTo>
                    <a:pt x="0" y="0"/>
                  </a:lnTo>
                  <a:lnTo>
                    <a:pt x="0" y="24612"/>
                  </a:lnTo>
                  <a:lnTo>
                    <a:pt x="295287" y="24612"/>
                  </a:lnTo>
                  <a:lnTo>
                    <a:pt x="295287" y="0"/>
                  </a:lnTo>
                  <a:close/>
                </a:path>
              </a:pathLst>
            </a:custGeom>
            <a:solidFill>
              <a:srgbClr val="C1C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545459" y="8832214"/>
              <a:ext cx="293370" cy="138430"/>
            </a:xfrm>
            <a:custGeom>
              <a:avLst/>
              <a:gdLst/>
              <a:ahLst/>
              <a:cxnLst/>
              <a:rect l="l" t="t" r="r" b="b"/>
              <a:pathLst>
                <a:path w="293370" h="138429">
                  <a:moveTo>
                    <a:pt x="61518" y="76288"/>
                  </a:moveTo>
                  <a:lnTo>
                    <a:pt x="0" y="76288"/>
                  </a:lnTo>
                  <a:lnTo>
                    <a:pt x="0" y="137807"/>
                  </a:lnTo>
                  <a:lnTo>
                    <a:pt x="61518" y="137807"/>
                  </a:lnTo>
                  <a:lnTo>
                    <a:pt x="61518" y="76288"/>
                  </a:lnTo>
                  <a:close/>
                </a:path>
                <a:path w="293370" h="138429">
                  <a:moveTo>
                    <a:pt x="61518" y="0"/>
                  </a:moveTo>
                  <a:lnTo>
                    <a:pt x="0" y="0"/>
                  </a:lnTo>
                  <a:lnTo>
                    <a:pt x="0" y="59067"/>
                  </a:lnTo>
                  <a:lnTo>
                    <a:pt x="61518" y="59067"/>
                  </a:lnTo>
                  <a:lnTo>
                    <a:pt x="61518" y="0"/>
                  </a:lnTo>
                  <a:close/>
                </a:path>
                <a:path w="293370" h="138429">
                  <a:moveTo>
                    <a:pt x="137807" y="76288"/>
                  </a:moveTo>
                  <a:lnTo>
                    <a:pt x="76288" y="76288"/>
                  </a:lnTo>
                  <a:lnTo>
                    <a:pt x="76288" y="137807"/>
                  </a:lnTo>
                  <a:lnTo>
                    <a:pt x="137807" y="137807"/>
                  </a:lnTo>
                  <a:lnTo>
                    <a:pt x="137807" y="76288"/>
                  </a:lnTo>
                  <a:close/>
                </a:path>
                <a:path w="293370" h="138429">
                  <a:moveTo>
                    <a:pt x="137807" y="0"/>
                  </a:moveTo>
                  <a:lnTo>
                    <a:pt x="76288" y="0"/>
                  </a:lnTo>
                  <a:lnTo>
                    <a:pt x="76288" y="59067"/>
                  </a:lnTo>
                  <a:lnTo>
                    <a:pt x="137807" y="59067"/>
                  </a:lnTo>
                  <a:lnTo>
                    <a:pt x="137807" y="0"/>
                  </a:lnTo>
                  <a:close/>
                </a:path>
                <a:path w="293370" h="138429">
                  <a:moveTo>
                    <a:pt x="214096" y="76288"/>
                  </a:moveTo>
                  <a:lnTo>
                    <a:pt x="152577" y="76288"/>
                  </a:lnTo>
                  <a:lnTo>
                    <a:pt x="152577" y="137807"/>
                  </a:lnTo>
                  <a:lnTo>
                    <a:pt x="214096" y="137807"/>
                  </a:lnTo>
                  <a:lnTo>
                    <a:pt x="214096" y="76288"/>
                  </a:lnTo>
                  <a:close/>
                </a:path>
                <a:path w="293370" h="138429">
                  <a:moveTo>
                    <a:pt x="214096" y="0"/>
                  </a:moveTo>
                  <a:lnTo>
                    <a:pt x="152577" y="0"/>
                  </a:lnTo>
                  <a:lnTo>
                    <a:pt x="152577" y="59067"/>
                  </a:lnTo>
                  <a:lnTo>
                    <a:pt x="214096" y="59067"/>
                  </a:lnTo>
                  <a:lnTo>
                    <a:pt x="214096" y="0"/>
                  </a:lnTo>
                  <a:close/>
                </a:path>
                <a:path w="293370" h="138429">
                  <a:moveTo>
                    <a:pt x="292836" y="76288"/>
                  </a:moveTo>
                  <a:lnTo>
                    <a:pt x="231317" y="76288"/>
                  </a:lnTo>
                  <a:lnTo>
                    <a:pt x="231317" y="137807"/>
                  </a:lnTo>
                  <a:lnTo>
                    <a:pt x="292836" y="137807"/>
                  </a:lnTo>
                  <a:lnTo>
                    <a:pt x="292836" y="76288"/>
                  </a:lnTo>
                  <a:close/>
                </a:path>
                <a:path w="293370" h="138429">
                  <a:moveTo>
                    <a:pt x="292836" y="0"/>
                  </a:moveTo>
                  <a:lnTo>
                    <a:pt x="231317" y="0"/>
                  </a:lnTo>
                  <a:lnTo>
                    <a:pt x="231317" y="59067"/>
                  </a:lnTo>
                  <a:lnTo>
                    <a:pt x="292836" y="59067"/>
                  </a:lnTo>
                  <a:lnTo>
                    <a:pt x="292836" y="0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332281" y="9243177"/>
              <a:ext cx="391795" cy="534035"/>
            </a:xfrm>
            <a:custGeom>
              <a:avLst/>
              <a:gdLst/>
              <a:ahLst/>
              <a:cxnLst/>
              <a:rect l="l" t="t" r="r" b="b"/>
              <a:pathLst>
                <a:path w="391794" h="534034">
                  <a:moveTo>
                    <a:pt x="204248" y="534009"/>
                  </a:moveTo>
                  <a:lnTo>
                    <a:pt x="0" y="381435"/>
                  </a:lnTo>
                  <a:lnTo>
                    <a:pt x="115659" y="209174"/>
                  </a:lnTo>
                  <a:lnTo>
                    <a:pt x="148111" y="175106"/>
                  </a:lnTo>
                  <a:lnTo>
                    <a:pt x="220244" y="100895"/>
                  </a:lnTo>
                  <a:lnTo>
                    <a:pt x="294223" y="28530"/>
                  </a:lnTo>
                  <a:lnTo>
                    <a:pt x="332212" y="0"/>
                  </a:lnTo>
                  <a:lnTo>
                    <a:pt x="344862" y="15495"/>
                  </a:lnTo>
                  <a:lnTo>
                    <a:pt x="370662" y="64905"/>
                  </a:lnTo>
                  <a:lnTo>
                    <a:pt x="391387" y="152612"/>
                  </a:lnTo>
                  <a:lnTo>
                    <a:pt x="388811" y="283000"/>
                  </a:lnTo>
                  <a:lnTo>
                    <a:pt x="381505" y="332986"/>
                  </a:lnTo>
                  <a:lnTo>
                    <a:pt x="371508" y="372975"/>
                  </a:lnTo>
                  <a:lnTo>
                    <a:pt x="361742" y="381435"/>
                  </a:lnTo>
                  <a:lnTo>
                    <a:pt x="356820" y="386356"/>
                  </a:lnTo>
                  <a:lnTo>
                    <a:pt x="291608" y="438342"/>
                  </a:lnTo>
                  <a:lnTo>
                    <a:pt x="253004" y="471833"/>
                  </a:lnTo>
                  <a:lnTo>
                    <a:pt x="226396" y="499556"/>
                  </a:lnTo>
                  <a:lnTo>
                    <a:pt x="215322" y="516706"/>
                  </a:lnTo>
                  <a:lnTo>
                    <a:pt x="209785" y="525165"/>
                  </a:lnTo>
                  <a:lnTo>
                    <a:pt x="204248" y="534009"/>
                  </a:lnTo>
                  <a:close/>
                </a:path>
              </a:pathLst>
            </a:custGeom>
            <a:solidFill>
              <a:srgbClr val="F7B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654649" y="8903577"/>
              <a:ext cx="61594" cy="79375"/>
            </a:xfrm>
            <a:custGeom>
              <a:avLst/>
              <a:gdLst/>
              <a:ahLst/>
              <a:cxnLst/>
              <a:rect l="l" t="t" r="r" b="b"/>
              <a:pathLst>
                <a:path w="61594" h="79375">
                  <a:moveTo>
                    <a:pt x="22147" y="78747"/>
                  </a:moveTo>
                  <a:lnTo>
                    <a:pt x="9843" y="71365"/>
                  </a:lnTo>
                  <a:lnTo>
                    <a:pt x="0" y="66443"/>
                  </a:lnTo>
                  <a:lnTo>
                    <a:pt x="7882" y="47064"/>
                  </a:lnTo>
                  <a:lnTo>
                    <a:pt x="16918" y="27684"/>
                  </a:lnTo>
                  <a:lnTo>
                    <a:pt x="27338" y="11073"/>
                  </a:lnTo>
                  <a:lnTo>
                    <a:pt x="39373" y="0"/>
                  </a:lnTo>
                  <a:lnTo>
                    <a:pt x="45256" y="4537"/>
                  </a:lnTo>
                  <a:lnTo>
                    <a:pt x="49524" y="8613"/>
                  </a:lnTo>
                  <a:lnTo>
                    <a:pt x="54253" y="14534"/>
                  </a:lnTo>
                  <a:lnTo>
                    <a:pt x="61520" y="24608"/>
                  </a:lnTo>
                  <a:lnTo>
                    <a:pt x="57560" y="30876"/>
                  </a:lnTo>
                  <a:lnTo>
                    <a:pt x="48293" y="45218"/>
                  </a:lnTo>
                  <a:lnTo>
                    <a:pt x="37643" y="60945"/>
                  </a:lnTo>
                  <a:lnTo>
                    <a:pt x="29529" y="71365"/>
                  </a:lnTo>
                  <a:lnTo>
                    <a:pt x="22147" y="78747"/>
                  </a:lnTo>
                  <a:close/>
                </a:path>
              </a:pathLst>
            </a:custGeom>
            <a:solidFill>
              <a:srgbClr val="FFD7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2342124" y="8898655"/>
              <a:ext cx="400050" cy="819785"/>
            </a:xfrm>
            <a:custGeom>
              <a:avLst/>
              <a:gdLst/>
              <a:ahLst/>
              <a:cxnLst/>
              <a:rect l="l" t="t" r="r" b="b"/>
              <a:pathLst>
                <a:path w="400050" h="819784">
                  <a:moveTo>
                    <a:pt x="399587" y="83669"/>
                  </a:moveTo>
                  <a:lnTo>
                    <a:pt x="334672" y="83669"/>
                  </a:lnTo>
                  <a:lnTo>
                    <a:pt x="342055" y="76287"/>
                  </a:lnTo>
                  <a:lnTo>
                    <a:pt x="346736" y="71365"/>
                  </a:lnTo>
                  <a:lnTo>
                    <a:pt x="351591" y="64905"/>
                  </a:lnTo>
                  <a:lnTo>
                    <a:pt x="359704" y="52408"/>
                  </a:lnTo>
                  <a:lnTo>
                    <a:pt x="374046" y="29530"/>
                  </a:lnTo>
                  <a:lnTo>
                    <a:pt x="371969" y="26723"/>
                  </a:lnTo>
                  <a:lnTo>
                    <a:pt x="366663" y="19994"/>
                  </a:lnTo>
                  <a:lnTo>
                    <a:pt x="359512" y="11881"/>
                  </a:lnTo>
                  <a:lnTo>
                    <a:pt x="351898" y="4921"/>
                  </a:lnTo>
                  <a:lnTo>
                    <a:pt x="356820" y="0"/>
                  </a:lnTo>
                  <a:lnTo>
                    <a:pt x="361742" y="0"/>
                  </a:lnTo>
                  <a:lnTo>
                    <a:pt x="369124" y="4921"/>
                  </a:lnTo>
                  <a:lnTo>
                    <a:pt x="394386" y="41950"/>
                  </a:lnTo>
                  <a:lnTo>
                    <a:pt x="399538" y="80631"/>
                  </a:lnTo>
                  <a:lnTo>
                    <a:pt x="399587" y="83669"/>
                  </a:lnTo>
                  <a:close/>
                </a:path>
                <a:path w="400050" h="819784">
                  <a:moveTo>
                    <a:pt x="135345" y="819470"/>
                  </a:moveTo>
                  <a:lnTo>
                    <a:pt x="0" y="733339"/>
                  </a:lnTo>
                  <a:lnTo>
                    <a:pt x="71056" y="675816"/>
                  </a:lnTo>
                  <a:lnTo>
                    <a:pt x="125617" y="630559"/>
                  </a:lnTo>
                  <a:lnTo>
                    <a:pt x="162414" y="597991"/>
                  </a:lnTo>
                  <a:lnTo>
                    <a:pt x="159338" y="582111"/>
                  </a:lnTo>
                  <a:lnTo>
                    <a:pt x="152571" y="555849"/>
                  </a:lnTo>
                  <a:lnTo>
                    <a:pt x="145804" y="529125"/>
                  </a:lnTo>
                  <a:lnTo>
                    <a:pt x="142728" y="511861"/>
                  </a:lnTo>
                  <a:lnTo>
                    <a:pt x="145458" y="470372"/>
                  </a:lnTo>
                  <a:lnTo>
                    <a:pt x="149803" y="425423"/>
                  </a:lnTo>
                  <a:lnTo>
                    <a:pt x="155532" y="380012"/>
                  </a:lnTo>
                  <a:lnTo>
                    <a:pt x="162414" y="337139"/>
                  </a:lnTo>
                  <a:lnTo>
                    <a:pt x="177679" y="297957"/>
                  </a:lnTo>
                  <a:lnTo>
                    <a:pt x="199634" y="259929"/>
                  </a:lnTo>
                  <a:lnTo>
                    <a:pt x="220205" y="220517"/>
                  </a:lnTo>
                  <a:lnTo>
                    <a:pt x="231318" y="177182"/>
                  </a:lnTo>
                  <a:lnTo>
                    <a:pt x="240430" y="148805"/>
                  </a:lnTo>
                  <a:lnTo>
                    <a:pt x="259925" y="131041"/>
                  </a:lnTo>
                  <a:lnTo>
                    <a:pt x="283572" y="114199"/>
                  </a:lnTo>
                  <a:lnTo>
                    <a:pt x="305143" y="88591"/>
                  </a:lnTo>
                  <a:lnTo>
                    <a:pt x="306296" y="86245"/>
                  </a:lnTo>
                  <a:lnTo>
                    <a:pt x="308603" y="80631"/>
                  </a:lnTo>
                  <a:lnTo>
                    <a:pt x="312525" y="71365"/>
                  </a:lnTo>
                  <a:lnTo>
                    <a:pt x="322368" y="76287"/>
                  </a:lnTo>
                  <a:lnTo>
                    <a:pt x="334672" y="83669"/>
                  </a:lnTo>
                  <a:lnTo>
                    <a:pt x="399587" y="83669"/>
                  </a:lnTo>
                  <a:lnTo>
                    <a:pt x="393617" y="147421"/>
                  </a:lnTo>
                  <a:lnTo>
                    <a:pt x="370624" y="189410"/>
                  </a:lnTo>
                  <a:lnTo>
                    <a:pt x="342055" y="221478"/>
                  </a:lnTo>
                  <a:lnTo>
                    <a:pt x="342055" y="383895"/>
                  </a:lnTo>
                  <a:lnTo>
                    <a:pt x="344131" y="393085"/>
                  </a:lnTo>
                  <a:lnTo>
                    <a:pt x="347592" y="416810"/>
                  </a:lnTo>
                  <a:lnTo>
                    <a:pt x="348284" y="449301"/>
                  </a:lnTo>
                  <a:lnTo>
                    <a:pt x="342055" y="484791"/>
                  </a:lnTo>
                  <a:lnTo>
                    <a:pt x="135345" y="819470"/>
                  </a:lnTo>
                  <a:close/>
                </a:path>
              </a:pathLst>
            </a:custGeom>
            <a:solidFill>
              <a:srgbClr val="F7B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666954" y="8952794"/>
              <a:ext cx="76200" cy="283210"/>
            </a:xfrm>
            <a:custGeom>
              <a:avLst/>
              <a:gdLst/>
              <a:ahLst/>
              <a:cxnLst/>
              <a:rect l="l" t="t" r="r" b="b"/>
              <a:pathLst>
                <a:path w="76200" h="283209">
                  <a:moveTo>
                    <a:pt x="17225" y="283000"/>
                  </a:moveTo>
                  <a:lnTo>
                    <a:pt x="12804" y="243703"/>
                  </a:lnTo>
                  <a:lnTo>
                    <a:pt x="9535" y="217787"/>
                  </a:lnTo>
                  <a:lnTo>
                    <a:pt x="5806" y="193716"/>
                  </a:lnTo>
                  <a:lnTo>
                    <a:pt x="0" y="159956"/>
                  </a:lnTo>
                  <a:lnTo>
                    <a:pt x="1115" y="157341"/>
                  </a:lnTo>
                  <a:lnTo>
                    <a:pt x="7074" y="146421"/>
                  </a:lnTo>
                  <a:lnTo>
                    <a:pt x="21801" y="122582"/>
                  </a:lnTo>
                  <a:lnTo>
                    <a:pt x="49216" y="81208"/>
                  </a:lnTo>
                  <a:lnTo>
                    <a:pt x="62405" y="59176"/>
                  </a:lnTo>
                  <a:lnTo>
                    <a:pt x="69826" y="37835"/>
                  </a:lnTo>
                  <a:lnTo>
                    <a:pt x="73094" y="17879"/>
                  </a:lnTo>
                  <a:lnTo>
                    <a:pt x="73824" y="0"/>
                  </a:lnTo>
                  <a:lnTo>
                    <a:pt x="73824" y="2460"/>
                  </a:lnTo>
                  <a:lnTo>
                    <a:pt x="75209" y="17264"/>
                  </a:lnTo>
                  <a:lnTo>
                    <a:pt x="75670" y="34144"/>
                  </a:lnTo>
                  <a:lnTo>
                    <a:pt x="75209" y="50563"/>
                  </a:lnTo>
                  <a:lnTo>
                    <a:pt x="68787" y="93282"/>
                  </a:lnTo>
                  <a:lnTo>
                    <a:pt x="45794" y="135271"/>
                  </a:lnTo>
                  <a:lnTo>
                    <a:pt x="17225" y="167339"/>
                  </a:lnTo>
                  <a:lnTo>
                    <a:pt x="17225" y="283000"/>
                  </a:lnTo>
                  <a:close/>
                </a:path>
              </a:pathLst>
            </a:custGeom>
            <a:solidFill>
              <a:srgbClr val="F4B0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702308" y="9511412"/>
              <a:ext cx="910590" cy="615315"/>
            </a:xfrm>
            <a:custGeom>
              <a:avLst/>
              <a:gdLst/>
              <a:ahLst/>
              <a:cxnLst/>
              <a:rect l="l" t="t" r="r" b="b"/>
              <a:pathLst>
                <a:path w="910589" h="615315">
                  <a:moveTo>
                    <a:pt x="595521" y="615217"/>
                  </a:moveTo>
                  <a:lnTo>
                    <a:pt x="0" y="615217"/>
                  </a:lnTo>
                  <a:lnTo>
                    <a:pt x="0" y="607864"/>
                  </a:lnTo>
                  <a:lnTo>
                    <a:pt x="610286" y="0"/>
                  </a:lnTo>
                  <a:lnTo>
                    <a:pt x="910507" y="302687"/>
                  </a:lnTo>
                  <a:lnTo>
                    <a:pt x="595521" y="615217"/>
                  </a:lnTo>
                  <a:close/>
                </a:path>
              </a:pathLst>
            </a:custGeom>
            <a:solidFill>
              <a:srgbClr val="0C5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342124" y="9464655"/>
              <a:ext cx="327660" cy="330200"/>
            </a:xfrm>
            <a:custGeom>
              <a:avLst/>
              <a:gdLst/>
              <a:ahLst/>
              <a:cxnLst/>
              <a:rect l="l" t="t" r="r" b="b"/>
              <a:pathLst>
                <a:path w="327660" h="330200">
                  <a:moveTo>
                    <a:pt x="251004" y="329756"/>
                  </a:moveTo>
                  <a:lnTo>
                    <a:pt x="0" y="76287"/>
                  </a:lnTo>
                  <a:lnTo>
                    <a:pt x="76285" y="0"/>
                  </a:lnTo>
                  <a:lnTo>
                    <a:pt x="327290" y="253469"/>
                  </a:lnTo>
                  <a:lnTo>
                    <a:pt x="251004" y="329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3887526" y="9280090"/>
              <a:ext cx="214629" cy="450850"/>
            </a:xfrm>
            <a:custGeom>
              <a:avLst/>
              <a:gdLst/>
              <a:ahLst/>
              <a:cxnLst/>
              <a:rect l="l" t="t" r="r" b="b"/>
              <a:pathLst>
                <a:path w="214629" h="450850">
                  <a:moveTo>
                    <a:pt x="366" y="3520"/>
                  </a:moveTo>
                  <a:lnTo>
                    <a:pt x="0" y="2460"/>
                  </a:lnTo>
                  <a:lnTo>
                    <a:pt x="0" y="0"/>
                  </a:lnTo>
                  <a:lnTo>
                    <a:pt x="366" y="3520"/>
                  </a:lnTo>
                  <a:close/>
                </a:path>
                <a:path w="214629" h="450850">
                  <a:moveTo>
                    <a:pt x="214092" y="450339"/>
                  </a:moveTo>
                  <a:lnTo>
                    <a:pt x="166721" y="400199"/>
                  </a:lnTo>
                  <a:lnTo>
                    <a:pt x="133115" y="364170"/>
                  </a:lnTo>
                  <a:lnTo>
                    <a:pt x="115659" y="344521"/>
                  </a:lnTo>
                  <a:lnTo>
                    <a:pt x="87551" y="315452"/>
                  </a:lnTo>
                  <a:lnTo>
                    <a:pt x="58752" y="283615"/>
                  </a:lnTo>
                  <a:lnTo>
                    <a:pt x="35028" y="249009"/>
                  </a:lnTo>
                  <a:lnTo>
                    <a:pt x="22147" y="211634"/>
                  </a:lnTo>
                  <a:lnTo>
                    <a:pt x="17533" y="168569"/>
                  </a:lnTo>
                  <a:lnTo>
                    <a:pt x="366" y="3520"/>
                  </a:lnTo>
                  <a:lnTo>
                    <a:pt x="11496" y="35721"/>
                  </a:lnTo>
                  <a:lnTo>
                    <a:pt x="23685" y="69212"/>
                  </a:lnTo>
                  <a:lnTo>
                    <a:pt x="49216" y="137808"/>
                  </a:lnTo>
                  <a:lnTo>
                    <a:pt x="62520" y="173299"/>
                  </a:lnTo>
                  <a:lnTo>
                    <a:pt x="76285" y="209481"/>
                  </a:lnTo>
                  <a:lnTo>
                    <a:pt x="90051" y="246125"/>
                  </a:lnTo>
                  <a:lnTo>
                    <a:pt x="103354" y="283000"/>
                  </a:lnTo>
                  <a:lnTo>
                    <a:pt x="121388" y="320490"/>
                  </a:lnTo>
                  <a:lnTo>
                    <a:pt x="144266" y="355903"/>
                  </a:lnTo>
                  <a:lnTo>
                    <a:pt x="169451" y="389932"/>
                  </a:lnTo>
                  <a:lnTo>
                    <a:pt x="199904" y="430614"/>
                  </a:lnTo>
                  <a:lnTo>
                    <a:pt x="205171" y="437727"/>
                  </a:lnTo>
                  <a:lnTo>
                    <a:pt x="209978" y="444379"/>
                  </a:lnTo>
                  <a:lnTo>
                    <a:pt x="214092" y="450339"/>
                  </a:lnTo>
                  <a:close/>
                </a:path>
              </a:pathLst>
            </a:custGeom>
            <a:solidFill>
              <a:srgbClr val="F4AA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3792668" y="8875238"/>
              <a:ext cx="734695" cy="1028065"/>
            </a:xfrm>
            <a:custGeom>
              <a:avLst/>
              <a:gdLst/>
              <a:ahLst/>
              <a:cxnLst/>
              <a:rect l="l" t="t" r="r" b="b"/>
              <a:pathLst>
                <a:path w="734695" h="1028065">
                  <a:moveTo>
                    <a:pt x="476286" y="1027452"/>
                  </a:moveTo>
                  <a:lnTo>
                    <a:pt x="439681" y="978850"/>
                  </a:lnTo>
                  <a:lnTo>
                    <a:pt x="406729" y="940245"/>
                  </a:lnTo>
                  <a:lnTo>
                    <a:pt x="375392" y="911791"/>
                  </a:lnTo>
                  <a:lnTo>
                    <a:pt x="355320" y="896718"/>
                  </a:lnTo>
                  <a:lnTo>
                    <a:pt x="338479" y="883491"/>
                  </a:lnTo>
                  <a:lnTo>
                    <a:pt x="323483" y="870264"/>
                  </a:lnTo>
                  <a:lnTo>
                    <a:pt x="308949" y="855191"/>
                  </a:lnTo>
                  <a:lnTo>
                    <a:pt x="304835" y="849231"/>
                  </a:lnTo>
                  <a:lnTo>
                    <a:pt x="300029" y="842579"/>
                  </a:lnTo>
                  <a:lnTo>
                    <a:pt x="294761" y="835465"/>
                  </a:lnTo>
                  <a:lnTo>
                    <a:pt x="264308" y="794784"/>
                  </a:lnTo>
                  <a:lnTo>
                    <a:pt x="239123" y="760755"/>
                  </a:lnTo>
                  <a:lnTo>
                    <a:pt x="216245" y="725341"/>
                  </a:lnTo>
                  <a:lnTo>
                    <a:pt x="198212" y="687851"/>
                  </a:lnTo>
                  <a:lnTo>
                    <a:pt x="184908" y="650977"/>
                  </a:lnTo>
                  <a:lnTo>
                    <a:pt x="171143" y="614333"/>
                  </a:lnTo>
                  <a:lnTo>
                    <a:pt x="157377" y="578150"/>
                  </a:lnTo>
                  <a:lnTo>
                    <a:pt x="118542" y="474063"/>
                  </a:lnTo>
                  <a:lnTo>
                    <a:pt x="94857" y="407312"/>
                  </a:lnTo>
                  <a:lnTo>
                    <a:pt x="85244" y="375552"/>
                  </a:lnTo>
                  <a:lnTo>
                    <a:pt x="65096" y="311107"/>
                  </a:lnTo>
                  <a:lnTo>
                    <a:pt x="55484" y="279347"/>
                  </a:lnTo>
                  <a:lnTo>
                    <a:pt x="42564" y="233590"/>
                  </a:lnTo>
                  <a:lnTo>
                    <a:pt x="16725" y="142999"/>
                  </a:lnTo>
                  <a:lnTo>
                    <a:pt x="3806" y="97242"/>
                  </a:lnTo>
                  <a:lnTo>
                    <a:pt x="0" y="66366"/>
                  </a:lnTo>
                  <a:lnTo>
                    <a:pt x="2883" y="27415"/>
                  </a:lnTo>
                  <a:lnTo>
                    <a:pt x="17302" y="0"/>
                  </a:lnTo>
                  <a:lnTo>
                    <a:pt x="48101" y="3729"/>
                  </a:lnTo>
                  <a:lnTo>
                    <a:pt x="59713" y="14688"/>
                  </a:lnTo>
                  <a:lnTo>
                    <a:pt x="69018" y="30491"/>
                  </a:lnTo>
                  <a:lnTo>
                    <a:pt x="76478" y="47679"/>
                  </a:lnTo>
                  <a:lnTo>
                    <a:pt x="82553" y="62790"/>
                  </a:lnTo>
                  <a:lnTo>
                    <a:pt x="103239" y="110777"/>
                  </a:lnTo>
                  <a:lnTo>
                    <a:pt x="145535" y="206751"/>
                  </a:lnTo>
                  <a:lnTo>
                    <a:pt x="166221" y="254738"/>
                  </a:lnTo>
                  <a:lnTo>
                    <a:pt x="171912" y="268388"/>
                  </a:lnTo>
                  <a:lnTo>
                    <a:pt x="178525" y="284576"/>
                  </a:lnTo>
                  <a:lnTo>
                    <a:pt x="186984" y="299380"/>
                  </a:lnTo>
                  <a:lnTo>
                    <a:pt x="198212" y="308877"/>
                  </a:lnTo>
                  <a:lnTo>
                    <a:pt x="210977" y="312184"/>
                  </a:lnTo>
                  <a:lnTo>
                    <a:pt x="220974" y="309493"/>
                  </a:lnTo>
                  <a:lnTo>
                    <a:pt x="230049" y="304032"/>
                  </a:lnTo>
                  <a:lnTo>
                    <a:pt x="240046" y="299034"/>
                  </a:lnTo>
                  <a:lnTo>
                    <a:pt x="257925" y="292382"/>
                  </a:lnTo>
                  <a:lnTo>
                    <a:pt x="272344" y="295650"/>
                  </a:lnTo>
                  <a:lnTo>
                    <a:pt x="285379" y="304917"/>
                  </a:lnTo>
                  <a:lnTo>
                    <a:pt x="299106" y="316260"/>
                  </a:lnTo>
                  <a:lnTo>
                    <a:pt x="312717" y="321989"/>
                  </a:lnTo>
                  <a:lnTo>
                    <a:pt x="324945" y="319644"/>
                  </a:lnTo>
                  <a:lnTo>
                    <a:pt x="337172" y="313145"/>
                  </a:lnTo>
                  <a:lnTo>
                    <a:pt x="350783" y="306416"/>
                  </a:lnTo>
                  <a:lnTo>
                    <a:pt x="369393" y="300918"/>
                  </a:lnTo>
                  <a:lnTo>
                    <a:pt x="383389" y="308570"/>
                  </a:lnTo>
                  <a:lnTo>
                    <a:pt x="396462" y="321297"/>
                  </a:lnTo>
                  <a:lnTo>
                    <a:pt x="412304" y="331025"/>
                  </a:lnTo>
                  <a:lnTo>
                    <a:pt x="429607" y="331833"/>
                  </a:lnTo>
                  <a:lnTo>
                    <a:pt x="445525" y="328257"/>
                  </a:lnTo>
                  <a:lnTo>
                    <a:pt x="461444" y="327911"/>
                  </a:lnTo>
                  <a:lnTo>
                    <a:pt x="478746" y="338408"/>
                  </a:lnTo>
                  <a:lnTo>
                    <a:pt x="493204" y="350789"/>
                  </a:lnTo>
                  <a:lnTo>
                    <a:pt x="507661" y="354403"/>
                  </a:lnTo>
                  <a:lnTo>
                    <a:pt x="574680" y="383703"/>
                  </a:lnTo>
                  <a:lnTo>
                    <a:pt x="601480" y="434382"/>
                  </a:lnTo>
                  <a:lnTo>
                    <a:pt x="622282" y="490597"/>
                  </a:lnTo>
                  <a:lnTo>
                    <a:pt x="638700" y="535277"/>
                  </a:lnTo>
                  <a:lnTo>
                    <a:pt x="646181" y="575774"/>
                  </a:lnTo>
                  <a:lnTo>
                    <a:pt x="644213" y="623003"/>
                  </a:lnTo>
                  <a:lnTo>
                    <a:pt x="640472" y="671885"/>
                  </a:lnTo>
                  <a:lnTo>
                    <a:pt x="642638" y="717343"/>
                  </a:lnTo>
                  <a:lnTo>
                    <a:pt x="658387" y="754295"/>
                  </a:lnTo>
                  <a:lnTo>
                    <a:pt x="669269" y="767522"/>
                  </a:lnTo>
                  <a:lnTo>
                    <a:pt x="680842" y="786286"/>
                  </a:lnTo>
                  <a:lnTo>
                    <a:pt x="700260" y="823507"/>
                  </a:lnTo>
                  <a:lnTo>
                    <a:pt x="734673" y="892104"/>
                  </a:lnTo>
                  <a:lnTo>
                    <a:pt x="476286" y="1027452"/>
                  </a:lnTo>
                  <a:close/>
                </a:path>
              </a:pathLst>
            </a:custGeom>
            <a:solidFill>
              <a:srgbClr val="F7B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3803857" y="8876507"/>
              <a:ext cx="64135" cy="52069"/>
            </a:xfrm>
            <a:custGeom>
              <a:avLst/>
              <a:gdLst/>
              <a:ahLst/>
              <a:cxnLst/>
              <a:rect l="l" t="t" r="r" b="b"/>
              <a:pathLst>
                <a:path w="64135" h="52070">
                  <a:moveTo>
                    <a:pt x="19686" y="51678"/>
                  </a:moveTo>
                  <a:lnTo>
                    <a:pt x="12457" y="49678"/>
                  </a:lnTo>
                  <a:lnTo>
                    <a:pt x="7997" y="44910"/>
                  </a:lnTo>
                  <a:lnTo>
                    <a:pt x="4460" y="33683"/>
                  </a:lnTo>
                  <a:lnTo>
                    <a:pt x="0" y="12304"/>
                  </a:lnTo>
                  <a:lnTo>
                    <a:pt x="5306" y="7267"/>
                  </a:lnTo>
                  <a:lnTo>
                    <a:pt x="12919" y="3383"/>
                  </a:lnTo>
                  <a:lnTo>
                    <a:pt x="21455" y="884"/>
                  </a:lnTo>
                  <a:lnTo>
                    <a:pt x="29529" y="0"/>
                  </a:lnTo>
                  <a:lnTo>
                    <a:pt x="34451" y="0"/>
                  </a:lnTo>
                  <a:lnTo>
                    <a:pt x="36912" y="2460"/>
                  </a:lnTo>
                  <a:lnTo>
                    <a:pt x="46332" y="10035"/>
                  </a:lnTo>
                  <a:lnTo>
                    <a:pt x="53215" y="20609"/>
                  </a:lnTo>
                  <a:lnTo>
                    <a:pt x="58713" y="32568"/>
                  </a:lnTo>
                  <a:lnTo>
                    <a:pt x="63981" y="44295"/>
                  </a:lnTo>
                  <a:lnTo>
                    <a:pt x="59136" y="45795"/>
                  </a:lnTo>
                  <a:lnTo>
                    <a:pt x="47370" y="48909"/>
                  </a:lnTo>
                  <a:lnTo>
                    <a:pt x="32836" y="51562"/>
                  </a:lnTo>
                  <a:lnTo>
                    <a:pt x="19686" y="51678"/>
                  </a:lnTo>
                  <a:close/>
                </a:path>
              </a:pathLst>
            </a:custGeom>
            <a:solidFill>
              <a:srgbClr val="FFD7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3887520" y="9176740"/>
              <a:ext cx="443230" cy="553720"/>
            </a:xfrm>
            <a:custGeom>
              <a:avLst/>
              <a:gdLst/>
              <a:ahLst/>
              <a:cxnLst/>
              <a:rect l="l" t="t" r="r" b="b"/>
              <a:pathLst>
                <a:path w="443229" h="553720">
                  <a:moveTo>
                    <a:pt x="368" y="106870"/>
                  </a:moveTo>
                  <a:lnTo>
                    <a:pt x="0" y="103352"/>
                  </a:lnTo>
                  <a:lnTo>
                    <a:pt x="0" y="105816"/>
                  </a:lnTo>
                  <a:lnTo>
                    <a:pt x="368" y="106870"/>
                  </a:lnTo>
                  <a:close/>
                </a:path>
                <a:path w="443229" h="553720">
                  <a:moveTo>
                    <a:pt x="150114" y="39370"/>
                  </a:moveTo>
                  <a:lnTo>
                    <a:pt x="149961" y="21450"/>
                  </a:lnTo>
                  <a:lnTo>
                    <a:pt x="148882" y="14147"/>
                  </a:lnTo>
                  <a:lnTo>
                    <a:pt x="145961" y="9613"/>
                  </a:lnTo>
                  <a:lnTo>
                    <a:pt x="140271" y="0"/>
                  </a:lnTo>
                  <a:lnTo>
                    <a:pt x="131724" y="5651"/>
                  </a:lnTo>
                  <a:lnTo>
                    <a:pt x="123659" y="10147"/>
                  </a:lnTo>
                  <a:lnTo>
                    <a:pt x="114655" y="11417"/>
                  </a:lnTo>
                  <a:lnTo>
                    <a:pt x="103352" y="7378"/>
                  </a:lnTo>
                  <a:lnTo>
                    <a:pt x="129006" y="59093"/>
                  </a:lnTo>
                  <a:lnTo>
                    <a:pt x="142417" y="79667"/>
                  </a:lnTo>
                  <a:lnTo>
                    <a:pt x="147993" y="72097"/>
                  </a:lnTo>
                  <a:lnTo>
                    <a:pt x="150114" y="39370"/>
                  </a:lnTo>
                  <a:close/>
                </a:path>
                <a:path w="443229" h="553720">
                  <a:moveTo>
                    <a:pt x="214096" y="553694"/>
                  </a:moveTo>
                  <a:lnTo>
                    <a:pt x="209981" y="547738"/>
                  </a:lnTo>
                  <a:lnTo>
                    <a:pt x="205168" y="541083"/>
                  </a:lnTo>
                  <a:lnTo>
                    <a:pt x="199898" y="533971"/>
                  </a:lnTo>
                  <a:lnTo>
                    <a:pt x="169456" y="493293"/>
                  </a:lnTo>
                  <a:lnTo>
                    <a:pt x="144259" y="459257"/>
                  </a:lnTo>
                  <a:lnTo>
                    <a:pt x="121386" y="423849"/>
                  </a:lnTo>
                  <a:lnTo>
                    <a:pt x="103352" y="386359"/>
                  </a:lnTo>
                  <a:lnTo>
                    <a:pt x="90055" y="349478"/>
                  </a:lnTo>
                  <a:lnTo>
                    <a:pt x="76288" y="312839"/>
                  </a:lnTo>
                  <a:lnTo>
                    <a:pt x="62522" y="276656"/>
                  </a:lnTo>
                  <a:lnTo>
                    <a:pt x="23685" y="172567"/>
                  </a:lnTo>
                  <a:lnTo>
                    <a:pt x="368" y="106870"/>
                  </a:lnTo>
                  <a:lnTo>
                    <a:pt x="17526" y="271919"/>
                  </a:lnTo>
                  <a:lnTo>
                    <a:pt x="22148" y="314985"/>
                  </a:lnTo>
                  <a:lnTo>
                    <a:pt x="35026" y="352361"/>
                  </a:lnTo>
                  <a:lnTo>
                    <a:pt x="58750" y="386969"/>
                  </a:lnTo>
                  <a:lnTo>
                    <a:pt x="87553" y="418807"/>
                  </a:lnTo>
                  <a:lnTo>
                    <a:pt x="115658" y="447878"/>
                  </a:lnTo>
                  <a:lnTo>
                    <a:pt x="133108" y="467525"/>
                  </a:lnTo>
                  <a:lnTo>
                    <a:pt x="166725" y="503555"/>
                  </a:lnTo>
                  <a:lnTo>
                    <a:pt x="214096" y="553694"/>
                  </a:lnTo>
                  <a:close/>
                </a:path>
                <a:path w="443229" h="553720">
                  <a:moveTo>
                    <a:pt x="278066" y="63982"/>
                  </a:moveTo>
                  <a:lnTo>
                    <a:pt x="276377" y="43637"/>
                  </a:lnTo>
                  <a:lnTo>
                    <a:pt x="271919" y="26758"/>
                  </a:lnTo>
                  <a:lnTo>
                    <a:pt x="265620" y="13106"/>
                  </a:lnTo>
                  <a:lnTo>
                    <a:pt x="258381" y="2463"/>
                  </a:lnTo>
                  <a:lnTo>
                    <a:pt x="258381" y="4927"/>
                  </a:lnTo>
                  <a:lnTo>
                    <a:pt x="255930" y="4927"/>
                  </a:lnTo>
                  <a:lnTo>
                    <a:pt x="247472" y="8953"/>
                  </a:lnTo>
                  <a:lnTo>
                    <a:pt x="239928" y="13220"/>
                  </a:lnTo>
                  <a:lnTo>
                    <a:pt x="232397" y="17030"/>
                  </a:lnTo>
                  <a:lnTo>
                    <a:pt x="223939" y="19685"/>
                  </a:lnTo>
                  <a:lnTo>
                    <a:pt x="238620" y="44259"/>
                  </a:lnTo>
                  <a:lnTo>
                    <a:pt x="256540" y="68592"/>
                  </a:lnTo>
                  <a:lnTo>
                    <a:pt x="271691" y="79552"/>
                  </a:lnTo>
                  <a:lnTo>
                    <a:pt x="278066" y="63982"/>
                  </a:lnTo>
                  <a:close/>
                </a:path>
                <a:path w="443229" h="553720">
                  <a:moveTo>
                    <a:pt x="367588" y="69977"/>
                  </a:moveTo>
                  <a:lnTo>
                    <a:pt x="367284" y="55372"/>
                  </a:lnTo>
                  <a:lnTo>
                    <a:pt x="364197" y="40754"/>
                  </a:lnTo>
                  <a:lnTo>
                    <a:pt x="359283" y="27063"/>
                  </a:lnTo>
                  <a:lnTo>
                    <a:pt x="351472" y="26797"/>
                  </a:lnTo>
                  <a:lnTo>
                    <a:pt x="342976" y="28613"/>
                  </a:lnTo>
                  <a:lnTo>
                    <a:pt x="334022" y="30873"/>
                  </a:lnTo>
                  <a:lnTo>
                    <a:pt x="324827" y="31991"/>
                  </a:lnTo>
                  <a:lnTo>
                    <a:pt x="332359" y="56680"/>
                  </a:lnTo>
                  <a:lnTo>
                    <a:pt x="342671" y="78130"/>
                  </a:lnTo>
                  <a:lnTo>
                    <a:pt x="353898" y="89433"/>
                  </a:lnTo>
                  <a:lnTo>
                    <a:pt x="364197" y="83667"/>
                  </a:lnTo>
                  <a:lnTo>
                    <a:pt x="367588" y="69977"/>
                  </a:lnTo>
                  <a:close/>
                </a:path>
                <a:path w="443229" h="553720">
                  <a:moveTo>
                    <a:pt x="442950" y="59055"/>
                  </a:moveTo>
                  <a:lnTo>
                    <a:pt x="440486" y="54140"/>
                  </a:lnTo>
                  <a:lnTo>
                    <a:pt x="431685" y="53060"/>
                  </a:lnTo>
                  <a:lnTo>
                    <a:pt x="415912" y="52755"/>
                  </a:lnTo>
                  <a:lnTo>
                    <a:pt x="408495" y="51676"/>
                  </a:lnTo>
                  <a:lnTo>
                    <a:pt x="430644" y="110744"/>
                  </a:lnTo>
                  <a:lnTo>
                    <a:pt x="437756" y="112890"/>
                  </a:lnTo>
                  <a:lnTo>
                    <a:pt x="441413" y="109512"/>
                  </a:lnTo>
                  <a:lnTo>
                    <a:pt x="442760" y="96901"/>
                  </a:lnTo>
                  <a:lnTo>
                    <a:pt x="442950" y="71361"/>
                  </a:lnTo>
                  <a:lnTo>
                    <a:pt x="442950" y="59055"/>
                  </a:lnTo>
                  <a:close/>
                </a:path>
              </a:pathLst>
            </a:custGeom>
            <a:solidFill>
              <a:srgbClr val="F4AA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236964" y="9774725"/>
              <a:ext cx="581025" cy="352425"/>
            </a:xfrm>
            <a:custGeom>
              <a:avLst/>
              <a:gdLst/>
              <a:ahLst/>
              <a:cxnLst/>
              <a:rect l="l" t="t" r="r" b="b"/>
              <a:pathLst>
                <a:path w="581025" h="352425">
                  <a:moveTo>
                    <a:pt x="580756" y="351904"/>
                  </a:moveTo>
                  <a:lnTo>
                    <a:pt x="78746" y="351904"/>
                  </a:lnTo>
                  <a:lnTo>
                    <a:pt x="0" y="226400"/>
                  </a:lnTo>
                  <a:lnTo>
                    <a:pt x="36912" y="204252"/>
                  </a:lnTo>
                  <a:lnTo>
                    <a:pt x="339594" y="14765"/>
                  </a:lnTo>
                  <a:lnTo>
                    <a:pt x="361742" y="0"/>
                  </a:lnTo>
                  <a:lnTo>
                    <a:pt x="580756" y="351904"/>
                  </a:lnTo>
                  <a:close/>
                </a:path>
              </a:pathLst>
            </a:custGeom>
            <a:solidFill>
              <a:srgbClr val="0C5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214816" y="9698438"/>
              <a:ext cx="361950" cy="280670"/>
            </a:xfrm>
            <a:custGeom>
              <a:avLst/>
              <a:gdLst/>
              <a:ahLst/>
              <a:cxnLst/>
              <a:rect l="l" t="t" r="r" b="b"/>
              <a:pathLst>
                <a:path w="361950" h="280670">
                  <a:moveTo>
                    <a:pt x="59059" y="280539"/>
                  </a:moveTo>
                  <a:lnTo>
                    <a:pt x="0" y="189487"/>
                  </a:lnTo>
                  <a:lnTo>
                    <a:pt x="305143" y="0"/>
                  </a:lnTo>
                  <a:lnTo>
                    <a:pt x="361742" y="91052"/>
                  </a:lnTo>
                  <a:lnTo>
                    <a:pt x="59059" y="280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3545470" y="8652568"/>
              <a:ext cx="297815" cy="125730"/>
            </a:xfrm>
            <a:custGeom>
              <a:avLst/>
              <a:gdLst/>
              <a:ahLst/>
              <a:cxnLst/>
              <a:rect l="l" t="t" r="r" b="b"/>
              <a:pathLst>
                <a:path w="297814" h="125729">
                  <a:moveTo>
                    <a:pt x="290378" y="125504"/>
                  </a:moveTo>
                  <a:lnTo>
                    <a:pt x="7382" y="125504"/>
                  </a:lnTo>
                  <a:lnTo>
                    <a:pt x="0" y="120582"/>
                  </a:lnTo>
                  <a:lnTo>
                    <a:pt x="0" y="7382"/>
                  </a:lnTo>
                  <a:lnTo>
                    <a:pt x="7382" y="0"/>
                  </a:lnTo>
                  <a:lnTo>
                    <a:pt x="290378" y="0"/>
                  </a:lnTo>
                  <a:lnTo>
                    <a:pt x="297760" y="7382"/>
                  </a:lnTo>
                  <a:lnTo>
                    <a:pt x="297760" y="110739"/>
                  </a:lnTo>
                  <a:lnTo>
                    <a:pt x="297760" y="120582"/>
                  </a:lnTo>
                  <a:lnTo>
                    <a:pt x="290378" y="125504"/>
                  </a:lnTo>
                  <a:close/>
                </a:path>
              </a:pathLst>
            </a:custGeom>
            <a:solidFill>
              <a:srgbClr val="FDC0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545471" y="8716550"/>
              <a:ext cx="297815" cy="61594"/>
            </a:xfrm>
            <a:custGeom>
              <a:avLst/>
              <a:gdLst/>
              <a:ahLst/>
              <a:cxnLst/>
              <a:rect l="l" t="t" r="r" b="b"/>
              <a:pathLst>
                <a:path w="297814" h="61595">
                  <a:moveTo>
                    <a:pt x="290385" y="61523"/>
                  </a:moveTo>
                  <a:lnTo>
                    <a:pt x="7378" y="61523"/>
                  </a:lnTo>
                  <a:lnTo>
                    <a:pt x="0" y="56596"/>
                  </a:lnTo>
                  <a:lnTo>
                    <a:pt x="0" y="0"/>
                  </a:lnTo>
                  <a:lnTo>
                    <a:pt x="297764" y="0"/>
                  </a:lnTo>
                  <a:lnTo>
                    <a:pt x="297764" y="56596"/>
                  </a:lnTo>
                  <a:lnTo>
                    <a:pt x="290385" y="61523"/>
                  </a:lnTo>
                  <a:close/>
                </a:path>
              </a:pathLst>
            </a:custGeom>
            <a:solidFill>
              <a:srgbClr val="FB9F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3545473" y="8652568"/>
              <a:ext cx="297815" cy="125730"/>
            </a:xfrm>
            <a:custGeom>
              <a:avLst/>
              <a:gdLst/>
              <a:ahLst/>
              <a:cxnLst/>
              <a:rect l="l" t="t" r="r" b="b"/>
              <a:pathLst>
                <a:path w="297814" h="125729">
                  <a:moveTo>
                    <a:pt x="290375" y="125504"/>
                  </a:moveTo>
                  <a:lnTo>
                    <a:pt x="7379" y="125504"/>
                  </a:lnTo>
                  <a:lnTo>
                    <a:pt x="3" y="120582"/>
                  </a:lnTo>
                  <a:lnTo>
                    <a:pt x="0" y="7382"/>
                  </a:lnTo>
                  <a:lnTo>
                    <a:pt x="7379" y="0"/>
                  </a:lnTo>
                  <a:lnTo>
                    <a:pt x="290375" y="0"/>
                  </a:lnTo>
                  <a:lnTo>
                    <a:pt x="297757" y="7382"/>
                  </a:lnTo>
                  <a:lnTo>
                    <a:pt x="297757" y="120582"/>
                  </a:lnTo>
                  <a:lnTo>
                    <a:pt x="290375" y="125504"/>
                  </a:lnTo>
                  <a:close/>
                </a:path>
              </a:pathLst>
            </a:custGeom>
            <a:solidFill>
              <a:srgbClr val="FDC0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2918459" y="9101328"/>
              <a:ext cx="521334" cy="117475"/>
            </a:xfrm>
            <a:custGeom>
              <a:avLst/>
              <a:gdLst/>
              <a:ahLst/>
              <a:cxnLst/>
              <a:rect l="l" t="t" r="r" b="b"/>
              <a:pathLst>
                <a:path w="521335" h="117475">
                  <a:moveTo>
                    <a:pt x="521208" y="0"/>
                  </a:moveTo>
                  <a:lnTo>
                    <a:pt x="0" y="0"/>
                  </a:lnTo>
                  <a:lnTo>
                    <a:pt x="0" y="117348"/>
                  </a:lnTo>
                  <a:lnTo>
                    <a:pt x="521208" y="11734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7169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2947416" y="9119616"/>
              <a:ext cx="464820" cy="81280"/>
            </a:xfrm>
            <a:custGeom>
              <a:avLst/>
              <a:gdLst/>
              <a:ahLst/>
              <a:cxnLst/>
              <a:rect l="l" t="t" r="r" b="b"/>
              <a:pathLst>
                <a:path w="464820" h="81279">
                  <a:moveTo>
                    <a:pt x="13716" y="0"/>
                  </a:moveTo>
                  <a:lnTo>
                    <a:pt x="0" y="0"/>
                  </a:lnTo>
                  <a:lnTo>
                    <a:pt x="0" y="80784"/>
                  </a:lnTo>
                  <a:lnTo>
                    <a:pt x="13716" y="80784"/>
                  </a:lnTo>
                  <a:lnTo>
                    <a:pt x="13716" y="0"/>
                  </a:lnTo>
                  <a:close/>
                </a:path>
                <a:path w="464820" h="81279">
                  <a:moveTo>
                    <a:pt x="38100" y="0"/>
                  </a:moveTo>
                  <a:lnTo>
                    <a:pt x="28956" y="0"/>
                  </a:lnTo>
                  <a:lnTo>
                    <a:pt x="28956" y="80772"/>
                  </a:lnTo>
                  <a:lnTo>
                    <a:pt x="38100" y="80772"/>
                  </a:lnTo>
                  <a:lnTo>
                    <a:pt x="38100" y="0"/>
                  </a:lnTo>
                  <a:close/>
                </a:path>
                <a:path w="464820" h="81279">
                  <a:moveTo>
                    <a:pt x="434340" y="0"/>
                  </a:moveTo>
                  <a:lnTo>
                    <a:pt x="425196" y="0"/>
                  </a:lnTo>
                  <a:lnTo>
                    <a:pt x="425196" y="80772"/>
                  </a:lnTo>
                  <a:lnTo>
                    <a:pt x="434340" y="80772"/>
                  </a:lnTo>
                  <a:lnTo>
                    <a:pt x="434340" y="0"/>
                  </a:lnTo>
                  <a:close/>
                </a:path>
                <a:path w="464820" h="81279">
                  <a:moveTo>
                    <a:pt x="464820" y="0"/>
                  </a:moveTo>
                  <a:lnTo>
                    <a:pt x="449580" y="0"/>
                  </a:lnTo>
                  <a:lnTo>
                    <a:pt x="449580" y="80784"/>
                  </a:lnTo>
                  <a:lnTo>
                    <a:pt x="464820" y="80784"/>
                  </a:lnTo>
                  <a:lnTo>
                    <a:pt x="464820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093720" y="9134856"/>
              <a:ext cx="170815" cy="50800"/>
            </a:xfrm>
            <a:custGeom>
              <a:avLst/>
              <a:gdLst/>
              <a:ahLst/>
              <a:cxnLst/>
              <a:rect l="l" t="t" r="r" b="b"/>
              <a:pathLst>
                <a:path w="170814" h="50800">
                  <a:moveTo>
                    <a:pt x="170688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170688" y="50291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847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2918460" y="9159239"/>
              <a:ext cx="521334" cy="59690"/>
            </a:xfrm>
            <a:custGeom>
              <a:avLst/>
              <a:gdLst/>
              <a:ahLst/>
              <a:cxnLst/>
              <a:rect l="l" t="t" r="r" b="b"/>
              <a:pathLst>
                <a:path w="521335" h="59690">
                  <a:moveTo>
                    <a:pt x="521208" y="0"/>
                  </a:moveTo>
                  <a:lnTo>
                    <a:pt x="493280" y="0"/>
                  </a:lnTo>
                  <a:lnTo>
                    <a:pt x="493280" y="26670"/>
                  </a:lnTo>
                  <a:lnTo>
                    <a:pt x="493280" y="40640"/>
                  </a:lnTo>
                  <a:lnTo>
                    <a:pt x="478053" y="40640"/>
                  </a:lnTo>
                  <a:lnTo>
                    <a:pt x="478053" y="26670"/>
                  </a:lnTo>
                  <a:lnTo>
                    <a:pt x="478053" y="0"/>
                  </a:lnTo>
                  <a:lnTo>
                    <a:pt x="463245" y="0"/>
                  </a:lnTo>
                  <a:lnTo>
                    <a:pt x="463245" y="26670"/>
                  </a:lnTo>
                  <a:lnTo>
                    <a:pt x="463245" y="40640"/>
                  </a:lnTo>
                  <a:lnTo>
                    <a:pt x="453936" y="40640"/>
                  </a:lnTo>
                  <a:lnTo>
                    <a:pt x="453936" y="26670"/>
                  </a:lnTo>
                  <a:lnTo>
                    <a:pt x="453936" y="0"/>
                  </a:lnTo>
                  <a:lnTo>
                    <a:pt x="346481" y="0"/>
                  </a:lnTo>
                  <a:lnTo>
                    <a:pt x="346481" y="26670"/>
                  </a:lnTo>
                  <a:lnTo>
                    <a:pt x="174726" y="26670"/>
                  </a:lnTo>
                  <a:lnTo>
                    <a:pt x="174726" y="0"/>
                  </a:lnTo>
                  <a:lnTo>
                    <a:pt x="67271" y="0"/>
                  </a:lnTo>
                  <a:lnTo>
                    <a:pt x="67271" y="26670"/>
                  </a:lnTo>
                  <a:lnTo>
                    <a:pt x="67271" y="40640"/>
                  </a:lnTo>
                  <a:lnTo>
                    <a:pt x="58381" y="40640"/>
                  </a:lnTo>
                  <a:lnTo>
                    <a:pt x="58381" y="26670"/>
                  </a:lnTo>
                  <a:lnTo>
                    <a:pt x="58381" y="0"/>
                  </a:lnTo>
                  <a:lnTo>
                    <a:pt x="43154" y="0"/>
                  </a:lnTo>
                  <a:lnTo>
                    <a:pt x="43154" y="26670"/>
                  </a:lnTo>
                  <a:lnTo>
                    <a:pt x="43154" y="40640"/>
                  </a:lnTo>
                  <a:lnTo>
                    <a:pt x="28346" y="40640"/>
                  </a:lnTo>
                  <a:lnTo>
                    <a:pt x="28346" y="26670"/>
                  </a:lnTo>
                  <a:lnTo>
                    <a:pt x="28346" y="0"/>
                  </a:lnTo>
                  <a:lnTo>
                    <a:pt x="0" y="0"/>
                  </a:lnTo>
                  <a:lnTo>
                    <a:pt x="0" y="26670"/>
                  </a:lnTo>
                  <a:lnTo>
                    <a:pt x="0" y="40640"/>
                  </a:lnTo>
                  <a:lnTo>
                    <a:pt x="0" y="59690"/>
                  </a:lnTo>
                  <a:lnTo>
                    <a:pt x="521208" y="59690"/>
                  </a:lnTo>
                  <a:lnTo>
                    <a:pt x="521208" y="40640"/>
                  </a:lnTo>
                  <a:lnTo>
                    <a:pt x="521208" y="26670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5D57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2947416" y="9159239"/>
              <a:ext cx="464820" cy="41275"/>
            </a:xfrm>
            <a:custGeom>
              <a:avLst/>
              <a:gdLst/>
              <a:ahLst/>
              <a:cxnLst/>
              <a:rect l="l" t="t" r="r" b="b"/>
              <a:pathLst>
                <a:path w="464820" h="41275">
                  <a:moveTo>
                    <a:pt x="13716" y="0"/>
                  </a:moveTo>
                  <a:lnTo>
                    <a:pt x="0" y="0"/>
                  </a:lnTo>
                  <a:lnTo>
                    <a:pt x="0" y="41160"/>
                  </a:lnTo>
                  <a:lnTo>
                    <a:pt x="13716" y="41160"/>
                  </a:lnTo>
                  <a:lnTo>
                    <a:pt x="13716" y="0"/>
                  </a:lnTo>
                  <a:close/>
                </a:path>
                <a:path w="464820" h="41275">
                  <a:moveTo>
                    <a:pt x="38100" y="0"/>
                  </a:moveTo>
                  <a:lnTo>
                    <a:pt x="28956" y="0"/>
                  </a:lnTo>
                  <a:lnTo>
                    <a:pt x="28956" y="41148"/>
                  </a:lnTo>
                  <a:lnTo>
                    <a:pt x="38100" y="41148"/>
                  </a:lnTo>
                  <a:lnTo>
                    <a:pt x="38100" y="0"/>
                  </a:lnTo>
                  <a:close/>
                </a:path>
                <a:path w="464820" h="41275">
                  <a:moveTo>
                    <a:pt x="434340" y="0"/>
                  </a:moveTo>
                  <a:lnTo>
                    <a:pt x="425196" y="0"/>
                  </a:lnTo>
                  <a:lnTo>
                    <a:pt x="425196" y="41148"/>
                  </a:lnTo>
                  <a:lnTo>
                    <a:pt x="434340" y="41148"/>
                  </a:lnTo>
                  <a:lnTo>
                    <a:pt x="434340" y="0"/>
                  </a:lnTo>
                  <a:close/>
                </a:path>
                <a:path w="464820" h="41275">
                  <a:moveTo>
                    <a:pt x="464820" y="0"/>
                  </a:moveTo>
                  <a:lnTo>
                    <a:pt x="449580" y="0"/>
                  </a:lnTo>
                  <a:lnTo>
                    <a:pt x="449580" y="41160"/>
                  </a:lnTo>
                  <a:lnTo>
                    <a:pt x="464820" y="41160"/>
                  </a:lnTo>
                  <a:lnTo>
                    <a:pt x="464820" y="0"/>
                  </a:lnTo>
                  <a:close/>
                </a:path>
              </a:pathLst>
            </a:custGeom>
            <a:solidFill>
              <a:srgbClr val="BDB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093720" y="9159240"/>
              <a:ext cx="170815" cy="26034"/>
            </a:xfrm>
            <a:custGeom>
              <a:avLst/>
              <a:gdLst/>
              <a:ahLst/>
              <a:cxnLst/>
              <a:rect l="l" t="t" r="r" b="b"/>
              <a:pathLst>
                <a:path w="170814" h="26034">
                  <a:moveTo>
                    <a:pt x="17068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170688" y="2590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6C65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897111" y="8985503"/>
              <a:ext cx="563880" cy="116205"/>
            </a:xfrm>
            <a:custGeom>
              <a:avLst/>
              <a:gdLst/>
              <a:ahLst/>
              <a:cxnLst/>
              <a:rect l="l" t="t" r="r" b="b"/>
              <a:pathLst>
                <a:path w="563879" h="116204">
                  <a:moveTo>
                    <a:pt x="563880" y="57505"/>
                  </a:moveTo>
                  <a:lnTo>
                    <a:pt x="558406" y="35013"/>
                  </a:lnTo>
                  <a:lnTo>
                    <a:pt x="543407" y="16738"/>
                  </a:lnTo>
                  <a:lnTo>
                    <a:pt x="521055" y="4483"/>
                  </a:lnTo>
                  <a:lnTo>
                    <a:pt x="493522" y="0"/>
                  </a:lnTo>
                  <a:lnTo>
                    <a:pt x="230136" y="0"/>
                  </a:lnTo>
                  <a:lnTo>
                    <a:pt x="12" y="0"/>
                  </a:lnTo>
                  <a:lnTo>
                    <a:pt x="0" y="13970"/>
                  </a:lnTo>
                  <a:lnTo>
                    <a:pt x="23114" y="13970"/>
                  </a:lnTo>
                  <a:lnTo>
                    <a:pt x="23114" y="100215"/>
                  </a:lnTo>
                  <a:lnTo>
                    <a:pt x="0" y="100215"/>
                  </a:lnTo>
                  <a:lnTo>
                    <a:pt x="0" y="115824"/>
                  </a:lnTo>
                  <a:lnTo>
                    <a:pt x="493522" y="115824"/>
                  </a:lnTo>
                  <a:lnTo>
                    <a:pt x="521055" y="111226"/>
                  </a:lnTo>
                  <a:lnTo>
                    <a:pt x="543407" y="98679"/>
                  </a:lnTo>
                  <a:lnTo>
                    <a:pt x="558406" y="80137"/>
                  </a:lnTo>
                  <a:lnTo>
                    <a:pt x="563880" y="57505"/>
                  </a:lnTo>
                  <a:close/>
                </a:path>
              </a:pathLst>
            </a:custGeom>
            <a:solidFill>
              <a:srgbClr val="034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2919983" y="8999220"/>
              <a:ext cx="523240" cy="86995"/>
            </a:xfrm>
            <a:custGeom>
              <a:avLst/>
              <a:gdLst/>
              <a:ahLst/>
              <a:cxnLst/>
              <a:rect l="l" t="t" r="r" b="b"/>
              <a:pathLst>
                <a:path w="523239" h="86995">
                  <a:moveTo>
                    <a:pt x="470458" y="0"/>
                  </a:moveTo>
                  <a:lnTo>
                    <a:pt x="0" y="0"/>
                  </a:lnTo>
                  <a:lnTo>
                    <a:pt x="0" y="86868"/>
                  </a:lnTo>
                  <a:lnTo>
                    <a:pt x="470458" y="86868"/>
                  </a:lnTo>
                  <a:lnTo>
                    <a:pt x="490922" y="83487"/>
                  </a:lnTo>
                  <a:lnTo>
                    <a:pt x="507525" y="74233"/>
                  </a:lnTo>
                  <a:lnTo>
                    <a:pt x="518663" y="60437"/>
                  </a:lnTo>
                  <a:lnTo>
                    <a:pt x="522731" y="43434"/>
                  </a:lnTo>
                  <a:lnTo>
                    <a:pt x="518663" y="26430"/>
                  </a:lnTo>
                  <a:lnTo>
                    <a:pt x="507525" y="12634"/>
                  </a:lnTo>
                  <a:lnTo>
                    <a:pt x="490922" y="3380"/>
                  </a:lnTo>
                  <a:lnTo>
                    <a:pt x="4704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2919983" y="8999220"/>
              <a:ext cx="231775" cy="86995"/>
            </a:xfrm>
            <a:custGeom>
              <a:avLst/>
              <a:gdLst/>
              <a:ahLst/>
              <a:cxnLst/>
              <a:rect l="l" t="t" r="r" b="b"/>
              <a:pathLst>
                <a:path w="231775" h="86995">
                  <a:moveTo>
                    <a:pt x="231648" y="0"/>
                  </a:moveTo>
                  <a:lnTo>
                    <a:pt x="0" y="0"/>
                  </a:lnTo>
                  <a:lnTo>
                    <a:pt x="0" y="86868"/>
                  </a:lnTo>
                  <a:lnTo>
                    <a:pt x="231648" y="86868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2897124" y="9043415"/>
              <a:ext cx="563880" cy="58419"/>
            </a:xfrm>
            <a:custGeom>
              <a:avLst/>
              <a:gdLst/>
              <a:ahLst/>
              <a:cxnLst/>
              <a:rect l="l" t="t" r="r" b="b"/>
              <a:pathLst>
                <a:path w="563879" h="58420">
                  <a:moveTo>
                    <a:pt x="563880" y="0"/>
                  </a:moveTo>
                  <a:lnTo>
                    <a:pt x="545833" y="0"/>
                  </a:lnTo>
                  <a:lnTo>
                    <a:pt x="541769" y="16611"/>
                  </a:lnTo>
                  <a:lnTo>
                    <a:pt x="530669" y="30086"/>
                  </a:lnTo>
                  <a:lnTo>
                    <a:pt x="514121" y="39128"/>
                  </a:lnTo>
                  <a:lnTo>
                    <a:pt x="493725" y="42418"/>
                  </a:lnTo>
                  <a:lnTo>
                    <a:pt x="230124" y="42418"/>
                  </a:lnTo>
                  <a:lnTo>
                    <a:pt x="230124" y="42672"/>
                  </a:lnTo>
                  <a:lnTo>
                    <a:pt x="0" y="42672"/>
                  </a:lnTo>
                  <a:lnTo>
                    <a:pt x="0" y="57912"/>
                  </a:lnTo>
                  <a:lnTo>
                    <a:pt x="230124" y="57912"/>
                  </a:lnTo>
                  <a:lnTo>
                    <a:pt x="493725" y="57912"/>
                  </a:lnTo>
                  <a:lnTo>
                    <a:pt x="521169" y="53340"/>
                  </a:lnTo>
                  <a:lnTo>
                    <a:pt x="543458" y="40894"/>
                  </a:lnTo>
                  <a:lnTo>
                    <a:pt x="558406" y="22479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023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3151187" y="9043416"/>
              <a:ext cx="292100" cy="43180"/>
            </a:xfrm>
            <a:custGeom>
              <a:avLst/>
              <a:gdLst/>
              <a:ahLst/>
              <a:cxnLst/>
              <a:rect l="l" t="t" r="r" b="b"/>
              <a:pathLst>
                <a:path w="292100" h="43179">
                  <a:moveTo>
                    <a:pt x="291528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39255" y="42672"/>
                  </a:lnTo>
                  <a:lnTo>
                    <a:pt x="259719" y="39351"/>
                  </a:lnTo>
                  <a:lnTo>
                    <a:pt x="276321" y="30260"/>
                  </a:lnTo>
                  <a:lnTo>
                    <a:pt x="287459" y="16708"/>
                  </a:lnTo>
                  <a:lnTo>
                    <a:pt x="291528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2919983" y="9043416"/>
              <a:ext cx="231775" cy="43180"/>
            </a:xfrm>
            <a:custGeom>
              <a:avLst/>
              <a:gdLst/>
              <a:ahLst/>
              <a:cxnLst/>
              <a:rect l="l" t="t" r="r" b="b"/>
              <a:pathLst>
                <a:path w="231775" h="43179">
                  <a:moveTo>
                    <a:pt x="231648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31648" y="42672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BDB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2941323" y="8868156"/>
              <a:ext cx="436245" cy="117475"/>
            </a:xfrm>
            <a:custGeom>
              <a:avLst/>
              <a:gdLst/>
              <a:ahLst/>
              <a:cxnLst/>
              <a:rect l="l" t="t" r="r" b="b"/>
              <a:pathLst>
                <a:path w="436245" h="117475">
                  <a:moveTo>
                    <a:pt x="435864" y="0"/>
                  </a:moveTo>
                  <a:lnTo>
                    <a:pt x="70459" y="0"/>
                  </a:lnTo>
                  <a:lnTo>
                    <a:pt x="42889" y="4537"/>
                  </a:lnTo>
                  <a:lnTo>
                    <a:pt x="20508" y="16954"/>
                  </a:lnTo>
                  <a:lnTo>
                    <a:pt x="5488" y="35458"/>
                  </a:lnTo>
                  <a:lnTo>
                    <a:pt x="0" y="58254"/>
                  </a:lnTo>
                  <a:lnTo>
                    <a:pt x="5488" y="81182"/>
                  </a:lnTo>
                  <a:lnTo>
                    <a:pt x="20508" y="99974"/>
                  </a:lnTo>
                  <a:lnTo>
                    <a:pt x="42889" y="112679"/>
                  </a:lnTo>
                  <a:lnTo>
                    <a:pt x="70459" y="117347"/>
                  </a:lnTo>
                  <a:lnTo>
                    <a:pt x="435864" y="117347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2959606" y="8883396"/>
              <a:ext cx="417830" cy="85725"/>
            </a:xfrm>
            <a:custGeom>
              <a:avLst/>
              <a:gdLst/>
              <a:ahLst/>
              <a:cxnLst/>
              <a:rect l="l" t="t" r="r" b="b"/>
              <a:pathLst>
                <a:path w="417829" h="85725">
                  <a:moveTo>
                    <a:pt x="417576" y="0"/>
                  </a:moveTo>
                  <a:lnTo>
                    <a:pt x="52324" y="0"/>
                  </a:lnTo>
                  <a:lnTo>
                    <a:pt x="31836" y="3320"/>
                  </a:lnTo>
                  <a:lnTo>
                    <a:pt x="15217" y="12411"/>
                  </a:lnTo>
                  <a:lnTo>
                    <a:pt x="4071" y="25963"/>
                  </a:lnTo>
                  <a:lnTo>
                    <a:pt x="0" y="42672"/>
                  </a:lnTo>
                  <a:lnTo>
                    <a:pt x="4071" y="59380"/>
                  </a:lnTo>
                  <a:lnTo>
                    <a:pt x="15217" y="72932"/>
                  </a:lnTo>
                  <a:lnTo>
                    <a:pt x="31836" y="82023"/>
                  </a:lnTo>
                  <a:lnTo>
                    <a:pt x="52324" y="85344"/>
                  </a:lnTo>
                  <a:lnTo>
                    <a:pt x="417576" y="85344"/>
                  </a:lnTo>
                  <a:lnTo>
                    <a:pt x="417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089148" y="8968740"/>
              <a:ext cx="288290" cy="17145"/>
            </a:xfrm>
            <a:custGeom>
              <a:avLst/>
              <a:gdLst/>
              <a:ahLst/>
              <a:cxnLst/>
              <a:rect l="l" t="t" r="r" b="b"/>
              <a:pathLst>
                <a:path w="288289" h="17145">
                  <a:moveTo>
                    <a:pt x="288036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288036" y="16764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089148" y="8926068"/>
              <a:ext cx="288290" cy="43180"/>
            </a:xfrm>
            <a:custGeom>
              <a:avLst/>
              <a:gdLst/>
              <a:ahLst/>
              <a:cxnLst/>
              <a:rect l="l" t="t" r="r" b="b"/>
              <a:pathLst>
                <a:path w="288289" h="43179">
                  <a:moveTo>
                    <a:pt x="288036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88036" y="4267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1323" y="8926068"/>
              <a:ext cx="147824" cy="10668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1196" y="8683754"/>
              <a:ext cx="72148" cy="18440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2590" y="8683754"/>
              <a:ext cx="72148" cy="184404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106167" y="8538974"/>
              <a:ext cx="132080" cy="266700"/>
            </a:xfrm>
            <a:custGeom>
              <a:avLst/>
              <a:gdLst/>
              <a:ahLst/>
              <a:cxnLst/>
              <a:rect l="l" t="t" r="r" b="b"/>
              <a:pathLst>
                <a:path w="132080" h="266700">
                  <a:moveTo>
                    <a:pt x="67047" y="0"/>
                  </a:moveTo>
                  <a:lnTo>
                    <a:pt x="65028" y="0"/>
                  </a:lnTo>
                  <a:lnTo>
                    <a:pt x="63021" y="825"/>
                  </a:lnTo>
                  <a:lnTo>
                    <a:pt x="34119" y="27890"/>
                  </a:lnTo>
                  <a:lnTo>
                    <a:pt x="3457" y="91989"/>
                  </a:lnTo>
                  <a:lnTo>
                    <a:pt x="0" y="139229"/>
                  </a:lnTo>
                  <a:lnTo>
                    <a:pt x="11143" y="197292"/>
                  </a:lnTo>
                  <a:lnTo>
                    <a:pt x="41901" y="266700"/>
                  </a:lnTo>
                  <a:lnTo>
                    <a:pt x="90174" y="266700"/>
                  </a:lnTo>
                  <a:lnTo>
                    <a:pt x="120928" y="197292"/>
                  </a:lnTo>
                  <a:lnTo>
                    <a:pt x="132070" y="139229"/>
                  </a:lnTo>
                  <a:lnTo>
                    <a:pt x="128613" y="91989"/>
                  </a:lnTo>
                  <a:lnTo>
                    <a:pt x="115570" y="55050"/>
                  </a:lnTo>
                  <a:lnTo>
                    <a:pt x="80777" y="9989"/>
                  </a:lnTo>
                  <a:lnTo>
                    <a:pt x="67047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4199" y="8538975"/>
              <a:ext cx="161544" cy="32918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3172965" y="8540496"/>
              <a:ext cx="65405" cy="265430"/>
            </a:xfrm>
            <a:custGeom>
              <a:avLst/>
              <a:gdLst/>
              <a:ahLst/>
              <a:cxnLst/>
              <a:rect l="l" t="t" r="r" b="b"/>
              <a:pathLst>
                <a:path w="65405" h="265429">
                  <a:moveTo>
                    <a:pt x="44992" y="46266"/>
                  </a:moveTo>
                  <a:lnTo>
                    <a:pt x="0" y="46266"/>
                  </a:lnTo>
                  <a:lnTo>
                    <a:pt x="0" y="61125"/>
                  </a:lnTo>
                  <a:lnTo>
                    <a:pt x="17626" y="64029"/>
                  </a:lnTo>
                  <a:lnTo>
                    <a:pt x="31962" y="71969"/>
                  </a:lnTo>
                  <a:lnTo>
                    <a:pt x="41598" y="83783"/>
                  </a:lnTo>
                  <a:lnTo>
                    <a:pt x="45123" y="98310"/>
                  </a:lnTo>
                  <a:lnTo>
                    <a:pt x="41598" y="112830"/>
                  </a:lnTo>
                  <a:lnTo>
                    <a:pt x="31962" y="124640"/>
                  </a:lnTo>
                  <a:lnTo>
                    <a:pt x="17626" y="132579"/>
                  </a:lnTo>
                  <a:lnTo>
                    <a:pt x="0" y="135483"/>
                  </a:lnTo>
                  <a:lnTo>
                    <a:pt x="0" y="150355"/>
                  </a:lnTo>
                  <a:lnTo>
                    <a:pt x="7946" y="151670"/>
                  </a:lnTo>
                  <a:lnTo>
                    <a:pt x="14666" y="155308"/>
                  </a:lnTo>
                  <a:lnTo>
                    <a:pt x="19318" y="160803"/>
                  </a:lnTo>
                  <a:lnTo>
                    <a:pt x="21056" y="167690"/>
                  </a:lnTo>
                  <a:lnTo>
                    <a:pt x="19318" y="174108"/>
                  </a:lnTo>
                  <a:lnTo>
                    <a:pt x="14666" y="179362"/>
                  </a:lnTo>
                  <a:lnTo>
                    <a:pt x="7946" y="182910"/>
                  </a:lnTo>
                  <a:lnTo>
                    <a:pt x="0" y="184213"/>
                  </a:lnTo>
                  <a:lnTo>
                    <a:pt x="0" y="202387"/>
                  </a:lnTo>
                  <a:lnTo>
                    <a:pt x="3009" y="202387"/>
                  </a:lnTo>
                  <a:lnTo>
                    <a:pt x="8026" y="204050"/>
                  </a:lnTo>
                  <a:lnTo>
                    <a:pt x="8026" y="205701"/>
                  </a:lnTo>
                  <a:lnTo>
                    <a:pt x="6019" y="265176"/>
                  </a:lnTo>
                  <a:lnTo>
                    <a:pt x="25069" y="265176"/>
                  </a:lnTo>
                  <a:lnTo>
                    <a:pt x="25069" y="264350"/>
                  </a:lnTo>
                  <a:lnTo>
                    <a:pt x="32210" y="250887"/>
                  </a:lnTo>
                  <a:lnTo>
                    <a:pt x="38603" y="237812"/>
                  </a:lnTo>
                  <a:lnTo>
                    <a:pt x="54600" y="196250"/>
                  </a:lnTo>
                  <a:lnTo>
                    <a:pt x="65084" y="151670"/>
                  </a:lnTo>
                  <a:lnTo>
                    <a:pt x="65139" y="150355"/>
                  </a:lnTo>
                  <a:lnTo>
                    <a:pt x="62384" y="89465"/>
                  </a:lnTo>
                  <a:lnTo>
                    <a:pt x="44992" y="46266"/>
                  </a:lnTo>
                  <a:close/>
                </a:path>
                <a:path w="65405" h="265429">
                  <a:moveTo>
                    <a:pt x="44803" y="45796"/>
                  </a:moveTo>
                  <a:lnTo>
                    <a:pt x="44992" y="46266"/>
                  </a:lnTo>
                  <a:lnTo>
                    <a:pt x="45123" y="46266"/>
                  </a:lnTo>
                  <a:lnTo>
                    <a:pt x="44803" y="45796"/>
                  </a:lnTo>
                  <a:close/>
                </a:path>
                <a:path w="65405" h="265429">
                  <a:moveTo>
                    <a:pt x="42129" y="41869"/>
                  </a:moveTo>
                  <a:lnTo>
                    <a:pt x="44803" y="45796"/>
                  </a:lnTo>
                  <a:lnTo>
                    <a:pt x="44367" y="44713"/>
                  </a:lnTo>
                  <a:lnTo>
                    <a:pt x="42129" y="41869"/>
                  </a:lnTo>
                  <a:close/>
                </a:path>
                <a:path w="65405" h="265429">
                  <a:moveTo>
                    <a:pt x="3009" y="0"/>
                  </a:moveTo>
                  <a:lnTo>
                    <a:pt x="4013" y="825"/>
                  </a:lnTo>
                  <a:lnTo>
                    <a:pt x="21463" y="15606"/>
                  </a:lnTo>
                  <a:lnTo>
                    <a:pt x="42129" y="41869"/>
                  </a:lnTo>
                  <a:lnTo>
                    <a:pt x="32763" y="28114"/>
                  </a:lnTo>
                  <a:lnTo>
                    <a:pt x="20685" y="14455"/>
                  </a:lnTo>
                  <a:lnTo>
                    <a:pt x="10297" y="5135"/>
                  </a:lnTo>
                  <a:lnTo>
                    <a:pt x="3009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3172968" y="8538972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19" h="47625">
                  <a:moveTo>
                    <a:pt x="2032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5720" y="47244"/>
                  </a:lnTo>
                  <a:lnTo>
                    <a:pt x="33194" y="29034"/>
                  </a:lnTo>
                  <a:lnTo>
                    <a:pt x="20955" y="15333"/>
                  </a:lnTo>
                  <a:lnTo>
                    <a:pt x="10429" y="5983"/>
                  </a:lnTo>
                  <a:lnTo>
                    <a:pt x="3048" y="825"/>
                  </a:lnTo>
                  <a:lnTo>
                    <a:pt x="2032" y="825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3178042" y="8830058"/>
              <a:ext cx="1270" cy="34290"/>
            </a:xfrm>
            <a:custGeom>
              <a:avLst/>
              <a:gdLst/>
              <a:ahLst/>
              <a:cxnLst/>
              <a:rect l="l" t="t" r="r" b="b"/>
              <a:pathLst>
                <a:path w="1269" h="34290">
                  <a:moveTo>
                    <a:pt x="1016" y="0"/>
                  </a:moveTo>
                  <a:lnTo>
                    <a:pt x="0" y="33959"/>
                  </a:lnTo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3172968" y="8601456"/>
              <a:ext cx="45720" cy="74930"/>
            </a:xfrm>
            <a:custGeom>
              <a:avLst/>
              <a:gdLst/>
              <a:ahLst/>
              <a:cxnLst/>
              <a:rect l="l" t="t" r="r" b="b"/>
              <a:pathLst>
                <a:path w="45719" h="74929">
                  <a:moveTo>
                    <a:pt x="0" y="0"/>
                  </a:moveTo>
                  <a:lnTo>
                    <a:pt x="0" y="7467"/>
                  </a:lnTo>
                  <a:lnTo>
                    <a:pt x="14287" y="9800"/>
                  </a:lnTo>
                  <a:lnTo>
                    <a:pt x="25908" y="16178"/>
                  </a:lnTo>
                  <a:lnTo>
                    <a:pt x="33718" y="25668"/>
                  </a:lnTo>
                  <a:lnTo>
                    <a:pt x="36576" y="37337"/>
                  </a:lnTo>
                  <a:lnTo>
                    <a:pt x="33718" y="49007"/>
                  </a:lnTo>
                  <a:lnTo>
                    <a:pt x="25908" y="58497"/>
                  </a:lnTo>
                  <a:lnTo>
                    <a:pt x="14287" y="64875"/>
                  </a:lnTo>
                  <a:lnTo>
                    <a:pt x="0" y="67208"/>
                  </a:lnTo>
                  <a:lnTo>
                    <a:pt x="0" y="74675"/>
                  </a:lnTo>
                  <a:lnTo>
                    <a:pt x="17859" y="71758"/>
                  </a:lnTo>
                  <a:lnTo>
                    <a:pt x="32384" y="63784"/>
                  </a:lnTo>
                  <a:lnTo>
                    <a:pt x="42148" y="51921"/>
                  </a:lnTo>
                  <a:lnTo>
                    <a:pt x="45720" y="37337"/>
                  </a:lnTo>
                  <a:lnTo>
                    <a:pt x="42148" y="22754"/>
                  </a:lnTo>
                  <a:lnTo>
                    <a:pt x="32384" y="10891"/>
                  </a:lnTo>
                  <a:lnTo>
                    <a:pt x="17859" y="2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43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3172968" y="8609075"/>
              <a:ext cx="36830" cy="116205"/>
            </a:xfrm>
            <a:custGeom>
              <a:avLst/>
              <a:gdLst/>
              <a:ahLst/>
              <a:cxnLst/>
              <a:rect l="l" t="t" r="r" b="b"/>
              <a:pathLst>
                <a:path w="36830" h="116204">
                  <a:moveTo>
                    <a:pt x="21336" y="99466"/>
                  </a:moveTo>
                  <a:lnTo>
                    <a:pt x="19570" y="92659"/>
                  </a:lnTo>
                  <a:lnTo>
                    <a:pt x="14859" y="87210"/>
                  </a:lnTo>
                  <a:lnTo>
                    <a:pt x="8039" y="83604"/>
                  </a:lnTo>
                  <a:lnTo>
                    <a:pt x="0" y="82296"/>
                  </a:lnTo>
                  <a:lnTo>
                    <a:pt x="0" y="115824"/>
                  </a:lnTo>
                  <a:lnTo>
                    <a:pt x="8039" y="114541"/>
                  </a:lnTo>
                  <a:lnTo>
                    <a:pt x="14859" y="111023"/>
                  </a:lnTo>
                  <a:lnTo>
                    <a:pt x="19570" y="105816"/>
                  </a:lnTo>
                  <a:lnTo>
                    <a:pt x="21336" y="99466"/>
                  </a:lnTo>
                  <a:close/>
                </a:path>
                <a:path w="36830" h="116204">
                  <a:moveTo>
                    <a:pt x="36576" y="29718"/>
                  </a:moveTo>
                  <a:lnTo>
                    <a:pt x="33718" y="18110"/>
                  </a:lnTo>
                  <a:lnTo>
                    <a:pt x="25908" y="8674"/>
                  </a:lnTo>
                  <a:lnTo>
                    <a:pt x="14287" y="2324"/>
                  </a:lnTo>
                  <a:lnTo>
                    <a:pt x="0" y="0"/>
                  </a:lnTo>
                  <a:lnTo>
                    <a:pt x="0" y="59436"/>
                  </a:lnTo>
                  <a:lnTo>
                    <a:pt x="14287" y="57124"/>
                  </a:lnTo>
                  <a:lnTo>
                    <a:pt x="25908" y="50774"/>
                  </a:lnTo>
                  <a:lnTo>
                    <a:pt x="33718" y="41338"/>
                  </a:lnTo>
                  <a:lnTo>
                    <a:pt x="36576" y="29718"/>
                  </a:lnTo>
                  <a:close/>
                </a:path>
              </a:pathLst>
            </a:custGeom>
            <a:solidFill>
              <a:srgbClr val="47B9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3179069" y="8805672"/>
              <a:ext cx="41275" cy="24765"/>
            </a:xfrm>
            <a:custGeom>
              <a:avLst/>
              <a:gdLst/>
              <a:ahLst/>
              <a:cxnLst/>
              <a:rect l="l" t="t" r="r" b="b"/>
              <a:pathLst>
                <a:path w="41275" h="24765">
                  <a:moveTo>
                    <a:pt x="18059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40144" y="24384"/>
                  </a:lnTo>
                  <a:lnTo>
                    <a:pt x="41147" y="23507"/>
                  </a:lnTo>
                  <a:lnTo>
                    <a:pt x="41147" y="21767"/>
                  </a:lnTo>
                  <a:lnTo>
                    <a:pt x="39141" y="20027"/>
                  </a:lnTo>
                  <a:lnTo>
                    <a:pt x="18059" y="0"/>
                  </a:lnTo>
                  <a:close/>
                </a:path>
              </a:pathLst>
            </a:custGeom>
            <a:solidFill>
              <a:srgbClr val="0343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3172968" y="8743188"/>
              <a:ext cx="7620" cy="125095"/>
            </a:xfrm>
            <a:custGeom>
              <a:avLst/>
              <a:gdLst/>
              <a:ahLst/>
              <a:cxnLst/>
              <a:rect l="l" t="t" r="r" b="b"/>
              <a:pathLst>
                <a:path w="7619" h="125095">
                  <a:moveTo>
                    <a:pt x="2857" y="0"/>
                  </a:moveTo>
                  <a:lnTo>
                    <a:pt x="0" y="0"/>
                  </a:lnTo>
                  <a:lnTo>
                    <a:pt x="0" y="124967"/>
                  </a:lnTo>
                  <a:lnTo>
                    <a:pt x="2857" y="124967"/>
                  </a:lnTo>
                  <a:lnTo>
                    <a:pt x="4762" y="123304"/>
                  </a:lnTo>
                  <a:lnTo>
                    <a:pt x="5715" y="86639"/>
                  </a:lnTo>
                  <a:lnTo>
                    <a:pt x="5715" y="63322"/>
                  </a:lnTo>
                  <a:lnTo>
                    <a:pt x="7620" y="1663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23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5828068" y="9194291"/>
              <a:ext cx="623570" cy="628015"/>
            </a:xfrm>
            <a:custGeom>
              <a:avLst/>
              <a:gdLst/>
              <a:ahLst/>
              <a:cxnLst/>
              <a:rect l="l" t="t" r="r" b="b"/>
              <a:pathLst>
                <a:path w="623570" h="628015">
                  <a:moveTo>
                    <a:pt x="623366" y="231965"/>
                  </a:moveTo>
                  <a:lnTo>
                    <a:pt x="605243" y="203174"/>
                  </a:lnTo>
                  <a:lnTo>
                    <a:pt x="605243" y="258724"/>
                  </a:lnTo>
                  <a:lnTo>
                    <a:pt x="594741" y="283895"/>
                  </a:lnTo>
                  <a:lnTo>
                    <a:pt x="574001" y="310426"/>
                  </a:lnTo>
                  <a:lnTo>
                    <a:pt x="543382" y="337629"/>
                  </a:lnTo>
                  <a:lnTo>
                    <a:pt x="517385" y="355587"/>
                  </a:lnTo>
                  <a:lnTo>
                    <a:pt x="502412" y="329463"/>
                  </a:lnTo>
                  <a:lnTo>
                    <a:pt x="502412" y="365937"/>
                  </a:lnTo>
                  <a:lnTo>
                    <a:pt x="501916" y="366268"/>
                  </a:lnTo>
                  <a:lnTo>
                    <a:pt x="454317" y="391833"/>
                  </a:lnTo>
                  <a:lnTo>
                    <a:pt x="428117" y="402780"/>
                  </a:lnTo>
                  <a:lnTo>
                    <a:pt x="444614" y="352056"/>
                  </a:lnTo>
                  <a:lnTo>
                    <a:pt x="455942" y="302501"/>
                  </a:lnTo>
                  <a:lnTo>
                    <a:pt x="456730" y="297662"/>
                  </a:lnTo>
                  <a:lnTo>
                    <a:pt x="473278" y="319392"/>
                  </a:lnTo>
                  <a:lnTo>
                    <a:pt x="502183" y="365467"/>
                  </a:lnTo>
                  <a:lnTo>
                    <a:pt x="502412" y="365937"/>
                  </a:lnTo>
                  <a:lnTo>
                    <a:pt x="502412" y="329463"/>
                  </a:lnTo>
                  <a:lnTo>
                    <a:pt x="501446" y="327774"/>
                  </a:lnTo>
                  <a:lnTo>
                    <a:pt x="474776" y="290271"/>
                  </a:lnTo>
                  <a:lnTo>
                    <a:pt x="460641" y="273608"/>
                  </a:lnTo>
                  <a:lnTo>
                    <a:pt x="463791" y="254330"/>
                  </a:lnTo>
                  <a:lnTo>
                    <a:pt x="468147" y="208076"/>
                  </a:lnTo>
                  <a:lnTo>
                    <a:pt x="468782" y="175234"/>
                  </a:lnTo>
                  <a:lnTo>
                    <a:pt x="507034" y="178219"/>
                  </a:lnTo>
                  <a:lnTo>
                    <a:pt x="554291" y="190982"/>
                  </a:lnTo>
                  <a:lnTo>
                    <a:pt x="587921" y="210566"/>
                  </a:lnTo>
                  <a:lnTo>
                    <a:pt x="605180" y="235610"/>
                  </a:lnTo>
                  <a:lnTo>
                    <a:pt x="605243" y="258724"/>
                  </a:lnTo>
                  <a:lnTo>
                    <a:pt x="605243" y="203174"/>
                  </a:lnTo>
                  <a:lnTo>
                    <a:pt x="566115" y="175945"/>
                  </a:lnTo>
                  <a:lnTo>
                    <a:pt x="513956" y="160743"/>
                  </a:lnTo>
                  <a:lnTo>
                    <a:pt x="468541" y="157060"/>
                  </a:lnTo>
                  <a:lnTo>
                    <a:pt x="466394" y="123405"/>
                  </a:lnTo>
                  <a:lnTo>
                    <a:pt x="455574" y="78663"/>
                  </a:lnTo>
                  <a:lnTo>
                    <a:pt x="450977" y="68414"/>
                  </a:lnTo>
                  <a:lnTo>
                    <a:pt x="450977" y="175856"/>
                  </a:lnTo>
                  <a:lnTo>
                    <a:pt x="448259" y="229108"/>
                  </a:lnTo>
                  <a:lnTo>
                    <a:pt x="444563" y="254647"/>
                  </a:lnTo>
                  <a:lnTo>
                    <a:pt x="443572" y="253453"/>
                  </a:lnTo>
                  <a:lnTo>
                    <a:pt x="441286" y="251142"/>
                  </a:lnTo>
                  <a:lnTo>
                    <a:pt x="441286" y="277368"/>
                  </a:lnTo>
                  <a:lnTo>
                    <a:pt x="440080" y="285762"/>
                  </a:lnTo>
                  <a:lnTo>
                    <a:pt x="426466" y="344792"/>
                  </a:lnTo>
                  <a:lnTo>
                    <a:pt x="407085" y="406323"/>
                  </a:lnTo>
                  <a:lnTo>
                    <a:pt x="396265" y="415569"/>
                  </a:lnTo>
                  <a:lnTo>
                    <a:pt x="396265" y="432384"/>
                  </a:lnTo>
                  <a:lnTo>
                    <a:pt x="383819" y="462394"/>
                  </a:lnTo>
                  <a:lnTo>
                    <a:pt x="361111" y="505117"/>
                  </a:lnTo>
                  <a:lnTo>
                    <a:pt x="351942" y="499313"/>
                  </a:lnTo>
                  <a:lnTo>
                    <a:pt x="351942" y="519938"/>
                  </a:lnTo>
                  <a:lnTo>
                    <a:pt x="329742" y="552323"/>
                  </a:lnTo>
                  <a:lnTo>
                    <a:pt x="300951" y="583247"/>
                  </a:lnTo>
                  <a:lnTo>
                    <a:pt x="272351" y="602881"/>
                  </a:lnTo>
                  <a:lnTo>
                    <a:pt x="244957" y="609739"/>
                  </a:lnTo>
                  <a:lnTo>
                    <a:pt x="234061" y="609739"/>
                  </a:lnTo>
                  <a:lnTo>
                    <a:pt x="196862" y="576173"/>
                  </a:lnTo>
                  <a:lnTo>
                    <a:pt x="175983" y="504482"/>
                  </a:lnTo>
                  <a:lnTo>
                    <a:pt x="174167" y="472300"/>
                  </a:lnTo>
                  <a:lnTo>
                    <a:pt x="176199" y="472440"/>
                  </a:lnTo>
                  <a:lnTo>
                    <a:pt x="216192" y="471017"/>
                  </a:lnTo>
                  <a:lnTo>
                    <a:pt x="258914" y="466521"/>
                  </a:lnTo>
                  <a:lnTo>
                    <a:pt x="272249" y="464134"/>
                  </a:lnTo>
                  <a:lnTo>
                    <a:pt x="308825" y="492518"/>
                  </a:lnTo>
                  <a:lnTo>
                    <a:pt x="351942" y="519938"/>
                  </a:lnTo>
                  <a:lnTo>
                    <a:pt x="351942" y="499313"/>
                  </a:lnTo>
                  <a:lnTo>
                    <a:pt x="316903" y="477075"/>
                  </a:lnTo>
                  <a:lnTo>
                    <a:pt x="295122" y="460032"/>
                  </a:lnTo>
                  <a:lnTo>
                    <a:pt x="302996" y="458609"/>
                  </a:lnTo>
                  <a:lnTo>
                    <a:pt x="319532" y="454228"/>
                  </a:lnTo>
                  <a:lnTo>
                    <a:pt x="347065" y="446938"/>
                  </a:lnTo>
                  <a:lnTo>
                    <a:pt x="395846" y="432536"/>
                  </a:lnTo>
                  <a:lnTo>
                    <a:pt x="396265" y="432384"/>
                  </a:lnTo>
                  <a:lnTo>
                    <a:pt x="396265" y="415569"/>
                  </a:lnTo>
                  <a:lnTo>
                    <a:pt x="343433" y="432358"/>
                  </a:lnTo>
                  <a:lnTo>
                    <a:pt x="299923" y="441934"/>
                  </a:lnTo>
                  <a:lnTo>
                    <a:pt x="276745" y="445643"/>
                  </a:lnTo>
                  <a:lnTo>
                    <a:pt x="271335" y="441388"/>
                  </a:lnTo>
                  <a:lnTo>
                    <a:pt x="254266" y="425221"/>
                  </a:lnTo>
                  <a:lnTo>
                    <a:pt x="254266" y="449059"/>
                  </a:lnTo>
                  <a:lnTo>
                    <a:pt x="215633" y="452869"/>
                  </a:lnTo>
                  <a:lnTo>
                    <a:pt x="176199" y="454228"/>
                  </a:lnTo>
                  <a:lnTo>
                    <a:pt x="173240" y="454037"/>
                  </a:lnTo>
                  <a:lnTo>
                    <a:pt x="175539" y="400596"/>
                  </a:lnTo>
                  <a:lnTo>
                    <a:pt x="178790" y="374040"/>
                  </a:lnTo>
                  <a:lnTo>
                    <a:pt x="180670" y="376313"/>
                  </a:lnTo>
                  <a:lnTo>
                    <a:pt x="215887" y="413677"/>
                  </a:lnTo>
                  <a:lnTo>
                    <a:pt x="254266" y="449059"/>
                  </a:lnTo>
                  <a:lnTo>
                    <a:pt x="254266" y="425221"/>
                  </a:lnTo>
                  <a:lnTo>
                    <a:pt x="226783" y="399161"/>
                  </a:lnTo>
                  <a:lnTo>
                    <a:pt x="185978" y="355028"/>
                  </a:lnTo>
                  <a:lnTo>
                    <a:pt x="181775" y="349618"/>
                  </a:lnTo>
                  <a:lnTo>
                    <a:pt x="182626" y="342696"/>
                  </a:lnTo>
                  <a:lnTo>
                    <a:pt x="194132" y="283095"/>
                  </a:lnTo>
                  <a:lnTo>
                    <a:pt x="213537" y="221576"/>
                  </a:lnTo>
                  <a:lnTo>
                    <a:pt x="281622" y="199174"/>
                  </a:lnTo>
                  <a:lnTo>
                    <a:pt x="324637" y="189039"/>
                  </a:lnTo>
                  <a:lnTo>
                    <a:pt x="348589" y="184429"/>
                  </a:lnTo>
                  <a:lnTo>
                    <a:pt x="352907" y="187769"/>
                  </a:lnTo>
                  <a:lnTo>
                    <a:pt x="397471" y="228727"/>
                  </a:lnTo>
                  <a:lnTo>
                    <a:pt x="438264" y="273380"/>
                  </a:lnTo>
                  <a:lnTo>
                    <a:pt x="441286" y="277368"/>
                  </a:lnTo>
                  <a:lnTo>
                    <a:pt x="441286" y="251142"/>
                  </a:lnTo>
                  <a:lnTo>
                    <a:pt x="408368" y="217843"/>
                  </a:lnTo>
                  <a:lnTo>
                    <a:pt x="368134" y="180759"/>
                  </a:lnTo>
                  <a:lnTo>
                    <a:pt x="407911" y="175602"/>
                  </a:lnTo>
                  <a:lnTo>
                    <a:pt x="448856" y="173659"/>
                  </a:lnTo>
                  <a:lnTo>
                    <a:pt x="450862" y="173824"/>
                  </a:lnTo>
                  <a:lnTo>
                    <a:pt x="450977" y="175856"/>
                  </a:lnTo>
                  <a:lnTo>
                    <a:pt x="450977" y="68414"/>
                  </a:lnTo>
                  <a:lnTo>
                    <a:pt x="449834" y="65862"/>
                  </a:lnTo>
                  <a:lnTo>
                    <a:pt x="449834" y="155536"/>
                  </a:lnTo>
                  <a:lnTo>
                    <a:pt x="448856" y="155448"/>
                  </a:lnTo>
                  <a:lnTo>
                    <a:pt x="407276" y="157391"/>
                  </a:lnTo>
                  <a:lnTo>
                    <a:pt x="364337" y="162737"/>
                  </a:lnTo>
                  <a:lnTo>
                    <a:pt x="349618" y="165430"/>
                  </a:lnTo>
                  <a:lnTo>
                    <a:pt x="328942" y="149275"/>
                  </a:lnTo>
                  <a:lnTo>
                    <a:pt x="328942" y="169202"/>
                  </a:lnTo>
                  <a:lnTo>
                    <a:pt x="320027" y="170827"/>
                  </a:lnTo>
                  <a:lnTo>
                    <a:pt x="274358" y="180949"/>
                  </a:lnTo>
                  <a:lnTo>
                    <a:pt x="223774" y="196977"/>
                  </a:lnTo>
                  <a:lnTo>
                    <a:pt x="236867" y="165506"/>
                  </a:lnTo>
                  <a:lnTo>
                    <a:pt x="259930" y="122440"/>
                  </a:lnTo>
                  <a:lnTo>
                    <a:pt x="262191" y="123558"/>
                  </a:lnTo>
                  <a:lnTo>
                    <a:pt x="307340" y="152438"/>
                  </a:lnTo>
                  <a:lnTo>
                    <a:pt x="328942" y="169202"/>
                  </a:lnTo>
                  <a:lnTo>
                    <a:pt x="328942" y="149275"/>
                  </a:lnTo>
                  <a:lnTo>
                    <a:pt x="314604" y="138061"/>
                  </a:lnTo>
                  <a:lnTo>
                    <a:pt x="268719" y="108407"/>
                  </a:lnTo>
                  <a:lnTo>
                    <a:pt x="291553" y="75577"/>
                  </a:lnTo>
                  <a:lnTo>
                    <a:pt x="320979" y="44653"/>
                  </a:lnTo>
                  <a:lnTo>
                    <a:pt x="350545" y="25019"/>
                  </a:lnTo>
                  <a:lnTo>
                    <a:pt x="379272" y="18148"/>
                  </a:lnTo>
                  <a:lnTo>
                    <a:pt x="382905" y="18148"/>
                  </a:lnTo>
                  <a:lnTo>
                    <a:pt x="386537" y="21780"/>
                  </a:lnTo>
                  <a:lnTo>
                    <a:pt x="390169" y="21780"/>
                  </a:lnTo>
                  <a:lnTo>
                    <a:pt x="427380" y="55359"/>
                  </a:lnTo>
                  <a:lnTo>
                    <a:pt x="448246" y="127025"/>
                  </a:lnTo>
                  <a:lnTo>
                    <a:pt x="449834" y="155536"/>
                  </a:lnTo>
                  <a:lnTo>
                    <a:pt x="449834" y="65862"/>
                  </a:lnTo>
                  <a:lnTo>
                    <a:pt x="439635" y="43103"/>
                  </a:lnTo>
                  <a:lnTo>
                    <a:pt x="419252" y="18148"/>
                  </a:lnTo>
                  <a:lnTo>
                    <a:pt x="418934" y="17754"/>
                  </a:lnTo>
                  <a:lnTo>
                    <a:pt x="393801" y="3632"/>
                  </a:lnTo>
                  <a:lnTo>
                    <a:pt x="390169" y="3632"/>
                  </a:lnTo>
                  <a:lnTo>
                    <a:pt x="382905" y="0"/>
                  </a:lnTo>
                  <a:lnTo>
                    <a:pt x="379272" y="0"/>
                  </a:lnTo>
                  <a:lnTo>
                    <a:pt x="348361" y="5461"/>
                  </a:lnTo>
                  <a:lnTo>
                    <a:pt x="318477" y="21221"/>
                  </a:lnTo>
                  <a:lnTo>
                    <a:pt x="289941" y="46329"/>
                  </a:lnTo>
                  <a:lnTo>
                    <a:pt x="263118" y="79857"/>
                  </a:lnTo>
                  <a:lnTo>
                    <a:pt x="251282" y="99441"/>
                  </a:lnTo>
                  <a:lnTo>
                    <a:pt x="242595" y="95059"/>
                  </a:lnTo>
                  <a:lnTo>
                    <a:pt x="242595" y="113792"/>
                  </a:lnTo>
                  <a:lnTo>
                    <a:pt x="238328" y="120865"/>
                  </a:lnTo>
                  <a:lnTo>
                    <a:pt x="215925" y="168440"/>
                  </a:lnTo>
                  <a:lnTo>
                    <a:pt x="202526" y="204609"/>
                  </a:lnTo>
                  <a:lnTo>
                    <a:pt x="194310" y="208038"/>
                  </a:lnTo>
                  <a:lnTo>
                    <a:pt x="194310" y="228295"/>
                  </a:lnTo>
                  <a:lnTo>
                    <a:pt x="179616" y="279463"/>
                  </a:lnTo>
                  <a:lnTo>
                    <a:pt x="168300" y="327609"/>
                  </a:lnTo>
                  <a:lnTo>
                    <a:pt x="167665" y="331431"/>
                  </a:lnTo>
                  <a:lnTo>
                    <a:pt x="163677" y="326288"/>
                  </a:lnTo>
                  <a:lnTo>
                    <a:pt x="163677" y="355701"/>
                  </a:lnTo>
                  <a:lnTo>
                    <a:pt x="160451" y="375399"/>
                  </a:lnTo>
                  <a:lnTo>
                    <a:pt x="156095" y="421627"/>
                  </a:lnTo>
                  <a:lnTo>
                    <a:pt x="155460" y="452843"/>
                  </a:lnTo>
                  <a:lnTo>
                    <a:pt x="115989" y="450189"/>
                  </a:lnTo>
                  <a:lnTo>
                    <a:pt x="68046" y="438289"/>
                  </a:lnTo>
                  <a:lnTo>
                    <a:pt x="35102" y="418871"/>
                  </a:lnTo>
                  <a:lnTo>
                    <a:pt x="19875" y="392277"/>
                  </a:lnTo>
                  <a:lnTo>
                    <a:pt x="20269" y="364185"/>
                  </a:lnTo>
                  <a:lnTo>
                    <a:pt x="35839" y="333921"/>
                  </a:lnTo>
                  <a:lnTo>
                    <a:pt x="64909" y="302895"/>
                  </a:lnTo>
                  <a:lnTo>
                    <a:pt x="105727" y="272503"/>
                  </a:lnTo>
                  <a:lnTo>
                    <a:pt x="106616" y="272008"/>
                  </a:lnTo>
                  <a:lnTo>
                    <a:pt x="122796" y="300355"/>
                  </a:lnTo>
                  <a:lnTo>
                    <a:pt x="149466" y="338416"/>
                  </a:lnTo>
                  <a:lnTo>
                    <a:pt x="163677" y="355701"/>
                  </a:lnTo>
                  <a:lnTo>
                    <a:pt x="163677" y="326288"/>
                  </a:lnTo>
                  <a:lnTo>
                    <a:pt x="150964" y="309867"/>
                  </a:lnTo>
                  <a:lnTo>
                    <a:pt x="122085" y="264033"/>
                  </a:lnTo>
                  <a:lnTo>
                    <a:pt x="121831" y="263537"/>
                  </a:lnTo>
                  <a:lnTo>
                    <a:pt x="156603" y="244157"/>
                  </a:lnTo>
                  <a:lnTo>
                    <a:pt x="194310" y="228295"/>
                  </a:lnTo>
                  <a:lnTo>
                    <a:pt x="194310" y="208038"/>
                  </a:lnTo>
                  <a:lnTo>
                    <a:pt x="155079" y="224345"/>
                  </a:lnTo>
                  <a:lnTo>
                    <a:pt x="113588" y="246532"/>
                  </a:lnTo>
                  <a:lnTo>
                    <a:pt x="99669" y="217843"/>
                  </a:lnTo>
                  <a:lnTo>
                    <a:pt x="87350" y="179260"/>
                  </a:lnTo>
                  <a:lnTo>
                    <a:pt x="82880" y="145770"/>
                  </a:lnTo>
                  <a:lnTo>
                    <a:pt x="85890" y="118402"/>
                  </a:lnTo>
                  <a:lnTo>
                    <a:pt x="115557" y="88201"/>
                  </a:lnTo>
                  <a:lnTo>
                    <a:pt x="143256" y="83667"/>
                  </a:lnTo>
                  <a:lnTo>
                    <a:pt x="178727" y="88379"/>
                  </a:lnTo>
                  <a:lnTo>
                    <a:pt x="218846" y="101942"/>
                  </a:lnTo>
                  <a:lnTo>
                    <a:pt x="242595" y="113792"/>
                  </a:lnTo>
                  <a:lnTo>
                    <a:pt x="242595" y="95059"/>
                  </a:lnTo>
                  <a:lnTo>
                    <a:pt x="222478" y="84874"/>
                  </a:lnTo>
                  <a:lnTo>
                    <a:pt x="218948" y="83667"/>
                  </a:lnTo>
                  <a:lnTo>
                    <a:pt x="180543" y="70523"/>
                  </a:lnTo>
                  <a:lnTo>
                    <a:pt x="143256" y="65532"/>
                  </a:lnTo>
                  <a:lnTo>
                    <a:pt x="125488" y="66903"/>
                  </a:lnTo>
                  <a:lnTo>
                    <a:pt x="110109" y="70980"/>
                  </a:lnTo>
                  <a:lnTo>
                    <a:pt x="96774" y="77774"/>
                  </a:lnTo>
                  <a:lnTo>
                    <a:pt x="85153" y="87287"/>
                  </a:lnTo>
                  <a:lnTo>
                    <a:pt x="70332" y="110871"/>
                  </a:lnTo>
                  <a:lnTo>
                    <a:pt x="64719" y="142595"/>
                  </a:lnTo>
                  <a:lnTo>
                    <a:pt x="69316" y="181127"/>
                  </a:lnTo>
                  <a:lnTo>
                    <a:pt x="85153" y="225094"/>
                  </a:lnTo>
                  <a:lnTo>
                    <a:pt x="98336" y="255841"/>
                  </a:lnTo>
                  <a:lnTo>
                    <a:pt x="64414" y="279336"/>
                  </a:lnTo>
                  <a:lnTo>
                    <a:pt x="32372" y="309270"/>
                  </a:lnTo>
                  <a:lnTo>
                    <a:pt x="10566" y="339801"/>
                  </a:lnTo>
                  <a:lnTo>
                    <a:pt x="0" y="370154"/>
                  </a:lnTo>
                  <a:lnTo>
                    <a:pt x="1701" y="399567"/>
                  </a:lnTo>
                  <a:lnTo>
                    <a:pt x="19761" y="430949"/>
                  </a:lnTo>
                  <a:lnTo>
                    <a:pt x="56235" y="453771"/>
                  </a:lnTo>
                  <a:lnTo>
                    <a:pt x="109067" y="467715"/>
                  </a:lnTo>
                  <a:lnTo>
                    <a:pt x="155600" y="470992"/>
                  </a:lnTo>
                  <a:lnTo>
                    <a:pt x="157835" y="504482"/>
                  </a:lnTo>
                  <a:lnTo>
                    <a:pt x="167144" y="551281"/>
                  </a:lnTo>
                  <a:lnTo>
                    <a:pt x="183248" y="587514"/>
                  </a:lnTo>
                  <a:lnTo>
                    <a:pt x="204800" y="612190"/>
                  </a:lnTo>
                  <a:lnTo>
                    <a:pt x="230441" y="624255"/>
                  </a:lnTo>
                  <a:lnTo>
                    <a:pt x="234061" y="627888"/>
                  </a:lnTo>
                  <a:lnTo>
                    <a:pt x="244957" y="627888"/>
                  </a:lnTo>
                  <a:lnTo>
                    <a:pt x="276593" y="620801"/>
                  </a:lnTo>
                  <a:lnTo>
                    <a:pt x="294081" y="609739"/>
                  </a:lnTo>
                  <a:lnTo>
                    <a:pt x="308673" y="600506"/>
                  </a:lnTo>
                  <a:lnTo>
                    <a:pt x="340309" y="568464"/>
                  </a:lnTo>
                  <a:lnTo>
                    <a:pt x="368808" y="528662"/>
                  </a:lnTo>
                  <a:lnTo>
                    <a:pt x="400151" y="543966"/>
                  </a:lnTo>
                  <a:lnTo>
                    <a:pt x="442442" y="557644"/>
                  </a:lnTo>
                  <a:lnTo>
                    <a:pt x="480999" y="562356"/>
                  </a:lnTo>
                  <a:lnTo>
                    <a:pt x="498754" y="560997"/>
                  </a:lnTo>
                  <a:lnTo>
                    <a:pt x="514134" y="556920"/>
                  </a:lnTo>
                  <a:lnTo>
                    <a:pt x="527469" y="550125"/>
                  </a:lnTo>
                  <a:lnTo>
                    <a:pt x="534670" y="544220"/>
                  </a:lnTo>
                  <a:lnTo>
                    <a:pt x="539102" y="540600"/>
                  </a:lnTo>
                  <a:lnTo>
                    <a:pt x="553910" y="517029"/>
                  </a:lnTo>
                  <a:lnTo>
                    <a:pt x="559523" y="485305"/>
                  </a:lnTo>
                  <a:lnTo>
                    <a:pt x="554926" y="446773"/>
                  </a:lnTo>
                  <a:lnTo>
                    <a:pt x="540918" y="407847"/>
                  </a:lnTo>
                  <a:lnTo>
                    <a:pt x="540918" y="482130"/>
                  </a:lnTo>
                  <a:lnTo>
                    <a:pt x="536829" y="509498"/>
                  </a:lnTo>
                  <a:lnTo>
                    <a:pt x="506869" y="541058"/>
                  </a:lnTo>
                  <a:lnTo>
                    <a:pt x="480999" y="544220"/>
                  </a:lnTo>
                  <a:lnTo>
                    <a:pt x="445516" y="539775"/>
                  </a:lnTo>
                  <a:lnTo>
                    <a:pt x="405396" y="526770"/>
                  </a:lnTo>
                  <a:lnTo>
                    <a:pt x="377659" y="513295"/>
                  </a:lnTo>
                  <a:lnTo>
                    <a:pt x="398691" y="474992"/>
                  </a:lnTo>
                  <a:lnTo>
                    <a:pt x="420725" y="423354"/>
                  </a:lnTo>
                  <a:lnTo>
                    <a:pt x="441477" y="415696"/>
                  </a:lnTo>
                  <a:lnTo>
                    <a:pt x="483450" y="396570"/>
                  </a:lnTo>
                  <a:lnTo>
                    <a:pt x="510235" y="381520"/>
                  </a:lnTo>
                  <a:lnTo>
                    <a:pt x="524573" y="410044"/>
                  </a:lnTo>
                  <a:lnTo>
                    <a:pt x="536829" y="448640"/>
                  </a:lnTo>
                  <a:lnTo>
                    <a:pt x="540918" y="482130"/>
                  </a:lnTo>
                  <a:lnTo>
                    <a:pt x="540918" y="407847"/>
                  </a:lnTo>
                  <a:lnTo>
                    <a:pt x="539102" y="402793"/>
                  </a:lnTo>
                  <a:lnTo>
                    <a:pt x="525881" y="372084"/>
                  </a:lnTo>
                  <a:lnTo>
                    <a:pt x="554291" y="352196"/>
                  </a:lnTo>
                  <a:lnTo>
                    <a:pt x="589114" y="321640"/>
                  </a:lnTo>
                  <a:lnTo>
                    <a:pt x="612013" y="290728"/>
                  </a:lnTo>
                  <a:lnTo>
                    <a:pt x="623316" y="260489"/>
                  </a:lnTo>
                  <a:lnTo>
                    <a:pt x="623366" y="231965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2390" y="9424929"/>
              <a:ext cx="169522" cy="16813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6055" y="9694828"/>
              <a:ext cx="76530" cy="77924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5798772" y="9539246"/>
              <a:ext cx="78740" cy="75565"/>
            </a:xfrm>
            <a:custGeom>
              <a:avLst/>
              <a:gdLst/>
              <a:ahLst/>
              <a:cxnLst/>
              <a:rect l="l" t="t" r="r" b="b"/>
              <a:pathLst>
                <a:path w="78739" h="75565">
                  <a:moveTo>
                    <a:pt x="40719" y="0"/>
                  </a:moveTo>
                  <a:lnTo>
                    <a:pt x="26128" y="2683"/>
                  </a:lnTo>
                  <a:lnTo>
                    <a:pt x="13573" y="10734"/>
                  </a:lnTo>
                  <a:lnTo>
                    <a:pt x="3393" y="22642"/>
                  </a:lnTo>
                  <a:lnTo>
                    <a:pt x="0" y="36226"/>
                  </a:lnTo>
                  <a:lnTo>
                    <a:pt x="3393" y="50482"/>
                  </a:lnTo>
                  <a:lnTo>
                    <a:pt x="13573" y="64404"/>
                  </a:lnTo>
                  <a:lnTo>
                    <a:pt x="26128" y="72455"/>
                  </a:lnTo>
                  <a:lnTo>
                    <a:pt x="40719" y="75139"/>
                  </a:lnTo>
                  <a:lnTo>
                    <a:pt x="55310" y="72455"/>
                  </a:lnTo>
                  <a:lnTo>
                    <a:pt x="67865" y="64404"/>
                  </a:lnTo>
                  <a:lnTo>
                    <a:pt x="76009" y="50482"/>
                  </a:lnTo>
                  <a:lnTo>
                    <a:pt x="78724" y="36226"/>
                  </a:lnTo>
                  <a:lnTo>
                    <a:pt x="76009" y="22642"/>
                  </a:lnTo>
                  <a:lnTo>
                    <a:pt x="67865" y="10734"/>
                  </a:lnTo>
                  <a:lnTo>
                    <a:pt x="55310" y="2683"/>
                  </a:lnTo>
                  <a:lnTo>
                    <a:pt x="40719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5830824" y="955090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14223" y="0"/>
                  </a:moveTo>
                  <a:lnTo>
                    <a:pt x="7111" y="0"/>
                  </a:lnTo>
                  <a:lnTo>
                    <a:pt x="0" y="7111"/>
                  </a:lnTo>
                  <a:lnTo>
                    <a:pt x="0" y="14223"/>
                  </a:lnTo>
                  <a:lnTo>
                    <a:pt x="7111" y="21335"/>
                  </a:lnTo>
                  <a:lnTo>
                    <a:pt x="14223" y="21335"/>
                  </a:lnTo>
                  <a:lnTo>
                    <a:pt x="17779" y="17779"/>
                  </a:lnTo>
                  <a:lnTo>
                    <a:pt x="21335" y="14223"/>
                  </a:lnTo>
                  <a:lnTo>
                    <a:pt x="21335" y="7111"/>
                  </a:lnTo>
                  <a:lnTo>
                    <a:pt x="142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74323" y="9161399"/>
              <a:ext cx="76530" cy="81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7775575" cy="10906125"/>
          </a:xfrm>
          <a:custGeom>
            <a:avLst/>
            <a:gdLst/>
            <a:ahLst/>
            <a:cxnLst/>
            <a:rect l="l" t="t" r="r" b="b"/>
            <a:pathLst>
              <a:path w="7775575" h="10906125">
                <a:moveTo>
                  <a:pt x="7775448" y="0"/>
                </a:moveTo>
                <a:lnTo>
                  <a:pt x="0" y="0"/>
                </a:lnTo>
                <a:lnTo>
                  <a:pt x="0" y="10905744"/>
                </a:lnTo>
                <a:lnTo>
                  <a:pt x="7775448" y="10905744"/>
                </a:lnTo>
                <a:lnTo>
                  <a:pt x="7775448" y="0"/>
                </a:lnTo>
                <a:close/>
              </a:path>
            </a:pathLst>
          </a:custGeom>
          <a:solidFill>
            <a:srgbClr val="009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000" y="701209"/>
            <a:ext cx="2626360" cy="13608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750" spc="-1995">
                <a:solidFill>
                  <a:srgbClr val="FFFFFF"/>
                </a:solidFill>
              </a:rPr>
              <a:t>Hig</a:t>
            </a:r>
            <a:r>
              <a:rPr dirty="0" sz="8750" spc="-2260">
                <a:solidFill>
                  <a:srgbClr val="FFFFFF"/>
                </a:solidFill>
              </a:rPr>
              <a:t>h</a:t>
            </a:r>
            <a:r>
              <a:rPr dirty="0" sz="8750" spc="-1380">
                <a:solidFill>
                  <a:srgbClr val="FFFFFF"/>
                </a:solidFill>
              </a:rPr>
              <a:t>li</a:t>
            </a:r>
            <a:r>
              <a:rPr dirty="0" sz="8750" spc="-2395">
                <a:solidFill>
                  <a:srgbClr val="FFFFFF"/>
                </a:solidFill>
              </a:rPr>
              <a:t>g</a:t>
            </a:r>
            <a:r>
              <a:rPr dirty="0" sz="8750" spc="-2085">
                <a:solidFill>
                  <a:srgbClr val="FFFFFF"/>
                </a:solidFill>
              </a:rPr>
              <a:t>h</a:t>
            </a:r>
            <a:r>
              <a:rPr dirty="0" sz="8750" spc="-1355">
                <a:solidFill>
                  <a:srgbClr val="FFFFFF"/>
                </a:solidFill>
              </a:rPr>
              <a:t>ts</a:t>
            </a:r>
            <a:endParaRPr sz="8750"/>
          </a:p>
        </p:txBody>
      </p:sp>
      <p:grpSp>
        <p:nvGrpSpPr>
          <p:cNvPr id="4" name="object 4"/>
          <p:cNvGrpSpPr/>
          <p:nvPr/>
        </p:nvGrpSpPr>
        <p:grpSpPr>
          <a:xfrm>
            <a:off x="216408" y="3851148"/>
            <a:ext cx="7327900" cy="6993255"/>
            <a:chOff x="216408" y="3851148"/>
            <a:chExt cx="7327900" cy="699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5583" y="5678424"/>
              <a:ext cx="100584" cy="975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02079" y="3889248"/>
              <a:ext cx="0" cy="2771140"/>
            </a:xfrm>
            <a:custGeom>
              <a:avLst/>
              <a:gdLst/>
              <a:ahLst/>
              <a:cxnLst/>
              <a:rect l="l" t="t" r="r" b="b"/>
              <a:pathLst>
                <a:path w="0" h="2771140">
                  <a:moveTo>
                    <a:pt x="0" y="0"/>
                  </a:moveTo>
                  <a:lnTo>
                    <a:pt x="0" y="2770797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119" y="3851148"/>
              <a:ext cx="131063" cy="1264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145535" y="4529328"/>
              <a:ext cx="0" cy="1737360"/>
            </a:xfrm>
            <a:custGeom>
              <a:avLst/>
              <a:gdLst/>
              <a:ahLst/>
              <a:cxnLst/>
              <a:rect l="l" t="t" r="r" b="b"/>
              <a:pathLst>
                <a:path w="0" h="1737360">
                  <a:moveTo>
                    <a:pt x="0" y="0"/>
                  </a:moveTo>
                  <a:lnTo>
                    <a:pt x="0" y="1737360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8479" y="4442460"/>
              <a:ext cx="132587" cy="1264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68795" y="5175504"/>
              <a:ext cx="0" cy="5207635"/>
            </a:xfrm>
            <a:custGeom>
              <a:avLst/>
              <a:gdLst/>
              <a:ahLst/>
              <a:cxnLst/>
              <a:rect l="l" t="t" r="r" b="b"/>
              <a:pathLst>
                <a:path w="0" h="5207634">
                  <a:moveTo>
                    <a:pt x="0" y="0"/>
                  </a:moveTo>
                  <a:lnTo>
                    <a:pt x="0" y="5207203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3264" y="5111496"/>
              <a:ext cx="132587" cy="1280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16408" y="9304590"/>
              <a:ext cx="7327900" cy="1539875"/>
            </a:xfrm>
            <a:custGeom>
              <a:avLst/>
              <a:gdLst/>
              <a:ahLst/>
              <a:cxnLst/>
              <a:rect l="l" t="t" r="r" b="b"/>
              <a:pathLst>
                <a:path w="7327900" h="1539875">
                  <a:moveTo>
                    <a:pt x="7189689" y="1539360"/>
                  </a:moveTo>
                  <a:lnTo>
                    <a:pt x="132600" y="1539360"/>
                  </a:lnTo>
                  <a:lnTo>
                    <a:pt x="92826" y="1529284"/>
                  </a:lnTo>
                  <a:lnTo>
                    <a:pt x="58793" y="1502776"/>
                  </a:lnTo>
                  <a:lnTo>
                    <a:pt x="31286" y="1465418"/>
                  </a:lnTo>
                  <a:lnTo>
                    <a:pt x="11092" y="1422792"/>
                  </a:lnTo>
                  <a:lnTo>
                    <a:pt x="0" y="1383992"/>
                  </a:lnTo>
                  <a:lnTo>
                    <a:pt x="0" y="1327801"/>
                  </a:lnTo>
                  <a:lnTo>
                    <a:pt x="932703" y="44944"/>
                  </a:lnTo>
                  <a:lnTo>
                    <a:pt x="999284" y="13202"/>
                  </a:lnTo>
                  <a:lnTo>
                    <a:pt x="1053751" y="3546"/>
                  </a:lnTo>
                  <a:lnTo>
                    <a:pt x="1114749" y="0"/>
                  </a:lnTo>
                  <a:lnTo>
                    <a:pt x="6207540" y="0"/>
                  </a:lnTo>
                  <a:lnTo>
                    <a:pt x="6268538" y="3546"/>
                  </a:lnTo>
                  <a:lnTo>
                    <a:pt x="6323005" y="13202"/>
                  </a:lnTo>
                  <a:lnTo>
                    <a:pt x="6365250" y="27493"/>
                  </a:lnTo>
                  <a:lnTo>
                    <a:pt x="7320043" y="1319131"/>
                  </a:lnTo>
                  <a:lnTo>
                    <a:pt x="7327330" y="1344067"/>
                  </a:lnTo>
                  <a:lnTo>
                    <a:pt x="7324669" y="1380481"/>
                  </a:lnTo>
                  <a:lnTo>
                    <a:pt x="7312849" y="1422792"/>
                  </a:lnTo>
                  <a:lnTo>
                    <a:pt x="7292654" y="1465418"/>
                  </a:lnTo>
                  <a:lnTo>
                    <a:pt x="7264872" y="1502776"/>
                  </a:lnTo>
                  <a:lnTo>
                    <a:pt x="7230288" y="1529284"/>
                  </a:lnTo>
                  <a:lnTo>
                    <a:pt x="7189689" y="153936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6408" y="9304590"/>
              <a:ext cx="7326630" cy="1391285"/>
            </a:xfrm>
            <a:custGeom>
              <a:avLst/>
              <a:gdLst/>
              <a:ahLst/>
              <a:cxnLst/>
              <a:rect l="l" t="t" r="r" b="b"/>
              <a:pathLst>
                <a:path w="7326630" h="1391284">
                  <a:moveTo>
                    <a:pt x="7189689" y="1391042"/>
                  </a:moveTo>
                  <a:lnTo>
                    <a:pt x="132600" y="1391042"/>
                  </a:lnTo>
                  <a:lnTo>
                    <a:pt x="66720" y="1385495"/>
                  </a:lnTo>
                  <a:lnTo>
                    <a:pt x="20226" y="1370255"/>
                  </a:lnTo>
                  <a:lnTo>
                    <a:pt x="0" y="1350094"/>
                  </a:lnTo>
                  <a:lnTo>
                    <a:pt x="0" y="1332062"/>
                  </a:lnTo>
                  <a:lnTo>
                    <a:pt x="932703" y="44944"/>
                  </a:lnTo>
                  <a:lnTo>
                    <a:pt x="999284" y="13202"/>
                  </a:lnTo>
                  <a:lnTo>
                    <a:pt x="1053751" y="3546"/>
                  </a:lnTo>
                  <a:lnTo>
                    <a:pt x="1114749" y="0"/>
                  </a:lnTo>
                  <a:lnTo>
                    <a:pt x="6207540" y="0"/>
                  </a:lnTo>
                  <a:lnTo>
                    <a:pt x="6268538" y="3546"/>
                  </a:lnTo>
                  <a:lnTo>
                    <a:pt x="6323005" y="13202"/>
                  </a:lnTo>
                  <a:lnTo>
                    <a:pt x="6365250" y="27493"/>
                  </a:lnTo>
                  <a:lnTo>
                    <a:pt x="7320043" y="1319131"/>
                  </a:lnTo>
                  <a:lnTo>
                    <a:pt x="7326224" y="1347432"/>
                  </a:lnTo>
                  <a:lnTo>
                    <a:pt x="7303749" y="1370255"/>
                  </a:lnTo>
                  <a:lnTo>
                    <a:pt x="7256833" y="1385495"/>
                  </a:lnTo>
                  <a:lnTo>
                    <a:pt x="7189689" y="1391042"/>
                  </a:lnTo>
                  <a:close/>
                </a:path>
              </a:pathLst>
            </a:custGeom>
            <a:solidFill>
              <a:srgbClr val="D2D3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62520" y="9461897"/>
              <a:ext cx="6630670" cy="1076960"/>
            </a:xfrm>
            <a:custGeom>
              <a:avLst/>
              <a:gdLst/>
              <a:ahLst/>
              <a:cxnLst/>
              <a:rect l="l" t="t" r="r" b="b"/>
              <a:pathLst>
                <a:path w="6630670" h="1076959">
                  <a:moveTo>
                    <a:pt x="1874398" y="8988"/>
                  </a:moveTo>
                  <a:lnTo>
                    <a:pt x="833815" y="8988"/>
                  </a:lnTo>
                  <a:lnTo>
                    <a:pt x="856290" y="0"/>
                  </a:lnTo>
                  <a:lnTo>
                    <a:pt x="1878893" y="0"/>
                  </a:lnTo>
                  <a:lnTo>
                    <a:pt x="1878893" y="2247"/>
                  </a:lnTo>
                  <a:lnTo>
                    <a:pt x="1876646" y="4494"/>
                  </a:lnTo>
                  <a:lnTo>
                    <a:pt x="1874398" y="8988"/>
                  </a:lnTo>
                  <a:close/>
                </a:path>
                <a:path w="6630670" h="1076959">
                  <a:moveTo>
                    <a:pt x="5933349" y="6741"/>
                  </a:moveTo>
                  <a:lnTo>
                    <a:pt x="2436269" y="6741"/>
                  </a:lnTo>
                  <a:lnTo>
                    <a:pt x="2436269" y="4494"/>
                  </a:lnTo>
                  <a:lnTo>
                    <a:pt x="2434021" y="2247"/>
                  </a:lnTo>
                  <a:lnTo>
                    <a:pt x="2434021" y="0"/>
                  </a:lnTo>
                  <a:lnTo>
                    <a:pt x="5861429" y="0"/>
                  </a:lnTo>
                  <a:lnTo>
                    <a:pt x="5883729" y="737"/>
                  </a:lnTo>
                  <a:lnTo>
                    <a:pt x="5903289" y="2528"/>
                  </a:lnTo>
                  <a:lnTo>
                    <a:pt x="5919899" y="4740"/>
                  </a:lnTo>
                  <a:lnTo>
                    <a:pt x="5933349" y="6741"/>
                  </a:lnTo>
                  <a:close/>
                </a:path>
                <a:path w="6630670" h="1076959">
                  <a:moveTo>
                    <a:pt x="6561205" y="1074181"/>
                  </a:moveTo>
                  <a:lnTo>
                    <a:pt x="4247738" y="1074181"/>
                  </a:lnTo>
                  <a:lnTo>
                    <a:pt x="4260767" y="1073760"/>
                  </a:lnTo>
                  <a:lnTo>
                    <a:pt x="4272741" y="1072496"/>
                  </a:lnTo>
                  <a:lnTo>
                    <a:pt x="4283452" y="1070389"/>
                  </a:lnTo>
                  <a:lnTo>
                    <a:pt x="4292688" y="1067440"/>
                  </a:lnTo>
                  <a:lnTo>
                    <a:pt x="6542416" y="1067440"/>
                  </a:lnTo>
                  <a:lnTo>
                    <a:pt x="6587296" y="1053219"/>
                  </a:lnTo>
                  <a:lnTo>
                    <a:pt x="6615740" y="1018000"/>
                  </a:lnTo>
                  <a:lnTo>
                    <a:pt x="6621078" y="986539"/>
                  </a:lnTo>
                  <a:lnTo>
                    <a:pt x="6620200" y="974741"/>
                  </a:lnTo>
                  <a:lnTo>
                    <a:pt x="6605346" y="939347"/>
                  </a:lnTo>
                  <a:lnTo>
                    <a:pt x="5931101" y="15730"/>
                  </a:lnTo>
                  <a:lnTo>
                    <a:pt x="5882429" y="9410"/>
                  </a:lnTo>
                  <a:lnTo>
                    <a:pt x="5861429" y="8988"/>
                  </a:lnTo>
                  <a:lnTo>
                    <a:pt x="2526168" y="8988"/>
                  </a:lnTo>
                  <a:lnTo>
                    <a:pt x="2523920" y="6741"/>
                  </a:lnTo>
                  <a:lnTo>
                    <a:pt x="5935596" y="6741"/>
                  </a:lnTo>
                  <a:lnTo>
                    <a:pt x="6614336" y="934852"/>
                  </a:lnTo>
                  <a:lnTo>
                    <a:pt x="6621534" y="947037"/>
                  </a:lnTo>
                  <a:lnTo>
                    <a:pt x="6626416" y="959853"/>
                  </a:lnTo>
                  <a:lnTo>
                    <a:pt x="6629190" y="973091"/>
                  </a:lnTo>
                  <a:lnTo>
                    <a:pt x="6630068" y="986539"/>
                  </a:lnTo>
                  <a:lnTo>
                    <a:pt x="6628417" y="1004587"/>
                  </a:lnTo>
                  <a:lnTo>
                    <a:pt x="6605346" y="1049462"/>
                  </a:lnTo>
                  <a:lnTo>
                    <a:pt x="6577252" y="1068844"/>
                  </a:lnTo>
                  <a:lnTo>
                    <a:pt x="6561205" y="1074181"/>
                  </a:lnTo>
                  <a:close/>
                </a:path>
                <a:path w="6630670" h="1076959">
                  <a:moveTo>
                    <a:pt x="6542416" y="1076429"/>
                  </a:moveTo>
                  <a:lnTo>
                    <a:pt x="87651" y="1076429"/>
                  </a:lnTo>
                  <a:lnTo>
                    <a:pt x="69601" y="1074427"/>
                  </a:lnTo>
                  <a:lnTo>
                    <a:pt x="24722" y="1049462"/>
                  </a:lnTo>
                  <a:lnTo>
                    <a:pt x="1650" y="1004587"/>
                  </a:lnTo>
                  <a:lnTo>
                    <a:pt x="0" y="986539"/>
                  </a:lnTo>
                  <a:lnTo>
                    <a:pt x="877" y="973091"/>
                  </a:lnTo>
                  <a:lnTo>
                    <a:pt x="15732" y="934852"/>
                  </a:lnTo>
                  <a:lnTo>
                    <a:pt x="631542" y="94384"/>
                  </a:lnTo>
                  <a:lnTo>
                    <a:pt x="647274" y="87642"/>
                  </a:lnTo>
                  <a:lnTo>
                    <a:pt x="24722" y="939347"/>
                  </a:lnTo>
                  <a:lnTo>
                    <a:pt x="17523" y="951145"/>
                  </a:lnTo>
                  <a:lnTo>
                    <a:pt x="12642" y="962943"/>
                  </a:lnTo>
                  <a:lnTo>
                    <a:pt x="9867" y="974741"/>
                  </a:lnTo>
                  <a:lnTo>
                    <a:pt x="8989" y="986539"/>
                  </a:lnTo>
                  <a:lnTo>
                    <a:pt x="10289" y="1002902"/>
                  </a:lnTo>
                  <a:lnTo>
                    <a:pt x="31464" y="1042720"/>
                  </a:lnTo>
                  <a:lnTo>
                    <a:pt x="71287" y="1065789"/>
                  </a:lnTo>
                  <a:lnTo>
                    <a:pt x="87651" y="1067440"/>
                  </a:lnTo>
                  <a:lnTo>
                    <a:pt x="2337380" y="1067440"/>
                  </a:lnTo>
                  <a:lnTo>
                    <a:pt x="2346615" y="1070389"/>
                  </a:lnTo>
                  <a:lnTo>
                    <a:pt x="2357326" y="1072496"/>
                  </a:lnTo>
                  <a:lnTo>
                    <a:pt x="2369301" y="1073760"/>
                  </a:lnTo>
                  <a:lnTo>
                    <a:pt x="2382329" y="1074181"/>
                  </a:lnTo>
                  <a:lnTo>
                    <a:pt x="6561205" y="1074181"/>
                  </a:lnTo>
                  <a:lnTo>
                    <a:pt x="6560466" y="1074427"/>
                  </a:lnTo>
                  <a:lnTo>
                    <a:pt x="6542416" y="1076429"/>
                  </a:lnTo>
                  <a:close/>
                </a:path>
              </a:pathLst>
            </a:custGeom>
            <a:solidFill>
              <a:srgbClr val="C2C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435186" y="9311332"/>
              <a:ext cx="45085" cy="20320"/>
            </a:xfrm>
            <a:custGeom>
              <a:avLst/>
              <a:gdLst/>
              <a:ahLst/>
              <a:cxnLst/>
              <a:rect l="l" t="t" r="r" b="b"/>
              <a:pathLst>
                <a:path w="45085" h="20320">
                  <a:moveTo>
                    <a:pt x="0" y="20225"/>
                  </a:moveTo>
                  <a:lnTo>
                    <a:pt x="11377" y="16432"/>
                  </a:lnTo>
                  <a:lnTo>
                    <a:pt x="21912" y="11798"/>
                  </a:lnTo>
                  <a:lnTo>
                    <a:pt x="31605" y="6320"/>
                  </a:lnTo>
                  <a:lnTo>
                    <a:pt x="40454" y="0"/>
                  </a:lnTo>
                  <a:lnTo>
                    <a:pt x="42702" y="4494"/>
                  </a:lnTo>
                  <a:lnTo>
                    <a:pt x="42702" y="11236"/>
                  </a:lnTo>
                  <a:lnTo>
                    <a:pt x="44949" y="13483"/>
                  </a:lnTo>
                  <a:lnTo>
                    <a:pt x="34449" y="15484"/>
                  </a:lnTo>
                  <a:lnTo>
                    <a:pt x="23317" y="17697"/>
                  </a:lnTo>
                  <a:lnTo>
                    <a:pt x="11764" y="19487"/>
                  </a:lnTo>
                  <a:lnTo>
                    <a:pt x="0" y="20225"/>
                  </a:lnTo>
                  <a:close/>
                </a:path>
              </a:pathLst>
            </a:custGeom>
            <a:solidFill>
              <a:srgbClr val="C5BF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51462" y="9304590"/>
              <a:ext cx="3756025" cy="49530"/>
            </a:xfrm>
            <a:custGeom>
              <a:avLst/>
              <a:gdLst/>
              <a:ahLst/>
              <a:cxnLst/>
              <a:rect l="l" t="t" r="r" b="b"/>
              <a:pathLst>
                <a:path w="3756025" h="49529">
                  <a:moveTo>
                    <a:pt x="3712838" y="49439"/>
                  </a:moveTo>
                  <a:lnTo>
                    <a:pt x="42702" y="49439"/>
                  </a:lnTo>
                  <a:lnTo>
                    <a:pt x="24019" y="48245"/>
                  </a:lnTo>
                  <a:lnTo>
                    <a:pt x="9551" y="44944"/>
                  </a:lnTo>
                  <a:lnTo>
                    <a:pt x="983" y="39958"/>
                  </a:lnTo>
                  <a:lnTo>
                    <a:pt x="0" y="33708"/>
                  </a:lnTo>
                  <a:lnTo>
                    <a:pt x="15732" y="0"/>
                  </a:lnTo>
                  <a:lnTo>
                    <a:pt x="3739808" y="0"/>
                  </a:lnTo>
                  <a:lnTo>
                    <a:pt x="3755540" y="33708"/>
                  </a:lnTo>
                  <a:lnTo>
                    <a:pt x="3754557" y="39958"/>
                  </a:lnTo>
                  <a:lnTo>
                    <a:pt x="3745988" y="44944"/>
                  </a:lnTo>
                  <a:lnTo>
                    <a:pt x="3731520" y="48245"/>
                  </a:lnTo>
                  <a:lnTo>
                    <a:pt x="3712838" y="49439"/>
                  </a:lnTo>
                  <a:close/>
                </a:path>
              </a:pathLst>
            </a:custGeom>
            <a:solidFill>
              <a:srgbClr val="3F3C3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234" y="9396727"/>
              <a:ext cx="5290639" cy="6517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67978" y="10176523"/>
              <a:ext cx="2019300" cy="353060"/>
            </a:xfrm>
            <a:custGeom>
              <a:avLst/>
              <a:gdLst/>
              <a:ahLst/>
              <a:cxnLst/>
              <a:rect l="l" t="t" r="r" b="b"/>
              <a:pathLst>
                <a:path w="2019300" h="353059">
                  <a:moveTo>
                    <a:pt x="1987241" y="352815"/>
                  </a:moveTo>
                  <a:lnTo>
                    <a:pt x="31917" y="352815"/>
                  </a:lnTo>
                  <a:lnTo>
                    <a:pt x="15946" y="346982"/>
                  </a:lnTo>
                  <a:lnTo>
                    <a:pt x="5233" y="339888"/>
                  </a:lnTo>
                  <a:lnTo>
                    <a:pt x="0" y="331953"/>
                  </a:lnTo>
                  <a:lnTo>
                    <a:pt x="456" y="323595"/>
                  </a:lnTo>
                  <a:lnTo>
                    <a:pt x="106082" y="26962"/>
                  </a:lnTo>
                  <a:lnTo>
                    <a:pt x="162662" y="2316"/>
                  </a:lnTo>
                  <a:lnTo>
                    <a:pt x="193737" y="0"/>
                  </a:lnTo>
                  <a:lnTo>
                    <a:pt x="1825408" y="0"/>
                  </a:lnTo>
                  <a:lnTo>
                    <a:pt x="1883561" y="8423"/>
                  </a:lnTo>
                  <a:lnTo>
                    <a:pt x="2018689" y="323595"/>
                  </a:lnTo>
                  <a:lnTo>
                    <a:pt x="2019153" y="331953"/>
                  </a:lnTo>
                  <a:lnTo>
                    <a:pt x="2013924" y="339888"/>
                  </a:lnTo>
                  <a:lnTo>
                    <a:pt x="2003212" y="346982"/>
                  </a:lnTo>
                  <a:lnTo>
                    <a:pt x="1987241" y="352815"/>
                  </a:lnTo>
                  <a:close/>
                </a:path>
              </a:pathLst>
            </a:custGeom>
            <a:solidFill>
              <a:srgbClr val="C2C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99899" y="10529337"/>
              <a:ext cx="1955800" cy="6985"/>
            </a:xfrm>
            <a:custGeom>
              <a:avLst/>
              <a:gdLst/>
              <a:ahLst/>
              <a:cxnLst/>
              <a:rect l="l" t="t" r="r" b="b"/>
              <a:pathLst>
                <a:path w="1955800" h="6984">
                  <a:moveTo>
                    <a:pt x="1910358" y="6741"/>
                  </a:moveTo>
                  <a:lnTo>
                    <a:pt x="44949" y="6741"/>
                  </a:lnTo>
                  <a:lnTo>
                    <a:pt x="31921" y="6320"/>
                  </a:lnTo>
                  <a:lnTo>
                    <a:pt x="19946" y="5056"/>
                  </a:lnTo>
                  <a:lnTo>
                    <a:pt x="9235" y="2949"/>
                  </a:lnTo>
                  <a:lnTo>
                    <a:pt x="0" y="0"/>
                  </a:lnTo>
                  <a:lnTo>
                    <a:pt x="1955308" y="0"/>
                  </a:lnTo>
                  <a:lnTo>
                    <a:pt x="1946072" y="2949"/>
                  </a:lnTo>
                  <a:lnTo>
                    <a:pt x="1935361" y="5056"/>
                  </a:lnTo>
                  <a:lnTo>
                    <a:pt x="1923387" y="6320"/>
                  </a:lnTo>
                  <a:lnTo>
                    <a:pt x="1910358" y="6741"/>
                  </a:lnTo>
                  <a:close/>
                </a:path>
              </a:pathLst>
            </a:custGeom>
            <a:solidFill>
              <a:srgbClr val="B6B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30021" y="5902265"/>
              <a:ext cx="5299710" cy="3436620"/>
            </a:xfrm>
            <a:custGeom>
              <a:avLst/>
              <a:gdLst/>
              <a:ahLst/>
              <a:cxnLst/>
              <a:rect l="l" t="t" r="r" b="b"/>
              <a:pathLst>
                <a:path w="5299709" h="3436620">
                  <a:moveTo>
                    <a:pt x="5162463" y="3436033"/>
                  </a:moveTo>
                  <a:lnTo>
                    <a:pt x="137096" y="3436033"/>
                  </a:lnTo>
                  <a:lnTo>
                    <a:pt x="94358" y="3429129"/>
                  </a:lnTo>
                  <a:lnTo>
                    <a:pt x="56798" y="3409929"/>
                  </a:lnTo>
                  <a:lnTo>
                    <a:pt x="26897" y="3380697"/>
                  </a:lnTo>
                  <a:lnTo>
                    <a:pt x="7137" y="3343698"/>
                  </a:lnTo>
                  <a:lnTo>
                    <a:pt x="0" y="3301198"/>
                  </a:lnTo>
                  <a:lnTo>
                    <a:pt x="0" y="283152"/>
                  </a:lnTo>
                  <a:lnTo>
                    <a:pt x="3807" y="237544"/>
                  </a:lnTo>
                  <a:lnTo>
                    <a:pt x="14815" y="194161"/>
                  </a:lnTo>
                  <a:lnTo>
                    <a:pt x="32404" y="153610"/>
                  </a:lnTo>
                  <a:lnTo>
                    <a:pt x="55953" y="116497"/>
                  </a:lnTo>
                  <a:lnTo>
                    <a:pt x="84842" y="83428"/>
                  </a:lnTo>
                  <a:lnTo>
                    <a:pt x="118451" y="55012"/>
                  </a:lnTo>
                  <a:lnTo>
                    <a:pt x="156159" y="31854"/>
                  </a:lnTo>
                  <a:lnTo>
                    <a:pt x="197346" y="14562"/>
                  </a:lnTo>
                  <a:lnTo>
                    <a:pt x="241392" y="3741"/>
                  </a:lnTo>
                  <a:lnTo>
                    <a:pt x="287677" y="0"/>
                  </a:lnTo>
                  <a:lnTo>
                    <a:pt x="5011882" y="0"/>
                  </a:lnTo>
                  <a:lnTo>
                    <a:pt x="5058166" y="3741"/>
                  </a:lnTo>
                  <a:lnTo>
                    <a:pt x="5102213" y="14562"/>
                  </a:lnTo>
                  <a:lnTo>
                    <a:pt x="5143400" y="31854"/>
                  </a:lnTo>
                  <a:lnTo>
                    <a:pt x="5181108" y="55012"/>
                  </a:lnTo>
                  <a:lnTo>
                    <a:pt x="5214717" y="83428"/>
                  </a:lnTo>
                  <a:lnTo>
                    <a:pt x="5243606" y="116497"/>
                  </a:lnTo>
                  <a:lnTo>
                    <a:pt x="5267155" y="153610"/>
                  </a:lnTo>
                  <a:lnTo>
                    <a:pt x="5284744" y="194161"/>
                  </a:lnTo>
                  <a:lnTo>
                    <a:pt x="5295752" y="237544"/>
                  </a:lnTo>
                  <a:lnTo>
                    <a:pt x="5299559" y="283152"/>
                  </a:lnTo>
                  <a:lnTo>
                    <a:pt x="5299559" y="3301198"/>
                  </a:lnTo>
                  <a:lnTo>
                    <a:pt x="5292421" y="3343698"/>
                  </a:lnTo>
                  <a:lnTo>
                    <a:pt x="5272661" y="3380697"/>
                  </a:lnTo>
                  <a:lnTo>
                    <a:pt x="5242761" y="3409929"/>
                  </a:lnTo>
                  <a:lnTo>
                    <a:pt x="5205201" y="3429129"/>
                  </a:lnTo>
                  <a:lnTo>
                    <a:pt x="5162463" y="343603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48000" y="5920244"/>
              <a:ext cx="5264150" cy="3400425"/>
            </a:xfrm>
            <a:custGeom>
              <a:avLst/>
              <a:gdLst/>
              <a:ahLst/>
              <a:cxnLst/>
              <a:rect l="l" t="t" r="r" b="b"/>
              <a:pathLst>
                <a:path w="5264150" h="3400425">
                  <a:moveTo>
                    <a:pt x="5144483" y="3400077"/>
                  </a:moveTo>
                  <a:lnTo>
                    <a:pt x="119116" y="3400077"/>
                  </a:lnTo>
                  <a:lnTo>
                    <a:pt x="73008" y="3390983"/>
                  </a:lnTo>
                  <a:lnTo>
                    <a:pt x="35116" y="3366087"/>
                  </a:lnTo>
                  <a:lnTo>
                    <a:pt x="9446" y="3328973"/>
                  </a:lnTo>
                  <a:lnTo>
                    <a:pt x="0" y="3283220"/>
                  </a:lnTo>
                  <a:lnTo>
                    <a:pt x="0" y="265174"/>
                  </a:lnTo>
                  <a:lnTo>
                    <a:pt x="4365" y="217609"/>
                  </a:lnTo>
                  <a:lnTo>
                    <a:pt x="16943" y="172800"/>
                  </a:lnTo>
                  <a:lnTo>
                    <a:pt x="36958" y="131505"/>
                  </a:lnTo>
                  <a:lnTo>
                    <a:pt x="63632" y="94482"/>
                  </a:lnTo>
                  <a:lnTo>
                    <a:pt x="96188" y="62491"/>
                  </a:lnTo>
                  <a:lnTo>
                    <a:pt x="133849" y="36288"/>
                  </a:lnTo>
                  <a:lnTo>
                    <a:pt x="175839" y="16633"/>
                  </a:lnTo>
                  <a:lnTo>
                    <a:pt x="221381" y="4284"/>
                  </a:lnTo>
                  <a:lnTo>
                    <a:pt x="269697" y="0"/>
                  </a:lnTo>
                  <a:lnTo>
                    <a:pt x="4993902" y="0"/>
                  </a:lnTo>
                  <a:lnTo>
                    <a:pt x="5042218" y="4284"/>
                  </a:lnTo>
                  <a:lnTo>
                    <a:pt x="5087760" y="16633"/>
                  </a:lnTo>
                  <a:lnTo>
                    <a:pt x="5129750" y="36288"/>
                  </a:lnTo>
                  <a:lnTo>
                    <a:pt x="5167411" y="62491"/>
                  </a:lnTo>
                  <a:lnTo>
                    <a:pt x="5199967" y="94482"/>
                  </a:lnTo>
                  <a:lnTo>
                    <a:pt x="5226641" y="131505"/>
                  </a:lnTo>
                  <a:lnTo>
                    <a:pt x="5246656" y="172800"/>
                  </a:lnTo>
                  <a:lnTo>
                    <a:pt x="5259234" y="217609"/>
                  </a:lnTo>
                  <a:lnTo>
                    <a:pt x="5263600" y="265174"/>
                  </a:lnTo>
                  <a:lnTo>
                    <a:pt x="5263600" y="3283220"/>
                  </a:lnTo>
                  <a:lnTo>
                    <a:pt x="5254153" y="3328973"/>
                  </a:lnTo>
                  <a:lnTo>
                    <a:pt x="5228483" y="3366087"/>
                  </a:lnTo>
                  <a:lnTo>
                    <a:pt x="5190592" y="3390983"/>
                  </a:lnTo>
                  <a:lnTo>
                    <a:pt x="5144483" y="3400077"/>
                  </a:lnTo>
                  <a:close/>
                </a:path>
              </a:pathLst>
            </a:custGeom>
            <a:solidFill>
              <a:srgbClr val="D2D3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5861" y="6010134"/>
              <a:ext cx="78661" cy="786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72749" y="6185419"/>
              <a:ext cx="4814570" cy="3063240"/>
            </a:xfrm>
            <a:custGeom>
              <a:avLst/>
              <a:gdLst/>
              <a:ahLst/>
              <a:cxnLst/>
              <a:rect l="l" t="t" r="r" b="b"/>
              <a:pathLst>
                <a:path w="4814570" h="3063240">
                  <a:moveTo>
                    <a:pt x="4814103" y="3062991"/>
                  </a:moveTo>
                  <a:lnTo>
                    <a:pt x="0" y="3062991"/>
                  </a:lnTo>
                  <a:lnTo>
                    <a:pt x="0" y="0"/>
                  </a:lnTo>
                  <a:lnTo>
                    <a:pt x="4814103" y="0"/>
                  </a:lnTo>
                  <a:lnTo>
                    <a:pt x="4814103" y="3062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81997" y="10695634"/>
              <a:ext cx="791210" cy="60960"/>
            </a:xfrm>
            <a:custGeom>
              <a:avLst/>
              <a:gdLst/>
              <a:ahLst/>
              <a:cxnLst/>
              <a:rect l="l" t="t" r="r" b="b"/>
              <a:pathLst>
                <a:path w="791210" h="60959">
                  <a:moveTo>
                    <a:pt x="791113" y="60675"/>
                  </a:moveTo>
                  <a:lnTo>
                    <a:pt x="0" y="60675"/>
                  </a:lnTo>
                  <a:lnTo>
                    <a:pt x="0" y="0"/>
                  </a:lnTo>
                  <a:lnTo>
                    <a:pt x="791113" y="0"/>
                  </a:lnTo>
                  <a:lnTo>
                    <a:pt x="791113" y="60675"/>
                  </a:lnTo>
                  <a:close/>
                </a:path>
              </a:pathLst>
            </a:custGeom>
            <a:solidFill>
              <a:srgbClr val="D2D3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81998" y="10652936"/>
              <a:ext cx="791210" cy="43180"/>
            </a:xfrm>
            <a:custGeom>
              <a:avLst/>
              <a:gdLst/>
              <a:ahLst/>
              <a:cxnLst/>
              <a:rect l="l" t="t" r="r" b="b"/>
              <a:pathLst>
                <a:path w="791210" h="43179">
                  <a:moveTo>
                    <a:pt x="791113" y="42697"/>
                  </a:moveTo>
                  <a:lnTo>
                    <a:pt x="0" y="42697"/>
                  </a:lnTo>
                  <a:lnTo>
                    <a:pt x="8989" y="0"/>
                  </a:lnTo>
                  <a:lnTo>
                    <a:pt x="782123" y="0"/>
                  </a:lnTo>
                  <a:lnTo>
                    <a:pt x="791113" y="42697"/>
                  </a:lnTo>
                  <a:close/>
                </a:path>
              </a:pathLst>
            </a:custGeom>
            <a:solidFill>
              <a:srgbClr val="C2C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318188" y="5718010"/>
              <a:ext cx="636270" cy="189230"/>
            </a:xfrm>
            <a:custGeom>
              <a:avLst/>
              <a:gdLst/>
              <a:ahLst/>
              <a:cxnLst/>
              <a:rect l="l" t="t" r="r" b="b"/>
              <a:pathLst>
                <a:path w="636270" h="189229">
                  <a:moveTo>
                    <a:pt x="573107" y="188750"/>
                  </a:moveTo>
                  <a:lnTo>
                    <a:pt x="83156" y="188750"/>
                  </a:lnTo>
                  <a:lnTo>
                    <a:pt x="0" y="29196"/>
                  </a:lnTo>
                  <a:lnTo>
                    <a:pt x="17979" y="22454"/>
                  </a:lnTo>
                  <a:lnTo>
                    <a:pt x="63001" y="8090"/>
                  </a:lnTo>
                  <a:lnTo>
                    <a:pt x="108993" y="1384"/>
                  </a:lnTo>
                  <a:lnTo>
                    <a:pt x="155849" y="287"/>
                  </a:lnTo>
                  <a:lnTo>
                    <a:pt x="203459" y="2750"/>
                  </a:lnTo>
                  <a:lnTo>
                    <a:pt x="251717" y="6723"/>
                  </a:lnTo>
                  <a:lnTo>
                    <a:pt x="328132" y="13465"/>
                  </a:lnTo>
                  <a:lnTo>
                    <a:pt x="411288" y="6723"/>
                  </a:lnTo>
                  <a:lnTo>
                    <a:pt x="457101" y="2714"/>
                  </a:lnTo>
                  <a:lnTo>
                    <a:pt x="502698" y="0"/>
                  </a:lnTo>
                  <a:lnTo>
                    <a:pt x="547863" y="413"/>
                  </a:lnTo>
                  <a:lnTo>
                    <a:pt x="592382" y="5788"/>
                  </a:lnTo>
                  <a:lnTo>
                    <a:pt x="636037" y="17959"/>
                  </a:lnTo>
                  <a:lnTo>
                    <a:pt x="573107" y="188750"/>
                  </a:lnTo>
                  <a:close/>
                </a:path>
              </a:pathLst>
            </a:custGeom>
            <a:solidFill>
              <a:srgbClr val="A9DF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338416" y="5717992"/>
              <a:ext cx="575945" cy="151130"/>
            </a:xfrm>
            <a:custGeom>
              <a:avLst/>
              <a:gdLst/>
              <a:ahLst/>
              <a:cxnLst/>
              <a:rect l="l" t="t" r="r" b="b"/>
              <a:pathLst>
                <a:path w="575945" h="151129">
                  <a:moveTo>
                    <a:pt x="307904" y="150565"/>
                  </a:moveTo>
                  <a:lnTo>
                    <a:pt x="244028" y="103456"/>
                  </a:lnTo>
                  <a:lnTo>
                    <a:pt x="187206" y="68832"/>
                  </a:lnTo>
                  <a:lnTo>
                    <a:pt x="137377" y="44944"/>
                  </a:lnTo>
                  <a:lnTo>
                    <a:pt x="94477" y="30046"/>
                  </a:lnTo>
                  <a:lnTo>
                    <a:pt x="29217" y="20225"/>
                  </a:lnTo>
                  <a:lnTo>
                    <a:pt x="24722" y="20225"/>
                  </a:lnTo>
                  <a:lnTo>
                    <a:pt x="20227" y="17977"/>
                  </a:lnTo>
                  <a:lnTo>
                    <a:pt x="11237" y="17977"/>
                  </a:lnTo>
                  <a:lnTo>
                    <a:pt x="6742" y="20225"/>
                  </a:lnTo>
                  <a:lnTo>
                    <a:pt x="0" y="20225"/>
                  </a:lnTo>
                  <a:lnTo>
                    <a:pt x="29427" y="10428"/>
                  </a:lnTo>
                  <a:lnTo>
                    <a:pt x="60120" y="4213"/>
                  </a:lnTo>
                  <a:lnTo>
                    <a:pt x="91655" y="948"/>
                  </a:lnTo>
                  <a:lnTo>
                    <a:pt x="123611" y="0"/>
                  </a:lnTo>
                  <a:lnTo>
                    <a:pt x="149633" y="737"/>
                  </a:lnTo>
                  <a:lnTo>
                    <a:pt x="176708" y="2528"/>
                  </a:lnTo>
                  <a:lnTo>
                    <a:pt x="204204" y="4740"/>
                  </a:lnTo>
                  <a:lnTo>
                    <a:pt x="231490" y="6741"/>
                  </a:lnTo>
                  <a:lnTo>
                    <a:pt x="307904" y="13483"/>
                  </a:lnTo>
                  <a:lnTo>
                    <a:pt x="391061" y="6741"/>
                  </a:lnTo>
                  <a:lnTo>
                    <a:pt x="418066" y="3792"/>
                  </a:lnTo>
                  <a:lnTo>
                    <a:pt x="445282" y="1685"/>
                  </a:lnTo>
                  <a:lnTo>
                    <a:pt x="472919" y="421"/>
                  </a:lnTo>
                  <a:lnTo>
                    <a:pt x="501188" y="0"/>
                  </a:lnTo>
                  <a:lnTo>
                    <a:pt x="519729" y="105"/>
                  </a:lnTo>
                  <a:lnTo>
                    <a:pt x="538271" y="842"/>
                  </a:lnTo>
                  <a:lnTo>
                    <a:pt x="556813" y="2844"/>
                  </a:lnTo>
                  <a:lnTo>
                    <a:pt x="575355" y="6741"/>
                  </a:lnTo>
                  <a:lnTo>
                    <a:pt x="564117" y="6741"/>
                  </a:lnTo>
                  <a:lnTo>
                    <a:pt x="536554" y="9124"/>
                  </a:lnTo>
                  <a:lnTo>
                    <a:pt x="503185" y="17561"/>
                  </a:lnTo>
                  <a:lnTo>
                    <a:pt x="463823" y="33989"/>
                  </a:lnTo>
                  <a:lnTo>
                    <a:pt x="418281" y="60342"/>
                  </a:lnTo>
                  <a:lnTo>
                    <a:pt x="366370" y="98556"/>
                  </a:lnTo>
                  <a:lnTo>
                    <a:pt x="307904" y="150565"/>
                  </a:lnTo>
                  <a:close/>
                </a:path>
              </a:pathLst>
            </a:custGeom>
            <a:solidFill>
              <a:srgbClr val="9AC5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913771" y="5724734"/>
              <a:ext cx="40640" cy="11430"/>
            </a:xfrm>
            <a:custGeom>
              <a:avLst/>
              <a:gdLst/>
              <a:ahLst/>
              <a:cxnLst/>
              <a:rect l="l" t="t" r="r" b="b"/>
              <a:pathLst>
                <a:path w="40639" h="11429">
                  <a:moveTo>
                    <a:pt x="40454" y="11236"/>
                  </a:moveTo>
                  <a:lnTo>
                    <a:pt x="30340" y="7900"/>
                  </a:lnTo>
                  <a:lnTo>
                    <a:pt x="20227" y="4775"/>
                  </a:lnTo>
                  <a:lnTo>
                    <a:pt x="10113" y="2071"/>
                  </a:lnTo>
                  <a:lnTo>
                    <a:pt x="0" y="0"/>
                  </a:lnTo>
                  <a:lnTo>
                    <a:pt x="15802" y="1439"/>
                  </a:lnTo>
                  <a:lnTo>
                    <a:pt x="25284" y="3089"/>
                  </a:lnTo>
                  <a:lnTo>
                    <a:pt x="32237" y="6004"/>
                  </a:lnTo>
                  <a:lnTo>
                    <a:pt x="40454" y="11236"/>
                  </a:lnTo>
                  <a:close/>
                </a:path>
              </a:pathLst>
            </a:custGeom>
            <a:solidFill>
              <a:srgbClr val="DF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47678" y="5443829"/>
              <a:ext cx="605155" cy="337185"/>
            </a:xfrm>
            <a:custGeom>
              <a:avLst/>
              <a:gdLst/>
              <a:ahLst/>
              <a:cxnLst/>
              <a:rect l="l" t="t" r="r" b="b"/>
              <a:pathLst>
                <a:path w="605154" h="337185">
                  <a:moveTo>
                    <a:pt x="175018" y="0"/>
                  </a:moveTo>
                  <a:lnTo>
                    <a:pt x="10960" y="0"/>
                  </a:lnTo>
                  <a:lnTo>
                    <a:pt x="2209" y="118757"/>
                  </a:lnTo>
                  <a:lnTo>
                    <a:pt x="0" y="183159"/>
                  </a:lnTo>
                  <a:lnTo>
                    <a:pt x="4953" y="215531"/>
                  </a:lnTo>
                  <a:lnTo>
                    <a:pt x="51765" y="267881"/>
                  </a:lnTo>
                  <a:lnTo>
                    <a:pt x="104787" y="300291"/>
                  </a:lnTo>
                  <a:lnTo>
                    <a:pt x="153606" y="326377"/>
                  </a:lnTo>
                  <a:lnTo>
                    <a:pt x="175018" y="337096"/>
                  </a:lnTo>
                  <a:lnTo>
                    <a:pt x="175018" y="0"/>
                  </a:lnTo>
                  <a:close/>
                </a:path>
                <a:path w="605154" h="337185">
                  <a:moveTo>
                    <a:pt x="604850" y="182308"/>
                  </a:moveTo>
                  <a:lnTo>
                    <a:pt x="600214" y="118656"/>
                  </a:lnTo>
                  <a:lnTo>
                    <a:pt x="586308" y="0"/>
                  </a:lnTo>
                  <a:lnTo>
                    <a:pt x="417753" y="0"/>
                  </a:lnTo>
                  <a:lnTo>
                    <a:pt x="417753" y="337096"/>
                  </a:lnTo>
                  <a:lnTo>
                    <a:pt x="440613" y="324383"/>
                  </a:lnTo>
                  <a:lnTo>
                    <a:pt x="492760" y="294398"/>
                  </a:lnTo>
                  <a:lnTo>
                    <a:pt x="549541" y="259346"/>
                  </a:lnTo>
                  <a:lnTo>
                    <a:pt x="586308" y="231470"/>
                  </a:lnTo>
                  <a:lnTo>
                    <a:pt x="604850" y="182308"/>
                  </a:lnTo>
                  <a:close/>
                </a:path>
              </a:pathLst>
            </a:custGeom>
            <a:solidFill>
              <a:srgbClr val="FDCC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36168" y="5205621"/>
              <a:ext cx="614045" cy="326390"/>
            </a:xfrm>
            <a:custGeom>
              <a:avLst/>
              <a:gdLst/>
              <a:ahLst/>
              <a:cxnLst/>
              <a:rect l="l" t="t" r="r" b="b"/>
              <a:pathLst>
                <a:path w="614045" h="326389">
                  <a:moveTo>
                    <a:pt x="307904" y="325850"/>
                  </a:moveTo>
                  <a:lnTo>
                    <a:pt x="0" y="238207"/>
                  </a:lnTo>
                  <a:lnTo>
                    <a:pt x="17979" y="141576"/>
                  </a:lnTo>
                  <a:lnTo>
                    <a:pt x="30060" y="109833"/>
                  </a:lnTo>
                  <a:lnTo>
                    <a:pt x="48882" y="83147"/>
                  </a:lnTo>
                  <a:lnTo>
                    <a:pt x="73604" y="63203"/>
                  </a:lnTo>
                  <a:lnTo>
                    <a:pt x="103384" y="51686"/>
                  </a:lnTo>
                  <a:lnTo>
                    <a:pt x="307904" y="0"/>
                  </a:lnTo>
                  <a:lnTo>
                    <a:pt x="512425" y="49439"/>
                  </a:lnTo>
                  <a:lnTo>
                    <a:pt x="567488" y="83990"/>
                  </a:lnTo>
                  <a:lnTo>
                    <a:pt x="595582" y="143823"/>
                  </a:lnTo>
                  <a:lnTo>
                    <a:pt x="613562" y="238207"/>
                  </a:lnTo>
                  <a:lnTo>
                    <a:pt x="307904" y="325850"/>
                  </a:lnTo>
                  <a:close/>
                </a:path>
              </a:pathLst>
            </a:custGeom>
            <a:solidFill>
              <a:srgbClr val="EA86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336168" y="5230341"/>
              <a:ext cx="614045" cy="215900"/>
            </a:xfrm>
            <a:custGeom>
              <a:avLst/>
              <a:gdLst/>
              <a:ahLst/>
              <a:cxnLst/>
              <a:rect l="l" t="t" r="r" b="b"/>
              <a:pathLst>
                <a:path w="614045" h="215900">
                  <a:moveTo>
                    <a:pt x="606819" y="215735"/>
                  </a:moveTo>
                  <a:lnTo>
                    <a:pt x="595582" y="152812"/>
                  </a:lnTo>
                  <a:lnTo>
                    <a:pt x="567488" y="92979"/>
                  </a:lnTo>
                  <a:lnTo>
                    <a:pt x="512425" y="58428"/>
                  </a:lnTo>
                  <a:lnTo>
                    <a:pt x="404546" y="29214"/>
                  </a:lnTo>
                  <a:lnTo>
                    <a:pt x="406794" y="26966"/>
                  </a:lnTo>
                  <a:lnTo>
                    <a:pt x="409041" y="0"/>
                  </a:lnTo>
                  <a:lnTo>
                    <a:pt x="512425" y="24719"/>
                  </a:lnTo>
                  <a:lnTo>
                    <a:pt x="541221" y="37535"/>
                  </a:lnTo>
                  <a:lnTo>
                    <a:pt x="565803" y="58147"/>
                  </a:lnTo>
                  <a:lnTo>
                    <a:pt x="584485" y="85079"/>
                  </a:lnTo>
                  <a:lnTo>
                    <a:pt x="595582" y="116856"/>
                  </a:lnTo>
                  <a:lnTo>
                    <a:pt x="595582" y="119103"/>
                  </a:lnTo>
                  <a:lnTo>
                    <a:pt x="613562" y="213488"/>
                  </a:lnTo>
                  <a:lnTo>
                    <a:pt x="606819" y="215735"/>
                  </a:lnTo>
                  <a:close/>
                </a:path>
                <a:path w="614045" h="215900">
                  <a:moveTo>
                    <a:pt x="4494" y="215735"/>
                  </a:moveTo>
                  <a:lnTo>
                    <a:pt x="17979" y="116856"/>
                  </a:lnTo>
                  <a:lnTo>
                    <a:pt x="48882" y="58428"/>
                  </a:lnTo>
                  <a:lnTo>
                    <a:pt x="103384" y="26966"/>
                  </a:lnTo>
                  <a:lnTo>
                    <a:pt x="213510" y="0"/>
                  </a:lnTo>
                  <a:lnTo>
                    <a:pt x="218005" y="29214"/>
                  </a:lnTo>
                  <a:lnTo>
                    <a:pt x="103384" y="60675"/>
                  </a:lnTo>
                  <a:lnTo>
                    <a:pt x="73604" y="72192"/>
                  </a:lnTo>
                  <a:lnTo>
                    <a:pt x="48882" y="92136"/>
                  </a:lnTo>
                  <a:lnTo>
                    <a:pt x="30060" y="118822"/>
                  </a:lnTo>
                  <a:lnTo>
                    <a:pt x="17979" y="150565"/>
                  </a:lnTo>
                  <a:lnTo>
                    <a:pt x="4494" y="215735"/>
                  </a:lnTo>
                  <a:close/>
                </a:path>
              </a:pathLst>
            </a:custGeom>
            <a:solidFill>
              <a:srgbClr val="CA77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46294" y="5407873"/>
              <a:ext cx="411480" cy="396875"/>
            </a:xfrm>
            <a:custGeom>
              <a:avLst/>
              <a:gdLst/>
              <a:ahLst/>
              <a:cxnLst/>
              <a:rect l="l" t="t" r="r" b="b"/>
              <a:pathLst>
                <a:path w="411479" h="396875">
                  <a:moveTo>
                    <a:pt x="242517" y="396778"/>
                  </a:moveTo>
                  <a:lnTo>
                    <a:pt x="200025" y="395514"/>
                  </a:lnTo>
                  <a:lnTo>
                    <a:pt x="140327" y="385788"/>
                  </a:lnTo>
                  <a:lnTo>
                    <a:pt x="74728" y="366581"/>
                  </a:lnTo>
                  <a:lnTo>
                    <a:pt x="21772" y="347795"/>
                  </a:lnTo>
                  <a:lnTo>
                    <a:pt x="0" y="339333"/>
                  </a:lnTo>
                  <a:lnTo>
                    <a:pt x="0" y="0"/>
                  </a:lnTo>
                  <a:lnTo>
                    <a:pt x="395556" y="0"/>
                  </a:lnTo>
                  <a:lnTo>
                    <a:pt x="411288" y="314613"/>
                  </a:lnTo>
                  <a:lnTo>
                    <a:pt x="328342" y="363912"/>
                  </a:lnTo>
                  <a:lnTo>
                    <a:pt x="278687" y="388772"/>
                  </a:lnTo>
                  <a:lnTo>
                    <a:pt x="242517" y="396778"/>
                  </a:lnTo>
                  <a:close/>
                </a:path>
              </a:pathLst>
            </a:custGeom>
            <a:solidFill>
              <a:srgbClr val="EA86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74401" y="5246072"/>
              <a:ext cx="139700" cy="119380"/>
            </a:xfrm>
            <a:custGeom>
              <a:avLst/>
              <a:gdLst/>
              <a:ahLst/>
              <a:cxnLst/>
              <a:rect l="l" t="t" r="r" b="b"/>
              <a:pathLst>
                <a:path w="139700" h="119379">
                  <a:moveTo>
                    <a:pt x="69671" y="119103"/>
                  </a:moveTo>
                  <a:lnTo>
                    <a:pt x="42667" y="113555"/>
                  </a:lnTo>
                  <a:lnTo>
                    <a:pt x="20508" y="98316"/>
                  </a:lnTo>
                  <a:lnTo>
                    <a:pt x="5513" y="75493"/>
                  </a:lnTo>
                  <a:lnTo>
                    <a:pt x="0" y="47192"/>
                  </a:lnTo>
                  <a:lnTo>
                    <a:pt x="0" y="0"/>
                  </a:lnTo>
                  <a:lnTo>
                    <a:pt x="139343" y="0"/>
                  </a:lnTo>
                  <a:lnTo>
                    <a:pt x="139343" y="47192"/>
                  </a:lnTo>
                  <a:lnTo>
                    <a:pt x="133830" y="75493"/>
                  </a:lnTo>
                  <a:lnTo>
                    <a:pt x="118835" y="98316"/>
                  </a:lnTo>
                  <a:lnTo>
                    <a:pt x="96676" y="113555"/>
                  </a:lnTo>
                  <a:lnTo>
                    <a:pt x="69671" y="119103"/>
                  </a:lnTo>
                  <a:close/>
                </a:path>
              </a:pathLst>
            </a:custGeom>
            <a:solidFill>
              <a:srgbClr val="FDCC9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0461" y="5142698"/>
              <a:ext cx="251717" cy="6517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574401" y="5286522"/>
              <a:ext cx="139700" cy="49530"/>
            </a:xfrm>
            <a:custGeom>
              <a:avLst/>
              <a:gdLst/>
              <a:ahLst/>
              <a:cxnLst/>
              <a:rect l="l" t="t" r="r" b="b"/>
              <a:pathLst>
                <a:path w="139700" h="49529">
                  <a:moveTo>
                    <a:pt x="69671" y="49439"/>
                  </a:moveTo>
                  <a:lnTo>
                    <a:pt x="31464" y="40450"/>
                  </a:lnTo>
                  <a:lnTo>
                    <a:pt x="0" y="15730"/>
                  </a:lnTo>
                  <a:lnTo>
                    <a:pt x="0" y="0"/>
                  </a:lnTo>
                  <a:lnTo>
                    <a:pt x="38207" y="29214"/>
                  </a:lnTo>
                  <a:lnTo>
                    <a:pt x="45687" y="33462"/>
                  </a:lnTo>
                  <a:lnTo>
                    <a:pt x="54220" y="36236"/>
                  </a:lnTo>
                  <a:lnTo>
                    <a:pt x="63175" y="37746"/>
                  </a:lnTo>
                  <a:lnTo>
                    <a:pt x="71919" y="38203"/>
                  </a:lnTo>
                  <a:lnTo>
                    <a:pt x="80347" y="37746"/>
                  </a:lnTo>
                  <a:lnTo>
                    <a:pt x="88775" y="36236"/>
                  </a:lnTo>
                  <a:lnTo>
                    <a:pt x="97203" y="33462"/>
                  </a:lnTo>
                  <a:lnTo>
                    <a:pt x="105631" y="29214"/>
                  </a:lnTo>
                  <a:lnTo>
                    <a:pt x="139343" y="4494"/>
                  </a:lnTo>
                  <a:lnTo>
                    <a:pt x="139343" y="17977"/>
                  </a:lnTo>
                  <a:lnTo>
                    <a:pt x="107879" y="40450"/>
                  </a:lnTo>
                  <a:lnTo>
                    <a:pt x="99064" y="44699"/>
                  </a:lnTo>
                  <a:lnTo>
                    <a:pt x="89618" y="47472"/>
                  </a:lnTo>
                  <a:lnTo>
                    <a:pt x="79750" y="48982"/>
                  </a:lnTo>
                  <a:lnTo>
                    <a:pt x="69671" y="49439"/>
                  </a:lnTo>
                  <a:close/>
                </a:path>
              </a:pathLst>
            </a:custGeom>
            <a:solidFill>
              <a:srgbClr val="F5BF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540689" y="5007864"/>
              <a:ext cx="213995" cy="318135"/>
            </a:xfrm>
            <a:custGeom>
              <a:avLst/>
              <a:gdLst/>
              <a:ahLst/>
              <a:cxnLst/>
              <a:rect l="l" t="t" r="r" b="b"/>
              <a:pathLst>
                <a:path w="213995" h="318135">
                  <a:moveTo>
                    <a:pt x="105631" y="317984"/>
                  </a:moveTo>
                  <a:lnTo>
                    <a:pt x="26969" y="274163"/>
                  </a:lnTo>
                  <a:lnTo>
                    <a:pt x="0" y="161801"/>
                  </a:lnTo>
                  <a:lnTo>
                    <a:pt x="1276" y="120811"/>
                  </a:lnTo>
                  <a:lnTo>
                    <a:pt x="14527" y="77664"/>
                  </a:lnTo>
                  <a:lnTo>
                    <a:pt x="37703" y="38832"/>
                  </a:lnTo>
                  <a:lnTo>
                    <a:pt x="68754" y="10786"/>
                  </a:lnTo>
                  <a:lnTo>
                    <a:pt x="105631" y="0"/>
                  </a:lnTo>
                  <a:lnTo>
                    <a:pt x="141663" y="10553"/>
                  </a:lnTo>
                  <a:lnTo>
                    <a:pt x="172732" y="38041"/>
                  </a:lnTo>
                  <a:lnTo>
                    <a:pt x="196573" y="76208"/>
                  </a:lnTo>
                  <a:lnTo>
                    <a:pt x="210921" y="118798"/>
                  </a:lnTo>
                  <a:lnTo>
                    <a:pt x="213510" y="159554"/>
                  </a:lnTo>
                  <a:lnTo>
                    <a:pt x="202273" y="249443"/>
                  </a:lnTo>
                  <a:lnTo>
                    <a:pt x="139343" y="307872"/>
                  </a:lnTo>
                  <a:lnTo>
                    <a:pt x="105631" y="317984"/>
                  </a:lnTo>
                  <a:close/>
                </a:path>
              </a:pathLst>
            </a:custGeom>
            <a:solidFill>
              <a:srgbClr val="FDCC9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4629" y="5041572"/>
              <a:ext cx="157955" cy="853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520356" y="4958425"/>
              <a:ext cx="288925" cy="227329"/>
            </a:xfrm>
            <a:custGeom>
              <a:avLst/>
              <a:gdLst/>
              <a:ahLst/>
              <a:cxnLst/>
              <a:rect l="l" t="t" r="r" b="b"/>
              <a:pathLst>
                <a:path w="288925" h="227329">
                  <a:moveTo>
                    <a:pt x="27075" y="226971"/>
                  </a:moveTo>
                  <a:lnTo>
                    <a:pt x="22580" y="226971"/>
                  </a:lnTo>
                  <a:lnTo>
                    <a:pt x="22580" y="222476"/>
                  </a:lnTo>
                  <a:lnTo>
                    <a:pt x="6847" y="161801"/>
                  </a:lnTo>
                  <a:lnTo>
                    <a:pt x="105" y="103373"/>
                  </a:lnTo>
                  <a:lnTo>
                    <a:pt x="0" y="88836"/>
                  </a:lnTo>
                  <a:lnTo>
                    <a:pt x="2633" y="71349"/>
                  </a:lnTo>
                  <a:lnTo>
                    <a:pt x="32412" y="23701"/>
                  </a:lnTo>
                  <a:lnTo>
                    <a:pt x="79329" y="2563"/>
                  </a:lnTo>
                  <a:lnTo>
                    <a:pt x="105736" y="0"/>
                  </a:lnTo>
                  <a:lnTo>
                    <a:pt x="164171" y="0"/>
                  </a:lnTo>
                  <a:lnTo>
                    <a:pt x="182151" y="2071"/>
                  </a:lnTo>
                  <a:lnTo>
                    <a:pt x="198445" y="8146"/>
                  </a:lnTo>
                  <a:lnTo>
                    <a:pt x="212211" y="18013"/>
                  </a:lnTo>
                  <a:lnTo>
                    <a:pt x="222605" y="31461"/>
                  </a:lnTo>
                  <a:lnTo>
                    <a:pt x="229804" y="39783"/>
                  </a:lnTo>
                  <a:lnTo>
                    <a:pt x="238057" y="47472"/>
                  </a:lnTo>
                  <a:lnTo>
                    <a:pt x="247574" y="53898"/>
                  </a:lnTo>
                  <a:lnTo>
                    <a:pt x="258565" y="58428"/>
                  </a:lnTo>
                  <a:lnTo>
                    <a:pt x="287782" y="69664"/>
                  </a:lnTo>
                  <a:lnTo>
                    <a:pt x="288695" y="78793"/>
                  </a:lnTo>
                  <a:lnTo>
                    <a:pt x="286659" y="100564"/>
                  </a:lnTo>
                  <a:lnTo>
                    <a:pt x="274508" y="126547"/>
                  </a:lnTo>
                  <a:lnTo>
                    <a:pt x="245080" y="148317"/>
                  </a:lnTo>
                  <a:lnTo>
                    <a:pt x="233843" y="222476"/>
                  </a:lnTo>
                  <a:lnTo>
                    <a:pt x="231595" y="224724"/>
                  </a:lnTo>
                  <a:lnTo>
                    <a:pt x="227100" y="224724"/>
                  </a:lnTo>
                  <a:lnTo>
                    <a:pt x="227100" y="222476"/>
                  </a:lnTo>
                  <a:lnTo>
                    <a:pt x="224467" y="203621"/>
                  </a:lnTo>
                  <a:lnTo>
                    <a:pt x="222886" y="189611"/>
                  </a:lnTo>
                  <a:lnTo>
                    <a:pt x="221728" y="173494"/>
                  </a:lnTo>
                  <a:lnTo>
                    <a:pt x="220358" y="148317"/>
                  </a:lnTo>
                  <a:lnTo>
                    <a:pt x="200131" y="148317"/>
                  </a:lnTo>
                  <a:lnTo>
                    <a:pt x="169403" y="146737"/>
                  </a:lnTo>
                  <a:lnTo>
                    <a:pt x="136358" y="142418"/>
                  </a:lnTo>
                  <a:lnTo>
                    <a:pt x="103735" y="135993"/>
                  </a:lnTo>
                  <a:lnTo>
                    <a:pt x="74272" y="128092"/>
                  </a:lnTo>
                  <a:lnTo>
                    <a:pt x="68513" y="133675"/>
                  </a:lnTo>
                  <a:lnTo>
                    <a:pt x="61911" y="139048"/>
                  </a:lnTo>
                  <a:lnTo>
                    <a:pt x="50252" y="147369"/>
                  </a:lnTo>
                  <a:lnTo>
                    <a:pt x="29322" y="161801"/>
                  </a:lnTo>
                  <a:lnTo>
                    <a:pt x="29287" y="168121"/>
                  </a:lnTo>
                  <a:lnTo>
                    <a:pt x="29041" y="183712"/>
                  </a:lnTo>
                  <a:lnTo>
                    <a:pt x="28374" y="203515"/>
                  </a:lnTo>
                  <a:lnTo>
                    <a:pt x="27075" y="222476"/>
                  </a:lnTo>
                  <a:lnTo>
                    <a:pt x="27075" y="226971"/>
                  </a:lnTo>
                  <a:close/>
                </a:path>
              </a:pathLst>
            </a:custGeom>
            <a:solidFill>
              <a:srgbClr val="5C4C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401335" y="5724740"/>
              <a:ext cx="497205" cy="83185"/>
            </a:xfrm>
            <a:custGeom>
              <a:avLst/>
              <a:gdLst/>
              <a:ahLst/>
              <a:cxnLst/>
              <a:rect l="l" t="t" r="r" b="b"/>
              <a:pathLst>
                <a:path w="497204" h="83185">
                  <a:moveTo>
                    <a:pt x="496697" y="0"/>
                  </a:moveTo>
                  <a:lnTo>
                    <a:pt x="0" y="0"/>
                  </a:lnTo>
                  <a:lnTo>
                    <a:pt x="4495" y="17983"/>
                  </a:lnTo>
                  <a:lnTo>
                    <a:pt x="33718" y="78651"/>
                  </a:lnTo>
                  <a:lnTo>
                    <a:pt x="453999" y="83146"/>
                  </a:lnTo>
                  <a:lnTo>
                    <a:pt x="492201" y="17983"/>
                  </a:lnTo>
                  <a:lnTo>
                    <a:pt x="492696" y="15989"/>
                  </a:lnTo>
                  <a:lnTo>
                    <a:pt x="493928" y="14147"/>
                  </a:lnTo>
                  <a:lnTo>
                    <a:pt x="496697" y="0"/>
                  </a:lnTo>
                  <a:close/>
                </a:path>
              </a:pathLst>
            </a:custGeom>
            <a:solidFill>
              <a:srgbClr val="BDB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399097" y="5542707"/>
              <a:ext cx="497205" cy="247650"/>
            </a:xfrm>
            <a:custGeom>
              <a:avLst/>
              <a:gdLst/>
              <a:ahLst/>
              <a:cxnLst/>
              <a:rect l="l" t="t" r="r" b="b"/>
              <a:pathLst>
                <a:path w="497204" h="247650">
                  <a:moveTo>
                    <a:pt x="424773" y="247196"/>
                  </a:moveTo>
                  <a:lnTo>
                    <a:pt x="71919" y="247196"/>
                  </a:lnTo>
                  <a:lnTo>
                    <a:pt x="56081" y="244422"/>
                  </a:lnTo>
                  <a:lnTo>
                    <a:pt x="42983" y="236803"/>
                  </a:lnTo>
                  <a:lnTo>
                    <a:pt x="33677" y="225391"/>
                  </a:lnTo>
                  <a:lnTo>
                    <a:pt x="29217" y="211240"/>
                  </a:lnTo>
                  <a:lnTo>
                    <a:pt x="0" y="26966"/>
                  </a:lnTo>
                  <a:lnTo>
                    <a:pt x="667" y="17064"/>
                  </a:lnTo>
                  <a:lnTo>
                    <a:pt x="5337" y="8427"/>
                  </a:lnTo>
                  <a:lnTo>
                    <a:pt x="12958" y="2317"/>
                  </a:lnTo>
                  <a:lnTo>
                    <a:pt x="22474" y="0"/>
                  </a:lnTo>
                  <a:lnTo>
                    <a:pt x="471970" y="0"/>
                  </a:lnTo>
                  <a:lnTo>
                    <a:pt x="482786" y="2317"/>
                  </a:lnTo>
                  <a:lnTo>
                    <a:pt x="491074" y="8427"/>
                  </a:lnTo>
                  <a:lnTo>
                    <a:pt x="495990" y="17064"/>
                  </a:lnTo>
                  <a:lnTo>
                    <a:pt x="496693" y="26966"/>
                  </a:lnTo>
                  <a:lnTo>
                    <a:pt x="467476" y="211240"/>
                  </a:lnTo>
                  <a:lnTo>
                    <a:pt x="462700" y="225391"/>
                  </a:lnTo>
                  <a:lnTo>
                    <a:pt x="452867" y="236803"/>
                  </a:lnTo>
                  <a:lnTo>
                    <a:pt x="439663" y="244422"/>
                  </a:lnTo>
                  <a:lnTo>
                    <a:pt x="424773" y="247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432810" y="5789904"/>
              <a:ext cx="427355" cy="29209"/>
            </a:xfrm>
            <a:custGeom>
              <a:avLst/>
              <a:gdLst/>
              <a:ahLst/>
              <a:cxnLst/>
              <a:rect l="l" t="t" r="r" b="b"/>
              <a:pathLst>
                <a:path w="427354" h="29210">
                  <a:moveTo>
                    <a:pt x="402299" y="29214"/>
                  </a:moveTo>
                  <a:lnTo>
                    <a:pt x="26969" y="29214"/>
                  </a:lnTo>
                  <a:lnTo>
                    <a:pt x="16118" y="26896"/>
                  </a:lnTo>
                  <a:lnTo>
                    <a:pt x="7585" y="20786"/>
                  </a:lnTo>
                  <a:lnTo>
                    <a:pt x="2001" y="12149"/>
                  </a:lnTo>
                  <a:lnTo>
                    <a:pt x="0" y="2247"/>
                  </a:lnTo>
                  <a:lnTo>
                    <a:pt x="0" y="0"/>
                  </a:lnTo>
                  <a:lnTo>
                    <a:pt x="427021" y="0"/>
                  </a:lnTo>
                  <a:lnTo>
                    <a:pt x="427021" y="2247"/>
                  </a:lnTo>
                  <a:lnTo>
                    <a:pt x="425054" y="12149"/>
                  </a:lnTo>
                  <a:lnTo>
                    <a:pt x="419717" y="20786"/>
                  </a:lnTo>
                  <a:lnTo>
                    <a:pt x="411850" y="26896"/>
                  </a:lnTo>
                  <a:lnTo>
                    <a:pt x="402299" y="29214"/>
                  </a:lnTo>
                  <a:close/>
                </a:path>
              </a:pathLst>
            </a:custGeom>
            <a:solidFill>
              <a:srgbClr val="BDB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399097" y="5549449"/>
              <a:ext cx="497205" cy="247650"/>
            </a:xfrm>
            <a:custGeom>
              <a:avLst/>
              <a:gdLst/>
              <a:ahLst/>
              <a:cxnLst/>
              <a:rect l="l" t="t" r="r" b="b"/>
              <a:pathLst>
                <a:path w="497204" h="247650">
                  <a:moveTo>
                    <a:pt x="456238" y="247196"/>
                  </a:moveTo>
                  <a:lnTo>
                    <a:pt x="40454" y="247196"/>
                  </a:lnTo>
                  <a:lnTo>
                    <a:pt x="33712" y="240454"/>
                  </a:lnTo>
                  <a:lnTo>
                    <a:pt x="31464" y="231465"/>
                  </a:lnTo>
                  <a:lnTo>
                    <a:pt x="0" y="26966"/>
                  </a:lnTo>
                  <a:lnTo>
                    <a:pt x="667" y="17064"/>
                  </a:lnTo>
                  <a:lnTo>
                    <a:pt x="5337" y="8427"/>
                  </a:lnTo>
                  <a:lnTo>
                    <a:pt x="12958" y="2317"/>
                  </a:lnTo>
                  <a:lnTo>
                    <a:pt x="22474" y="0"/>
                  </a:lnTo>
                  <a:lnTo>
                    <a:pt x="471970" y="0"/>
                  </a:lnTo>
                  <a:lnTo>
                    <a:pt x="482786" y="2317"/>
                  </a:lnTo>
                  <a:lnTo>
                    <a:pt x="491074" y="8427"/>
                  </a:lnTo>
                  <a:lnTo>
                    <a:pt x="495990" y="17064"/>
                  </a:lnTo>
                  <a:lnTo>
                    <a:pt x="496693" y="26966"/>
                  </a:lnTo>
                  <a:lnTo>
                    <a:pt x="462981" y="231465"/>
                  </a:lnTo>
                  <a:lnTo>
                    <a:pt x="462981" y="240454"/>
                  </a:lnTo>
                  <a:lnTo>
                    <a:pt x="456238" y="247196"/>
                  </a:lnTo>
                  <a:close/>
                </a:path>
              </a:pathLst>
            </a:custGeom>
            <a:solidFill>
              <a:srgbClr val="C6C8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19351" y="5659564"/>
              <a:ext cx="53975" cy="43180"/>
            </a:xfrm>
            <a:custGeom>
              <a:avLst/>
              <a:gdLst/>
              <a:ahLst/>
              <a:cxnLst/>
              <a:rect l="l" t="t" r="r" b="b"/>
              <a:pathLst>
                <a:path w="53975" h="43179">
                  <a:moveTo>
                    <a:pt x="26969" y="42697"/>
                  </a:moveTo>
                  <a:lnTo>
                    <a:pt x="17066" y="41082"/>
                  </a:lnTo>
                  <a:lnTo>
                    <a:pt x="8428" y="36517"/>
                  </a:lnTo>
                  <a:lnTo>
                    <a:pt x="2317" y="29424"/>
                  </a:lnTo>
                  <a:lnTo>
                    <a:pt x="0" y="20225"/>
                  </a:lnTo>
                  <a:lnTo>
                    <a:pt x="2317" y="12324"/>
                  </a:lnTo>
                  <a:lnTo>
                    <a:pt x="8428" y="5899"/>
                  </a:lnTo>
                  <a:lnTo>
                    <a:pt x="17066" y="1580"/>
                  </a:lnTo>
                  <a:lnTo>
                    <a:pt x="26969" y="0"/>
                  </a:lnTo>
                  <a:lnTo>
                    <a:pt x="37820" y="1580"/>
                  </a:lnTo>
                  <a:lnTo>
                    <a:pt x="46354" y="5899"/>
                  </a:lnTo>
                  <a:lnTo>
                    <a:pt x="51937" y="12324"/>
                  </a:lnTo>
                  <a:lnTo>
                    <a:pt x="53939" y="20225"/>
                  </a:lnTo>
                  <a:lnTo>
                    <a:pt x="51937" y="29424"/>
                  </a:lnTo>
                  <a:lnTo>
                    <a:pt x="46354" y="36517"/>
                  </a:lnTo>
                  <a:lnTo>
                    <a:pt x="37820" y="41082"/>
                  </a:lnTo>
                  <a:lnTo>
                    <a:pt x="26969" y="426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6877" y="6180924"/>
              <a:ext cx="225836" cy="19726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774427" y="5735338"/>
              <a:ext cx="250190" cy="502284"/>
            </a:xfrm>
            <a:custGeom>
              <a:avLst/>
              <a:gdLst/>
              <a:ahLst/>
              <a:cxnLst/>
              <a:rect l="l" t="t" r="r" b="b"/>
              <a:pathLst>
                <a:path w="250189" h="502285">
                  <a:moveTo>
                    <a:pt x="143838" y="501767"/>
                  </a:moveTo>
                  <a:lnTo>
                    <a:pt x="35959" y="499519"/>
                  </a:lnTo>
                  <a:lnTo>
                    <a:pt x="0" y="463563"/>
                  </a:lnTo>
                  <a:lnTo>
                    <a:pt x="96641" y="95016"/>
                  </a:lnTo>
                  <a:lnTo>
                    <a:pt x="112374" y="41082"/>
                  </a:lnTo>
                  <a:lnTo>
                    <a:pt x="122593" y="21489"/>
                  </a:lnTo>
                  <a:lnTo>
                    <a:pt x="138501" y="7373"/>
                  </a:lnTo>
                  <a:lnTo>
                    <a:pt x="158201" y="0"/>
                  </a:lnTo>
                  <a:lnTo>
                    <a:pt x="179798" y="632"/>
                  </a:lnTo>
                  <a:lnTo>
                    <a:pt x="214037" y="17626"/>
                  </a:lnTo>
                  <a:lnTo>
                    <a:pt x="237952" y="45576"/>
                  </a:lnTo>
                  <a:lnTo>
                    <a:pt x="249645" y="80268"/>
                  </a:lnTo>
                  <a:lnTo>
                    <a:pt x="247222" y="117488"/>
                  </a:lnTo>
                  <a:lnTo>
                    <a:pt x="242727" y="133219"/>
                  </a:lnTo>
                  <a:lnTo>
                    <a:pt x="143838" y="501767"/>
                  </a:lnTo>
                  <a:close/>
                </a:path>
              </a:pathLst>
            </a:custGeom>
            <a:solidFill>
              <a:srgbClr val="A9DF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774428" y="5830354"/>
              <a:ext cx="97155" cy="405130"/>
            </a:xfrm>
            <a:custGeom>
              <a:avLst/>
              <a:gdLst/>
              <a:ahLst/>
              <a:cxnLst/>
              <a:rect l="l" t="t" r="r" b="b"/>
              <a:pathLst>
                <a:path w="97154" h="405129">
                  <a:moveTo>
                    <a:pt x="35959" y="404503"/>
                  </a:moveTo>
                  <a:lnTo>
                    <a:pt x="0" y="368547"/>
                  </a:lnTo>
                  <a:lnTo>
                    <a:pt x="96641" y="0"/>
                  </a:lnTo>
                  <a:lnTo>
                    <a:pt x="35959" y="404503"/>
                  </a:lnTo>
                  <a:close/>
                </a:path>
              </a:pathLst>
            </a:custGeom>
            <a:solidFill>
              <a:srgbClr val="9AC5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9927" y="6183171"/>
              <a:ext cx="225836" cy="19631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270816" y="5737269"/>
              <a:ext cx="250190" cy="502284"/>
            </a:xfrm>
            <a:custGeom>
              <a:avLst/>
              <a:gdLst/>
              <a:ahLst/>
              <a:cxnLst/>
              <a:rect l="l" t="t" r="r" b="b"/>
              <a:pathLst>
                <a:path w="250189" h="502285">
                  <a:moveTo>
                    <a:pt x="103559" y="502083"/>
                  </a:moveTo>
                  <a:lnTo>
                    <a:pt x="4670" y="133535"/>
                  </a:lnTo>
                  <a:lnTo>
                    <a:pt x="2423" y="117804"/>
                  </a:lnTo>
                  <a:lnTo>
                    <a:pt x="0" y="79636"/>
                  </a:lnTo>
                  <a:lnTo>
                    <a:pt x="11693" y="45050"/>
                  </a:lnTo>
                  <a:lnTo>
                    <a:pt x="35608" y="17626"/>
                  </a:lnTo>
                  <a:lnTo>
                    <a:pt x="69847" y="948"/>
                  </a:lnTo>
                  <a:lnTo>
                    <a:pt x="91444" y="0"/>
                  </a:lnTo>
                  <a:lnTo>
                    <a:pt x="111144" y="6847"/>
                  </a:lnTo>
                  <a:lnTo>
                    <a:pt x="127052" y="20857"/>
                  </a:lnTo>
                  <a:lnTo>
                    <a:pt x="137271" y="41398"/>
                  </a:lnTo>
                  <a:lnTo>
                    <a:pt x="150756" y="95332"/>
                  </a:lnTo>
                  <a:lnTo>
                    <a:pt x="249645" y="463879"/>
                  </a:lnTo>
                  <a:lnTo>
                    <a:pt x="213686" y="499835"/>
                  </a:lnTo>
                  <a:lnTo>
                    <a:pt x="103559" y="502083"/>
                  </a:lnTo>
                  <a:close/>
                </a:path>
              </a:pathLst>
            </a:custGeom>
            <a:solidFill>
              <a:srgbClr val="A9DF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421573" y="5832602"/>
              <a:ext cx="99060" cy="405130"/>
            </a:xfrm>
            <a:custGeom>
              <a:avLst/>
              <a:gdLst/>
              <a:ahLst/>
              <a:cxnLst/>
              <a:rect l="l" t="t" r="r" b="b"/>
              <a:pathLst>
                <a:path w="99060" h="405129">
                  <a:moveTo>
                    <a:pt x="62929" y="404503"/>
                  </a:moveTo>
                  <a:lnTo>
                    <a:pt x="0" y="0"/>
                  </a:lnTo>
                  <a:lnTo>
                    <a:pt x="24722" y="87642"/>
                  </a:lnTo>
                  <a:lnTo>
                    <a:pt x="92146" y="343828"/>
                  </a:lnTo>
                  <a:lnTo>
                    <a:pt x="94394" y="352817"/>
                  </a:lnTo>
                  <a:lnTo>
                    <a:pt x="98889" y="368547"/>
                  </a:lnTo>
                  <a:lnTo>
                    <a:pt x="62929" y="404503"/>
                  </a:lnTo>
                  <a:close/>
                </a:path>
              </a:pathLst>
            </a:custGeom>
            <a:solidFill>
              <a:srgbClr val="9AC5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7380" y="7359977"/>
              <a:ext cx="1694600" cy="222102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845831" y="5650575"/>
              <a:ext cx="373380" cy="128270"/>
            </a:xfrm>
            <a:custGeom>
              <a:avLst/>
              <a:gdLst/>
              <a:ahLst/>
              <a:cxnLst/>
              <a:rect l="l" t="t" r="r" b="b"/>
              <a:pathLst>
                <a:path w="373380" h="128270">
                  <a:moveTo>
                    <a:pt x="0" y="128092"/>
                  </a:moveTo>
                  <a:lnTo>
                    <a:pt x="38207" y="0"/>
                  </a:lnTo>
                  <a:lnTo>
                    <a:pt x="321389" y="0"/>
                  </a:lnTo>
                  <a:lnTo>
                    <a:pt x="373081" y="96631"/>
                  </a:lnTo>
                  <a:lnTo>
                    <a:pt x="242727" y="121351"/>
                  </a:lnTo>
                  <a:lnTo>
                    <a:pt x="0" y="128092"/>
                  </a:lnTo>
                  <a:close/>
                </a:path>
              </a:pathLst>
            </a:custGeom>
            <a:solidFill>
              <a:srgbClr val="EA6E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931235" y="5237082"/>
              <a:ext cx="184785" cy="114935"/>
            </a:xfrm>
            <a:custGeom>
              <a:avLst/>
              <a:gdLst/>
              <a:ahLst/>
              <a:cxnLst/>
              <a:rect l="l" t="t" r="r" b="b"/>
              <a:pathLst>
                <a:path w="184785" h="114935">
                  <a:moveTo>
                    <a:pt x="184293" y="114609"/>
                  </a:moveTo>
                  <a:lnTo>
                    <a:pt x="0" y="114609"/>
                  </a:lnTo>
                  <a:lnTo>
                    <a:pt x="0" y="0"/>
                  </a:lnTo>
                  <a:lnTo>
                    <a:pt x="184293" y="0"/>
                  </a:lnTo>
                  <a:lnTo>
                    <a:pt x="184293" y="114609"/>
                  </a:lnTo>
                  <a:close/>
                </a:path>
              </a:pathLst>
            </a:custGeom>
            <a:solidFill>
              <a:srgbClr val="FCE4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962700" y="5266297"/>
              <a:ext cx="137160" cy="69850"/>
            </a:xfrm>
            <a:custGeom>
              <a:avLst/>
              <a:gdLst/>
              <a:ahLst/>
              <a:cxnLst/>
              <a:rect l="l" t="t" r="r" b="b"/>
              <a:pathLst>
                <a:path w="137160" h="69850">
                  <a:moveTo>
                    <a:pt x="2247" y="67417"/>
                  </a:moveTo>
                  <a:lnTo>
                    <a:pt x="0" y="67417"/>
                  </a:lnTo>
                  <a:lnTo>
                    <a:pt x="0" y="44944"/>
                  </a:lnTo>
                  <a:lnTo>
                    <a:pt x="2247" y="44944"/>
                  </a:lnTo>
                  <a:lnTo>
                    <a:pt x="2247" y="67417"/>
                  </a:lnTo>
                  <a:close/>
                </a:path>
                <a:path w="137160" h="69850">
                  <a:moveTo>
                    <a:pt x="132601" y="69664"/>
                  </a:moveTo>
                  <a:lnTo>
                    <a:pt x="121363" y="67417"/>
                  </a:lnTo>
                  <a:lnTo>
                    <a:pt x="114621" y="67417"/>
                  </a:lnTo>
                  <a:lnTo>
                    <a:pt x="114621" y="35955"/>
                  </a:lnTo>
                  <a:lnTo>
                    <a:pt x="121293" y="27493"/>
                  </a:lnTo>
                  <a:lnTo>
                    <a:pt x="127544" y="18820"/>
                  </a:lnTo>
                  <a:lnTo>
                    <a:pt x="132952" y="9726"/>
                  </a:lnTo>
                  <a:lnTo>
                    <a:pt x="137096" y="0"/>
                  </a:lnTo>
                  <a:lnTo>
                    <a:pt x="132601" y="69664"/>
                  </a:lnTo>
                  <a:close/>
                </a:path>
              </a:pathLst>
            </a:custGeom>
            <a:solidFill>
              <a:srgbClr val="D5C1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803129" y="5706756"/>
              <a:ext cx="459105" cy="52069"/>
            </a:xfrm>
            <a:custGeom>
              <a:avLst/>
              <a:gdLst/>
              <a:ahLst/>
              <a:cxnLst/>
              <a:rect l="l" t="t" r="r" b="b"/>
              <a:pathLst>
                <a:path w="459105" h="52070">
                  <a:moveTo>
                    <a:pt x="420278" y="51686"/>
                  </a:moveTo>
                  <a:lnTo>
                    <a:pt x="31464" y="47192"/>
                  </a:lnTo>
                  <a:lnTo>
                    <a:pt x="22474" y="38203"/>
                  </a:lnTo>
                  <a:lnTo>
                    <a:pt x="14538" y="30653"/>
                  </a:lnTo>
                  <a:lnTo>
                    <a:pt x="7866" y="21629"/>
                  </a:lnTo>
                  <a:lnTo>
                    <a:pt x="2879" y="11341"/>
                  </a:lnTo>
                  <a:lnTo>
                    <a:pt x="0" y="0"/>
                  </a:lnTo>
                  <a:lnTo>
                    <a:pt x="458486" y="0"/>
                  </a:lnTo>
                  <a:lnTo>
                    <a:pt x="455606" y="11341"/>
                  </a:lnTo>
                  <a:lnTo>
                    <a:pt x="450619" y="21629"/>
                  </a:lnTo>
                  <a:lnTo>
                    <a:pt x="443947" y="30653"/>
                  </a:lnTo>
                  <a:lnTo>
                    <a:pt x="436011" y="38203"/>
                  </a:lnTo>
                  <a:lnTo>
                    <a:pt x="420278" y="51686"/>
                  </a:lnTo>
                  <a:close/>
                </a:path>
              </a:pathLst>
            </a:custGeom>
            <a:solidFill>
              <a:srgbClr val="BDB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124519" y="5475290"/>
              <a:ext cx="142240" cy="290195"/>
            </a:xfrm>
            <a:custGeom>
              <a:avLst/>
              <a:gdLst/>
              <a:ahLst/>
              <a:cxnLst/>
              <a:rect l="l" t="t" r="r" b="b"/>
              <a:pathLst>
                <a:path w="142239" h="290195">
                  <a:moveTo>
                    <a:pt x="0" y="289894"/>
                  </a:moveTo>
                  <a:lnTo>
                    <a:pt x="0" y="0"/>
                  </a:lnTo>
                  <a:lnTo>
                    <a:pt x="121363" y="0"/>
                  </a:lnTo>
                  <a:lnTo>
                    <a:pt x="141591" y="173037"/>
                  </a:lnTo>
                  <a:lnTo>
                    <a:pt x="141731" y="191366"/>
                  </a:lnTo>
                  <a:lnTo>
                    <a:pt x="135972" y="208431"/>
                  </a:lnTo>
                  <a:lnTo>
                    <a:pt x="125156" y="222968"/>
                  </a:lnTo>
                  <a:lnTo>
                    <a:pt x="110126" y="233713"/>
                  </a:lnTo>
                  <a:lnTo>
                    <a:pt x="0" y="289894"/>
                  </a:lnTo>
                  <a:close/>
                </a:path>
              </a:pathLst>
            </a:custGeom>
            <a:solidFill>
              <a:srgbClr val="FDC9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4519" y="5513493"/>
              <a:ext cx="110126" cy="24944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785149" y="5475290"/>
              <a:ext cx="132715" cy="272415"/>
            </a:xfrm>
            <a:custGeom>
              <a:avLst/>
              <a:gdLst/>
              <a:ahLst/>
              <a:cxnLst/>
              <a:rect l="l" t="t" r="r" b="b"/>
              <a:pathLst>
                <a:path w="132714" h="272414">
                  <a:moveTo>
                    <a:pt x="132601" y="271916"/>
                  </a:moveTo>
                  <a:lnTo>
                    <a:pt x="38207" y="231465"/>
                  </a:lnTo>
                  <a:lnTo>
                    <a:pt x="1545" y="190383"/>
                  </a:lnTo>
                  <a:lnTo>
                    <a:pt x="0" y="170790"/>
                  </a:lnTo>
                  <a:lnTo>
                    <a:pt x="15732" y="0"/>
                  </a:lnTo>
                  <a:lnTo>
                    <a:pt x="132601" y="0"/>
                  </a:lnTo>
                  <a:lnTo>
                    <a:pt x="132601" y="271916"/>
                  </a:lnTo>
                  <a:close/>
                </a:path>
              </a:pathLst>
            </a:custGeom>
            <a:solidFill>
              <a:srgbClr val="FDC9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785149" y="5320231"/>
              <a:ext cx="472440" cy="337185"/>
            </a:xfrm>
            <a:custGeom>
              <a:avLst/>
              <a:gdLst/>
              <a:ahLst/>
              <a:cxnLst/>
              <a:rect l="l" t="t" r="r" b="b"/>
              <a:pathLst>
                <a:path w="472439" h="337185">
                  <a:moveTo>
                    <a:pt x="251717" y="337086"/>
                  </a:moveTo>
                  <a:lnTo>
                    <a:pt x="0" y="177532"/>
                  </a:lnTo>
                  <a:lnTo>
                    <a:pt x="17979" y="128092"/>
                  </a:lnTo>
                  <a:lnTo>
                    <a:pt x="31640" y="92066"/>
                  </a:lnTo>
                  <a:lnTo>
                    <a:pt x="54782" y="62360"/>
                  </a:lnTo>
                  <a:lnTo>
                    <a:pt x="85931" y="40239"/>
                  </a:lnTo>
                  <a:lnTo>
                    <a:pt x="123611" y="26966"/>
                  </a:lnTo>
                  <a:lnTo>
                    <a:pt x="235985" y="0"/>
                  </a:lnTo>
                  <a:lnTo>
                    <a:pt x="350607" y="24719"/>
                  </a:lnTo>
                  <a:lnTo>
                    <a:pt x="388287" y="39677"/>
                  </a:lnTo>
                  <a:lnTo>
                    <a:pt x="419436" y="63484"/>
                  </a:lnTo>
                  <a:lnTo>
                    <a:pt x="442578" y="94875"/>
                  </a:lnTo>
                  <a:lnTo>
                    <a:pt x="456238" y="132587"/>
                  </a:lnTo>
                  <a:lnTo>
                    <a:pt x="471970" y="177532"/>
                  </a:lnTo>
                  <a:lnTo>
                    <a:pt x="251717" y="337086"/>
                  </a:lnTo>
                  <a:close/>
                </a:path>
              </a:pathLst>
            </a:custGeom>
            <a:solidFill>
              <a:srgbClr val="EA6E4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2473" y="5297758"/>
              <a:ext cx="157323" cy="14607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902018" y="5131462"/>
              <a:ext cx="60960" cy="316865"/>
            </a:xfrm>
            <a:custGeom>
              <a:avLst/>
              <a:gdLst/>
              <a:ahLst/>
              <a:cxnLst/>
              <a:rect l="l" t="t" r="r" b="b"/>
              <a:pathLst>
                <a:path w="60960" h="316864">
                  <a:moveTo>
                    <a:pt x="60681" y="316861"/>
                  </a:moveTo>
                  <a:lnTo>
                    <a:pt x="35081" y="301516"/>
                  </a:lnTo>
                  <a:lnTo>
                    <a:pt x="16013" y="280062"/>
                  </a:lnTo>
                  <a:lnTo>
                    <a:pt x="4108" y="253973"/>
                  </a:lnTo>
                  <a:lnTo>
                    <a:pt x="0" y="224724"/>
                  </a:lnTo>
                  <a:lnTo>
                    <a:pt x="0" y="0"/>
                  </a:lnTo>
                  <a:lnTo>
                    <a:pt x="31464" y="15730"/>
                  </a:lnTo>
                  <a:lnTo>
                    <a:pt x="60681" y="166295"/>
                  </a:lnTo>
                  <a:lnTo>
                    <a:pt x="60681" y="316861"/>
                  </a:lnTo>
                  <a:close/>
                </a:path>
              </a:pathLst>
            </a:custGeom>
            <a:solidFill>
              <a:srgbClr val="FCE4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2018" y="5100001"/>
              <a:ext cx="213510" cy="34832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901948" y="5011235"/>
              <a:ext cx="259715" cy="437515"/>
            </a:xfrm>
            <a:custGeom>
              <a:avLst/>
              <a:gdLst/>
              <a:ahLst/>
              <a:cxnLst/>
              <a:rect l="l" t="t" r="r" b="b"/>
              <a:pathLst>
                <a:path w="259714" h="437514">
                  <a:moveTo>
                    <a:pt x="186611" y="437088"/>
                  </a:moveTo>
                  <a:lnTo>
                    <a:pt x="200096" y="212364"/>
                  </a:lnTo>
                  <a:lnTo>
                    <a:pt x="199779" y="180165"/>
                  </a:lnTo>
                  <a:lnTo>
                    <a:pt x="192510" y="148598"/>
                  </a:lnTo>
                  <a:lnTo>
                    <a:pt x="178920" y="119138"/>
                  </a:lnTo>
                  <a:lnTo>
                    <a:pt x="159641" y="93260"/>
                  </a:lnTo>
                  <a:lnTo>
                    <a:pt x="139659" y="106427"/>
                  </a:lnTo>
                  <a:lnTo>
                    <a:pt x="117782" y="116013"/>
                  </a:lnTo>
                  <a:lnTo>
                    <a:pt x="95482" y="122650"/>
                  </a:lnTo>
                  <a:lnTo>
                    <a:pt x="74237" y="126969"/>
                  </a:lnTo>
                  <a:lnTo>
                    <a:pt x="56678" y="132762"/>
                  </a:lnTo>
                  <a:lnTo>
                    <a:pt x="41648" y="142980"/>
                  </a:lnTo>
                  <a:lnTo>
                    <a:pt x="29989" y="156990"/>
                  </a:lnTo>
                  <a:lnTo>
                    <a:pt x="22545" y="174161"/>
                  </a:lnTo>
                  <a:lnTo>
                    <a:pt x="18050" y="187644"/>
                  </a:lnTo>
                  <a:lnTo>
                    <a:pt x="2317" y="133710"/>
                  </a:lnTo>
                  <a:lnTo>
                    <a:pt x="9060" y="72754"/>
                  </a:lnTo>
                  <a:lnTo>
                    <a:pt x="56257" y="23596"/>
                  </a:lnTo>
                  <a:lnTo>
                    <a:pt x="93375" y="5899"/>
                  </a:lnTo>
                  <a:lnTo>
                    <a:pt x="117220" y="0"/>
                  </a:lnTo>
                  <a:lnTo>
                    <a:pt x="138114" y="5899"/>
                  </a:lnTo>
                  <a:lnTo>
                    <a:pt x="166383" y="23596"/>
                  </a:lnTo>
                  <a:lnTo>
                    <a:pt x="202778" y="32102"/>
                  </a:lnTo>
                  <a:lnTo>
                    <a:pt x="228716" y="57936"/>
                  </a:lnTo>
                  <a:lnTo>
                    <a:pt x="245752" y="96517"/>
                  </a:lnTo>
                  <a:lnTo>
                    <a:pt x="255440" y="143261"/>
                  </a:lnTo>
                  <a:lnTo>
                    <a:pt x="259333" y="193587"/>
                  </a:lnTo>
                  <a:lnTo>
                    <a:pt x="258987" y="242912"/>
                  </a:lnTo>
                  <a:lnTo>
                    <a:pt x="255953" y="286655"/>
                  </a:lnTo>
                  <a:lnTo>
                    <a:pt x="247293" y="340457"/>
                  </a:lnTo>
                  <a:lnTo>
                    <a:pt x="227908" y="395514"/>
                  </a:lnTo>
                  <a:lnTo>
                    <a:pt x="209682" y="418197"/>
                  </a:lnTo>
                  <a:lnTo>
                    <a:pt x="186611" y="437088"/>
                  </a:lnTo>
                  <a:close/>
                </a:path>
              </a:pathLst>
            </a:custGeom>
            <a:solidFill>
              <a:srgbClr val="FCE4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1948" y="5011235"/>
              <a:ext cx="173969" cy="20786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2125" y="6300027"/>
              <a:ext cx="147771" cy="1657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45883" y="6126990"/>
              <a:ext cx="184679" cy="12949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00907" y="5747206"/>
              <a:ext cx="220253" cy="17079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825042" y="5745451"/>
              <a:ext cx="492759" cy="424815"/>
            </a:xfrm>
            <a:custGeom>
              <a:avLst/>
              <a:gdLst/>
              <a:ahLst/>
              <a:cxnLst/>
              <a:rect l="l" t="t" r="r" b="b"/>
              <a:pathLst>
                <a:path w="492760" h="424814">
                  <a:moveTo>
                    <a:pt x="414098" y="424237"/>
                  </a:moveTo>
                  <a:lnTo>
                    <a:pt x="214072" y="138837"/>
                  </a:lnTo>
                  <a:lnTo>
                    <a:pt x="121925" y="168051"/>
                  </a:lnTo>
                  <a:lnTo>
                    <a:pt x="113884" y="169701"/>
                  </a:lnTo>
                  <a:lnTo>
                    <a:pt x="63491" y="168086"/>
                  </a:lnTo>
                  <a:lnTo>
                    <a:pt x="16856" y="135571"/>
                  </a:lnTo>
                  <a:lnTo>
                    <a:pt x="351" y="96174"/>
                  </a:lnTo>
                  <a:lnTo>
                    <a:pt x="0" y="82937"/>
                  </a:lnTo>
                  <a:lnTo>
                    <a:pt x="2177" y="70120"/>
                  </a:lnTo>
                  <a:lnTo>
                    <a:pt x="7304" y="57936"/>
                  </a:lnTo>
                  <a:lnTo>
                    <a:pt x="20789" y="33217"/>
                  </a:lnTo>
                  <a:lnTo>
                    <a:pt x="234299" y="1755"/>
                  </a:lnTo>
                  <a:lnTo>
                    <a:pt x="255053" y="0"/>
                  </a:lnTo>
                  <a:lnTo>
                    <a:pt x="275597" y="4564"/>
                  </a:lnTo>
                  <a:lnTo>
                    <a:pt x="294033" y="15028"/>
                  </a:lnTo>
                  <a:lnTo>
                    <a:pt x="308466" y="30969"/>
                  </a:lnTo>
                  <a:lnTo>
                    <a:pt x="492760" y="379292"/>
                  </a:lnTo>
                  <a:lnTo>
                    <a:pt x="414098" y="424237"/>
                  </a:lnTo>
                  <a:close/>
                </a:path>
              </a:pathLst>
            </a:custGeom>
            <a:solidFill>
              <a:srgbClr val="233D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825604" y="5778667"/>
              <a:ext cx="436245" cy="391160"/>
            </a:xfrm>
            <a:custGeom>
              <a:avLst/>
              <a:gdLst/>
              <a:ahLst/>
              <a:cxnLst/>
              <a:rect l="l" t="t" r="r" b="b"/>
              <a:pathLst>
                <a:path w="436244" h="391160">
                  <a:moveTo>
                    <a:pt x="92146" y="139329"/>
                  </a:moveTo>
                  <a:lnTo>
                    <a:pt x="37083" y="122193"/>
                  </a:lnTo>
                  <a:lnTo>
                    <a:pt x="2247" y="76406"/>
                  </a:lnTo>
                  <a:lnTo>
                    <a:pt x="0" y="69664"/>
                  </a:lnTo>
                  <a:lnTo>
                    <a:pt x="123" y="51862"/>
                  </a:lnTo>
                  <a:lnTo>
                    <a:pt x="20227" y="0"/>
                  </a:lnTo>
                  <a:lnTo>
                    <a:pt x="17979" y="4494"/>
                  </a:lnTo>
                  <a:lnTo>
                    <a:pt x="17979" y="8988"/>
                  </a:lnTo>
                  <a:lnTo>
                    <a:pt x="19173" y="44593"/>
                  </a:lnTo>
                  <a:lnTo>
                    <a:pt x="34274" y="74720"/>
                  </a:lnTo>
                  <a:lnTo>
                    <a:pt x="60330" y="95578"/>
                  </a:lnTo>
                  <a:lnTo>
                    <a:pt x="94394" y="103373"/>
                  </a:lnTo>
                  <a:lnTo>
                    <a:pt x="282202" y="103373"/>
                  </a:lnTo>
                  <a:lnTo>
                    <a:pt x="283452" y="105620"/>
                  </a:lnTo>
                  <a:lnTo>
                    <a:pt x="213510" y="105620"/>
                  </a:lnTo>
                  <a:lnTo>
                    <a:pt x="121363" y="134834"/>
                  </a:lnTo>
                  <a:lnTo>
                    <a:pt x="113322" y="136484"/>
                  </a:lnTo>
                  <a:lnTo>
                    <a:pt x="105912" y="137924"/>
                  </a:lnTo>
                  <a:lnTo>
                    <a:pt x="98924" y="138942"/>
                  </a:lnTo>
                  <a:lnTo>
                    <a:pt x="92146" y="139329"/>
                  </a:lnTo>
                  <a:close/>
                </a:path>
                <a:path w="436244" h="391160">
                  <a:moveTo>
                    <a:pt x="282202" y="103373"/>
                  </a:moveTo>
                  <a:lnTo>
                    <a:pt x="96641" y="103373"/>
                  </a:lnTo>
                  <a:lnTo>
                    <a:pt x="131582" y="92944"/>
                  </a:lnTo>
                  <a:lnTo>
                    <a:pt x="157042" y="72192"/>
                  </a:lnTo>
                  <a:lnTo>
                    <a:pt x="180395" y="51862"/>
                  </a:lnTo>
                  <a:lnTo>
                    <a:pt x="209015" y="42697"/>
                  </a:lnTo>
                  <a:lnTo>
                    <a:pt x="220253" y="42697"/>
                  </a:lnTo>
                  <a:lnTo>
                    <a:pt x="224748" y="44944"/>
                  </a:lnTo>
                  <a:lnTo>
                    <a:pt x="238724" y="49930"/>
                  </a:lnTo>
                  <a:lnTo>
                    <a:pt x="250594" y="57866"/>
                  </a:lnTo>
                  <a:lnTo>
                    <a:pt x="260778" y="68330"/>
                  </a:lnTo>
                  <a:lnTo>
                    <a:pt x="269697" y="80900"/>
                  </a:lnTo>
                  <a:lnTo>
                    <a:pt x="282202" y="103373"/>
                  </a:lnTo>
                  <a:close/>
                </a:path>
                <a:path w="436244" h="391160">
                  <a:moveTo>
                    <a:pt x="413536" y="391020"/>
                  </a:moveTo>
                  <a:lnTo>
                    <a:pt x="213510" y="105620"/>
                  </a:lnTo>
                  <a:lnTo>
                    <a:pt x="283452" y="105620"/>
                  </a:lnTo>
                  <a:lnTo>
                    <a:pt x="436011" y="379783"/>
                  </a:lnTo>
                  <a:lnTo>
                    <a:pt x="429268" y="382031"/>
                  </a:lnTo>
                  <a:lnTo>
                    <a:pt x="424773" y="386525"/>
                  </a:lnTo>
                  <a:lnTo>
                    <a:pt x="413536" y="391020"/>
                  </a:lnTo>
                  <a:close/>
                </a:path>
              </a:pathLst>
            </a:custGeom>
            <a:solidFill>
              <a:srgbClr val="2439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935730" y="5855074"/>
              <a:ext cx="164465" cy="472440"/>
            </a:xfrm>
            <a:custGeom>
              <a:avLst/>
              <a:gdLst/>
              <a:ahLst/>
              <a:cxnLst/>
              <a:rect l="l" t="t" r="r" b="b"/>
              <a:pathLst>
                <a:path w="164464" h="472439">
                  <a:moveTo>
                    <a:pt x="80909" y="471920"/>
                  </a:moveTo>
                  <a:lnTo>
                    <a:pt x="0" y="453942"/>
                  </a:lnTo>
                  <a:lnTo>
                    <a:pt x="42702" y="51686"/>
                  </a:lnTo>
                  <a:lnTo>
                    <a:pt x="49058" y="30021"/>
                  </a:lnTo>
                  <a:lnTo>
                    <a:pt x="63210" y="13202"/>
                  </a:lnTo>
                  <a:lnTo>
                    <a:pt x="82840" y="2703"/>
                  </a:lnTo>
                  <a:lnTo>
                    <a:pt x="105631" y="0"/>
                  </a:lnTo>
                  <a:lnTo>
                    <a:pt x="121855" y="5407"/>
                  </a:lnTo>
                  <a:lnTo>
                    <a:pt x="152828" y="42697"/>
                  </a:lnTo>
                  <a:lnTo>
                    <a:pt x="163117" y="95191"/>
                  </a:lnTo>
                  <a:lnTo>
                    <a:pt x="164347" y="145789"/>
                  </a:lnTo>
                  <a:lnTo>
                    <a:pt x="157569" y="195966"/>
                  </a:lnTo>
                  <a:lnTo>
                    <a:pt x="143838" y="247196"/>
                  </a:lnTo>
                  <a:lnTo>
                    <a:pt x="80909" y="471920"/>
                  </a:lnTo>
                  <a:close/>
                </a:path>
              </a:pathLst>
            </a:custGeom>
            <a:solidFill>
              <a:srgbClr val="233D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800881" y="5511246"/>
              <a:ext cx="459105" cy="229235"/>
            </a:xfrm>
            <a:custGeom>
              <a:avLst/>
              <a:gdLst/>
              <a:ahLst/>
              <a:cxnLst/>
              <a:rect l="l" t="t" r="r" b="b"/>
              <a:pathLst>
                <a:path w="459105" h="229235">
                  <a:moveTo>
                    <a:pt x="393309" y="229218"/>
                  </a:moveTo>
                  <a:lnTo>
                    <a:pt x="67424" y="229218"/>
                  </a:lnTo>
                  <a:lnTo>
                    <a:pt x="52886" y="226795"/>
                  </a:lnTo>
                  <a:lnTo>
                    <a:pt x="40454" y="219948"/>
                  </a:lnTo>
                  <a:lnTo>
                    <a:pt x="31394" y="209309"/>
                  </a:lnTo>
                  <a:lnTo>
                    <a:pt x="26969" y="195510"/>
                  </a:lnTo>
                  <a:lnTo>
                    <a:pt x="0" y="26966"/>
                  </a:lnTo>
                  <a:lnTo>
                    <a:pt x="667" y="17064"/>
                  </a:lnTo>
                  <a:lnTo>
                    <a:pt x="5337" y="8427"/>
                  </a:lnTo>
                  <a:lnTo>
                    <a:pt x="12958" y="2317"/>
                  </a:lnTo>
                  <a:lnTo>
                    <a:pt x="22474" y="0"/>
                  </a:lnTo>
                  <a:lnTo>
                    <a:pt x="438258" y="0"/>
                  </a:lnTo>
                  <a:lnTo>
                    <a:pt x="447424" y="2317"/>
                  </a:lnTo>
                  <a:lnTo>
                    <a:pt x="454272" y="8427"/>
                  </a:lnTo>
                  <a:lnTo>
                    <a:pt x="458170" y="17064"/>
                  </a:lnTo>
                  <a:lnTo>
                    <a:pt x="458486" y="26966"/>
                  </a:lnTo>
                  <a:lnTo>
                    <a:pt x="433763" y="195510"/>
                  </a:lnTo>
                  <a:lnTo>
                    <a:pt x="428390" y="209309"/>
                  </a:lnTo>
                  <a:lnTo>
                    <a:pt x="419436" y="219948"/>
                  </a:lnTo>
                  <a:lnTo>
                    <a:pt x="407531" y="226795"/>
                  </a:lnTo>
                  <a:lnTo>
                    <a:pt x="393309" y="2292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832346" y="5740465"/>
              <a:ext cx="395605" cy="27305"/>
            </a:xfrm>
            <a:custGeom>
              <a:avLst/>
              <a:gdLst/>
              <a:ahLst/>
              <a:cxnLst/>
              <a:rect l="l" t="t" r="r" b="b"/>
              <a:pathLst>
                <a:path w="395605" h="27304">
                  <a:moveTo>
                    <a:pt x="373081" y="26966"/>
                  </a:moveTo>
                  <a:lnTo>
                    <a:pt x="24722" y="26966"/>
                  </a:lnTo>
                  <a:lnTo>
                    <a:pt x="15170" y="25000"/>
                  </a:lnTo>
                  <a:lnTo>
                    <a:pt x="7304" y="19663"/>
                  </a:lnTo>
                  <a:lnTo>
                    <a:pt x="1966" y="11798"/>
                  </a:lnTo>
                  <a:lnTo>
                    <a:pt x="0" y="2247"/>
                  </a:lnTo>
                  <a:lnTo>
                    <a:pt x="0" y="0"/>
                  </a:lnTo>
                  <a:lnTo>
                    <a:pt x="395556" y="0"/>
                  </a:lnTo>
                  <a:lnTo>
                    <a:pt x="395556" y="2247"/>
                  </a:lnTo>
                  <a:lnTo>
                    <a:pt x="393625" y="11798"/>
                  </a:lnTo>
                  <a:lnTo>
                    <a:pt x="388533" y="19663"/>
                  </a:lnTo>
                  <a:lnTo>
                    <a:pt x="381334" y="25000"/>
                  </a:lnTo>
                  <a:lnTo>
                    <a:pt x="373081" y="26966"/>
                  </a:lnTo>
                  <a:close/>
                </a:path>
              </a:pathLst>
            </a:custGeom>
            <a:solidFill>
              <a:srgbClr val="BDB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800881" y="5517988"/>
              <a:ext cx="459105" cy="229235"/>
            </a:xfrm>
            <a:custGeom>
              <a:avLst/>
              <a:gdLst/>
              <a:ahLst/>
              <a:cxnLst/>
              <a:rect l="l" t="t" r="r" b="b"/>
              <a:pathLst>
                <a:path w="459105" h="229235">
                  <a:moveTo>
                    <a:pt x="420278" y="229218"/>
                  </a:moveTo>
                  <a:lnTo>
                    <a:pt x="38207" y="229218"/>
                  </a:lnTo>
                  <a:lnTo>
                    <a:pt x="31464" y="222476"/>
                  </a:lnTo>
                  <a:lnTo>
                    <a:pt x="29217" y="215735"/>
                  </a:lnTo>
                  <a:lnTo>
                    <a:pt x="0" y="24719"/>
                  </a:lnTo>
                  <a:lnTo>
                    <a:pt x="667" y="15168"/>
                  </a:lnTo>
                  <a:lnTo>
                    <a:pt x="5337" y="7303"/>
                  </a:lnTo>
                  <a:lnTo>
                    <a:pt x="12958" y="1966"/>
                  </a:lnTo>
                  <a:lnTo>
                    <a:pt x="22474" y="0"/>
                  </a:lnTo>
                  <a:lnTo>
                    <a:pt x="438258" y="0"/>
                  </a:lnTo>
                  <a:lnTo>
                    <a:pt x="447424" y="1966"/>
                  </a:lnTo>
                  <a:lnTo>
                    <a:pt x="454272" y="7303"/>
                  </a:lnTo>
                  <a:lnTo>
                    <a:pt x="458170" y="15168"/>
                  </a:lnTo>
                  <a:lnTo>
                    <a:pt x="458486" y="24719"/>
                  </a:lnTo>
                  <a:lnTo>
                    <a:pt x="429268" y="215735"/>
                  </a:lnTo>
                  <a:lnTo>
                    <a:pt x="429268" y="222476"/>
                  </a:lnTo>
                  <a:lnTo>
                    <a:pt x="420278" y="229218"/>
                  </a:lnTo>
                  <a:close/>
                </a:path>
              </a:pathLst>
            </a:custGeom>
            <a:solidFill>
              <a:srgbClr val="C6C8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005402" y="5619114"/>
              <a:ext cx="49530" cy="40640"/>
            </a:xfrm>
            <a:custGeom>
              <a:avLst/>
              <a:gdLst/>
              <a:ahLst/>
              <a:cxnLst/>
              <a:rect l="l" t="t" r="r" b="b"/>
              <a:pathLst>
                <a:path w="49530" h="40639">
                  <a:moveTo>
                    <a:pt x="24722" y="40450"/>
                  </a:moveTo>
                  <a:lnTo>
                    <a:pt x="15170" y="38870"/>
                  </a:lnTo>
                  <a:lnTo>
                    <a:pt x="7304" y="34551"/>
                  </a:lnTo>
                  <a:lnTo>
                    <a:pt x="1966" y="28125"/>
                  </a:lnTo>
                  <a:lnTo>
                    <a:pt x="0" y="20225"/>
                  </a:lnTo>
                  <a:lnTo>
                    <a:pt x="1966" y="12324"/>
                  </a:lnTo>
                  <a:lnTo>
                    <a:pt x="7304" y="5899"/>
                  </a:lnTo>
                  <a:lnTo>
                    <a:pt x="15170" y="1580"/>
                  </a:lnTo>
                  <a:lnTo>
                    <a:pt x="24722" y="0"/>
                  </a:lnTo>
                  <a:lnTo>
                    <a:pt x="34274" y="1580"/>
                  </a:lnTo>
                  <a:lnTo>
                    <a:pt x="42140" y="5899"/>
                  </a:lnTo>
                  <a:lnTo>
                    <a:pt x="47478" y="12324"/>
                  </a:lnTo>
                  <a:lnTo>
                    <a:pt x="49444" y="20225"/>
                  </a:lnTo>
                  <a:lnTo>
                    <a:pt x="47478" y="28125"/>
                  </a:lnTo>
                  <a:lnTo>
                    <a:pt x="42140" y="34551"/>
                  </a:lnTo>
                  <a:lnTo>
                    <a:pt x="34274" y="38870"/>
                  </a:lnTo>
                  <a:lnTo>
                    <a:pt x="24722" y="40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760" y="8316721"/>
              <a:ext cx="1137260" cy="16418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16665" y="9063470"/>
              <a:ext cx="1014526" cy="108443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85844" y="5105400"/>
              <a:ext cx="100584" cy="975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84219" y="4929210"/>
              <a:ext cx="1061372" cy="101125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744953" y="8738286"/>
              <a:ext cx="157480" cy="15875"/>
            </a:xfrm>
            <a:custGeom>
              <a:avLst/>
              <a:gdLst/>
              <a:ahLst/>
              <a:cxnLst/>
              <a:rect l="l" t="t" r="r" b="b"/>
              <a:pathLst>
                <a:path w="157479" h="15875">
                  <a:moveTo>
                    <a:pt x="157323" y="15730"/>
                  </a:moveTo>
                  <a:lnTo>
                    <a:pt x="148333" y="15730"/>
                  </a:lnTo>
                  <a:lnTo>
                    <a:pt x="148333" y="8988"/>
                  </a:lnTo>
                  <a:lnTo>
                    <a:pt x="17979" y="8988"/>
                  </a:lnTo>
                  <a:lnTo>
                    <a:pt x="17979" y="15730"/>
                  </a:lnTo>
                  <a:lnTo>
                    <a:pt x="0" y="6741"/>
                  </a:lnTo>
                  <a:lnTo>
                    <a:pt x="17979" y="0"/>
                  </a:lnTo>
                  <a:lnTo>
                    <a:pt x="17979" y="4494"/>
                  </a:lnTo>
                  <a:lnTo>
                    <a:pt x="148333" y="4494"/>
                  </a:lnTo>
                  <a:lnTo>
                    <a:pt x="148333" y="0"/>
                  </a:lnTo>
                  <a:lnTo>
                    <a:pt x="157323" y="0"/>
                  </a:lnTo>
                  <a:lnTo>
                    <a:pt x="157323" y="15730"/>
                  </a:lnTo>
                  <a:close/>
                </a:path>
              </a:pathLst>
            </a:custGeom>
            <a:solidFill>
              <a:srgbClr val="18343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44686" y="6551719"/>
              <a:ext cx="2437517" cy="239556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595050" y="8001761"/>
              <a:ext cx="379730" cy="150495"/>
            </a:xfrm>
            <a:custGeom>
              <a:avLst/>
              <a:gdLst/>
              <a:ahLst/>
              <a:cxnLst/>
              <a:rect l="l" t="t" r="r" b="b"/>
              <a:pathLst>
                <a:path w="379729" h="150495">
                  <a:moveTo>
                    <a:pt x="50571" y="25273"/>
                  </a:moveTo>
                  <a:lnTo>
                    <a:pt x="48463" y="16217"/>
                  </a:lnTo>
                  <a:lnTo>
                    <a:pt x="42151" y="8420"/>
                  </a:lnTo>
                  <a:lnTo>
                    <a:pt x="34353" y="2108"/>
                  </a:lnTo>
                  <a:lnTo>
                    <a:pt x="25285" y="0"/>
                  </a:lnTo>
                  <a:lnTo>
                    <a:pt x="16230" y="2108"/>
                  </a:lnTo>
                  <a:lnTo>
                    <a:pt x="8432" y="8420"/>
                  </a:lnTo>
                  <a:lnTo>
                    <a:pt x="2108" y="16217"/>
                  </a:lnTo>
                  <a:lnTo>
                    <a:pt x="0" y="25273"/>
                  </a:lnTo>
                  <a:lnTo>
                    <a:pt x="2108" y="34340"/>
                  </a:lnTo>
                  <a:lnTo>
                    <a:pt x="8432" y="42125"/>
                  </a:lnTo>
                  <a:lnTo>
                    <a:pt x="16230" y="48450"/>
                  </a:lnTo>
                  <a:lnTo>
                    <a:pt x="25285" y="50558"/>
                  </a:lnTo>
                  <a:lnTo>
                    <a:pt x="34353" y="48450"/>
                  </a:lnTo>
                  <a:lnTo>
                    <a:pt x="42151" y="42125"/>
                  </a:lnTo>
                  <a:lnTo>
                    <a:pt x="48463" y="34340"/>
                  </a:lnTo>
                  <a:lnTo>
                    <a:pt x="50571" y="25273"/>
                  </a:lnTo>
                  <a:close/>
                </a:path>
                <a:path w="379729" h="150495">
                  <a:moveTo>
                    <a:pt x="379272" y="125285"/>
                  </a:moveTo>
                  <a:lnTo>
                    <a:pt x="377583" y="115443"/>
                  </a:lnTo>
                  <a:lnTo>
                    <a:pt x="372529" y="107302"/>
                  </a:lnTo>
                  <a:lnTo>
                    <a:pt x="363435" y="102247"/>
                  </a:lnTo>
                  <a:lnTo>
                    <a:pt x="353707" y="100558"/>
                  </a:lnTo>
                  <a:lnTo>
                    <a:pt x="344398" y="102247"/>
                  </a:lnTo>
                  <a:lnTo>
                    <a:pt x="336562" y="107302"/>
                  </a:lnTo>
                  <a:lnTo>
                    <a:pt x="331508" y="115443"/>
                  </a:lnTo>
                  <a:lnTo>
                    <a:pt x="329819" y="125285"/>
                  </a:lnTo>
                  <a:lnTo>
                    <a:pt x="331508" y="135115"/>
                  </a:lnTo>
                  <a:lnTo>
                    <a:pt x="336562" y="143256"/>
                  </a:lnTo>
                  <a:lnTo>
                    <a:pt x="344398" y="148310"/>
                  </a:lnTo>
                  <a:lnTo>
                    <a:pt x="353707" y="149999"/>
                  </a:lnTo>
                  <a:lnTo>
                    <a:pt x="363435" y="148310"/>
                  </a:lnTo>
                  <a:lnTo>
                    <a:pt x="372529" y="143256"/>
                  </a:lnTo>
                  <a:lnTo>
                    <a:pt x="377583" y="135115"/>
                  </a:lnTo>
                  <a:lnTo>
                    <a:pt x="379272" y="125285"/>
                  </a:lnTo>
                  <a:close/>
                </a:path>
              </a:pathLst>
            </a:custGeom>
            <a:solidFill>
              <a:srgbClr val="C932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614727" y="8010179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8989" y="13483"/>
                  </a:moveTo>
                  <a:lnTo>
                    <a:pt x="4494" y="13483"/>
                  </a:lnTo>
                  <a:lnTo>
                    <a:pt x="0" y="8988"/>
                  </a:lnTo>
                  <a:lnTo>
                    <a:pt x="0" y="4494"/>
                  </a:lnTo>
                  <a:lnTo>
                    <a:pt x="4494" y="0"/>
                  </a:lnTo>
                  <a:lnTo>
                    <a:pt x="8989" y="0"/>
                  </a:lnTo>
                  <a:lnTo>
                    <a:pt x="13484" y="4494"/>
                  </a:lnTo>
                  <a:lnTo>
                    <a:pt x="13484" y="8988"/>
                  </a:lnTo>
                  <a:lnTo>
                    <a:pt x="11237" y="11236"/>
                  </a:lnTo>
                  <a:lnTo>
                    <a:pt x="8989" y="13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834980" y="7761297"/>
              <a:ext cx="49530" cy="50800"/>
            </a:xfrm>
            <a:custGeom>
              <a:avLst/>
              <a:gdLst/>
              <a:ahLst/>
              <a:cxnLst/>
              <a:rect l="l" t="t" r="r" b="b"/>
              <a:pathLst>
                <a:path w="49529" h="50800">
                  <a:moveTo>
                    <a:pt x="25565" y="50562"/>
                  </a:moveTo>
                  <a:lnTo>
                    <a:pt x="15837" y="48456"/>
                  </a:lnTo>
                  <a:lnTo>
                    <a:pt x="6742" y="42135"/>
                  </a:lnTo>
                  <a:lnTo>
                    <a:pt x="1685" y="34340"/>
                  </a:lnTo>
                  <a:lnTo>
                    <a:pt x="0" y="25281"/>
                  </a:lnTo>
                  <a:lnTo>
                    <a:pt x="1685" y="16222"/>
                  </a:lnTo>
                  <a:lnTo>
                    <a:pt x="6742" y="8427"/>
                  </a:lnTo>
                  <a:lnTo>
                    <a:pt x="15837" y="2106"/>
                  </a:lnTo>
                  <a:lnTo>
                    <a:pt x="25565" y="0"/>
                  </a:lnTo>
                  <a:lnTo>
                    <a:pt x="34871" y="2106"/>
                  </a:lnTo>
                  <a:lnTo>
                    <a:pt x="42702" y="8427"/>
                  </a:lnTo>
                  <a:lnTo>
                    <a:pt x="47758" y="16222"/>
                  </a:lnTo>
                  <a:lnTo>
                    <a:pt x="49444" y="25281"/>
                  </a:lnTo>
                  <a:lnTo>
                    <a:pt x="47758" y="34340"/>
                  </a:lnTo>
                  <a:lnTo>
                    <a:pt x="42702" y="42135"/>
                  </a:lnTo>
                  <a:lnTo>
                    <a:pt x="34871" y="48456"/>
                  </a:lnTo>
                  <a:lnTo>
                    <a:pt x="25565" y="50562"/>
                  </a:lnTo>
                  <a:close/>
                </a:path>
              </a:pathLst>
            </a:custGeom>
            <a:solidFill>
              <a:srgbClr val="C932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448285" y="6897794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5" h="292734">
                  <a:moveTo>
                    <a:pt x="146086" y="292141"/>
                  </a:moveTo>
                  <a:lnTo>
                    <a:pt x="99824" y="284716"/>
                  </a:lnTo>
                  <a:lnTo>
                    <a:pt x="59711" y="264023"/>
                  </a:lnTo>
                  <a:lnTo>
                    <a:pt x="28120" y="232436"/>
                  </a:lnTo>
                  <a:lnTo>
                    <a:pt x="7425" y="192327"/>
                  </a:lnTo>
                  <a:lnTo>
                    <a:pt x="0" y="146070"/>
                  </a:lnTo>
                  <a:lnTo>
                    <a:pt x="7425" y="99813"/>
                  </a:lnTo>
                  <a:lnTo>
                    <a:pt x="28120" y="59704"/>
                  </a:lnTo>
                  <a:lnTo>
                    <a:pt x="59711" y="28117"/>
                  </a:lnTo>
                  <a:lnTo>
                    <a:pt x="99824" y="7424"/>
                  </a:lnTo>
                  <a:lnTo>
                    <a:pt x="146086" y="0"/>
                  </a:lnTo>
                  <a:lnTo>
                    <a:pt x="191485" y="7424"/>
                  </a:lnTo>
                  <a:lnTo>
                    <a:pt x="231490" y="28117"/>
                  </a:lnTo>
                  <a:lnTo>
                    <a:pt x="263404" y="59704"/>
                  </a:lnTo>
                  <a:lnTo>
                    <a:pt x="284531" y="99813"/>
                  </a:lnTo>
                  <a:lnTo>
                    <a:pt x="292172" y="146070"/>
                  </a:lnTo>
                  <a:lnTo>
                    <a:pt x="284531" y="192327"/>
                  </a:lnTo>
                  <a:lnTo>
                    <a:pt x="263404" y="232436"/>
                  </a:lnTo>
                  <a:lnTo>
                    <a:pt x="231490" y="264023"/>
                  </a:lnTo>
                  <a:lnTo>
                    <a:pt x="191485" y="284716"/>
                  </a:lnTo>
                  <a:lnTo>
                    <a:pt x="146086" y="292141"/>
                  </a:lnTo>
                  <a:close/>
                </a:path>
              </a:pathLst>
            </a:custGeom>
            <a:solidFill>
              <a:srgbClr val="D3C2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75255" y="6925042"/>
              <a:ext cx="233456" cy="22669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965076" y="7309039"/>
              <a:ext cx="288290" cy="287655"/>
            </a:xfrm>
            <a:custGeom>
              <a:avLst/>
              <a:gdLst/>
              <a:ahLst/>
              <a:cxnLst/>
              <a:rect l="l" t="t" r="r" b="b"/>
              <a:pathLst>
                <a:path w="288289" h="287654">
                  <a:moveTo>
                    <a:pt x="143838" y="287647"/>
                  </a:moveTo>
                  <a:lnTo>
                    <a:pt x="98673" y="280240"/>
                  </a:lnTo>
                  <a:lnTo>
                    <a:pt x="59225" y="259673"/>
                  </a:lnTo>
                  <a:lnTo>
                    <a:pt x="27976" y="228427"/>
                  </a:lnTo>
                  <a:lnTo>
                    <a:pt x="7407" y="188984"/>
                  </a:lnTo>
                  <a:lnTo>
                    <a:pt x="0" y="143823"/>
                  </a:lnTo>
                  <a:lnTo>
                    <a:pt x="7407" y="98662"/>
                  </a:lnTo>
                  <a:lnTo>
                    <a:pt x="27976" y="59219"/>
                  </a:lnTo>
                  <a:lnTo>
                    <a:pt x="59225" y="27973"/>
                  </a:lnTo>
                  <a:lnTo>
                    <a:pt x="98673" y="7406"/>
                  </a:lnTo>
                  <a:lnTo>
                    <a:pt x="143838" y="0"/>
                  </a:lnTo>
                  <a:lnTo>
                    <a:pt x="189004" y="7406"/>
                  </a:lnTo>
                  <a:lnTo>
                    <a:pt x="228451" y="27973"/>
                  </a:lnTo>
                  <a:lnTo>
                    <a:pt x="259700" y="59219"/>
                  </a:lnTo>
                  <a:lnTo>
                    <a:pt x="280269" y="98662"/>
                  </a:lnTo>
                  <a:lnTo>
                    <a:pt x="287677" y="143823"/>
                  </a:lnTo>
                  <a:lnTo>
                    <a:pt x="280269" y="188984"/>
                  </a:lnTo>
                  <a:lnTo>
                    <a:pt x="259700" y="228427"/>
                  </a:lnTo>
                  <a:lnTo>
                    <a:pt x="228451" y="259673"/>
                  </a:lnTo>
                  <a:lnTo>
                    <a:pt x="189004" y="280240"/>
                  </a:lnTo>
                  <a:lnTo>
                    <a:pt x="143838" y="287647"/>
                  </a:lnTo>
                  <a:close/>
                </a:path>
              </a:pathLst>
            </a:custGeom>
            <a:solidFill>
              <a:srgbClr val="35B4A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32501" y="7344995"/>
              <a:ext cx="173056" cy="21348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677528" y="8394457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5" h="292734">
                  <a:moveTo>
                    <a:pt x="146086" y="292141"/>
                  </a:moveTo>
                  <a:lnTo>
                    <a:pt x="99824" y="284716"/>
                  </a:lnTo>
                  <a:lnTo>
                    <a:pt x="59711" y="264023"/>
                  </a:lnTo>
                  <a:lnTo>
                    <a:pt x="28120" y="232436"/>
                  </a:lnTo>
                  <a:lnTo>
                    <a:pt x="7425" y="192327"/>
                  </a:lnTo>
                  <a:lnTo>
                    <a:pt x="0" y="146070"/>
                  </a:lnTo>
                  <a:lnTo>
                    <a:pt x="7425" y="99813"/>
                  </a:lnTo>
                  <a:lnTo>
                    <a:pt x="28120" y="59704"/>
                  </a:lnTo>
                  <a:lnTo>
                    <a:pt x="59711" y="28117"/>
                  </a:lnTo>
                  <a:lnTo>
                    <a:pt x="99824" y="7424"/>
                  </a:lnTo>
                  <a:lnTo>
                    <a:pt x="146086" y="0"/>
                  </a:lnTo>
                  <a:lnTo>
                    <a:pt x="192348" y="7424"/>
                  </a:lnTo>
                  <a:lnTo>
                    <a:pt x="232461" y="28117"/>
                  </a:lnTo>
                  <a:lnTo>
                    <a:pt x="264052" y="59704"/>
                  </a:lnTo>
                  <a:lnTo>
                    <a:pt x="284746" y="99813"/>
                  </a:lnTo>
                  <a:lnTo>
                    <a:pt x="292172" y="146070"/>
                  </a:lnTo>
                  <a:lnTo>
                    <a:pt x="284746" y="192327"/>
                  </a:lnTo>
                  <a:lnTo>
                    <a:pt x="264052" y="232436"/>
                  </a:lnTo>
                  <a:lnTo>
                    <a:pt x="232461" y="264023"/>
                  </a:lnTo>
                  <a:lnTo>
                    <a:pt x="192348" y="284716"/>
                  </a:lnTo>
                  <a:lnTo>
                    <a:pt x="146086" y="292141"/>
                  </a:lnTo>
                  <a:close/>
                </a:path>
              </a:pathLst>
            </a:custGeom>
            <a:solidFill>
              <a:srgbClr val="D14F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35962" y="8450638"/>
              <a:ext cx="195531" cy="19551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228160" y="739218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40454" y="8988"/>
                  </a:moveTo>
                  <a:lnTo>
                    <a:pt x="22474" y="8988"/>
                  </a:lnTo>
                  <a:lnTo>
                    <a:pt x="20227" y="2247"/>
                  </a:lnTo>
                  <a:lnTo>
                    <a:pt x="29217" y="0"/>
                  </a:lnTo>
                  <a:lnTo>
                    <a:pt x="29217" y="6741"/>
                  </a:lnTo>
                  <a:lnTo>
                    <a:pt x="38207" y="6741"/>
                  </a:lnTo>
                  <a:lnTo>
                    <a:pt x="40454" y="8988"/>
                  </a:lnTo>
                  <a:close/>
                </a:path>
                <a:path w="63500" h="63500">
                  <a:moveTo>
                    <a:pt x="59183" y="47192"/>
                  </a:moveTo>
                  <a:lnTo>
                    <a:pt x="33712" y="47192"/>
                  </a:lnTo>
                  <a:lnTo>
                    <a:pt x="42702" y="44944"/>
                  </a:lnTo>
                  <a:lnTo>
                    <a:pt x="47197" y="35955"/>
                  </a:lnTo>
                  <a:lnTo>
                    <a:pt x="44949" y="29214"/>
                  </a:lnTo>
                  <a:lnTo>
                    <a:pt x="44949" y="20225"/>
                  </a:lnTo>
                  <a:lnTo>
                    <a:pt x="35959" y="15730"/>
                  </a:lnTo>
                  <a:lnTo>
                    <a:pt x="11237" y="15730"/>
                  </a:lnTo>
                  <a:lnTo>
                    <a:pt x="13484" y="11236"/>
                  </a:lnTo>
                  <a:lnTo>
                    <a:pt x="17979" y="8988"/>
                  </a:lnTo>
                  <a:lnTo>
                    <a:pt x="40454" y="8988"/>
                  </a:lnTo>
                  <a:lnTo>
                    <a:pt x="44949" y="2247"/>
                  </a:lnTo>
                  <a:lnTo>
                    <a:pt x="51692" y="6741"/>
                  </a:lnTo>
                  <a:lnTo>
                    <a:pt x="49444" y="13483"/>
                  </a:lnTo>
                  <a:lnTo>
                    <a:pt x="53939" y="17977"/>
                  </a:lnTo>
                  <a:lnTo>
                    <a:pt x="56187" y="22472"/>
                  </a:lnTo>
                  <a:lnTo>
                    <a:pt x="61243" y="22472"/>
                  </a:lnTo>
                  <a:lnTo>
                    <a:pt x="62929" y="29214"/>
                  </a:lnTo>
                  <a:lnTo>
                    <a:pt x="56187" y="29214"/>
                  </a:lnTo>
                  <a:lnTo>
                    <a:pt x="58434" y="33708"/>
                  </a:lnTo>
                  <a:lnTo>
                    <a:pt x="56187" y="38203"/>
                  </a:lnTo>
                  <a:lnTo>
                    <a:pt x="56187" y="42697"/>
                  </a:lnTo>
                  <a:lnTo>
                    <a:pt x="60681" y="44944"/>
                  </a:lnTo>
                  <a:lnTo>
                    <a:pt x="59183" y="47192"/>
                  </a:lnTo>
                  <a:close/>
                </a:path>
                <a:path w="63500" h="63500">
                  <a:moveTo>
                    <a:pt x="17979" y="60675"/>
                  </a:moveTo>
                  <a:lnTo>
                    <a:pt x="11237" y="56181"/>
                  </a:lnTo>
                  <a:lnTo>
                    <a:pt x="13484" y="51686"/>
                  </a:lnTo>
                  <a:lnTo>
                    <a:pt x="11237" y="49439"/>
                  </a:lnTo>
                  <a:lnTo>
                    <a:pt x="8989" y="44944"/>
                  </a:lnTo>
                  <a:lnTo>
                    <a:pt x="6742" y="42697"/>
                  </a:lnTo>
                  <a:lnTo>
                    <a:pt x="2247" y="42697"/>
                  </a:lnTo>
                  <a:lnTo>
                    <a:pt x="0" y="35955"/>
                  </a:lnTo>
                  <a:lnTo>
                    <a:pt x="4494" y="33708"/>
                  </a:lnTo>
                  <a:lnTo>
                    <a:pt x="4494" y="29214"/>
                  </a:lnTo>
                  <a:lnTo>
                    <a:pt x="6742" y="24719"/>
                  </a:lnTo>
                  <a:lnTo>
                    <a:pt x="6742" y="22472"/>
                  </a:lnTo>
                  <a:lnTo>
                    <a:pt x="2247" y="17977"/>
                  </a:lnTo>
                  <a:lnTo>
                    <a:pt x="6742" y="11236"/>
                  </a:lnTo>
                  <a:lnTo>
                    <a:pt x="11237" y="15730"/>
                  </a:lnTo>
                  <a:lnTo>
                    <a:pt x="35959" y="15730"/>
                  </a:lnTo>
                  <a:lnTo>
                    <a:pt x="26969" y="17977"/>
                  </a:lnTo>
                  <a:lnTo>
                    <a:pt x="20227" y="20225"/>
                  </a:lnTo>
                  <a:lnTo>
                    <a:pt x="15732" y="26966"/>
                  </a:lnTo>
                  <a:lnTo>
                    <a:pt x="17979" y="35955"/>
                  </a:lnTo>
                  <a:lnTo>
                    <a:pt x="17979" y="42697"/>
                  </a:lnTo>
                  <a:lnTo>
                    <a:pt x="26969" y="47192"/>
                  </a:lnTo>
                  <a:lnTo>
                    <a:pt x="59183" y="47192"/>
                  </a:lnTo>
                  <a:lnTo>
                    <a:pt x="57685" y="49439"/>
                  </a:lnTo>
                  <a:lnTo>
                    <a:pt x="51692" y="49439"/>
                  </a:lnTo>
                  <a:lnTo>
                    <a:pt x="47197" y="51686"/>
                  </a:lnTo>
                  <a:lnTo>
                    <a:pt x="44949" y="53933"/>
                  </a:lnTo>
                  <a:lnTo>
                    <a:pt x="40454" y="56181"/>
                  </a:lnTo>
                  <a:lnTo>
                    <a:pt x="22474" y="56181"/>
                  </a:lnTo>
                  <a:lnTo>
                    <a:pt x="17979" y="60675"/>
                  </a:lnTo>
                  <a:close/>
                </a:path>
                <a:path w="63500" h="63500">
                  <a:moveTo>
                    <a:pt x="61243" y="22472"/>
                  </a:moveTo>
                  <a:lnTo>
                    <a:pt x="56187" y="22472"/>
                  </a:lnTo>
                  <a:lnTo>
                    <a:pt x="60681" y="20225"/>
                  </a:lnTo>
                  <a:lnTo>
                    <a:pt x="61243" y="22472"/>
                  </a:lnTo>
                  <a:close/>
                </a:path>
                <a:path w="63500" h="63500">
                  <a:moveTo>
                    <a:pt x="56187" y="51686"/>
                  </a:moveTo>
                  <a:lnTo>
                    <a:pt x="51692" y="49439"/>
                  </a:lnTo>
                  <a:lnTo>
                    <a:pt x="57685" y="49439"/>
                  </a:lnTo>
                  <a:lnTo>
                    <a:pt x="56187" y="51686"/>
                  </a:lnTo>
                  <a:close/>
                </a:path>
                <a:path w="63500" h="63500">
                  <a:moveTo>
                    <a:pt x="42702" y="62922"/>
                  </a:moveTo>
                  <a:lnTo>
                    <a:pt x="33712" y="62922"/>
                  </a:lnTo>
                  <a:lnTo>
                    <a:pt x="33712" y="58428"/>
                  </a:lnTo>
                  <a:lnTo>
                    <a:pt x="29217" y="58428"/>
                  </a:lnTo>
                  <a:lnTo>
                    <a:pt x="24722" y="56181"/>
                  </a:lnTo>
                  <a:lnTo>
                    <a:pt x="40454" y="56181"/>
                  </a:lnTo>
                  <a:lnTo>
                    <a:pt x="42702" y="629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50532" y="7246117"/>
              <a:ext cx="121363" cy="12584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679646" y="8327040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30" h="341629">
                  <a:moveTo>
                    <a:pt x="170808" y="341580"/>
                  </a:moveTo>
                  <a:lnTo>
                    <a:pt x="125380" y="335484"/>
                  </a:lnTo>
                  <a:lnTo>
                    <a:pt x="84571" y="318276"/>
                  </a:lnTo>
                  <a:lnTo>
                    <a:pt x="50006" y="291579"/>
                  </a:lnTo>
                  <a:lnTo>
                    <a:pt x="23307" y="257017"/>
                  </a:lnTo>
                  <a:lnTo>
                    <a:pt x="6097" y="216213"/>
                  </a:lnTo>
                  <a:lnTo>
                    <a:pt x="0" y="170790"/>
                  </a:lnTo>
                  <a:lnTo>
                    <a:pt x="6097" y="125366"/>
                  </a:lnTo>
                  <a:lnTo>
                    <a:pt x="23307" y="84562"/>
                  </a:lnTo>
                  <a:lnTo>
                    <a:pt x="50006" y="50001"/>
                  </a:lnTo>
                  <a:lnTo>
                    <a:pt x="84571" y="23304"/>
                  </a:lnTo>
                  <a:lnTo>
                    <a:pt x="125380" y="6096"/>
                  </a:lnTo>
                  <a:lnTo>
                    <a:pt x="170808" y="0"/>
                  </a:lnTo>
                  <a:lnTo>
                    <a:pt x="216236" y="6096"/>
                  </a:lnTo>
                  <a:lnTo>
                    <a:pt x="257045" y="23304"/>
                  </a:lnTo>
                  <a:lnTo>
                    <a:pt x="291610" y="50001"/>
                  </a:lnTo>
                  <a:lnTo>
                    <a:pt x="318309" y="84562"/>
                  </a:lnTo>
                  <a:lnTo>
                    <a:pt x="335519" y="125366"/>
                  </a:lnTo>
                  <a:lnTo>
                    <a:pt x="341617" y="170790"/>
                  </a:lnTo>
                  <a:lnTo>
                    <a:pt x="335519" y="216213"/>
                  </a:lnTo>
                  <a:lnTo>
                    <a:pt x="318309" y="257017"/>
                  </a:lnTo>
                  <a:lnTo>
                    <a:pt x="291610" y="291579"/>
                  </a:lnTo>
                  <a:lnTo>
                    <a:pt x="257045" y="318276"/>
                  </a:lnTo>
                  <a:lnTo>
                    <a:pt x="216236" y="335484"/>
                  </a:lnTo>
                  <a:lnTo>
                    <a:pt x="170808" y="341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53813" y="8389577"/>
              <a:ext cx="209436" cy="21218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870682" y="6657340"/>
              <a:ext cx="503555" cy="503555"/>
            </a:xfrm>
            <a:custGeom>
              <a:avLst/>
              <a:gdLst/>
              <a:ahLst/>
              <a:cxnLst/>
              <a:rect l="l" t="t" r="r" b="b"/>
              <a:pathLst>
                <a:path w="503554" h="503554">
                  <a:moveTo>
                    <a:pt x="251717" y="503382"/>
                  </a:moveTo>
                  <a:lnTo>
                    <a:pt x="206385" y="499263"/>
                  </a:lnTo>
                  <a:lnTo>
                    <a:pt x="163754" y="487414"/>
                  </a:lnTo>
                  <a:lnTo>
                    <a:pt x="124527" y="468591"/>
                  </a:lnTo>
                  <a:lnTo>
                    <a:pt x="89405" y="443554"/>
                  </a:lnTo>
                  <a:lnTo>
                    <a:pt x="59094" y="413060"/>
                  </a:lnTo>
                  <a:lnTo>
                    <a:pt x="34294" y="377869"/>
                  </a:lnTo>
                  <a:lnTo>
                    <a:pt x="15710" y="338738"/>
                  </a:lnTo>
                  <a:lnTo>
                    <a:pt x="4044" y="296426"/>
                  </a:lnTo>
                  <a:lnTo>
                    <a:pt x="0" y="251691"/>
                  </a:lnTo>
                  <a:lnTo>
                    <a:pt x="4044" y="206364"/>
                  </a:lnTo>
                  <a:lnTo>
                    <a:pt x="15710" y="163737"/>
                  </a:lnTo>
                  <a:lnTo>
                    <a:pt x="34294" y="124513"/>
                  </a:lnTo>
                  <a:lnTo>
                    <a:pt x="59094" y="89396"/>
                  </a:lnTo>
                  <a:lnTo>
                    <a:pt x="89405" y="59087"/>
                  </a:lnTo>
                  <a:lnTo>
                    <a:pt x="124527" y="34291"/>
                  </a:lnTo>
                  <a:lnTo>
                    <a:pt x="163754" y="15709"/>
                  </a:lnTo>
                  <a:lnTo>
                    <a:pt x="206385" y="4044"/>
                  </a:lnTo>
                  <a:lnTo>
                    <a:pt x="251717" y="0"/>
                  </a:lnTo>
                  <a:lnTo>
                    <a:pt x="296457" y="4044"/>
                  </a:lnTo>
                  <a:lnTo>
                    <a:pt x="338774" y="15709"/>
                  </a:lnTo>
                  <a:lnTo>
                    <a:pt x="377909" y="34291"/>
                  </a:lnTo>
                  <a:lnTo>
                    <a:pt x="413104" y="59087"/>
                  </a:lnTo>
                  <a:lnTo>
                    <a:pt x="443601" y="89396"/>
                  </a:lnTo>
                  <a:lnTo>
                    <a:pt x="468641" y="124513"/>
                  </a:lnTo>
                  <a:lnTo>
                    <a:pt x="487465" y="163737"/>
                  </a:lnTo>
                  <a:lnTo>
                    <a:pt x="499316" y="206364"/>
                  </a:lnTo>
                  <a:lnTo>
                    <a:pt x="503435" y="251691"/>
                  </a:lnTo>
                  <a:lnTo>
                    <a:pt x="499316" y="296426"/>
                  </a:lnTo>
                  <a:lnTo>
                    <a:pt x="487465" y="338738"/>
                  </a:lnTo>
                  <a:lnTo>
                    <a:pt x="468641" y="377869"/>
                  </a:lnTo>
                  <a:lnTo>
                    <a:pt x="443601" y="413060"/>
                  </a:lnTo>
                  <a:lnTo>
                    <a:pt x="413104" y="443554"/>
                  </a:lnTo>
                  <a:lnTo>
                    <a:pt x="377909" y="468591"/>
                  </a:lnTo>
                  <a:lnTo>
                    <a:pt x="338774" y="487414"/>
                  </a:lnTo>
                  <a:lnTo>
                    <a:pt x="296457" y="499263"/>
                  </a:lnTo>
                  <a:lnTo>
                    <a:pt x="251717" y="503382"/>
                  </a:lnTo>
                  <a:close/>
                </a:path>
              </a:pathLst>
            </a:custGeom>
            <a:solidFill>
              <a:srgbClr val="35B4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929117" y="6776443"/>
              <a:ext cx="393700" cy="278765"/>
            </a:xfrm>
            <a:custGeom>
              <a:avLst/>
              <a:gdLst/>
              <a:ahLst/>
              <a:cxnLst/>
              <a:rect l="l" t="t" r="r" b="b"/>
              <a:pathLst>
                <a:path w="393700" h="278765">
                  <a:moveTo>
                    <a:pt x="202273" y="278658"/>
                  </a:moveTo>
                  <a:lnTo>
                    <a:pt x="188788" y="278658"/>
                  </a:lnTo>
                  <a:lnTo>
                    <a:pt x="184293" y="274163"/>
                  </a:lnTo>
                  <a:lnTo>
                    <a:pt x="182045" y="267421"/>
                  </a:lnTo>
                  <a:lnTo>
                    <a:pt x="0" y="267421"/>
                  </a:lnTo>
                  <a:lnTo>
                    <a:pt x="0" y="0"/>
                  </a:lnTo>
                  <a:lnTo>
                    <a:pt x="393309" y="0"/>
                  </a:lnTo>
                  <a:lnTo>
                    <a:pt x="393309" y="267421"/>
                  </a:lnTo>
                  <a:lnTo>
                    <a:pt x="209015" y="267421"/>
                  </a:lnTo>
                  <a:lnTo>
                    <a:pt x="209015" y="274163"/>
                  </a:lnTo>
                  <a:lnTo>
                    <a:pt x="202273" y="278658"/>
                  </a:lnTo>
                  <a:close/>
                </a:path>
              </a:pathLst>
            </a:custGeom>
            <a:solidFill>
              <a:srgbClr val="D14F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40354" y="6787680"/>
              <a:ext cx="368586" cy="24494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171844" y="6776443"/>
              <a:ext cx="20320" cy="306070"/>
            </a:xfrm>
            <a:custGeom>
              <a:avLst/>
              <a:gdLst/>
              <a:ahLst/>
              <a:cxnLst/>
              <a:rect l="l" t="t" r="r" b="b"/>
              <a:pathLst>
                <a:path w="20319" h="306070">
                  <a:moveTo>
                    <a:pt x="20227" y="305624"/>
                  </a:moveTo>
                  <a:lnTo>
                    <a:pt x="0" y="305624"/>
                  </a:lnTo>
                  <a:lnTo>
                    <a:pt x="0" y="0"/>
                  </a:lnTo>
                  <a:lnTo>
                    <a:pt x="20227" y="0"/>
                  </a:lnTo>
                  <a:lnTo>
                    <a:pt x="20227" y="305624"/>
                  </a:lnTo>
                  <a:close/>
                </a:path>
              </a:pathLst>
            </a:custGeom>
            <a:solidFill>
              <a:srgbClr val="D3C2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719757" y="2525691"/>
            <a:ext cx="122364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India’s online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education </a:t>
            </a:r>
            <a:r>
              <a:rPr dirty="0" sz="900" spc="-2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market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set to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grow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900" spc="-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USD 1.96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billion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around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9.6 million </a:t>
            </a:r>
            <a:r>
              <a:rPr dirty="0" sz="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users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by 2021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from 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USD 247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million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1.6</a:t>
            </a:r>
            <a:r>
              <a:rPr dirty="0" sz="9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million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443515" y="2525691"/>
            <a:ext cx="94424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ndu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ry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er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443471" y="2700949"/>
            <a:ext cx="1908175" cy="1610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Reskilling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and online </a:t>
            </a:r>
            <a:r>
              <a:rPr dirty="0" sz="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certifications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the largest 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category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today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USD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93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million</a:t>
            </a:r>
            <a:endParaRPr sz="900">
              <a:latin typeface="Arial"/>
              <a:cs typeface="Arial"/>
            </a:endParaRPr>
          </a:p>
          <a:p>
            <a:pPr marL="184785" marR="57150" indent="-17272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Primary &amp; secondary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 supplemental</a:t>
            </a:r>
            <a:r>
              <a:rPr dirty="0" sz="9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r>
              <a:rPr dirty="0" sz="9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dirty="0" sz="900" spc="-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the largest category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by 2021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USD 773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million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growing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CAGR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60%</a:t>
            </a:r>
            <a:endParaRPr sz="900">
              <a:latin typeface="Arial"/>
              <a:cs typeface="Arial"/>
            </a:endParaRPr>
          </a:p>
          <a:p>
            <a:pPr marL="184785" marR="36830" indent="-17272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Test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preparation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will be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fastest</a:t>
            </a:r>
            <a:r>
              <a:rPr dirty="0"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growing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category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2021, </a:t>
            </a:r>
            <a:r>
              <a:rPr dirty="0" sz="900" spc="-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growing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CAGR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64%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980280" y="2495155"/>
            <a:ext cx="11912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India’s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online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students: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980280" y="2670416"/>
            <a:ext cx="1860550" cy="2059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Perceive convenience,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 flexibility with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commencement </a:t>
            </a:r>
            <a:r>
              <a:rPr dirty="0" sz="90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dates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variety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of study </a:t>
            </a:r>
            <a:r>
              <a:rPr dirty="0" sz="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material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key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motivational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 factors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adopt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online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channel</a:t>
            </a:r>
            <a:endParaRPr sz="900">
              <a:latin typeface="Arial MT"/>
              <a:cs typeface="Arial MT"/>
            </a:endParaRPr>
          </a:p>
          <a:p>
            <a:pPr algn="just" marL="184785" marR="51435" indent="-172720">
              <a:lnSpc>
                <a:spcPct val="100000"/>
              </a:lnSpc>
              <a:spcBef>
                <a:spcPts val="300"/>
              </a:spcBef>
              <a:buChar char="•"/>
              <a:tabLst>
                <a:tab pos="185420" algn="l"/>
              </a:tabLst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Cite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peers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internet search </a:t>
            </a:r>
            <a:r>
              <a:rPr dirty="0" sz="900" spc="-2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the top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two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sources of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brand </a:t>
            </a:r>
            <a:r>
              <a:rPr dirty="0" sz="900" spc="-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awareness</a:t>
            </a:r>
            <a:endParaRPr sz="900">
              <a:latin typeface="Arial MT"/>
              <a:cs typeface="Arial MT"/>
            </a:endParaRPr>
          </a:p>
          <a:p>
            <a:pPr marL="184785" marR="173355" indent="-17272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Indicate quality of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course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 content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top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reason</a:t>
            </a:r>
            <a:r>
              <a:rPr dirty="0"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900" spc="-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selecting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dirty="0"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brand</a:t>
            </a:r>
            <a:endParaRPr sz="900">
              <a:latin typeface="Arial MT"/>
              <a:cs typeface="Arial MT"/>
            </a:endParaRPr>
          </a:p>
          <a:p>
            <a:pPr marL="184785" marR="20320" indent="-172720">
              <a:lnSpc>
                <a:spcPct val="100000"/>
              </a:lnSpc>
              <a:spcBef>
                <a:spcPts val="300"/>
              </a:spcBef>
              <a:buChar char="•"/>
              <a:tabLst>
                <a:tab pos="184785" algn="l"/>
                <a:tab pos="185420" algn="l"/>
              </a:tabLst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Prefer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laptops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over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mobile 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phones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accessing</a:t>
            </a:r>
            <a:r>
              <a:rPr dirty="0" sz="9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course </a:t>
            </a:r>
            <a:r>
              <a:rPr dirty="0" sz="900" spc="-2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7258" y="1595374"/>
            <a:ext cx="6471920" cy="6532245"/>
            <a:chOff x="667258" y="1595374"/>
            <a:chExt cx="6471920" cy="6532245"/>
          </a:xfrm>
        </p:grpSpPr>
        <p:sp>
          <p:nvSpPr>
            <p:cNvPr id="6" name="object 6"/>
            <p:cNvSpPr/>
            <p:nvPr/>
          </p:nvSpPr>
          <p:spPr>
            <a:xfrm>
              <a:off x="4916092" y="2261617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19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55191" y="4602480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3916045" y="1042415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80"/>
                  </a:lnTo>
                  <a:lnTo>
                    <a:pt x="4004947" y="832826"/>
                  </a:lnTo>
                  <a:lnTo>
                    <a:pt x="3963996" y="791225"/>
                  </a:lnTo>
                  <a:lnTo>
                    <a:pt x="3921194" y="745504"/>
                  </a:lnTo>
                  <a:lnTo>
                    <a:pt x="3879513" y="697558"/>
                  </a:lnTo>
                  <a:lnTo>
                    <a:pt x="3841922" y="649283"/>
                  </a:lnTo>
                  <a:lnTo>
                    <a:pt x="3811394" y="602576"/>
                  </a:lnTo>
                  <a:lnTo>
                    <a:pt x="3790898" y="559333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55191" y="335889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3916045" y="1042416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77"/>
                  </a:lnTo>
                  <a:lnTo>
                    <a:pt x="4004947" y="832820"/>
                  </a:lnTo>
                  <a:lnTo>
                    <a:pt x="3963996" y="791220"/>
                  </a:lnTo>
                  <a:lnTo>
                    <a:pt x="3921194" y="745499"/>
                  </a:lnTo>
                  <a:lnTo>
                    <a:pt x="3879513" y="697554"/>
                  </a:lnTo>
                  <a:lnTo>
                    <a:pt x="3841922" y="649281"/>
                  </a:lnTo>
                  <a:lnTo>
                    <a:pt x="3811394" y="602575"/>
                  </a:lnTo>
                  <a:lnTo>
                    <a:pt x="3790898" y="559332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5191" y="212445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69">
                  <a:moveTo>
                    <a:pt x="3956316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3916045" y="1042416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77"/>
                  </a:lnTo>
                  <a:lnTo>
                    <a:pt x="4004947" y="832807"/>
                  </a:lnTo>
                  <a:lnTo>
                    <a:pt x="3963996" y="791189"/>
                  </a:lnTo>
                  <a:lnTo>
                    <a:pt x="3921194" y="745439"/>
                  </a:lnTo>
                  <a:lnTo>
                    <a:pt x="3879513" y="697450"/>
                  </a:lnTo>
                  <a:lnTo>
                    <a:pt x="3841922" y="649115"/>
                  </a:lnTo>
                  <a:lnTo>
                    <a:pt x="3811394" y="602328"/>
                  </a:lnTo>
                  <a:lnTo>
                    <a:pt x="3790898" y="558980"/>
                  </a:lnTo>
                  <a:lnTo>
                    <a:pt x="3783406" y="520966"/>
                  </a:lnTo>
                  <a:lnTo>
                    <a:pt x="3789840" y="484050"/>
                  </a:lnTo>
                  <a:lnTo>
                    <a:pt x="3807527" y="443384"/>
                  </a:lnTo>
                  <a:lnTo>
                    <a:pt x="3834044" y="400377"/>
                  </a:lnTo>
                  <a:lnTo>
                    <a:pt x="3866968" y="356438"/>
                  </a:lnTo>
                  <a:lnTo>
                    <a:pt x="3903878" y="312974"/>
                  </a:lnTo>
                  <a:lnTo>
                    <a:pt x="3942349" y="271394"/>
                  </a:lnTo>
                  <a:lnTo>
                    <a:pt x="3979960" y="233106"/>
                  </a:lnTo>
                  <a:lnTo>
                    <a:pt x="4014288" y="199519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70431" y="7086600"/>
              <a:ext cx="4130040" cy="1041400"/>
            </a:xfrm>
            <a:custGeom>
              <a:avLst/>
              <a:gdLst/>
              <a:ahLst/>
              <a:cxnLst/>
              <a:rect l="l" t="t" r="r" b="b"/>
              <a:pathLst>
                <a:path w="4130040" h="1041400">
                  <a:moveTo>
                    <a:pt x="3956316" y="0"/>
                  </a:moveTo>
                  <a:lnTo>
                    <a:pt x="0" y="0"/>
                  </a:lnTo>
                  <a:lnTo>
                    <a:pt x="0" y="1040891"/>
                  </a:lnTo>
                  <a:lnTo>
                    <a:pt x="3916045" y="1040891"/>
                  </a:lnTo>
                  <a:lnTo>
                    <a:pt x="3999175" y="1037843"/>
                  </a:lnTo>
                  <a:lnTo>
                    <a:pt x="4058291" y="1029430"/>
                  </a:lnTo>
                  <a:lnTo>
                    <a:pt x="4096812" y="1016752"/>
                  </a:lnTo>
                  <a:lnTo>
                    <a:pt x="4118158" y="1000905"/>
                  </a:lnTo>
                  <a:lnTo>
                    <a:pt x="4125750" y="982990"/>
                  </a:lnTo>
                  <a:lnTo>
                    <a:pt x="4123008" y="964104"/>
                  </a:lnTo>
                  <a:lnTo>
                    <a:pt x="4100206" y="927815"/>
                  </a:lnTo>
                  <a:lnTo>
                    <a:pt x="4069413" y="894771"/>
                  </a:lnTo>
                  <a:lnTo>
                    <a:pt x="4004947" y="831607"/>
                  </a:lnTo>
                  <a:lnTo>
                    <a:pt x="3963996" y="790067"/>
                  </a:lnTo>
                  <a:lnTo>
                    <a:pt x="3921194" y="744413"/>
                  </a:lnTo>
                  <a:lnTo>
                    <a:pt x="3879513" y="696538"/>
                  </a:lnTo>
                  <a:lnTo>
                    <a:pt x="3841922" y="648335"/>
                  </a:lnTo>
                  <a:lnTo>
                    <a:pt x="3811394" y="601696"/>
                  </a:lnTo>
                  <a:lnTo>
                    <a:pt x="3790898" y="558516"/>
                  </a:lnTo>
                  <a:lnTo>
                    <a:pt x="3783406" y="520687"/>
                  </a:lnTo>
                  <a:lnTo>
                    <a:pt x="3789840" y="483693"/>
                  </a:lnTo>
                  <a:lnTo>
                    <a:pt x="3807527" y="442981"/>
                  </a:lnTo>
                  <a:lnTo>
                    <a:pt x="3834044" y="399955"/>
                  </a:lnTo>
                  <a:lnTo>
                    <a:pt x="3866968" y="356018"/>
                  </a:lnTo>
                  <a:lnTo>
                    <a:pt x="3903878" y="312573"/>
                  </a:lnTo>
                  <a:lnTo>
                    <a:pt x="3942349" y="271025"/>
                  </a:lnTo>
                  <a:lnTo>
                    <a:pt x="3979960" y="232777"/>
                  </a:lnTo>
                  <a:lnTo>
                    <a:pt x="4014288" y="199232"/>
                  </a:lnTo>
                  <a:lnTo>
                    <a:pt x="4063403" y="151866"/>
                  </a:lnTo>
                  <a:lnTo>
                    <a:pt x="4080061" y="135007"/>
                  </a:lnTo>
                  <a:lnTo>
                    <a:pt x="4097633" y="116150"/>
                  </a:lnTo>
                  <a:lnTo>
                    <a:pt x="4113495" y="96184"/>
                  </a:lnTo>
                  <a:lnTo>
                    <a:pt x="4125025" y="75997"/>
                  </a:lnTo>
                  <a:lnTo>
                    <a:pt x="4129598" y="56478"/>
                  </a:lnTo>
                  <a:lnTo>
                    <a:pt x="4124592" y="38515"/>
                  </a:lnTo>
                  <a:lnTo>
                    <a:pt x="4107384" y="22997"/>
                  </a:lnTo>
                  <a:lnTo>
                    <a:pt x="4075351" y="10813"/>
                  </a:lnTo>
                  <a:lnTo>
                    <a:pt x="4025869" y="2851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70431" y="585063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3916045" y="1042415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80"/>
                  </a:lnTo>
                  <a:lnTo>
                    <a:pt x="4004947" y="832826"/>
                  </a:lnTo>
                  <a:lnTo>
                    <a:pt x="3963996" y="791225"/>
                  </a:lnTo>
                  <a:lnTo>
                    <a:pt x="3921194" y="745504"/>
                  </a:lnTo>
                  <a:lnTo>
                    <a:pt x="3879513" y="697558"/>
                  </a:lnTo>
                  <a:lnTo>
                    <a:pt x="3841922" y="649283"/>
                  </a:lnTo>
                  <a:lnTo>
                    <a:pt x="3811394" y="602576"/>
                  </a:lnTo>
                  <a:lnTo>
                    <a:pt x="3790898" y="559333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22188" y="3494533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28284" y="4733544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40476" y="5986272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28284" y="7211568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7418" y="1605534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376047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94"/>
              <a:t>A</a:t>
            </a:r>
            <a:r>
              <a:rPr dirty="0" spc="-860"/>
              <a:t>cqu</a:t>
            </a:r>
            <a:r>
              <a:rPr dirty="0" spc="-459"/>
              <a:t>i</a:t>
            </a:r>
            <a:r>
              <a:rPr dirty="0" spc="-819"/>
              <a:t>r</a:t>
            </a:r>
            <a:r>
              <a:rPr dirty="0" spc="-600"/>
              <a:t>i</a:t>
            </a:r>
            <a:r>
              <a:rPr dirty="0" spc="-780"/>
              <a:t>n</a:t>
            </a:r>
            <a:r>
              <a:rPr dirty="0" spc="-710"/>
              <a:t>g</a:t>
            </a:r>
            <a:r>
              <a:rPr dirty="0" spc="-575"/>
              <a:t> </a:t>
            </a:r>
            <a:r>
              <a:rPr dirty="0" spc="-785"/>
              <a:t>a</a:t>
            </a:r>
            <a:r>
              <a:rPr dirty="0" spc="-835"/>
              <a:t>n</a:t>
            </a:r>
            <a:r>
              <a:rPr dirty="0" spc="-844"/>
              <a:t>d</a:t>
            </a:r>
            <a:r>
              <a:rPr dirty="0" spc="-605"/>
              <a:t> </a:t>
            </a:r>
            <a:r>
              <a:rPr dirty="0" spc="-730"/>
              <a:t>r</a:t>
            </a:r>
            <a:r>
              <a:rPr dirty="0" spc="-795"/>
              <a:t>e</a:t>
            </a:r>
            <a:r>
              <a:rPr dirty="0" spc="-695"/>
              <a:t>tai</a:t>
            </a:r>
            <a:r>
              <a:rPr dirty="0" spc="-944"/>
              <a:t>n</a:t>
            </a:r>
            <a:r>
              <a:rPr dirty="0" spc="-520"/>
              <a:t>i</a:t>
            </a:r>
            <a:r>
              <a:rPr dirty="0" spc="-1005"/>
              <a:t>n</a:t>
            </a:r>
            <a:r>
              <a:rPr dirty="0" spc="-650"/>
              <a:t>g</a:t>
            </a:r>
            <a:r>
              <a:rPr dirty="0" spc="-590"/>
              <a:t> </a:t>
            </a:r>
            <a:r>
              <a:rPr dirty="0" spc="-670"/>
              <a:t>c</a:t>
            </a:r>
            <a:r>
              <a:rPr dirty="0" spc="-835"/>
              <a:t>u</a:t>
            </a:r>
            <a:r>
              <a:rPr dirty="0" spc="-375"/>
              <a:t>s</a:t>
            </a:r>
            <a:r>
              <a:rPr dirty="0" spc="-880"/>
              <a:t>tom</a:t>
            </a:r>
            <a:r>
              <a:rPr dirty="0" spc="-810"/>
              <a:t>e</a:t>
            </a:r>
            <a:r>
              <a:rPr dirty="0" spc="-730"/>
              <a:t>r</a:t>
            </a:r>
            <a:r>
              <a:rPr dirty="0" spc="-370"/>
              <a:t>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47700" y="1476756"/>
            <a:ext cx="3095625" cy="28511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5969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70"/>
              </a:spcBef>
            </a:pP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retention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2539" y="2253996"/>
            <a:ext cx="1755648" cy="77419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649287" y="2361188"/>
            <a:ext cx="1382395" cy="54102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L="19685">
              <a:lnSpc>
                <a:spcPct val="100000"/>
              </a:lnSpc>
              <a:spcBef>
                <a:spcPts val="495"/>
              </a:spcBef>
              <a:tabLst>
                <a:tab pos="36131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34%	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Query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resolution</a:t>
            </a:r>
            <a:endParaRPr sz="800">
              <a:latin typeface="Arial"/>
              <a:cs typeface="Arial"/>
            </a:endParaRPr>
          </a:p>
          <a:p>
            <a:pPr algn="ctr" marL="37465">
              <a:lnSpc>
                <a:spcPct val="100000"/>
              </a:lnSpc>
              <a:spcBef>
                <a:spcPts val="395"/>
              </a:spcBef>
              <a:tabLst>
                <a:tab pos="403860" algn="l"/>
              </a:tabLst>
            </a:pP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33%	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Individual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endParaRPr sz="800">
              <a:latin typeface="Arial"/>
              <a:cs typeface="Arial"/>
            </a:endParaRPr>
          </a:p>
          <a:p>
            <a:pPr algn="ctr" marR="563245">
              <a:lnSpc>
                <a:spcPct val="100000"/>
              </a:lnSpc>
              <a:spcBef>
                <a:spcPts val="38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32%</a:t>
            </a:r>
            <a:r>
              <a:rPr dirty="0" sz="800" spc="5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Flexibility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7326" y="1900294"/>
            <a:ext cx="3046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5EB8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005EB8"/>
                </a:solidFill>
                <a:latin typeface="Arial"/>
                <a:cs typeface="Arial"/>
              </a:rPr>
              <a:t> challenges</a:t>
            </a:r>
            <a:r>
              <a:rPr dirty="0" sz="900" spc="-2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005EB8"/>
                </a:solidFill>
                <a:latin typeface="Arial"/>
                <a:cs typeface="Arial"/>
              </a:rPr>
              <a:t>faced</a:t>
            </a:r>
            <a:r>
              <a:rPr dirty="0" sz="900" spc="-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by</a:t>
            </a:r>
            <a:r>
              <a:rPr dirty="0" sz="900" spc="-1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5EB8"/>
                </a:solidFill>
                <a:latin typeface="Arial"/>
                <a:cs typeface="Arial"/>
              </a:rPr>
              <a:t>students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in</a:t>
            </a:r>
            <a:r>
              <a:rPr dirty="0" sz="900" spc="-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offline</a:t>
            </a:r>
            <a:r>
              <a:rPr dirty="0" sz="900" spc="-10" b="1">
                <a:solidFill>
                  <a:srgbClr val="005EB8"/>
                </a:solidFill>
                <a:latin typeface="Arial"/>
                <a:cs typeface="Arial"/>
              </a:rPr>
              <a:t> channels</a:t>
            </a:r>
            <a:r>
              <a:rPr dirty="0" baseline="27777" sz="900" spc="-15" b="1">
                <a:solidFill>
                  <a:srgbClr val="005EB8"/>
                </a:solidFill>
                <a:latin typeface="Arial"/>
                <a:cs typeface="Arial"/>
              </a:rPr>
              <a:t>[38]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12623" y="3179098"/>
            <a:ext cx="2491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barriers </a:t>
            </a:r>
            <a:r>
              <a:rPr dirty="0" sz="900" spc="20" b="1">
                <a:solidFill>
                  <a:srgbClr val="6D2077"/>
                </a:solidFill>
                <a:latin typeface="Arial"/>
                <a:cs typeface="Arial"/>
              </a:rPr>
              <a:t>to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6D2077"/>
                </a:solidFill>
                <a:latin typeface="Arial"/>
                <a:cs typeface="Arial"/>
              </a:rPr>
              <a:t>adoption</a:t>
            </a:r>
            <a:r>
              <a:rPr dirty="0" sz="900" spc="-3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online</a:t>
            </a: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courses</a:t>
            </a:r>
            <a:r>
              <a:rPr dirty="0" baseline="27777" sz="900" spc="-30" b="1">
                <a:solidFill>
                  <a:srgbClr val="6D2077"/>
                </a:solidFill>
                <a:latin typeface="Arial"/>
                <a:cs typeface="Arial"/>
              </a:rPr>
              <a:t>[39]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62327" y="3628644"/>
            <a:ext cx="1390015" cy="492759"/>
          </a:xfrm>
          <a:custGeom>
            <a:avLst/>
            <a:gdLst/>
            <a:ahLst/>
            <a:cxnLst/>
            <a:rect l="l" t="t" r="r" b="b"/>
            <a:pathLst>
              <a:path w="1390014" h="492760">
                <a:moveTo>
                  <a:pt x="1324356" y="359664"/>
                </a:moveTo>
                <a:lnTo>
                  <a:pt x="0" y="359664"/>
                </a:lnTo>
                <a:lnTo>
                  <a:pt x="0" y="492264"/>
                </a:lnTo>
                <a:lnTo>
                  <a:pt x="1324356" y="492264"/>
                </a:lnTo>
                <a:lnTo>
                  <a:pt x="1324356" y="359664"/>
                </a:lnTo>
                <a:close/>
              </a:path>
              <a:path w="1390014" h="492760">
                <a:moveTo>
                  <a:pt x="1389888" y="175260"/>
                </a:moveTo>
                <a:lnTo>
                  <a:pt x="27432" y="175260"/>
                </a:lnTo>
                <a:lnTo>
                  <a:pt x="27432" y="307848"/>
                </a:lnTo>
                <a:lnTo>
                  <a:pt x="1389888" y="307848"/>
                </a:lnTo>
                <a:lnTo>
                  <a:pt x="1389888" y="175260"/>
                </a:lnTo>
                <a:close/>
              </a:path>
              <a:path w="1390014" h="492760">
                <a:moveTo>
                  <a:pt x="1389888" y="0"/>
                </a:moveTo>
                <a:lnTo>
                  <a:pt x="27432" y="0"/>
                </a:lnTo>
                <a:lnTo>
                  <a:pt x="27432" y="132588"/>
                </a:lnTo>
                <a:lnTo>
                  <a:pt x="1389888" y="132588"/>
                </a:lnTo>
                <a:lnTo>
                  <a:pt x="1389888" y="0"/>
                </a:lnTo>
                <a:close/>
              </a:path>
            </a:pathLst>
          </a:custGeom>
          <a:solidFill>
            <a:srgbClr val="009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889760" y="3556019"/>
            <a:ext cx="3066415" cy="56388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130935">
              <a:lnSpc>
                <a:spcPct val="100000"/>
              </a:lnSpc>
              <a:spcBef>
                <a:spcPts val="540"/>
              </a:spcBef>
              <a:tabLst>
                <a:tab pos="1440815" algn="l"/>
              </a:tabLst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31%	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Familiarity</a:t>
            </a:r>
            <a:r>
              <a:rPr dirty="0" baseline="3472" sz="12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52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baseline="3472" sz="1200" spc="-3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baseline="3472" sz="1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endParaRPr baseline="3472" sz="1200">
              <a:latin typeface="Arial"/>
              <a:cs typeface="Arial"/>
            </a:endParaRPr>
          </a:p>
          <a:p>
            <a:pPr marL="1130935">
              <a:lnSpc>
                <a:spcPct val="100000"/>
              </a:lnSpc>
              <a:spcBef>
                <a:spcPts val="445"/>
              </a:spcBef>
              <a:tabLst>
                <a:tab pos="1437005" algn="l"/>
              </a:tabLst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31%	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Accessibility</a:t>
            </a:r>
            <a:endParaRPr sz="800">
              <a:latin typeface="Arial"/>
              <a:cs typeface="Arial"/>
            </a:endParaRPr>
          </a:p>
          <a:p>
            <a:pPr marL="1064895">
              <a:lnSpc>
                <a:spcPct val="100000"/>
              </a:lnSpc>
              <a:spcBef>
                <a:spcPts val="470"/>
              </a:spcBef>
              <a:tabLst>
                <a:tab pos="1394460" algn="l"/>
              </a:tabLst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30%	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Dependence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04480" y="3476180"/>
            <a:ext cx="2009139" cy="1588135"/>
            <a:chOff x="1304480" y="3476180"/>
            <a:chExt cx="2009139" cy="1588135"/>
          </a:xfrm>
        </p:grpSpPr>
        <p:sp>
          <p:nvSpPr>
            <p:cNvPr id="26" name="object 26"/>
            <p:cNvSpPr/>
            <p:nvPr/>
          </p:nvSpPr>
          <p:spPr>
            <a:xfrm>
              <a:off x="1317497" y="3489198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4">
                  <a:moveTo>
                    <a:pt x="372618" y="0"/>
                  </a:moveTo>
                  <a:lnTo>
                    <a:pt x="325877" y="2915"/>
                  </a:lnTo>
                  <a:lnTo>
                    <a:pt x="280869" y="11426"/>
                  </a:lnTo>
                  <a:lnTo>
                    <a:pt x="237943" y="25184"/>
                  </a:lnTo>
                  <a:lnTo>
                    <a:pt x="197448" y="43837"/>
                  </a:lnTo>
                  <a:lnTo>
                    <a:pt x="159733" y="67034"/>
                  </a:lnTo>
                  <a:lnTo>
                    <a:pt x="125147" y="94426"/>
                  </a:lnTo>
                  <a:lnTo>
                    <a:pt x="94040" y="125660"/>
                  </a:lnTo>
                  <a:lnTo>
                    <a:pt x="66760" y="160388"/>
                  </a:lnTo>
                  <a:lnTo>
                    <a:pt x="43658" y="198257"/>
                  </a:lnTo>
                  <a:lnTo>
                    <a:pt x="25081" y="238918"/>
                  </a:lnTo>
                  <a:lnTo>
                    <a:pt x="11380" y="282019"/>
                  </a:lnTo>
                  <a:lnTo>
                    <a:pt x="2903" y="327211"/>
                  </a:lnTo>
                  <a:lnTo>
                    <a:pt x="0" y="374142"/>
                  </a:lnTo>
                  <a:lnTo>
                    <a:pt x="2903" y="421072"/>
                  </a:lnTo>
                  <a:lnTo>
                    <a:pt x="11380" y="466264"/>
                  </a:lnTo>
                  <a:lnTo>
                    <a:pt x="25081" y="509365"/>
                  </a:lnTo>
                  <a:lnTo>
                    <a:pt x="43658" y="550026"/>
                  </a:lnTo>
                  <a:lnTo>
                    <a:pt x="66760" y="587895"/>
                  </a:lnTo>
                  <a:lnTo>
                    <a:pt x="94040" y="622623"/>
                  </a:lnTo>
                  <a:lnTo>
                    <a:pt x="125147" y="653857"/>
                  </a:lnTo>
                  <a:lnTo>
                    <a:pt x="159733" y="681249"/>
                  </a:lnTo>
                  <a:lnTo>
                    <a:pt x="197448" y="704446"/>
                  </a:lnTo>
                  <a:lnTo>
                    <a:pt x="237943" y="723099"/>
                  </a:lnTo>
                  <a:lnTo>
                    <a:pt x="280869" y="736857"/>
                  </a:lnTo>
                  <a:lnTo>
                    <a:pt x="325877" y="745368"/>
                  </a:lnTo>
                  <a:lnTo>
                    <a:pt x="372618" y="748284"/>
                  </a:lnTo>
                  <a:lnTo>
                    <a:pt x="419358" y="745368"/>
                  </a:lnTo>
                  <a:lnTo>
                    <a:pt x="464366" y="736857"/>
                  </a:lnTo>
                  <a:lnTo>
                    <a:pt x="507292" y="723099"/>
                  </a:lnTo>
                  <a:lnTo>
                    <a:pt x="547787" y="704446"/>
                  </a:lnTo>
                  <a:lnTo>
                    <a:pt x="585502" y="681249"/>
                  </a:lnTo>
                  <a:lnTo>
                    <a:pt x="620088" y="653857"/>
                  </a:lnTo>
                  <a:lnTo>
                    <a:pt x="651195" y="622623"/>
                  </a:lnTo>
                  <a:lnTo>
                    <a:pt x="678475" y="587895"/>
                  </a:lnTo>
                  <a:lnTo>
                    <a:pt x="701577" y="550026"/>
                  </a:lnTo>
                  <a:lnTo>
                    <a:pt x="720154" y="509365"/>
                  </a:lnTo>
                  <a:lnTo>
                    <a:pt x="733855" y="466264"/>
                  </a:lnTo>
                  <a:lnTo>
                    <a:pt x="742332" y="421072"/>
                  </a:lnTo>
                  <a:lnTo>
                    <a:pt x="745236" y="374142"/>
                  </a:lnTo>
                  <a:lnTo>
                    <a:pt x="742332" y="327211"/>
                  </a:lnTo>
                  <a:lnTo>
                    <a:pt x="733855" y="282019"/>
                  </a:lnTo>
                  <a:lnTo>
                    <a:pt x="720154" y="238918"/>
                  </a:lnTo>
                  <a:lnTo>
                    <a:pt x="701577" y="198257"/>
                  </a:lnTo>
                  <a:lnTo>
                    <a:pt x="678475" y="160388"/>
                  </a:lnTo>
                  <a:lnTo>
                    <a:pt x="651195" y="125660"/>
                  </a:lnTo>
                  <a:lnTo>
                    <a:pt x="620088" y="94426"/>
                  </a:lnTo>
                  <a:lnTo>
                    <a:pt x="585502" y="67034"/>
                  </a:lnTo>
                  <a:lnTo>
                    <a:pt x="547787" y="43837"/>
                  </a:lnTo>
                  <a:lnTo>
                    <a:pt x="507292" y="25184"/>
                  </a:lnTo>
                  <a:lnTo>
                    <a:pt x="464366" y="11426"/>
                  </a:lnTo>
                  <a:lnTo>
                    <a:pt x="419358" y="2915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17497" y="3489198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4">
                  <a:moveTo>
                    <a:pt x="0" y="374142"/>
                  </a:moveTo>
                  <a:lnTo>
                    <a:pt x="2903" y="327211"/>
                  </a:lnTo>
                  <a:lnTo>
                    <a:pt x="11380" y="282019"/>
                  </a:lnTo>
                  <a:lnTo>
                    <a:pt x="25081" y="238918"/>
                  </a:lnTo>
                  <a:lnTo>
                    <a:pt x="43658" y="198257"/>
                  </a:lnTo>
                  <a:lnTo>
                    <a:pt x="66760" y="160388"/>
                  </a:lnTo>
                  <a:lnTo>
                    <a:pt x="94040" y="125660"/>
                  </a:lnTo>
                  <a:lnTo>
                    <a:pt x="125147" y="94426"/>
                  </a:lnTo>
                  <a:lnTo>
                    <a:pt x="159733" y="67034"/>
                  </a:lnTo>
                  <a:lnTo>
                    <a:pt x="197448" y="43837"/>
                  </a:lnTo>
                  <a:lnTo>
                    <a:pt x="237943" y="25184"/>
                  </a:lnTo>
                  <a:lnTo>
                    <a:pt x="280869" y="11426"/>
                  </a:lnTo>
                  <a:lnTo>
                    <a:pt x="325877" y="2915"/>
                  </a:lnTo>
                  <a:lnTo>
                    <a:pt x="372618" y="0"/>
                  </a:lnTo>
                  <a:lnTo>
                    <a:pt x="419358" y="2915"/>
                  </a:lnTo>
                  <a:lnTo>
                    <a:pt x="464366" y="11426"/>
                  </a:lnTo>
                  <a:lnTo>
                    <a:pt x="507292" y="25184"/>
                  </a:lnTo>
                  <a:lnTo>
                    <a:pt x="547787" y="43837"/>
                  </a:lnTo>
                  <a:lnTo>
                    <a:pt x="585502" y="67034"/>
                  </a:lnTo>
                  <a:lnTo>
                    <a:pt x="620088" y="94426"/>
                  </a:lnTo>
                  <a:lnTo>
                    <a:pt x="651195" y="125660"/>
                  </a:lnTo>
                  <a:lnTo>
                    <a:pt x="678475" y="160388"/>
                  </a:lnTo>
                  <a:lnTo>
                    <a:pt x="701577" y="198257"/>
                  </a:lnTo>
                  <a:lnTo>
                    <a:pt x="720154" y="238918"/>
                  </a:lnTo>
                  <a:lnTo>
                    <a:pt x="733855" y="282019"/>
                  </a:lnTo>
                  <a:lnTo>
                    <a:pt x="742332" y="327211"/>
                  </a:lnTo>
                  <a:lnTo>
                    <a:pt x="745236" y="374142"/>
                  </a:lnTo>
                  <a:lnTo>
                    <a:pt x="742332" y="421072"/>
                  </a:lnTo>
                  <a:lnTo>
                    <a:pt x="733855" y="466264"/>
                  </a:lnTo>
                  <a:lnTo>
                    <a:pt x="720154" y="509365"/>
                  </a:lnTo>
                  <a:lnTo>
                    <a:pt x="701577" y="550026"/>
                  </a:lnTo>
                  <a:lnTo>
                    <a:pt x="678475" y="587895"/>
                  </a:lnTo>
                  <a:lnTo>
                    <a:pt x="651195" y="622623"/>
                  </a:lnTo>
                  <a:lnTo>
                    <a:pt x="620088" y="653857"/>
                  </a:lnTo>
                  <a:lnTo>
                    <a:pt x="585502" y="681249"/>
                  </a:lnTo>
                  <a:lnTo>
                    <a:pt x="547787" y="704446"/>
                  </a:lnTo>
                  <a:lnTo>
                    <a:pt x="507292" y="723099"/>
                  </a:lnTo>
                  <a:lnTo>
                    <a:pt x="464366" y="736857"/>
                  </a:lnTo>
                  <a:lnTo>
                    <a:pt x="419358" y="745368"/>
                  </a:lnTo>
                  <a:lnTo>
                    <a:pt x="372618" y="748284"/>
                  </a:lnTo>
                  <a:lnTo>
                    <a:pt x="325877" y="745368"/>
                  </a:lnTo>
                  <a:lnTo>
                    <a:pt x="280869" y="736857"/>
                  </a:lnTo>
                  <a:lnTo>
                    <a:pt x="237943" y="723099"/>
                  </a:lnTo>
                  <a:lnTo>
                    <a:pt x="197448" y="704446"/>
                  </a:lnTo>
                  <a:lnTo>
                    <a:pt x="159733" y="681249"/>
                  </a:lnTo>
                  <a:lnTo>
                    <a:pt x="125147" y="653857"/>
                  </a:lnTo>
                  <a:lnTo>
                    <a:pt x="94040" y="622623"/>
                  </a:lnTo>
                  <a:lnTo>
                    <a:pt x="66760" y="587895"/>
                  </a:lnTo>
                  <a:lnTo>
                    <a:pt x="43658" y="550026"/>
                  </a:lnTo>
                  <a:lnTo>
                    <a:pt x="25081" y="509365"/>
                  </a:lnTo>
                  <a:lnTo>
                    <a:pt x="11380" y="466264"/>
                  </a:lnTo>
                  <a:lnTo>
                    <a:pt x="2903" y="421072"/>
                  </a:lnTo>
                  <a:lnTo>
                    <a:pt x="0" y="37414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72183" y="3703319"/>
              <a:ext cx="424180" cy="361315"/>
            </a:xfrm>
            <a:custGeom>
              <a:avLst/>
              <a:gdLst/>
              <a:ahLst/>
              <a:cxnLst/>
              <a:rect l="l" t="t" r="r" b="b"/>
              <a:pathLst>
                <a:path w="424180" h="361314">
                  <a:moveTo>
                    <a:pt x="234708" y="299465"/>
                  </a:moveTo>
                  <a:lnTo>
                    <a:pt x="189763" y="299465"/>
                  </a:lnTo>
                  <a:lnTo>
                    <a:pt x="189763" y="303047"/>
                  </a:lnTo>
                  <a:lnTo>
                    <a:pt x="188963" y="306235"/>
                  </a:lnTo>
                  <a:lnTo>
                    <a:pt x="188963" y="316191"/>
                  </a:lnTo>
                  <a:lnTo>
                    <a:pt x="186575" y="322567"/>
                  </a:lnTo>
                  <a:lnTo>
                    <a:pt x="169075" y="335699"/>
                  </a:lnTo>
                  <a:lnTo>
                    <a:pt x="164693" y="337692"/>
                  </a:lnTo>
                  <a:lnTo>
                    <a:pt x="155943" y="340080"/>
                  </a:lnTo>
                  <a:lnTo>
                    <a:pt x="136448" y="344068"/>
                  </a:lnTo>
                  <a:lnTo>
                    <a:pt x="126898" y="345262"/>
                  </a:lnTo>
                  <a:lnTo>
                    <a:pt x="116954" y="345655"/>
                  </a:lnTo>
                  <a:lnTo>
                    <a:pt x="108203" y="346455"/>
                  </a:lnTo>
                  <a:lnTo>
                    <a:pt x="83934" y="346455"/>
                  </a:lnTo>
                  <a:lnTo>
                    <a:pt x="83146" y="348843"/>
                  </a:lnTo>
                  <a:lnTo>
                    <a:pt x="81546" y="352031"/>
                  </a:lnTo>
                  <a:lnTo>
                    <a:pt x="81546" y="355612"/>
                  </a:lnTo>
                  <a:lnTo>
                    <a:pt x="82740" y="356412"/>
                  </a:lnTo>
                  <a:lnTo>
                    <a:pt x="85128" y="358800"/>
                  </a:lnTo>
                  <a:lnTo>
                    <a:pt x="87515" y="359994"/>
                  </a:lnTo>
                  <a:lnTo>
                    <a:pt x="90703" y="360794"/>
                  </a:lnTo>
                  <a:lnTo>
                    <a:pt x="93878" y="361187"/>
                  </a:lnTo>
                  <a:lnTo>
                    <a:pt x="329793" y="361187"/>
                  </a:lnTo>
                  <a:lnTo>
                    <a:pt x="342518" y="354418"/>
                  </a:lnTo>
                  <a:lnTo>
                    <a:pt x="342125" y="353225"/>
                  </a:lnTo>
                  <a:lnTo>
                    <a:pt x="342125" y="352031"/>
                  </a:lnTo>
                  <a:lnTo>
                    <a:pt x="340931" y="349237"/>
                  </a:lnTo>
                  <a:lnTo>
                    <a:pt x="340131" y="346455"/>
                  </a:lnTo>
                  <a:lnTo>
                    <a:pt x="335749" y="346062"/>
                  </a:lnTo>
                  <a:lnTo>
                    <a:pt x="287223" y="341274"/>
                  </a:lnTo>
                  <a:lnTo>
                    <a:pt x="247840" y="330123"/>
                  </a:lnTo>
                  <a:lnTo>
                    <a:pt x="235102" y="316991"/>
                  </a:lnTo>
                  <a:lnTo>
                    <a:pt x="235102" y="314197"/>
                  </a:lnTo>
                  <a:lnTo>
                    <a:pt x="234708" y="311010"/>
                  </a:lnTo>
                  <a:lnTo>
                    <a:pt x="234708" y="299465"/>
                  </a:lnTo>
                  <a:close/>
                </a:path>
                <a:path w="424180" h="361314">
                  <a:moveTo>
                    <a:pt x="410946" y="0"/>
                  </a:moveTo>
                  <a:lnTo>
                    <a:pt x="13131" y="0"/>
                  </a:lnTo>
                  <a:lnTo>
                    <a:pt x="10337" y="406"/>
                  </a:lnTo>
                  <a:lnTo>
                    <a:pt x="7962" y="1193"/>
                  </a:lnTo>
                  <a:lnTo>
                    <a:pt x="5968" y="2793"/>
                  </a:lnTo>
                  <a:lnTo>
                    <a:pt x="3975" y="3987"/>
                  </a:lnTo>
                  <a:lnTo>
                    <a:pt x="1993" y="5968"/>
                  </a:lnTo>
                  <a:lnTo>
                    <a:pt x="1193" y="7962"/>
                  </a:lnTo>
                  <a:lnTo>
                    <a:pt x="393" y="10756"/>
                  </a:lnTo>
                  <a:lnTo>
                    <a:pt x="0" y="13144"/>
                  </a:lnTo>
                  <a:lnTo>
                    <a:pt x="0" y="279552"/>
                  </a:lnTo>
                  <a:lnTo>
                    <a:pt x="393" y="282346"/>
                  </a:lnTo>
                  <a:lnTo>
                    <a:pt x="1193" y="284327"/>
                  </a:lnTo>
                  <a:lnTo>
                    <a:pt x="1993" y="287121"/>
                  </a:lnTo>
                  <a:lnTo>
                    <a:pt x="5968" y="290309"/>
                  </a:lnTo>
                  <a:lnTo>
                    <a:pt x="7962" y="291503"/>
                  </a:lnTo>
                  <a:lnTo>
                    <a:pt x="10337" y="292303"/>
                  </a:lnTo>
                  <a:lnTo>
                    <a:pt x="413334" y="292303"/>
                  </a:lnTo>
                  <a:lnTo>
                    <a:pt x="423672" y="279552"/>
                  </a:lnTo>
                  <a:lnTo>
                    <a:pt x="423672" y="276771"/>
                  </a:lnTo>
                  <a:lnTo>
                    <a:pt x="311886" y="276771"/>
                  </a:lnTo>
                  <a:lnTo>
                    <a:pt x="310299" y="276364"/>
                  </a:lnTo>
                  <a:lnTo>
                    <a:pt x="309105" y="275577"/>
                  </a:lnTo>
                  <a:lnTo>
                    <a:pt x="308305" y="275170"/>
                  </a:lnTo>
                  <a:lnTo>
                    <a:pt x="306717" y="272783"/>
                  </a:lnTo>
                  <a:lnTo>
                    <a:pt x="306311" y="271195"/>
                  </a:lnTo>
                  <a:lnTo>
                    <a:pt x="306311" y="268808"/>
                  </a:lnTo>
                  <a:lnTo>
                    <a:pt x="306717" y="267601"/>
                  </a:lnTo>
                  <a:lnTo>
                    <a:pt x="307505" y="266407"/>
                  </a:lnTo>
                  <a:lnTo>
                    <a:pt x="308305" y="265620"/>
                  </a:lnTo>
                  <a:lnTo>
                    <a:pt x="309105" y="264426"/>
                  </a:lnTo>
                  <a:lnTo>
                    <a:pt x="310299" y="263626"/>
                  </a:lnTo>
                  <a:lnTo>
                    <a:pt x="311886" y="263626"/>
                  </a:lnTo>
                  <a:lnTo>
                    <a:pt x="313080" y="263232"/>
                  </a:lnTo>
                  <a:lnTo>
                    <a:pt x="423672" y="263232"/>
                  </a:lnTo>
                  <a:lnTo>
                    <a:pt x="423672" y="247700"/>
                  </a:lnTo>
                  <a:lnTo>
                    <a:pt x="33413" y="247700"/>
                  </a:lnTo>
                  <a:lnTo>
                    <a:pt x="33413" y="31457"/>
                  </a:lnTo>
                  <a:lnTo>
                    <a:pt x="33820" y="31064"/>
                  </a:lnTo>
                  <a:lnTo>
                    <a:pt x="34213" y="30264"/>
                  </a:lnTo>
                  <a:lnTo>
                    <a:pt x="423672" y="30264"/>
                  </a:lnTo>
                  <a:lnTo>
                    <a:pt x="423672" y="13144"/>
                  </a:lnTo>
                  <a:lnTo>
                    <a:pt x="423278" y="10756"/>
                  </a:lnTo>
                  <a:lnTo>
                    <a:pt x="422871" y="7962"/>
                  </a:lnTo>
                  <a:lnTo>
                    <a:pt x="421678" y="5968"/>
                  </a:lnTo>
                  <a:lnTo>
                    <a:pt x="420090" y="3987"/>
                  </a:lnTo>
                  <a:lnTo>
                    <a:pt x="418096" y="2793"/>
                  </a:lnTo>
                  <a:lnTo>
                    <a:pt x="415721" y="1193"/>
                  </a:lnTo>
                  <a:lnTo>
                    <a:pt x="413334" y="406"/>
                  </a:lnTo>
                  <a:lnTo>
                    <a:pt x="410946" y="0"/>
                  </a:lnTo>
                  <a:close/>
                </a:path>
                <a:path w="424180" h="361314">
                  <a:moveTo>
                    <a:pt x="341718" y="263626"/>
                  </a:moveTo>
                  <a:lnTo>
                    <a:pt x="315467" y="263626"/>
                  </a:lnTo>
                  <a:lnTo>
                    <a:pt x="316661" y="264426"/>
                  </a:lnTo>
                  <a:lnTo>
                    <a:pt x="317461" y="265620"/>
                  </a:lnTo>
                  <a:lnTo>
                    <a:pt x="318655" y="266407"/>
                  </a:lnTo>
                  <a:lnTo>
                    <a:pt x="319443" y="267601"/>
                  </a:lnTo>
                  <a:lnTo>
                    <a:pt x="319836" y="268808"/>
                  </a:lnTo>
                  <a:lnTo>
                    <a:pt x="319836" y="271195"/>
                  </a:lnTo>
                  <a:lnTo>
                    <a:pt x="319443" y="272783"/>
                  </a:lnTo>
                  <a:lnTo>
                    <a:pt x="318655" y="273977"/>
                  </a:lnTo>
                  <a:lnTo>
                    <a:pt x="317461" y="275170"/>
                  </a:lnTo>
                  <a:lnTo>
                    <a:pt x="316661" y="275577"/>
                  </a:lnTo>
                  <a:lnTo>
                    <a:pt x="315467" y="276364"/>
                  </a:lnTo>
                  <a:lnTo>
                    <a:pt x="314274" y="276771"/>
                  </a:lnTo>
                  <a:lnTo>
                    <a:pt x="342912" y="276771"/>
                  </a:lnTo>
                  <a:lnTo>
                    <a:pt x="341718" y="276364"/>
                  </a:lnTo>
                  <a:lnTo>
                    <a:pt x="340525" y="275577"/>
                  </a:lnTo>
                  <a:lnTo>
                    <a:pt x="339737" y="275170"/>
                  </a:lnTo>
                  <a:lnTo>
                    <a:pt x="338543" y="273977"/>
                  </a:lnTo>
                  <a:lnTo>
                    <a:pt x="337743" y="272783"/>
                  </a:lnTo>
                  <a:lnTo>
                    <a:pt x="337350" y="271195"/>
                  </a:lnTo>
                  <a:lnTo>
                    <a:pt x="337350" y="268808"/>
                  </a:lnTo>
                  <a:lnTo>
                    <a:pt x="337743" y="267601"/>
                  </a:lnTo>
                  <a:lnTo>
                    <a:pt x="338543" y="266407"/>
                  </a:lnTo>
                  <a:lnTo>
                    <a:pt x="339737" y="265620"/>
                  </a:lnTo>
                  <a:lnTo>
                    <a:pt x="340525" y="264426"/>
                  </a:lnTo>
                  <a:lnTo>
                    <a:pt x="341718" y="263626"/>
                  </a:lnTo>
                  <a:close/>
                </a:path>
                <a:path w="424180" h="361314">
                  <a:moveTo>
                    <a:pt x="372757" y="263626"/>
                  </a:moveTo>
                  <a:lnTo>
                    <a:pt x="346900" y="263626"/>
                  </a:lnTo>
                  <a:lnTo>
                    <a:pt x="348081" y="264426"/>
                  </a:lnTo>
                  <a:lnTo>
                    <a:pt x="348881" y="265620"/>
                  </a:lnTo>
                  <a:lnTo>
                    <a:pt x="349681" y="266407"/>
                  </a:lnTo>
                  <a:lnTo>
                    <a:pt x="350469" y="267601"/>
                  </a:lnTo>
                  <a:lnTo>
                    <a:pt x="350875" y="268808"/>
                  </a:lnTo>
                  <a:lnTo>
                    <a:pt x="350875" y="271195"/>
                  </a:lnTo>
                  <a:lnTo>
                    <a:pt x="350469" y="272783"/>
                  </a:lnTo>
                  <a:lnTo>
                    <a:pt x="348881" y="275170"/>
                  </a:lnTo>
                  <a:lnTo>
                    <a:pt x="348081" y="275577"/>
                  </a:lnTo>
                  <a:lnTo>
                    <a:pt x="346900" y="276364"/>
                  </a:lnTo>
                  <a:lnTo>
                    <a:pt x="345300" y="276771"/>
                  </a:lnTo>
                  <a:lnTo>
                    <a:pt x="373951" y="276771"/>
                  </a:lnTo>
                  <a:lnTo>
                    <a:pt x="372757" y="276364"/>
                  </a:lnTo>
                  <a:lnTo>
                    <a:pt x="371563" y="275577"/>
                  </a:lnTo>
                  <a:lnTo>
                    <a:pt x="370370" y="275170"/>
                  </a:lnTo>
                  <a:lnTo>
                    <a:pt x="369963" y="273977"/>
                  </a:lnTo>
                  <a:lnTo>
                    <a:pt x="369176" y="272783"/>
                  </a:lnTo>
                  <a:lnTo>
                    <a:pt x="368769" y="271195"/>
                  </a:lnTo>
                  <a:lnTo>
                    <a:pt x="368769" y="268808"/>
                  </a:lnTo>
                  <a:lnTo>
                    <a:pt x="369176" y="267601"/>
                  </a:lnTo>
                  <a:lnTo>
                    <a:pt x="369963" y="266407"/>
                  </a:lnTo>
                  <a:lnTo>
                    <a:pt x="370370" y="265620"/>
                  </a:lnTo>
                  <a:lnTo>
                    <a:pt x="371563" y="264426"/>
                  </a:lnTo>
                  <a:lnTo>
                    <a:pt x="372757" y="263626"/>
                  </a:lnTo>
                  <a:close/>
                </a:path>
                <a:path w="424180" h="361314">
                  <a:moveTo>
                    <a:pt x="423672" y="263232"/>
                  </a:moveTo>
                  <a:lnTo>
                    <a:pt x="375538" y="263232"/>
                  </a:lnTo>
                  <a:lnTo>
                    <a:pt x="376732" y="263626"/>
                  </a:lnTo>
                  <a:lnTo>
                    <a:pt x="377926" y="263626"/>
                  </a:lnTo>
                  <a:lnTo>
                    <a:pt x="379120" y="264426"/>
                  </a:lnTo>
                  <a:lnTo>
                    <a:pt x="379907" y="265620"/>
                  </a:lnTo>
                  <a:lnTo>
                    <a:pt x="380707" y="266407"/>
                  </a:lnTo>
                  <a:lnTo>
                    <a:pt x="381507" y="267601"/>
                  </a:lnTo>
                  <a:lnTo>
                    <a:pt x="381507" y="268808"/>
                  </a:lnTo>
                  <a:lnTo>
                    <a:pt x="381901" y="270001"/>
                  </a:lnTo>
                  <a:lnTo>
                    <a:pt x="381507" y="271195"/>
                  </a:lnTo>
                  <a:lnTo>
                    <a:pt x="381507" y="272783"/>
                  </a:lnTo>
                  <a:lnTo>
                    <a:pt x="379907" y="275170"/>
                  </a:lnTo>
                  <a:lnTo>
                    <a:pt x="379120" y="275577"/>
                  </a:lnTo>
                  <a:lnTo>
                    <a:pt x="377926" y="276364"/>
                  </a:lnTo>
                  <a:lnTo>
                    <a:pt x="376732" y="276771"/>
                  </a:lnTo>
                  <a:lnTo>
                    <a:pt x="423672" y="276771"/>
                  </a:lnTo>
                  <a:lnTo>
                    <a:pt x="423672" y="263232"/>
                  </a:lnTo>
                  <a:close/>
                </a:path>
                <a:path w="424180" h="361314">
                  <a:moveTo>
                    <a:pt x="344106" y="263232"/>
                  </a:moveTo>
                  <a:lnTo>
                    <a:pt x="313080" y="263232"/>
                  </a:lnTo>
                  <a:lnTo>
                    <a:pt x="314274" y="263626"/>
                  </a:lnTo>
                  <a:lnTo>
                    <a:pt x="342912" y="263626"/>
                  </a:lnTo>
                  <a:lnTo>
                    <a:pt x="344106" y="263232"/>
                  </a:lnTo>
                  <a:close/>
                </a:path>
                <a:path w="424180" h="361314">
                  <a:moveTo>
                    <a:pt x="375538" y="263232"/>
                  </a:moveTo>
                  <a:lnTo>
                    <a:pt x="344106" y="263232"/>
                  </a:lnTo>
                  <a:lnTo>
                    <a:pt x="345300" y="263626"/>
                  </a:lnTo>
                  <a:lnTo>
                    <a:pt x="373951" y="263626"/>
                  </a:lnTo>
                  <a:lnTo>
                    <a:pt x="375538" y="263232"/>
                  </a:lnTo>
                  <a:close/>
                </a:path>
                <a:path w="424180" h="361314">
                  <a:moveTo>
                    <a:pt x="423672" y="30264"/>
                  </a:moveTo>
                  <a:lnTo>
                    <a:pt x="389851" y="30264"/>
                  </a:lnTo>
                  <a:lnTo>
                    <a:pt x="390258" y="31064"/>
                  </a:lnTo>
                  <a:lnTo>
                    <a:pt x="390652" y="31457"/>
                  </a:lnTo>
                  <a:lnTo>
                    <a:pt x="390652" y="247700"/>
                  </a:lnTo>
                  <a:lnTo>
                    <a:pt x="423672" y="247700"/>
                  </a:lnTo>
                  <a:lnTo>
                    <a:pt x="423672" y="302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950719" y="4931664"/>
              <a:ext cx="1362710" cy="132715"/>
            </a:xfrm>
            <a:custGeom>
              <a:avLst/>
              <a:gdLst/>
              <a:ahLst/>
              <a:cxnLst/>
              <a:rect l="l" t="t" r="r" b="b"/>
              <a:pathLst>
                <a:path w="1362710" h="132714">
                  <a:moveTo>
                    <a:pt x="1362456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362456" y="132587"/>
                  </a:lnTo>
                  <a:lnTo>
                    <a:pt x="136245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475510" y="4410352"/>
            <a:ext cx="3705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F68D2E"/>
                </a:solidFill>
                <a:latin typeface="Arial"/>
                <a:cs typeface="Arial"/>
              </a:rPr>
              <a:t>Why</a:t>
            </a:r>
            <a:r>
              <a:rPr dirty="0" sz="900" spc="-1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have</a:t>
            </a:r>
            <a:r>
              <a:rPr dirty="0" sz="900" spc="-1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68D2E"/>
                </a:solidFill>
                <a:latin typeface="Arial"/>
                <a:cs typeface="Arial"/>
              </a:rPr>
              <a:t>people</a:t>
            </a:r>
            <a:r>
              <a:rPr dirty="0" sz="900" spc="-1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30" b="1">
                <a:solidFill>
                  <a:srgbClr val="F68D2E"/>
                </a:solidFill>
                <a:latin typeface="Arial"/>
                <a:cs typeface="Arial"/>
              </a:rPr>
              <a:t>who</a:t>
            </a:r>
            <a:r>
              <a:rPr dirty="0" sz="90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F68D2E"/>
                </a:solidFill>
                <a:latin typeface="Arial"/>
                <a:cs typeface="Arial"/>
              </a:rPr>
              <a:t>intend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F68D2E"/>
                </a:solidFill>
                <a:latin typeface="Arial"/>
                <a:cs typeface="Arial"/>
              </a:rPr>
              <a:t>to</a:t>
            </a:r>
            <a:r>
              <a:rPr dirty="0" sz="90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F68D2E"/>
                </a:solidFill>
                <a:latin typeface="Arial"/>
                <a:cs typeface="Arial"/>
              </a:rPr>
              <a:t>use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68D2E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F68D2E"/>
                </a:solidFill>
                <a:latin typeface="Arial"/>
                <a:cs typeface="Arial"/>
              </a:rPr>
              <a:t> channel,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F68D2E"/>
                </a:solidFill>
                <a:latin typeface="Arial"/>
                <a:cs typeface="Arial"/>
              </a:rPr>
              <a:t>not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F68D2E"/>
                </a:solidFill>
                <a:latin typeface="Arial"/>
                <a:cs typeface="Arial"/>
              </a:rPr>
              <a:t>used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F68D2E"/>
                </a:solidFill>
                <a:latin typeface="Arial"/>
                <a:cs typeface="Arial"/>
              </a:rPr>
              <a:t>it?</a:t>
            </a:r>
            <a:r>
              <a:rPr dirty="0" baseline="27777" sz="900" spc="-15" b="1">
                <a:solidFill>
                  <a:srgbClr val="F68D2E"/>
                </a:solidFill>
                <a:latin typeface="Arial"/>
                <a:cs typeface="Arial"/>
              </a:rPr>
              <a:t>[40]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41540" y="4919954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82275" y="4906987"/>
            <a:ext cx="10007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requirement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21764" y="5106923"/>
            <a:ext cx="1077595" cy="311150"/>
          </a:xfrm>
          <a:custGeom>
            <a:avLst/>
            <a:gdLst/>
            <a:ahLst/>
            <a:cxnLst/>
            <a:rect l="l" t="t" r="r" b="b"/>
            <a:pathLst>
              <a:path w="1077595" h="311150">
                <a:moveTo>
                  <a:pt x="1050036" y="176784"/>
                </a:moveTo>
                <a:lnTo>
                  <a:pt x="0" y="176784"/>
                </a:lnTo>
                <a:lnTo>
                  <a:pt x="0" y="310896"/>
                </a:lnTo>
                <a:lnTo>
                  <a:pt x="1050036" y="310896"/>
                </a:lnTo>
                <a:lnTo>
                  <a:pt x="1050036" y="176784"/>
                </a:lnTo>
                <a:close/>
              </a:path>
              <a:path w="1077595" h="311150">
                <a:moveTo>
                  <a:pt x="1077468" y="0"/>
                </a:moveTo>
                <a:lnTo>
                  <a:pt x="28956" y="0"/>
                </a:lnTo>
                <a:lnTo>
                  <a:pt x="28956" y="132588"/>
                </a:lnTo>
                <a:lnTo>
                  <a:pt x="1077468" y="132588"/>
                </a:lnTo>
                <a:lnTo>
                  <a:pt x="1077468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699795" y="5272379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27599" y="5049274"/>
            <a:ext cx="2241550" cy="36322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34%</a:t>
            </a:r>
            <a:r>
              <a:rPr dirty="0" sz="800" spc="2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Poor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Past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endParaRPr sz="800">
              <a:latin typeface="Arial"/>
              <a:cs typeface="Arial"/>
            </a:endParaRPr>
          </a:p>
          <a:p>
            <a:pPr marL="285115">
              <a:lnSpc>
                <a:spcPct val="100000"/>
              </a:lnSpc>
              <a:spcBef>
                <a:spcPts val="370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channel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08050" y="2116583"/>
            <a:ext cx="2245360" cy="4192904"/>
            <a:chOff x="908050" y="2116583"/>
            <a:chExt cx="2245360" cy="4192904"/>
          </a:xfrm>
        </p:grpSpPr>
        <p:sp>
          <p:nvSpPr>
            <p:cNvPr id="37" name="object 37"/>
            <p:cNvSpPr/>
            <p:nvPr/>
          </p:nvSpPr>
          <p:spPr>
            <a:xfrm>
              <a:off x="1308354" y="475107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371856" y="0"/>
                  </a:moveTo>
                  <a:lnTo>
                    <a:pt x="325210" y="2915"/>
                  </a:lnTo>
                  <a:lnTo>
                    <a:pt x="280294" y="11426"/>
                  </a:lnTo>
                  <a:lnTo>
                    <a:pt x="237456" y="25184"/>
                  </a:lnTo>
                  <a:lnTo>
                    <a:pt x="197044" y="43837"/>
                  </a:lnTo>
                  <a:lnTo>
                    <a:pt x="159406" y="67034"/>
                  </a:lnTo>
                  <a:lnTo>
                    <a:pt x="124891" y="94426"/>
                  </a:lnTo>
                  <a:lnTo>
                    <a:pt x="93847" y="125660"/>
                  </a:lnTo>
                  <a:lnTo>
                    <a:pt x="66623" y="160388"/>
                  </a:lnTo>
                  <a:lnTo>
                    <a:pt x="43568" y="198257"/>
                  </a:lnTo>
                  <a:lnTo>
                    <a:pt x="25029" y="238918"/>
                  </a:lnTo>
                  <a:lnTo>
                    <a:pt x="11356" y="282019"/>
                  </a:lnTo>
                  <a:lnTo>
                    <a:pt x="2897" y="327211"/>
                  </a:lnTo>
                  <a:lnTo>
                    <a:pt x="0" y="374141"/>
                  </a:lnTo>
                  <a:lnTo>
                    <a:pt x="2897" y="421072"/>
                  </a:lnTo>
                  <a:lnTo>
                    <a:pt x="11356" y="466264"/>
                  </a:lnTo>
                  <a:lnTo>
                    <a:pt x="25029" y="509365"/>
                  </a:lnTo>
                  <a:lnTo>
                    <a:pt x="43568" y="550026"/>
                  </a:lnTo>
                  <a:lnTo>
                    <a:pt x="66623" y="587895"/>
                  </a:lnTo>
                  <a:lnTo>
                    <a:pt x="93847" y="622623"/>
                  </a:lnTo>
                  <a:lnTo>
                    <a:pt x="124891" y="653857"/>
                  </a:lnTo>
                  <a:lnTo>
                    <a:pt x="159406" y="681249"/>
                  </a:lnTo>
                  <a:lnTo>
                    <a:pt x="197044" y="704446"/>
                  </a:lnTo>
                  <a:lnTo>
                    <a:pt x="237456" y="723099"/>
                  </a:lnTo>
                  <a:lnTo>
                    <a:pt x="280294" y="736857"/>
                  </a:lnTo>
                  <a:lnTo>
                    <a:pt x="325210" y="745368"/>
                  </a:lnTo>
                  <a:lnTo>
                    <a:pt x="371856" y="748283"/>
                  </a:lnTo>
                  <a:lnTo>
                    <a:pt x="418501" y="745368"/>
                  </a:lnTo>
                  <a:lnTo>
                    <a:pt x="463417" y="736857"/>
                  </a:lnTo>
                  <a:lnTo>
                    <a:pt x="506255" y="723099"/>
                  </a:lnTo>
                  <a:lnTo>
                    <a:pt x="546667" y="704446"/>
                  </a:lnTo>
                  <a:lnTo>
                    <a:pt x="584305" y="681249"/>
                  </a:lnTo>
                  <a:lnTo>
                    <a:pt x="618820" y="653857"/>
                  </a:lnTo>
                  <a:lnTo>
                    <a:pt x="649864" y="622623"/>
                  </a:lnTo>
                  <a:lnTo>
                    <a:pt x="677088" y="587895"/>
                  </a:lnTo>
                  <a:lnTo>
                    <a:pt x="700143" y="550026"/>
                  </a:lnTo>
                  <a:lnTo>
                    <a:pt x="718682" y="509365"/>
                  </a:lnTo>
                  <a:lnTo>
                    <a:pt x="732355" y="466264"/>
                  </a:lnTo>
                  <a:lnTo>
                    <a:pt x="740814" y="421072"/>
                  </a:lnTo>
                  <a:lnTo>
                    <a:pt x="743712" y="374141"/>
                  </a:lnTo>
                  <a:lnTo>
                    <a:pt x="740814" y="327211"/>
                  </a:lnTo>
                  <a:lnTo>
                    <a:pt x="732355" y="282019"/>
                  </a:lnTo>
                  <a:lnTo>
                    <a:pt x="718682" y="238918"/>
                  </a:lnTo>
                  <a:lnTo>
                    <a:pt x="700143" y="198257"/>
                  </a:lnTo>
                  <a:lnTo>
                    <a:pt x="677088" y="160388"/>
                  </a:lnTo>
                  <a:lnTo>
                    <a:pt x="649864" y="125660"/>
                  </a:lnTo>
                  <a:lnTo>
                    <a:pt x="618820" y="94426"/>
                  </a:lnTo>
                  <a:lnTo>
                    <a:pt x="584305" y="67034"/>
                  </a:lnTo>
                  <a:lnTo>
                    <a:pt x="546667" y="43837"/>
                  </a:lnTo>
                  <a:lnTo>
                    <a:pt x="506255" y="25184"/>
                  </a:lnTo>
                  <a:lnTo>
                    <a:pt x="463417" y="11426"/>
                  </a:lnTo>
                  <a:lnTo>
                    <a:pt x="418501" y="29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08354" y="475107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0" y="374141"/>
                  </a:moveTo>
                  <a:lnTo>
                    <a:pt x="2897" y="327211"/>
                  </a:lnTo>
                  <a:lnTo>
                    <a:pt x="11356" y="282019"/>
                  </a:lnTo>
                  <a:lnTo>
                    <a:pt x="25029" y="238918"/>
                  </a:lnTo>
                  <a:lnTo>
                    <a:pt x="43568" y="198257"/>
                  </a:lnTo>
                  <a:lnTo>
                    <a:pt x="66623" y="160388"/>
                  </a:lnTo>
                  <a:lnTo>
                    <a:pt x="93847" y="125660"/>
                  </a:lnTo>
                  <a:lnTo>
                    <a:pt x="124891" y="94426"/>
                  </a:lnTo>
                  <a:lnTo>
                    <a:pt x="159406" y="67034"/>
                  </a:lnTo>
                  <a:lnTo>
                    <a:pt x="197044" y="43837"/>
                  </a:lnTo>
                  <a:lnTo>
                    <a:pt x="237456" y="25184"/>
                  </a:lnTo>
                  <a:lnTo>
                    <a:pt x="280294" y="11426"/>
                  </a:lnTo>
                  <a:lnTo>
                    <a:pt x="325210" y="2915"/>
                  </a:lnTo>
                  <a:lnTo>
                    <a:pt x="371856" y="0"/>
                  </a:lnTo>
                  <a:lnTo>
                    <a:pt x="418501" y="2915"/>
                  </a:lnTo>
                  <a:lnTo>
                    <a:pt x="463417" y="11426"/>
                  </a:lnTo>
                  <a:lnTo>
                    <a:pt x="506255" y="25184"/>
                  </a:lnTo>
                  <a:lnTo>
                    <a:pt x="546667" y="43837"/>
                  </a:lnTo>
                  <a:lnTo>
                    <a:pt x="584305" y="67034"/>
                  </a:lnTo>
                  <a:lnTo>
                    <a:pt x="618820" y="94426"/>
                  </a:lnTo>
                  <a:lnTo>
                    <a:pt x="649864" y="125660"/>
                  </a:lnTo>
                  <a:lnTo>
                    <a:pt x="677088" y="160388"/>
                  </a:lnTo>
                  <a:lnTo>
                    <a:pt x="700143" y="198257"/>
                  </a:lnTo>
                  <a:lnTo>
                    <a:pt x="718682" y="238918"/>
                  </a:lnTo>
                  <a:lnTo>
                    <a:pt x="732355" y="282019"/>
                  </a:lnTo>
                  <a:lnTo>
                    <a:pt x="740814" y="327211"/>
                  </a:lnTo>
                  <a:lnTo>
                    <a:pt x="743712" y="374141"/>
                  </a:lnTo>
                  <a:lnTo>
                    <a:pt x="740814" y="421072"/>
                  </a:lnTo>
                  <a:lnTo>
                    <a:pt x="732355" y="466264"/>
                  </a:lnTo>
                  <a:lnTo>
                    <a:pt x="718682" y="509365"/>
                  </a:lnTo>
                  <a:lnTo>
                    <a:pt x="700143" y="550026"/>
                  </a:lnTo>
                  <a:lnTo>
                    <a:pt x="677088" y="587895"/>
                  </a:lnTo>
                  <a:lnTo>
                    <a:pt x="649864" y="622623"/>
                  </a:lnTo>
                  <a:lnTo>
                    <a:pt x="618820" y="653857"/>
                  </a:lnTo>
                  <a:lnTo>
                    <a:pt x="584305" y="681249"/>
                  </a:lnTo>
                  <a:lnTo>
                    <a:pt x="546667" y="704446"/>
                  </a:lnTo>
                  <a:lnTo>
                    <a:pt x="506255" y="723099"/>
                  </a:lnTo>
                  <a:lnTo>
                    <a:pt x="463417" y="736857"/>
                  </a:lnTo>
                  <a:lnTo>
                    <a:pt x="418501" y="745368"/>
                  </a:lnTo>
                  <a:lnTo>
                    <a:pt x="371856" y="748283"/>
                  </a:lnTo>
                  <a:lnTo>
                    <a:pt x="325210" y="745368"/>
                  </a:lnTo>
                  <a:lnTo>
                    <a:pt x="280294" y="736857"/>
                  </a:lnTo>
                  <a:lnTo>
                    <a:pt x="237456" y="723099"/>
                  </a:lnTo>
                  <a:lnTo>
                    <a:pt x="197044" y="704446"/>
                  </a:lnTo>
                  <a:lnTo>
                    <a:pt x="159406" y="681249"/>
                  </a:lnTo>
                  <a:lnTo>
                    <a:pt x="124891" y="653857"/>
                  </a:lnTo>
                  <a:lnTo>
                    <a:pt x="93847" y="622623"/>
                  </a:lnTo>
                  <a:lnTo>
                    <a:pt x="66623" y="587895"/>
                  </a:lnTo>
                  <a:lnTo>
                    <a:pt x="43568" y="550026"/>
                  </a:lnTo>
                  <a:lnTo>
                    <a:pt x="25029" y="509365"/>
                  </a:lnTo>
                  <a:lnTo>
                    <a:pt x="11356" y="466264"/>
                  </a:lnTo>
                  <a:lnTo>
                    <a:pt x="2897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47797" y="4920489"/>
              <a:ext cx="460375" cy="401320"/>
            </a:xfrm>
            <a:custGeom>
              <a:avLst/>
              <a:gdLst/>
              <a:ahLst/>
              <a:cxnLst/>
              <a:rect l="l" t="t" r="r" b="b"/>
              <a:pathLst>
                <a:path w="460375" h="401320">
                  <a:moveTo>
                    <a:pt x="301142" y="173989"/>
                  </a:moveTo>
                  <a:lnTo>
                    <a:pt x="166243" y="173989"/>
                  </a:lnTo>
                  <a:lnTo>
                    <a:pt x="168236" y="184149"/>
                  </a:lnTo>
                  <a:lnTo>
                    <a:pt x="170611" y="194309"/>
                  </a:lnTo>
                  <a:lnTo>
                    <a:pt x="172199" y="199389"/>
                  </a:lnTo>
                  <a:lnTo>
                    <a:pt x="174180" y="204469"/>
                  </a:lnTo>
                  <a:lnTo>
                    <a:pt x="176161" y="208279"/>
                  </a:lnTo>
                  <a:lnTo>
                    <a:pt x="178155" y="213359"/>
                  </a:lnTo>
                  <a:lnTo>
                    <a:pt x="180530" y="220979"/>
                  </a:lnTo>
                  <a:lnTo>
                    <a:pt x="180530" y="229869"/>
                  </a:lnTo>
                  <a:lnTo>
                    <a:pt x="179336" y="233679"/>
                  </a:lnTo>
                  <a:lnTo>
                    <a:pt x="178155" y="236219"/>
                  </a:lnTo>
                  <a:lnTo>
                    <a:pt x="176161" y="242569"/>
                  </a:lnTo>
                  <a:lnTo>
                    <a:pt x="173786" y="245109"/>
                  </a:lnTo>
                  <a:lnTo>
                    <a:pt x="172199" y="246379"/>
                  </a:lnTo>
                  <a:lnTo>
                    <a:pt x="170218" y="248919"/>
                  </a:lnTo>
                  <a:lnTo>
                    <a:pt x="167830" y="250189"/>
                  </a:lnTo>
                  <a:lnTo>
                    <a:pt x="164261" y="251459"/>
                  </a:lnTo>
                  <a:lnTo>
                    <a:pt x="156324" y="255269"/>
                  </a:lnTo>
                  <a:lnTo>
                    <a:pt x="147599" y="259079"/>
                  </a:lnTo>
                  <a:lnTo>
                    <a:pt x="137680" y="262889"/>
                  </a:lnTo>
                  <a:lnTo>
                    <a:pt x="127368" y="267969"/>
                  </a:lnTo>
                  <a:lnTo>
                    <a:pt x="91262" y="288289"/>
                  </a:lnTo>
                  <a:lnTo>
                    <a:pt x="87693" y="292099"/>
                  </a:lnTo>
                  <a:lnTo>
                    <a:pt x="84912" y="294639"/>
                  </a:lnTo>
                  <a:lnTo>
                    <a:pt x="82524" y="298449"/>
                  </a:lnTo>
                  <a:lnTo>
                    <a:pt x="80543" y="303529"/>
                  </a:lnTo>
                  <a:lnTo>
                    <a:pt x="78168" y="308609"/>
                  </a:lnTo>
                  <a:lnTo>
                    <a:pt x="76581" y="314959"/>
                  </a:lnTo>
                  <a:lnTo>
                    <a:pt x="75387" y="320039"/>
                  </a:lnTo>
                  <a:lnTo>
                    <a:pt x="74599" y="327659"/>
                  </a:lnTo>
                  <a:lnTo>
                    <a:pt x="73799" y="334009"/>
                  </a:lnTo>
                  <a:lnTo>
                    <a:pt x="73406" y="340359"/>
                  </a:lnTo>
                  <a:lnTo>
                    <a:pt x="72605" y="346709"/>
                  </a:lnTo>
                  <a:lnTo>
                    <a:pt x="73406" y="353059"/>
                  </a:lnTo>
                  <a:lnTo>
                    <a:pt x="73799" y="358139"/>
                  </a:lnTo>
                  <a:lnTo>
                    <a:pt x="74193" y="364489"/>
                  </a:lnTo>
                  <a:lnTo>
                    <a:pt x="76581" y="372109"/>
                  </a:lnTo>
                  <a:lnTo>
                    <a:pt x="78168" y="375919"/>
                  </a:lnTo>
                  <a:lnTo>
                    <a:pt x="81343" y="379729"/>
                  </a:lnTo>
                  <a:lnTo>
                    <a:pt x="84912" y="384809"/>
                  </a:lnTo>
                  <a:lnTo>
                    <a:pt x="87693" y="387349"/>
                  </a:lnTo>
                  <a:lnTo>
                    <a:pt x="91262" y="388619"/>
                  </a:lnTo>
                  <a:lnTo>
                    <a:pt x="96024" y="391159"/>
                  </a:lnTo>
                  <a:lnTo>
                    <a:pt x="102362" y="393699"/>
                  </a:lnTo>
                  <a:lnTo>
                    <a:pt x="110299" y="394969"/>
                  </a:lnTo>
                  <a:lnTo>
                    <a:pt x="120218" y="397509"/>
                  </a:lnTo>
                  <a:lnTo>
                    <a:pt x="132130" y="398779"/>
                  </a:lnTo>
                  <a:lnTo>
                    <a:pt x="146799" y="400049"/>
                  </a:lnTo>
                  <a:lnTo>
                    <a:pt x="163868" y="401319"/>
                  </a:lnTo>
                  <a:lnTo>
                    <a:pt x="303136" y="401319"/>
                  </a:lnTo>
                  <a:lnTo>
                    <a:pt x="320192" y="400049"/>
                  </a:lnTo>
                  <a:lnTo>
                    <a:pt x="334479" y="398779"/>
                  </a:lnTo>
                  <a:lnTo>
                    <a:pt x="346773" y="397509"/>
                  </a:lnTo>
                  <a:lnTo>
                    <a:pt x="356298" y="394969"/>
                  </a:lnTo>
                  <a:lnTo>
                    <a:pt x="364236" y="393699"/>
                  </a:lnTo>
                  <a:lnTo>
                    <a:pt x="370586" y="391159"/>
                  </a:lnTo>
                  <a:lnTo>
                    <a:pt x="375742" y="388619"/>
                  </a:lnTo>
                  <a:lnTo>
                    <a:pt x="379704" y="387349"/>
                  </a:lnTo>
                  <a:lnTo>
                    <a:pt x="382092" y="384809"/>
                  </a:lnTo>
                  <a:lnTo>
                    <a:pt x="385660" y="379729"/>
                  </a:lnTo>
                  <a:lnTo>
                    <a:pt x="388835" y="375919"/>
                  </a:lnTo>
                  <a:lnTo>
                    <a:pt x="392719" y="353059"/>
                  </a:lnTo>
                  <a:lnTo>
                    <a:pt x="392640" y="342899"/>
                  </a:lnTo>
                  <a:lnTo>
                    <a:pt x="392404" y="339089"/>
                  </a:lnTo>
                  <a:lnTo>
                    <a:pt x="390817" y="326389"/>
                  </a:lnTo>
                  <a:lnTo>
                    <a:pt x="390017" y="318769"/>
                  </a:lnTo>
                  <a:lnTo>
                    <a:pt x="388429" y="313689"/>
                  </a:lnTo>
                  <a:lnTo>
                    <a:pt x="387248" y="307339"/>
                  </a:lnTo>
                  <a:lnTo>
                    <a:pt x="385267" y="302259"/>
                  </a:lnTo>
                  <a:lnTo>
                    <a:pt x="383273" y="298449"/>
                  </a:lnTo>
                  <a:lnTo>
                    <a:pt x="381685" y="294639"/>
                  </a:lnTo>
                  <a:lnTo>
                    <a:pt x="378917" y="292099"/>
                  </a:lnTo>
                  <a:lnTo>
                    <a:pt x="339636" y="267969"/>
                  </a:lnTo>
                  <a:lnTo>
                    <a:pt x="329717" y="262889"/>
                  </a:lnTo>
                  <a:lnTo>
                    <a:pt x="319392" y="259079"/>
                  </a:lnTo>
                  <a:lnTo>
                    <a:pt x="310273" y="255269"/>
                  </a:lnTo>
                  <a:lnTo>
                    <a:pt x="302729" y="251459"/>
                  </a:lnTo>
                  <a:lnTo>
                    <a:pt x="299161" y="250189"/>
                  </a:lnTo>
                  <a:lnTo>
                    <a:pt x="296786" y="248919"/>
                  </a:lnTo>
                  <a:lnTo>
                    <a:pt x="294805" y="246379"/>
                  </a:lnTo>
                  <a:lnTo>
                    <a:pt x="293217" y="245109"/>
                  </a:lnTo>
                  <a:lnTo>
                    <a:pt x="286067" y="224789"/>
                  </a:lnTo>
                  <a:lnTo>
                    <a:pt x="287655" y="217169"/>
                  </a:lnTo>
                  <a:lnTo>
                    <a:pt x="288848" y="213359"/>
                  </a:lnTo>
                  <a:lnTo>
                    <a:pt x="290830" y="208279"/>
                  </a:lnTo>
                  <a:lnTo>
                    <a:pt x="292811" y="204469"/>
                  </a:lnTo>
                  <a:lnTo>
                    <a:pt x="294805" y="199389"/>
                  </a:lnTo>
                  <a:lnTo>
                    <a:pt x="296379" y="194309"/>
                  </a:lnTo>
                  <a:lnTo>
                    <a:pt x="301142" y="173989"/>
                  </a:lnTo>
                  <a:close/>
                </a:path>
                <a:path w="460375" h="401320">
                  <a:moveTo>
                    <a:pt x="343992" y="36829"/>
                  </a:moveTo>
                  <a:lnTo>
                    <a:pt x="324954" y="36829"/>
                  </a:lnTo>
                  <a:lnTo>
                    <a:pt x="314642" y="39369"/>
                  </a:lnTo>
                  <a:lnTo>
                    <a:pt x="316623" y="44449"/>
                  </a:lnTo>
                  <a:lnTo>
                    <a:pt x="318211" y="48259"/>
                  </a:lnTo>
                  <a:lnTo>
                    <a:pt x="319392" y="53339"/>
                  </a:lnTo>
                  <a:lnTo>
                    <a:pt x="320586" y="57149"/>
                  </a:lnTo>
                  <a:lnTo>
                    <a:pt x="321386" y="62229"/>
                  </a:lnTo>
                  <a:lnTo>
                    <a:pt x="322567" y="67309"/>
                  </a:lnTo>
                  <a:lnTo>
                    <a:pt x="322872" y="71119"/>
                  </a:lnTo>
                  <a:lnTo>
                    <a:pt x="322973" y="83819"/>
                  </a:lnTo>
                  <a:lnTo>
                    <a:pt x="322567" y="90169"/>
                  </a:lnTo>
                  <a:lnTo>
                    <a:pt x="320979" y="102869"/>
                  </a:lnTo>
                  <a:lnTo>
                    <a:pt x="326542" y="105409"/>
                  </a:lnTo>
                  <a:lnTo>
                    <a:pt x="328917" y="107949"/>
                  </a:lnTo>
                  <a:lnTo>
                    <a:pt x="331698" y="109219"/>
                  </a:lnTo>
                  <a:lnTo>
                    <a:pt x="333679" y="111759"/>
                  </a:lnTo>
                  <a:lnTo>
                    <a:pt x="335661" y="115569"/>
                  </a:lnTo>
                  <a:lnTo>
                    <a:pt x="337248" y="118109"/>
                  </a:lnTo>
                  <a:lnTo>
                    <a:pt x="338048" y="123189"/>
                  </a:lnTo>
                  <a:lnTo>
                    <a:pt x="338048" y="132079"/>
                  </a:lnTo>
                  <a:lnTo>
                    <a:pt x="337654" y="134619"/>
                  </a:lnTo>
                  <a:lnTo>
                    <a:pt x="336067" y="139699"/>
                  </a:lnTo>
                  <a:lnTo>
                    <a:pt x="335267" y="143509"/>
                  </a:lnTo>
                  <a:lnTo>
                    <a:pt x="334873" y="143509"/>
                  </a:lnTo>
                  <a:lnTo>
                    <a:pt x="334873" y="144779"/>
                  </a:lnTo>
                  <a:lnTo>
                    <a:pt x="331698" y="154939"/>
                  </a:lnTo>
                  <a:lnTo>
                    <a:pt x="330111" y="161289"/>
                  </a:lnTo>
                  <a:lnTo>
                    <a:pt x="328523" y="163829"/>
                  </a:lnTo>
                  <a:lnTo>
                    <a:pt x="328129" y="166369"/>
                  </a:lnTo>
                  <a:lnTo>
                    <a:pt x="316230" y="184149"/>
                  </a:lnTo>
                  <a:lnTo>
                    <a:pt x="313842" y="184149"/>
                  </a:lnTo>
                  <a:lnTo>
                    <a:pt x="311861" y="185419"/>
                  </a:lnTo>
                  <a:lnTo>
                    <a:pt x="311061" y="185419"/>
                  </a:lnTo>
                  <a:lnTo>
                    <a:pt x="309079" y="194309"/>
                  </a:lnTo>
                  <a:lnTo>
                    <a:pt x="306311" y="203199"/>
                  </a:lnTo>
                  <a:lnTo>
                    <a:pt x="303530" y="210819"/>
                  </a:lnTo>
                  <a:lnTo>
                    <a:pt x="299961" y="218439"/>
                  </a:lnTo>
                  <a:lnTo>
                    <a:pt x="298767" y="222249"/>
                  </a:lnTo>
                  <a:lnTo>
                    <a:pt x="298767" y="227329"/>
                  </a:lnTo>
                  <a:lnTo>
                    <a:pt x="299554" y="232409"/>
                  </a:lnTo>
                  <a:lnTo>
                    <a:pt x="301142" y="236219"/>
                  </a:lnTo>
                  <a:lnTo>
                    <a:pt x="302336" y="237489"/>
                  </a:lnTo>
                  <a:lnTo>
                    <a:pt x="306311" y="240029"/>
                  </a:lnTo>
                  <a:lnTo>
                    <a:pt x="313448" y="242569"/>
                  </a:lnTo>
                  <a:lnTo>
                    <a:pt x="320979" y="246379"/>
                  </a:lnTo>
                  <a:lnTo>
                    <a:pt x="328129" y="248919"/>
                  </a:lnTo>
                  <a:lnTo>
                    <a:pt x="337654" y="252729"/>
                  </a:lnTo>
                  <a:lnTo>
                    <a:pt x="346773" y="257809"/>
                  </a:lnTo>
                  <a:lnTo>
                    <a:pt x="355904" y="261619"/>
                  </a:lnTo>
                  <a:lnTo>
                    <a:pt x="364236" y="265429"/>
                  </a:lnTo>
                  <a:lnTo>
                    <a:pt x="371767" y="270509"/>
                  </a:lnTo>
                  <a:lnTo>
                    <a:pt x="378117" y="274319"/>
                  </a:lnTo>
                  <a:lnTo>
                    <a:pt x="383679" y="279399"/>
                  </a:lnTo>
                  <a:lnTo>
                    <a:pt x="388429" y="283209"/>
                  </a:lnTo>
                  <a:lnTo>
                    <a:pt x="395579" y="294639"/>
                  </a:lnTo>
                  <a:lnTo>
                    <a:pt x="397560" y="299719"/>
                  </a:lnTo>
                  <a:lnTo>
                    <a:pt x="399148" y="306069"/>
                  </a:lnTo>
                  <a:lnTo>
                    <a:pt x="401129" y="311149"/>
                  </a:lnTo>
                  <a:lnTo>
                    <a:pt x="402323" y="317499"/>
                  </a:lnTo>
                  <a:lnTo>
                    <a:pt x="403110" y="323849"/>
                  </a:lnTo>
                  <a:lnTo>
                    <a:pt x="404698" y="337819"/>
                  </a:lnTo>
                  <a:lnTo>
                    <a:pt x="405023" y="342899"/>
                  </a:lnTo>
                  <a:lnTo>
                    <a:pt x="405015" y="351789"/>
                  </a:lnTo>
                  <a:lnTo>
                    <a:pt x="403910" y="368299"/>
                  </a:lnTo>
                  <a:lnTo>
                    <a:pt x="402717" y="373379"/>
                  </a:lnTo>
                  <a:lnTo>
                    <a:pt x="411441" y="372109"/>
                  </a:lnTo>
                  <a:lnTo>
                    <a:pt x="418985" y="370839"/>
                  </a:lnTo>
                  <a:lnTo>
                    <a:pt x="425729" y="370839"/>
                  </a:lnTo>
                  <a:lnTo>
                    <a:pt x="431685" y="369569"/>
                  </a:lnTo>
                  <a:lnTo>
                    <a:pt x="453110" y="359409"/>
                  </a:lnTo>
                  <a:lnTo>
                    <a:pt x="455091" y="356869"/>
                  </a:lnTo>
                  <a:lnTo>
                    <a:pt x="456679" y="354329"/>
                  </a:lnTo>
                  <a:lnTo>
                    <a:pt x="458660" y="349249"/>
                  </a:lnTo>
                  <a:lnTo>
                    <a:pt x="459460" y="344169"/>
                  </a:lnTo>
                  <a:lnTo>
                    <a:pt x="460248" y="337819"/>
                  </a:lnTo>
                  <a:lnTo>
                    <a:pt x="459854" y="330199"/>
                  </a:lnTo>
                  <a:lnTo>
                    <a:pt x="451523" y="292099"/>
                  </a:lnTo>
                  <a:lnTo>
                    <a:pt x="449135" y="289559"/>
                  </a:lnTo>
                  <a:lnTo>
                    <a:pt x="446760" y="287019"/>
                  </a:lnTo>
                  <a:lnTo>
                    <a:pt x="442798" y="283209"/>
                  </a:lnTo>
                  <a:lnTo>
                    <a:pt x="438429" y="280669"/>
                  </a:lnTo>
                  <a:lnTo>
                    <a:pt x="433273" y="276859"/>
                  </a:lnTo>
                  <a:lnTo>
                    <a:pt x="418592" y="270509"/>
                  </a:lnTo>
                  <a:lnTo>
                    <a:pt x="402717" y="262889"/>
                  </a:lnTo>
                  <a:lnTo>
                    <a:pt x="395579" y="260349"/>
                  </a:lnTo>
                  <a:lnTo>
                    <a:pt x="376923" y="236219"/>
                  </a:lnTo>
                  <a:lnTo>
                    <a:pt x="377723" y="229869"/>
                  </a:lnTo>
                  <a:lnTo>
                    <a:pt x="378917" y="227329"/>
                  </a:lnTo>
                  <a:lnTo>
                    <a:pt x="380504" y="223519"/>
                  </a:lnTo>
                  <a:lnTo>
                    <a:pt x="382092" y="220979"/>
                  </a:lnTo>
                  <a:lnTo>
                    <a:pt x="390817" y="218439"/>
                  </a:lnTo>
                  <a:lnTo>
                    <a:pt x="406285" y="215899"/>
                  </a:lnTo>
                  <a:lnTo>
                    <a:pt x="413029" y="214629"/>
                  </a:lnTo>
                  <a:lnTo>
                    <a:pt x="418985" y="210819"/>
                  </a:lnTo>
                  <a:lnTo>
                    <a:pt x="424535" y="209549"/>
                  </a:lnTo>
                  <a:lnTo>
                    <a:pt x="429704" y="207009"/>
                  </a:lnTo>
                  <a:lnTo>
                    <a:pt x="448741" y="185419"/>
                  </a:lnTo>
                  <a:lnTo>
                    <a:pt x="442798" y="182879"/>
                  </a:lnTo>
                  <a:lnTo>
                    <a:pt x="433273" y="177799"/>
                  </a:lnTo>
                  <a:lnTo>
                    <a:pt x="426123" y="170179"/>
                  </a:lnTo>
                  <a:lnTo>
                    <a:pt x="423354" y="165099"/>
                  </a:lnTo>
                  <a:lnTo>
                    <a:pt x="420966" y="160019"/>
                  </a:lnTo>
                  <a:lnTo>
                    <a:pt x="418985" y="156209"/>
                  </a:lnTo>
                  <a:lnTo>
                    <a:pt x="411848" y="107949"/>
                  </a:lnTo>
                  <a:lnTo>
                    <a:pt x="410654" y="100329"/>
                  </a:lnTo>
                  <a:lnTo>
                    <a:pt x="397167" y="68579"/>
                  </a:lnTo>
                  <a:lnTo>
                    <a:pt x="392798" y="62229"/>
                  </a:lnTo>
                  <a:lnTo>
                    <a:pt x="388429" y="57149"/>
                  </a:lnTo>
                  <a:lnTo>
                    <a:pt x="382879" y="53339"/>
                  </a:lnTo>
                  <a:lnTo>
                    <a:pt x="377329" y="48259"/>
                  </a:lnTo>
                  <a:lnTo>
                    <a:pt x="371373" y="45719"/>
                  </a:lnTo>
                  <a:lnTo>
                    <a:pt x="364629" y="43179"/>
                  </a:lnTo>
                  <a:lnTo>
                    <a:pt x="358279" y="39369"/>
                  </a:lnTo>
                  <a:lnTo>
                    <a:pt x="343992" y="36829"/>
                  </a:lnTo>
                  <a:close/>
                </a:path>
                <a:path w="460375" h="401320">
                  <a:moveTo>
                    <a:pt x="65074" y="126999"/>
                  </a:moveTo>
                  <a:lnTo>
                    <a:pt x="61506" y="128269"/>
                  </a:lnTo>
                  <a:lnTo>
                    <a:pt x="60312" y="129539"/>
                  </a:lnTo>
                  <a:lnTo>
                    <a:pt x="59512" y="130809"/>
                  </a:lnTo>
                  <a:lnTo>
                    <a:pt x="58331" y="132079"/>
                  </a:lnTo>
                  <a:lnTo>
                    <a:pt x="57531" y="133349"/>
                  </a:lnTo>
                  <a:lnTo>
                    <a:pt x="57137" y="135889"/>
                  </a:lnTo>
                  <a:lnTo>
                    <a:pt x="57137" y="139699"/>
                  </a:lnTo>
                  <a:lnTo>
                    <a:pt x="57531" y="143509"/>
                  </a:lnTo>
                  <a:lnTo>
                    <a:pt x="59512" y="149859"/>
                  </a:lnTo>
                  <a:lnTo>
                    <a:pt x="60706" y="152399"/>
                  </a:lnTo>
                  <a:lnTo>
                    <a:pt x="62293" y="158749"/>
                  </a:lnTo>
                  <a:lnTo>
                    <a:pt x="64681" y="166369"/>
                  </a:lnTo>
                  <a:lnTo>
                    <a:pt x="66255" y="170179"/>
                  </a:lnTo>
                  <a:lnTo>
                    <a:pt x="67056" y="171449"/>
                  </a:lnTo>
                  <a:lnTo>
                    <a:pt x="68249" y="173989"/>
                  </a:lnTo>
                  <a:lnTo>
                    <a:pt x="69837" y="175259"/>
                  </a:lnTo>
                  <a:lnTo>
                    <a:pt x="71424" y="175259"/>
                  </a:lnTo>
                  <a:lnTo>
                    <a:pt x="73406" y="176529"/>
                  </a:lnTo>
                  <a:lnTo>
                    <a:pt x="77762" y="176529"/>
                  </a:lnTo>
                  <a:lnTo>
                    <a:pt x="79349" y="185419"/>
                  </a:lnTo>
                  <a:lnTo>
                    <a:pt x="84518" y="201929"/>
                  </a:lnTo>
                  <a:lnTo>
                    <a:pt x="89268" y="212089"/>
                  </a:lnTo>
                  <a:lnTo>
                    <a:pt x="89674" y="215899"/>
                  </a:lnTo>
                  <a:lnTo>
                    <a:pt x="90068" y="218439"/>
                  </a:lnTo>
                  <a:lnTo>
                    <a:pt x="90068" y="222249"/>
                  </a:lnTo>
                  <a:lnTo>
                    <a:pt x="89268" y="226059"/>
                  </a:lnTo>
                  <a:lnTo>
                    <a:pt x="70231" y="243839"/>
                  </a:lnTo>
                  <a:lnTo>
                    <a:pt x="62293" y="247649"/>
                  </a:lnTo>
                  <a:lnTo>
                    <a:pt x="29756" y="262889"/>
                  </a:lnTo>
                  <a:lnTo>
                    <a:pt x="24206" y="265429"/>
                  </a:lnTo>
                  <a:lnTo>
                    <a:pt x="19443" y="269239"/>
                  </a:lnTo>
                  <a:lnTo>
                    <a:pt x="15074" y="271779"/>
                  </a:lnTo>
                  <a:lnTo>
                    <a:pt x="12306" y="275589"/>
                  </a:lnTo>
                  <a:lnTo>
                    <a:pt x="10312" y="278129"/>
                  </a:lnTo>
                  <a:lnTo>
                    <a:pt x="0" y="326389"/>
                  </a:lnTo>
                  <a:lnTo>
                    <a:pt x="393" y="330199"/>
                  </a:lnTo>
                  <a:lnTo>
                    <a:pt x="1193" y="335279"/>
                  </a:lnTo>
                  <a:lnTo>
                    <a:pt x="2387" y="339089"/>
                  </a:lnTo>
                  <a:lnTo>
                    <a:pt x="3175" y="342899"/>
                  </a:lnTo>
                  <a:lnTo>
                    <a:pt x="4368" y="345439"/>
                  </a:lnTo>
                  <a:lnTo>
                    <a:pt x="8331" y="350519"/>
                  </a:lnTo>
                  <a:lnTo>
                    <a:pt x="11112" y="353059"/>
                  </a:lnTo>
                  <a:lnTo>
                    <a:pt x="13093" y="355599"/>
                  </a:lnTo>
                  <a:lnTo>
                    <a:pt x="15481" y="356869"/>
                  </a:lnTo>
                  <a:lnTo>
                    <a:pt x="21818" y="359409"/>
                  </a:lnTo>
                  <a:lnTo>
                    <a:pt x="26581" y="360679"/>
                  </a:lnTo>
                  <a:lnTo>
                    <a:pt x="31737" y="361949"/>
                  </a:lnTo>
                  <a:lnTo>
                    <a:pt x="37693" y="361949"/>
                  </a:lnTo>
                  <a:lnTo>
                    <a:pt x="44831" y="363219"/>
                  </a:lnTo>
                  <a:lnTo>
                    <a:pt x="52768" y="364489"/>
                  </a:lnTo>
                  <a:lnTo>
                    <a:pt x="61899" y="365759"/>
                  </a:lnTo>
                  <a:lnTo>
                    <a:pt x="61506" y="359409"/>
                  </a:lnTo>
                  <a:lnTo>
                    <a:pt x="61099" y="355599"/>
                  </a:lnTo>
                  <a:lnTo>
                    <a:pt x="60784" y="350519"/>
                  </a:lnTo>
                  <a:lnTo>
                    <a:pt x="65468" y="308609"/>
                  </a:lnTo>
                  <a:lnTo>
                    <a:pt x="67449" y="303529"/>
                  </a:lnTo>
                  <a:lnTo>
                    <a:pt x="69037" y="298449"/>
                  </a:lnTo>
                  <a:lnTo>
                    <a:pt x="71018" y="294639"/>
                  </a:lnTo>
                  <a:lnTo>
                    <a:pt x="73799" y="289559"/>
                  </a:lnTo>
                  <a:lnTo>
                    <a:pt x="76187" y="287019"/>
                  </a:lnTo>
                  <a:lnTo>
                    <a:pt x="78562" y="283209"/>
                  </a:lnTo>
                  <a:lnTo>
                    <a:pt x="83324" y="279399"/>
                  </a:lnTo>
                  <a:lnTo>
                    <a:pt x="88874" y="274319"/>
                  </a:lnTo>
                  <a:lnTo>
                    <a:pt x="95224" y="270509"/>
                  </a:lnTo>
                  <a:lnTo>
                    <a:pt x="102768" y="265429"/>
                  </a:lnTo>
                  <a:lnTo>
                    <a:pt x="111099" y="261619"/>
                  </a:lnTo>
                  <a:lnTo>
                    <a:pt x="120218" y="257809"/>
                  </a:lnTo>
                  <a:lnTo>
                    <a:pt x="129349" y="252729"/>
                  </a:lnTo>
                  <a:lnTo>
                    <a:pt x="138874" y="248919"/>
                  </a:lnTo>
                  <a:lnTo>
                    <a:pt x="145618" y="246379"/>
                  </a:lnTo>
                  <a:lnTo>
                    <a:pt x="153555" y="242569"/>
                  </a:lnTo>
                  <a:lnTo>
                    <a:pt x="168236" y="227329"/>
                  </a:lnTo>
                  <a:lnTo>
                    <a:pt x="168236" y="222249"/>
                  </a:lnTo>
                  <a:lnTo>
                    <a:pt x="167436" y="219709"/>
                  </a:lnTo>
                  <a:lnTo>
                    <a:pt x="167043" y="217169"/>
                  </a:lnTo>
                  <a:lnTo>
                    <a:pt x="163474" y="210819"/>
                  </a:lnTo>
                  <a:lnTo>
                    <a:pt x="160693" y="203199"/>
                  </a:lnTo>
                  <a:lnTo>
                    <a:pt x="157911" y="194309"/>
                  </a:lnTo>
                  <a:lnTo>
                    <a:pt x="155536" y="185419"/>
                  </a:lnTo>
                  <a:lnTo>
                    <a:pt x="155143" y="185419"/>
                  </a:lnTo>
                  <a:lnTo>
                    <a:pt x="153149" y="184149"/>
                  </a:lnTo>
                  <a:lnTo>
                    <a:pt x="150774" y="184149"/>
                  </a:lnTo>
                  <a:lnTo>
                    <a:pt x="147599" y="181609"/>
                  </a:lnTo>
                  <a:lnTo>
                    <a:pt x="144818" y="177799"/>
                  </a:lnTo>
                  <a:lnTo>
                    <a:pt x="142443" y="175259"/>
                  </a:lnTo>
                  <a:lnTo>
                    <a:pt x="140462" y="171449"/>
                  </a:lnTo>
                  <a:lnTo>
                    <a:pt x="138468" y="166369"/>
                  </a:lnTo>
                  <a:lnTo>
                    <a:pt x="137287" y="161289"/>
                  </a:lnTo>
                  <a:lnTo>
                    <a:pt x="135293" y="156209"/>
                  </a:lnTo>
                  <a:lnTo>
                    <a:pt x="133311" y="149859"/>
                  </a:lnTo>
                  <a:lnTo>
                    <a:pt x="132130" y="144779"/>
                  </a:lnTo>
                  <a:lnTo>
                    <a:pt x="132130" y="143509"/>
                  </a:lnTo>
                  <a:lnTo>
                    <a:pt x="131724" y="143509"/>
                  </a:lnTo>
                  <a:lnTo>
                    <a:pt x="129349" y="135889"/>
                  </a:lnTo>
                  <a:lnTo>
                    <a:pt x="128955" y="132079"/>
                  </a:lnTo>
                  <a:lnTo>
                    <a:pt x="128549" y="129539"/>
                  </a:lnTo>
                  <a:lnTo>
                    <a:pt x="69837" y="129539"/>
                  </a:lnTo>
                  <a:lnTo>
                    <a:pt x="68249" y="128269"/>
                  </a:lnTo>
                  <a:lnTo>
                    <a:pt x="66255" y="128269"/>
                  </a:lnTo>
                  <a:lnTo>
                    <a:pt x="65074" y="126999"/>
                  </a:lnTo>
                  <a:close/>
                </a:path>
                <a:path w="460375" h="401320">
                  <a:moveTo>
                    <a:pt x="308686" y="172719"/>
                  </a:moveTo>
                  <a:lnTo>
                    <a:pt x="157911" y="172719"/>
                  </a:lnTo>
                  <a:lnTo>
                    <a:pt x="160693" y="173989"/>
                  </a:lnTo>
                  <a:lnTo>
                    <a:pt x="306311" y="173989"/>
                  </a:lnTo>
                  <a:lnTo>
                    <a:pt x="308686" y="172719"/>
                  </a:lnTo>
                  <a:close/>
                </a:path>
                <a:path w="460375" h="401320">
                  <a:moveTo>
                    <a:pt x="156324" y="116839"/>
                  </a:moveTo>
                  <a:lnTo>
                    <a:pt x="144818" y="116839"/>
                  </a:lnTo>
                  <a:lnTo>
                    <a:pt x="143230" y="118109"/>
                  </a:lnTo>
                  <a:lnTo>
                    <a:pt x="141249" y="124459"/>
                  </a:lnTo>
                  <a:lnTo>
                    <a:pt x="140855" y="126999"/>
                  </a:lnTo>
                  <a:lnTo>
                    <a:pt x="141249" y="129539"/>
                  </a:lnTo>
                  <a:lnTo>
                    <a:pt x="141249" y="132079"/>
                  </a:lnTo>
                  <a:lnTo>
                    <a:pt x="153149" y="168909"/>
                  </a:lnTo>
                  <a:lnTo>
                    <a:pt x="154343" y="170179"/>
                  </a:lnTo>
                  <a:lnTo>
                    <a:pt x="155930" y="172719"/>
                  </a:lnTo>
                  <a:lnTo>
                    <a:pt x="310667" y="172719"/>
                  </a:lnTo>
                  <a:lnTo>
                    <a:pt x="312648" y="170179"/>
                  </a:lnTo>
                  <a:lnTo>
                    <a:pt x="313842" y="168909"/>
                  </a:lnTo>
                  <a:lnTo>
                    <a:pt x="315429" y="166369"/>
                  </a:lnTo>
                  <a:lnTo>
                    <a:pt x="319798" y="152399"/>
                  </a:lnTo>
                  <a:lnTo>
                    <a:pt x="321386" y="146049"/>
                  </a:lnTo>
                  <a:lnTo>
                    <a:pt x="323367" y="140969"/>
                  </a:lnTo>
                  <a:lnTo>
                    <a:pt x="324154" y="138429"/>
                  </a:lnTo>
                  <a:lnTo>
                    <a:pt x="324954" y="134619"/>
                  </a:lnTo>
                  <a:lnTo>
                    <a:pt x="325742" y="129539"/>
                  </a:lnTo>
                  <a:lnTo>
                    <a:pt x="325742" y="124459"/>
                  </a:lnTo>
                  <a:lnTo>
                    <a:pt x="324561" y="120649"/>
                  </a:lnTo>
                  <a:lnTo>
                    <a:pt x="323367" y="118109"/>
                  </a:lnTo>
                  <a:lnTo>
                    <a:pt x="156730" y="118109"/>
                  </a:lnTo>
                  <a:lnTo>
                    <a:pt x="156324" y="116839"/>
                  </a:lnTo>
                  <a:close/>
                </a:path>
                <a:path w="460375" h="401320">
                  <a:moveTo>
                    <a:pt x="140055" y="30479"/>
                  </a:moveTo>
                  <a:lnTo>
                    <a:pt x="127762" y="30479"/>
                  </a:lnTo>
                  <a:lnTo>
                    <a:pt x="121018" y="31749"/>
                  </a:lnTo>
                  <a:lnTo>
                    <a:pt x="115062" y="33019"/>
                  </a:lnTo>
                  <a:lnTo>
                    <a:pt x="109512" y="35559"/>
                  </a:lnTo>
                  <a:lnTo>
                    <a:pt x="103555" y="38099"/>
                  </a:lnTo>
                  <a:lnTo>
                    <a:pt x="74993" y="69849"/>
                  </a:lnTo>
                  <a:lnTo>
                    <a:pt x="69902" y="96519"/>
                  </a:lnTo>
                  <a:lnTo>
                    <a:pt x="70624" y="110489"/>
                  </a:lnTo>
                  <a:lnTo>
                    <a:pt x="71424" y="118109"/>
                  </a:lnTo>
                  <a:lnTo>
                    <a:pt x="72605" y="126999"/>
                  </a:lnTo>
                  <a:lnTo>
                    <a:pt x="72605" y="128269"/>
                  </a:lnTo>
                  <a:lnTo>
                    <a:pt x="72212" y="129539"/>
                  </a:lnTo>
                  <a:lnTo>
                    <a:pt x="128549" y="129539"/>
                  </a:lnTo>
                  <a:lnTo>
                    <a:pt x="128549" y="125729"/>
                  </a:lnTo>
                  <a:lnTo>
                    <a:pt x="128955" y="123189"/>
                  </a:lnTo>
                  <a:lnTo>
                    <a:pt x="138074" y="107949"/>
                  </a:lnTo>
                  <a:lnTo>
                    <a:pt x="142836" y="104139"/>
                  </a:lnTo>
                  <a:lnTo>
                    <a:pt x="146011" y="102869"/>
                  </a:lnTo>
                  <a:lnTo>
                    <a:pt x="145224" y="96519"/>
                  </a:lnTo>
                  <a:lnTo>
                    <a:pt x="144424" y="83819"/>
                  </a:lnTo>
                  <a:lnTo>
                    <a:pt x="150380" y="43179"/>
                  </a:lnTo>
                  <a:lnTo>
                    <a:pt x="152755" y="39369"/>
                  </a:lnTo>
                  <a:lnTo>
                    <a:pt x="155143" y="34289"/>
                  </a:lnTo>
                  <a:lnTo>
                    <a:pt x="149974" y="33019"/>
                  </a:lnTo>
                  <a:lnTo>
                    <a:pt x="145224" y="31749"/>
                  </a:lnTo>
                  <a:lnTo>
                    <a:pt x="140055" y="30479"/>
                  </a:lnTo>
                  <a:close/>
                </a:path>
                <a:path w="460375" h="401320">
                  <a:moveTo>
                    <a:pt x="241236" y="0"/>
                  </a:moveTo>
                  <a:lnTo>
                    <a:pt x="225361" y="0"/>
                  </a:lnTo>
                  <a:lnTo>
                    <a:pt x="217830" y="1269"/>
                  </a:lnTo>
                  <a:lnTo>
                    <a:pt x="210680" y="3809"/>
                  </a:lnTo>
                  <a:lnTo>
                    <a:pt x="203542" y="5079"/>
                  </a:lnTo>
                  <a:lnTo>
                    <a:pt x="196799" y="8889"/>
                  </a:lnTo>
                  <a:lnTo>
                    <a:pt x="190449" y="12699"/>
                  </a:lnTo>
                  <a:lnTo>
                    <a:pt x="184492" y="16509"/>
                  </a:lnTo>
                  <a:lnTo>
                    <a:pt x="178943" y="22859"/>
                  </a:lnTo>
                  <a:lnTo>
                    <a:pt x="169418" y="33019"/>
                  </a:lnTo>
                  <a:lnTo>
                    <a:pt x="156324" y="76199"/>
                  </a:lnTo>
                  <a:lnTo>
                    <a:pt x="157124" y="95249"/>
                  </a:lnTo>
                  <a:lnTo>
                    <a:pt x="158711" y="105409"/>
                  </a:lnTo>
                  <a:lnTo>
                    <a:pt x="159893" y="114299"/>
                  </a:lnTo>
                  <a:lnTo>
                    <a:pt x="159893" y="115569"/>
                  </a:lnTo>
                  <a:lnTo>
                    <a:pt x="159105" y="116839"/>
                  </a:lnTo>
                  <a:lnTo>
                    <a:pt x="156730" y="118109"/>
                  </a:lnTo>
                  <a:lnTo>
                    <a:pt x="310273" y="118109"/>
                  </a:lnTo>
                  <a:lnTo>
                    <a:pt x="309079" y="116839"/>
                  </a:lnTo>
                  <a:lnTo>
                    <a:pt x="307492" y="116839"/>
                  </a:lnTo>
                  <a:lnTo>
                    <a:pt x="306705" y="114299"/>
                  </a:lnTo>
                  <a:lnTo>
                    <a:pt x="308686" y="105409"/>
                  </a:lnTo>
                  <a:lnTo>
                    <a:pt x="309880" y="95249"/>
                  </a:lnTo>
                  <a:lnTo>
                    <a:pt x="310667" y="76199"/>
                  </a:lnTo>
                  <a:lnTo>
                    <a:pt x="310273" y="68579"/>
                  </a:lnTo>
                  <a:lnTo>
                    <a:pt x="309079" y="60959"/>
                  </a:lnTo>
                  <a:lnTo>
                    <a:pt x="306705" y="53339"/>
                  </a:lnTo>
                  <a:lnTo>
                    <a:pt x="304317" y="46989"/>
                  </a:lnTo>
                  <a:lnTo>
                    <a:pt x="301548" y="39369"/>
                  </a:lnTo>
                  <a:lnTo>
                    <a:pt x="297180" y="33019"/>
                  </a:lnTo>
                  <a:lnTo>
                    <a:pt x="292811" y="27939"/>
                  </a:lnTo>
                  <a:lnTo>
                    <a:pt x="288048" y="22859"/>
                  </a:lnTo>
                  <a:lnTo>
                    <a:pt x="282498" y="16509"/>
                  </a:lnTo>
                  <a:lnTo>
                    <a:pt x="276542" y="12699"/>
                  </a:lnTo>
                  <a:lnTo>
                    <a:pt x="270205" y="8889"/>
                  </a:lnTo>
                  <a:lnTo>
                    <a:pt x="263448" y="5079"/>
                  </a:lnTo>
                  <a:lnTo>
                    <a:pt x="256311" y="3809"/>
                  </a:lnTo>
                  <a:lnTo>
                    <a:pt x="249174" y="1269"/>
                  </a:lnTo>
                  <a:lnTo>
                    <a:pt x="241236" y="0"/>
                  </a:lnTo>
                  <a:close/>
                </a:path>
                <a:path w="460375" h="401320">
                  <a:moveTo>
                    <a:pt x="319392" y="115569"/>
                  </a:moveTo>
                  <a:lnTo>
                    <a:pt x="314236" y="115569"/>
                  </a:lnTo>
                  <a:lnTo>
                    <a:pt x="312254" y="116839"/>
                  </a:lnTo>
                  <a:lnTo>
                    <a:pt x="310273" y="116839"/>
                  </a:lnTo>
                  <a:lnTo>
                    <a:pt x="310273" y="118109"/>
                  </a:lnTo>
                  <a:lnTo>
                    <a:pt x="323367" y="118109"/>
                  </a:lnTo>
                  <a:lnTo>
                    <a:pt x="321779" y="116839"/>
                  </a:lnTo>
                  <a:lnTo>
                    <a:pt x="319392" y="115569"/>
                  </a:lnTo>
                  <a:close/>
                </a:path>
                <a:path w="460375" h="401320">
                  <a:moveTo>
                    <a:pt x="152755" y="115569"/>
                  </a:moveTo>
                  <a:lnTo>
                    <a:pt x="147599" y="115569"/>
                  </a:lnTo>
                  <a:lnTo>
                    <a:pt x="146405" y="116839"/>
                  </a:lnTo>
                  <a:lnTo>
                    <a:pt x="154343" y="116839"/>
                  </a:lnTo>
                  <a:lnTo>
                    <a:pt x="152755" y="115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14400" y="2122933"/>
              <a:ext cx="140335" cy="2278380"/>
            </a:xfrm>
            <a:custGeom>
              <a:avLst/>
              <a:gdLst/>
              <a:ahLst/>
              <a:cxnLst/>
              <a:rect l="l" t="t" r="r" b="b"/>
              <a:pathLst>
                <a:path w="140334" h="2278379">
                  <a:moveTo>
                    <a:pt x="140208" y="0"/>
                  </a:moveTo>
                  <a:lnTo>
                    <a:pt x="85633" y="0"/>
                  </a:lnTo>
                  <a:lnTo>
                    <a:pt x="41067" y="0"/>
                  </a:lnTo>
                  <a:lnTo>
                    <a:pt x="11018" y="0"/>
                  </a:lnTo>
                  <a:lnTo>
                    <a:pt x="0" y="0"/>
                  </a:lnTo>
                  <a:lnTo>
                    <a:pt x="0" y="2278380"/>
                  </a:lnTo>
                  <a:lnTo>
                    <a:pt x="11018" y="2278380"/>
                  </a:lnTo>
                  <a:lnTo>
                    <a:pt x="41067" y="2278380"/>
                  </a:lnTo>
                  <a:lnTo>
                    <a:pt x="85633" y="2278380"/>
                  </a:lnTo>
                  <a:lnTo>
                    <a:pt x="140208" y="2278380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90700" y="6176772"/>
              <a:ext cx="1362710" cy="132715"/>
            </a:xfrm>
            <a:custGeom>
              <a:avLst/>
              <a:gdLst/>
              <a:ahLst/>
              <a:cxnLst/>
              <a:rect l="l" t="t" r="r" b="b"/>
              <a:pathLst>
                <a:path w="1362710" h="132714">
                  <a:moveTo>
                    <a:pt x="1362456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362456" y="132587"/>
                  </a:lnTo>
                  <a:lnTo>
                    <a:pt x="1362456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22270" y="2274344"/>
            <a:ext cx="139700" cy="18491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15" b="1">
                <a:latin typeface="Arial"/>
                <a:cs typeface="Arial"/>
              </a:rPr>
              <a:t> using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offline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82465" y="6164838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43009" y="6148909"/>
            <a:ext cx="96456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790700" y="6352032"/>
            <a:ext cx="1298575" cy="132715"/>
          </a:xfrm>
          <a:custGeom>
            <a:avLst/>
            <a:gdLst/>
            <a:ahLst/>
            <a:cxnLst/>
            <a:rect l="l" t="t" r="r" b="b"/>
            <a:pathLst>
              <a:path w="1298575" h="132714">
                <a:moveTo>
                  <a:pt x="1298448" y="0"/>
                </a:moveTo>
                <a:lnTo>
                  <a:pt x="0" y="0"/>
                </a:lnTo>
                <a:lnTo>
                  <a:pt x="0" y="132587"/>
                </a:lnTo>
                <a:lnTo>
                  <a:pt x="1298448" y="132587"/>
                </a:lnTo>
                <a:lnTo>
                  <a:pt x="1298448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816936" y="6340097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41%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63267" y="6537960"/>
            <a:ext cx="1262380" cy="134620"/>
          </a:xfrm>
          <a:custGeom>
            <a:avLst/>
            <a:gdLst/>
            <a:ahLst/>
            <a:cxnLst/>
            <a:rect l="l" t="t" r="r" b="b"/>
            <a:pathLst>
              <a:path w="1262380" h="134620">
                <a:moveTo>
                  <a:pt x="1261871" y="0"/>
                </a:moveTo>
                <a:lnTo>
                  <a:pt x="0" y="0"/>
                </a:lnTo>
                <a:lnTo>
                  <a:pt x="0" y="134111"/>
                </a:lnTo>
                <a:lnTo>
                  <a:pt x="1261871" y="134111"/>
                </a:lnTo>
                <a:lnTo>
                  <a:pt x="1261871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752556" y="6534446"/>
            <a:ext cx="133604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6075" algn="l"/>
              </a:tabLst>
            </a:pP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40%	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Reduced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2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57516" y="6351264"/>
            <a:ext cx="65087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Convenience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304480" y="5986209"/>
            <a:ext cx="1758950" cy="1903730"/>
            <a:chOff x="1304480" y="5986209"/>
            <a:chExt cx="1758950" cy="1903730"/>
          </a:xfrm>
        </p:grpSpPr>
        <p:sp>
          <p:nvSpPr>
            <p:cNvPr id="51" name="object 51"/>
            <p:cNvSpPr/>
            <p:nvPr/>
          </p:nvSpPr>
          <p:spPr>
            <a:xfrm>
              <a:off x="1317497" y="5999226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372618" y="0"/>
                  </a:moveTo>
                  <a:lnTo>
                    <a:pt x="325877" y="2915"/>
                  </a:lnTo>
                  <a:lnTo>
                    <a:pt x="280869" y="11426"/>
                  </a:lnTo>
                  <a:lnTo>
                    <a:pt x="237943" y="25184"/>
                  </a:lnTo>
                  <a:lnTo>
                    <a:pt x="197448" y="43837"/>
                  </a:lnTo>
                  <a:lnTo>
                    <a:pt x="159733" y="67034"/>
                  </a:lnTo>
                  <a:lnTo>
                    <a:pt x="125147" y="94426"/>
                  </a:lnTo>
                  <a:lnTo>
                    <a:pt x="94040" y="125660"/>
                  </a:lnTo>
                  <a:lnTo>
                    <a:pt x="66760" y="160388"/>
                  </a:lnTo>
                  <a:lnTo>
                    <a:pt x="43658" y="198257"/>
                  </a:lnTo>
                  <a:lnTo>
                    <a:pt x="25081" y="238918"/>
                  </a:lnTo>
                  <a:lnTo>
                    <a:pt x="11380" y="282019"/>
                  </a:lnTo>
                  <a:lnTo>
                    <a:pt x="2903" y="327211"/>
                  </a:lnTo>
                  <a:lnTo>
                    <a:pt x="0" y="374141"/>
                  </a:lnTo>
                  <a:lnTo>
                    <a:pt x="2903" y="421072"/>
                  </a:lnTo>
                  <a:lnTo>
                    <a:pt x="11380" y="466264"/>
                  </a:lnTo>
                  <a:lnTo>
                    <a:pt x="25081" y="509365"/>
                  </a:lnTo>
                  <a:lnTo>
                    <a:pt x="43658" y="550026"/>
                  </a:lnTo>
                  <a:lnTo>
                    <a:pt x="66760" y="587895"/>
                  </a:lnTo>
                  <a:lnTo>
                    <a:pt x="94040" y="622623"/>
                  </a:lnTo>
                  <a:lnTo>
                    <a:pt x="125147" y="653857"/>
                  </a:lnTo>
                  <a:lnTo>
                    <a:pt x="159733" y="681249"/>
                  </a:lnTo>
                  <a:lnTo>
                    <a:pt x="197448" y="704446"/>
                  </a:lnTo>
                  <a:lnTo>
                    <a:pt x="237943" y="723099"/>
                  </a:lnTo>
                  <a:lnTo>
                    <a:pt x="280869" y="736857"/>
                  </a:lnTo>
                  <a:lnTo>
                    <a:pt x="325877" y="745368"/>
                  </a:lnTo>
                  <a:lnTo>
                    <a:pt x="372618" y="748283"/>
                  </a:lnTo>
                  <a:lnTo>
                    <a:pt x="419358" y="745368"/>
                  </a:lnTo>
                  <a:lnTo>
                    <a:pt x="464366" y="736857"/>
                  </a:lnTo>
                  <a:lnTo>
                    <a:pt x="507292" y="723099"/>
                  </a:lnTo>
                  <a:lnTo>
                    <a:pt x="547787" y="704446"/>
                  </a:lnTo>
                  <a:lnTo>
                    <a:pt x="585502" y="681249"/>
                  </a:lnTo>
                  <a:lnTo>
                    <a:pt x="620088" y="653857"/>
                  </a:lnTo>
                  <a:lnTo>
                    <a:pt x="651195" y="622623"/>
                  </a:lnTo>
                  <a:lnTo>
                    <a:pt x="678475" y="587895"/>
                  </a:lnTo>
                  <a:lnTo>
                    <a:pt x="701577" y="550026"/>
                  </a:lnTo>
                  <a:lnTo>
                    <a:pt x="720154" y="509365"/>
                  </a:lnTo>
                  <a:lnTo>
                    <a:pt x="733855" y="466264"/>
                  </a:lnTo>
                  <a:lnTo>
                    <a:pt x="742332" y="421072"/>
                  </a:lnTo>
                  <a:lnTo>
                    <a:pt x="745236" y="374141"/>
                  </a:lnTo>
                  <a:lnTo>
                    <a:pt x="742332" y="327211"/>
                  </a:lnTo>
                  <a:lnTo>
                    <a:pt x="733855" y="282019"/>
                  </a:lnTo>
                  <a:lnTo>
                    <a:pt x="720154" y="238918"/>
                  </a:lnTo>
                  <a:lnTo>
                    <a:pt x="701577" y="198257"/>
                  </a:lnTo>
                  <a:lnTo>
                    <a:pt x="678475" y="160388"/>
                  </a:lnTo>
                  <a:lnTo>
                    <a:pt x="651195" y="125660"/>
                  </a:lnTo>
                  <a:lnTo>
                    <a:pt x="620088" y="94426"/>
                  </a:lnTo>
                  <a:lnTo>
                    <a:pt x="585502" y="67034"/>
                  </a:lnTo>
                  <a:lnTo>
                    <a:pt x="547787" y="43837"/>
                  </a:lnTo>
                  <a:lnTo>
                    <a:pt x="507292" y="25184"/>
                  </a:lnTo>
                  <a:lnTo>
                    <a:pt x="464366" y="11426"/>
                  </a:lnTo>
                  <a:lnTo>
                    <a:pt x="419358" y="2915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317497" y="5999226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0" y="374141"/>
                  </a:moveTo>
                  <a:lnTo>
                    <a:pt x="2903" y="327211"/>
                  </a:lnTo>
                  <a:lnTo>
                    <a:pt x="11380" y="282019"/>
                  </a:lnTo>
                  <a:lnTo>
                    <a:pt x="25081" y="238918"/>
                  </a:lnTo>
                  <a:lnTo>
                    <a:pt x="43658" y="198257"/>
                  </a:lnTo>
                  <a:lnTo>
                    <a:pt x="66760" y="160388"/>
                  </a:lnTo>
                  <a:lnTo>
                    <a:pt x="94040" y="125660"/>
                  </a:lnTo>
                  <a:lnTo>
                    <a:pt x="125147" y="94426"/>
                  </a:lnTo>
                  <a:lnTo>
                    <a:pt x="159733" y="67034"/>
                  </a:lnTo>
                  <a:lnTo>
                    <a:pt x="197448" y="43837"/>
                  </a:lnTo>
                  <a:lnTo>
                    <a:pt x="237943" y="25184"/>
                  </a:lnTo>
                  <a:lnTo>
                    <a:pt x="280869" y="11426"/>
                  </a:lnTo>
                  <a:lnTo>
                    <a:pt x="325877" y="2915"/>
                  </a:lnTo>
                  <a:lnTo>
                    <a:pt x="372618" y="0"/>
                  </a:lnTo>
                  <a:lnTo>
                    <a:pt x="419358" y="2915"/>
                  </a:lnTo>
                  <a:lnTo>
                    <a:pt x="464366" y="11426"/>
                  </a:lnTo>
                  <a:lnTo>
                    <a:pt x="507292" y="25184"/>
                  </a:lnTo>
                  <a:lnTo>
                    <a:pt x="547787" y="43837"/>
                  </a:lnTo>
                  <a:lnTo>
                    <a:pt x="585502" y="67034"/>
                  </a:lnTo>
                  <a:lnTo>
                    <a:pt x="620088" y="94426"/>
                  </a:lnTo>
                  <a:lnTo>
                    <a:pt x="651195" y="125660"/>
                  </a:lnTo>
                  <a:lnTo>
                    <a:pt x="678475" y="160388"/>
                  </a:lnTo>
                  <a:lnTo>
                    <a:pt x="701577" y="198257"/>
                  </a:lnTo>
                  <a:lnTo>
                    <a:pt x="720154" y="238918"/>
                  </a:lnTo>
                  <a:lnTo>
                    <a:pt x="733855" y="282019"/>
                  </a:lnTo>
                  <a:lnTo>
                    <a:pt x="742332" y="327211"/>
                  </a:lnTo>
                  <a:lnTo>
                    <a:pt x="745236" y="374141"/>
                  </a:lnTo>
                  <a:lnTo>
                    <a:pt x="742332" y="421072"/>
                  </a:lnTo>
                  <a:lnTo>
                    <a:pt x="733855" y="466264"/>
                  </a:lnTo>
                  <a:lnTo>
                    <a:pt x="720154" y="509365"/>
                  </a:lnTo>
                  <a:lnTo>
                    <a:pt x="701577" y="550026"/>
                  </a:lnTo>
                  <a:lnTo>
                    <a:pt x="678475" y="587895"/>
                  </a:lnTo>
                  <a:lnTo>
                    <a:pt x="651195" y="622623"/>
                  </a:lnTo>
                  <a:lnTo>
                    <a:pt x="620088" y="653857"/>
                  </a:lnTo>
                  <a:lnTo>
                    <a:pt x="585502" y="681249"/>
                  </a:lnTo>
                  <a:lnTo>
                    <a:pt x="547787" y="704446"/>
                  </a:lnTo>
                  <a:lnTo>
                    <a:pt x="507292" y="723099"/>
                  </a:lnTo>
                  <a:lnTo>
                    <a:pt x="464366" y="736857"/>
                  </a:lnTo>
                  <a:lnTo>
                    <a:pt x="419358" y="745368"/>
                  </a:lnTo>
                  <a:lnTo>
                    <a:pt x="372618" y="748283"/>
                  </a:lnTo>
                  <a:lnTo>
                    <a:pt x="325877" y="745368"/>
                  </a:lnTo>
                  <a:lnTo>
                    <a:pt x="280869" y="736857"/>
                  </a:lnTo>
                  <a:lnTo>
                    <a:pt x="237943" y="723099"/>
                  </a:lnTo>
                  <a:lnTo>
                    <a:pt x="197448" y="704446"/>
                  </a:lnTo>
                  <a:lnTo>
                    <a:pt x="159733" y="681249"/>
                  </a:lnTo>
                  <a:lnTo>
                    <a:pt x="125147" y="653857"/>
                  </a:lnTo>
                  <a:lnTo>
                    <a:pt x="94040" y="622623"/>
                  </a:lnTo>
                  <a:lnTo>
                    <a:pt x="66760" y="587895"/>
                  </a:lnTo>
                  <a:lnTo>
                    <a:pt x="43658" y="550026"/>
                  </a:lnTo>
                  <a:lnTo>
                    <a:pt x="25081" y="509365"/>
                  </a:lnTo>
                  <a:lnTo>
                    <a:pt x="11380" y="466264"/>
                  </a:lnTo>
                  <a:lnTo>
                    <a:pt x="2903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93507" y="6163056"/>
              <a:ext cx="447040" cy="382905"/>
            </a:xfrm>
            <a:custGeom>
              <a:avLst/>
              <a:gdLst/>
              <a:ahLst/>
              <a:cxnLst/>
              <a:rect l="l" t="t" r="r" b="b"/>
              <a:pathLst>
                <a:path w="447039" h="382904">
                  <a:moveTo>
                    <a:pt x="92976" y="315468"/>
                  </a:moveTo>
                  <a:lnTo>
                    <a:pt x="24396" y="357746"/>
                  </a:lnTo>
                  <a:lnTo>
                    <a:pt x="24396" y="382524"/>
                  </a:lnTo>
                  <a:lnTo>
                    <a:pt x="92976" y="382524"/>
                  </a:lnTo>
                  <a:lnTo>
                    <a:pt x="92976" y="315468"/>
                  </a:lnTo>
                  <a:close/>
                </a:path>
                <a:path w="447039" h="382904">
                  <a:moveTo>
                    <a:pt x="92976" y="164592"/>
                  </a:moveTo>
                  <a:lnTo>
                    <a:pt x="24396" y="164592"/>
                  </a:lnTo>
                  <a:lnTo>
                    <a:pt x="24396" y="278892"/>
                  </a:lnTo>
                  <a:lnTo>
                    <a:pt x="92976" y="237109"/>
                  </a:lnTo>
                  <a:lnTo>
                    <a:pt x="92976" y="164592"/>
                  </a:lnTo>
                  <a:close/>
                </a:path>
                <a:path w="447039" h="382904">
                  <a:moveTo>
                    <a:pt x="207276" y="246888"/>
                  </a:moveTo>
                  <a:lnTo>
                    <a:pt x="135648" y="289369"/>
                  </a:lnTo>
                  <a:lnTo>
                    <a:pt x="135648" y="382524"/>
                  </a:lnTo>
                  <a:lnTo>
                    <a:pt x="207276" y="382524"/>
                  </a:lnTo>
                  <a:lnTo>
                    <a:pt x="207276" y="246888"/>
                  </a:lnTo>
                  <a:close/>
                </a:path>
                <a:path w="447039" h="382904">
                  <a:moveTo>
                    <a:pt x="207276" y="88392"/>
                  </a:moveTo>
                  <a:lnTo>
                    <a:pt x="135648" y="88392"/>
                  </a:lnTo>
                  <a:lnTo>
                    <a:pt x="135648" y="210312"/>
                  </a:lnTo>
                  <a:lnTo>
                    <a:pt x="207276" y="168732"/>
                  </a:lnTo>
                  <a:lnTo>
                    <a:pt x="207276" y="88392"/>
                  </a:lnTo>
                  <a:close/>
                </a:path>
                <a:path w="447039" h="382904">
                  <a:moveTo>
                    <a:pt x="321576" y="178308"/>
                  </a:moveTo>
                  <a:lnTo>
                    <a:pt x="252996" y="220294"/>
                  </a:lnTo>
                  <a:lnTo>
                    <a:pt x="252996" y="382524"/>
                  </a:lnTo>
                  <a:lnTo>
                    <a:pt x="321576" y="382524"/>
                  </a:lnTo>
                  <a:lnTo>
                    <a:pt x="321576" y="178308"/>
                  </a:lnTo>
                  <a:close/>
                </a:path>
                <a:path w="447039" h="382904">
                  <a:moveTo>
                    <a:pt x="321576" y="0"/>
                  </a:moveTo>
                  <a:lnTo>
                    <a:pt x="252996" y="0"/>
                  </a:lnTo>
                  <a:lnTo>
                    <a:pt x="252996" y="140208"/>
                  </a:lnTo>
                  <a:lnTo>
                    <a:pt x="321576" y="98945"/>
                  </a:lnTo>
                  <a:lnTo>
                    <a:pt x="321576" y="0"/>
                  </a:lnTo>
                  <a:close/>
                </a:path>
                <a:path w="447039" h="382904">
                  <a:moveTo>
                    <a:pt x="446532" y="64300"/>
                  </a:moveTo>
                  <a:lnTo>
                    <a:pt x="351447" y="38100"/>
                  </a:lnTo>
                  <a:lnTo>
                    <a:pt x="374751" y="86690"/>
                  </a:lnTo>
                  <a:lnTo>
                    <a:pt x="0" y="312978"/>
                  </a:lnTo>
                  <a:lnTo>
                    <a:pt x="0" y="352044"/>
                  </a:lnTo>
                  <a:lnTo>
                    <a:pt x="389204" y="117182"/>
                  </a:lnTo>
                  <a:lnTo>
                    <a:pt x="413435" y="162433"/>
                  </a:lnTo>
                  <a:lnTo>
                    <a:pt x="446532" y="64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73352" y="7394448"/>
              <a:ext cx="1390015" cy="495300"/>
            </a:xfrm>
            <a:custGeom>
              <a:avLst/>
              <a:gdLst/>
              <a:ahLst/>
              <a:cxnLst/>
              <a:rect l="l" t="t" r="r" b="b"/>
              <a:pathLst>
                <a:path w="1390014" h="495300">
                  <a:moveTo>
                    <a:pt x="1325880" y="361188"/>
                  </a:moveTo>
                  <a:lnTo>
                    <a:pt x="0" y="361188"/>
                  </a:lnTo>
                  <a:lnTo>
                    <a:pt x="0" y="495300"/>
                  </a:lnTo>
                  <a:lnTo>
                    <a:pt x="1325880" y="495300"/>
                  </a:lnTo>
                  <a:lnTo>
                    <a:pt x="1325880" y="361188"/>
                  </a:lnTo>
                  <a:close/>
                </a:path>
                <a:path w="1390014" h="495300">
                  <a:moveTo>
                    <a:pt x="1353312" y="179832"/>
                  </a:moveTo>
                  <a:lnTo>
                    <a:pt x="27432" y="179832"/>
                  </a:lnTo>
                  <a:lnTo>
                    <a:pt x="27432" y="313944"/>
                  </a:lnTo>
                  <a:lnTo>
                    <a:pt x="1353312" y="313944"/>
                  </a:lnTo>
                  <a:lnTo>
                    <a:pt x="1353312" y="179832"/>
                  </a:lnTo>
                  <a:close/>
                </a:path>
                <a:path w="1390014" h="495300">
                  <a:moveTo>
                    <a:pt x="1389888" y="0"/>
                  </a:moveTo>
                  <a:lnTo>
                    <a:pt x="27432" y="0"/>
                  </a:lnTo>
                  <a:lnTo>
                    <a:pt x="27432" y="132588"/>
                  </a:lnTo>
                  <a:lnTo>
                    <a:pt x="1389888" y="132588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2224578" y="5656817"/>
            <a:ext cx="30524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BC204B"/>
                </a:solidFill>
                <a:latin typeface="Arial"/>
                <a:cs typeface="Arial"/>
              </a:rPr>
              <a:t>Motivation</a:t>
            </a:r>
            <a:r>
              <a:rPr dirty="0" sz="900" spc="-25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BC204B"/>
                </a:solidFill>
                <a:latin typeface="Arial"/>
                <a:cs typeface="Arial"/>
              </a:rPr>
              <a:t>factors</a:t>
            </a:r>
            <a:r>
              <a:rPr dirty="0" sz="900" spc="10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BC204B"/>
                </a:solidFill>
                <a:latin typeface="Arial"/>
                <a:cs typeface="Arial"/>
              </a:rPr>
              <a:t>for </a:t>
            </a:r>
            <a:r>
              <a:rPr dirty="0" sz="900" spc="5" b="1">
                <a:solidFill>
                  <a:srgbClr val="BC204B"/>
                </a:solidFill>
                <a:latin typeface="Arial"/>
                <a:cs typeface="Arial"/>
              </a:rPr>
              <a:t>adoption</a:t>
            </a:r>
            <a:r>
              <a:rPr dirty="0" sz="900" spc="-5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BC204B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BC204B"/>
                </a:solidFill>
                <a:latin typeface="Arial"/>
                <a:cs typeface="Arial"/>
              </a:rPr>
              <a:t>an</a:t>
            </a:r>
            <a:r>
              <a:rPr dirty="0" sz="900" spc="5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BC204B"/>
                </a:solidFill>
                <a:latin typeface="Arial"/>
                <a:cs typeface="Arial"/>
              </a:rPr>
              <a:t>online</a:t>
            </a:r>
            <a:r>
              <a:rPr dirty="0" sz="900" spc="-15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BC204B"/>
                </a:solidFill>
                <a:latin typeface="Arial"/>
                <a:cs typeface="Arial"/>
              </a:rPr>
              <a:t>channel</a:t>
            </a:r>
            <a:r>
              <a:rPr dirty="0" baseline="27777" sz="900" spc="-15" b="1">
                <a:solidFill>
                  <a:srgbClr val="BC204B"/>
                </a:solidFill>
                <a:latin typeface="Arial"/>
                <a:cs typeface="Arial"/>
              </a:rPr>
              <a:t>[41]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281575" y="6903603"/>
            <a:ext cx="30118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Enhancing 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customer 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experience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for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students</a:t>
            </a:r>
            <a:r>
              <a:rPr dirty="0" baseline="27777" sz="900" spc="-7" b="1">
                <a:solidFill>
                  <a:srgbClr val="6D2077"/>
                </a:solidFill>
                <a:latin typeface="Arial"/>
                <a:cs typeface="Arial"/>
              </a:rPr>
              <a:t>[42]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700783" y="7323916"/>
            <a:ext cx="2789555" cy="56832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104265">
              <a:lnSpc>
                <a:spcPct val="100000"/>
              </a:lnSpc>
              <a:spcBef>
                <a:spcPts val="565"/>
              </a:spcBef>
              <a:tabLst>
                <a:tab pos="146875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49%	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endParaRPr sz="800">
              <a:latin typeface="Arial"/>
              <a:cs typeface="Arial"/>
            </a:endParaRPr>
          </a:p>
          <a:p>
            <a:pPr marL="1066165">
              <a:lnSpc>
                <a:spcPct val="100000"/>
              </a:lnSpc>
              <a:spcBef>
                <a:spcPts val="464"/>
              </a:spcBef>
              <a:tabLst>
                <a:tab pos="143446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47%	</a:t>
            </a:r>
            <a:r>
              <a:rPr dirty="0" baseline="3472" sz="1200" spc="15" b="1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baseline="3472" sz="1200" spc="-6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7" b="1">
                <a:solidFill>
                  <a:srgbClr val="FFFFFF"/>
                </a:solidFill>
                <a:latin typeface="Arial"/>
                <a:cs typeface="Arial"/>
              </a:rPr>
              <a:t>in-depth</a:t>
            </a:r>
            <a:r>
              <a:rPr dirty="0" baseline="3472" sz="1200" spc="-6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explanations</a:t>
            </a:r>
            <a:endParaRPr baseline="3472" sz="120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464"/>
              </a:spcBef>
              <a:tabLst>
                <a:tab pos="136969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46%	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Summarized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331912" y="7245032"/>
            <a:ext cx="771525" cy="772795"/>
            <a:chOff x="1331912" y="7245032"/>
            <a:chExt cx="771525" cy="772795"/>
          </a:xfrm>
        </p:grpSpPr>
        <p:sp>
          <p:nvSpPr>
            <p:cNvPr id="59" name="object 59"/>
            <p:cNvSpPr/>
            <p:nvPr/>
          </p:nvSpPr>
          <p:spPr>
            <a:xfrm>
              <a:off x="1344929" y="7258050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372618" y="0"/>
                  </a:moveTo>
                  <a:lnTo>
                    <a:pt x="325877" y="2909"/>
                  </a:lnTo>
                  <a:lnTo>
                    <a:pt x="280869" y="11403"/>
                  </a:lnTo>
                  <a:lnTo>
                    <a:pt x="237943" y="25132"/>
                  </a:lnTo>
                  <a:lnTo>
                    <a:pt x="197448" y="43747"/>
                  </a:lnTo>
                  <a:lnTo>
                    <a:pt x="159733" y="66897"/>
                  </a:lnTo>
                  <a:lnTo>
                    <a:pt x="125147" y="94233"/>
                  </a:lnTo>
                  <a:lnTo>
                    <a:pt x="94040" y="125404"/>
                  </a:lnTo>
                  <a:lnTo>
                    <a:pt x="66760" y="160060"/>
                  </a:lnTo>
                  <a:lnTo>
                    <a:pt x="43658" y="197853"/>
                  </a:lnTo>
                  <a:lnTo>
                    <a:pt x="25081" y="238431"/>
                  </a:lnTo>
                  <a:lnTo>
                    <a:pt x="11380" y="281444"/>
                  </a:lnTo>
                  <a:lnTo>
                    <a:pt x="2903" y="326544"/>
                  </a:lnTo>
                  <a:lnTo>
                    <a:pt x="0" y="373379"/>
                  </a:lnTo>
                  <a:lnTo>
                    <a:pt x="2903" y="420215"/>
                  </a:lnTo>
                  <a:lnTo>
                    <a:pt x="11380" y="465315"/>
                  </a:lnTo>
                  <a:lnTo>
                    <a:pt x="25081" y="508328"/>
                  </a:lnTo>
                  <a:lnTo>
                    <a:pt x="43658" y="548906"/>
                  </a:lnTo>
                  <a:lnTo>
                    <a:pt x="66760" y="586699"/>
                  </a:lnTo>
                  <a:lnTo>
                    <a:pt x="94040" y="621355"/>
                  </a:lnTo>
                  <a:lnTo>
                    <a:pt x="125147" y="652526"/>
                  </a:lnTo>
                  <a:lnTo>
                    <a:pt x="159733" y="679862"/>
                  </a:lnTo>
                  <a:lnTo>
                    <a:pt x="197448" y="703012"/>
                  </a:lnTo>
                  <a:lnTo>
                    <a:pt x="237943" y="721627"/>
                  </a:lnTo>
                  <a:lnTo>
                    <a:pt x="280869" y="735356"/>
                  </a:lnTo>
                  <a:lnTo>
                    <a:pt x="325877" y="743850"/>
                  </a:lnTo>
                  <a:lnTo>
                    <a:pt x="372618" y="746759"/>
                  </a:lnTo>
                  <a:lnTo>
                    <a:pt x="419358" y="743850"/>
                  </a:lnTo>
                  <a:lnTo>
                    <a:pt x="464366" y="735356"/>
                  </a:lnTo>
                  <a:lnTo>
                    <a:pt x="507292" y="721627"/>
                  </a:lnTo>
                  <a:lnTo>
                    <a:pt x="547787" y="703012"/>
                  </a:lnTo>
                  <a:lnTo>
                    <a:pt x="585502" y="679862"/>
                  </a:lnTo>
                  <a:lnTo>
                    <a:pt x="620088" y="652526"/>
                  </a:lnTo>
                  <a:lnTo>
                    <a:pt x="651195" y="621355"/>
                  </a:lnTo>
                  <a:lnTo>
                    <a:pt x="678475" y="586699"/>
                  </a:lnTo>
                  <a:lnTo>
                    <a:pt x="701577" y="548906"/>
                  </a:lnTo>
                  <a:lnTo>
                    <a:pt x="720154" y="508328"/>
                  </a:lnTo>
                  <a:lnTo>
                    <a:pt x="733855" y="465315"/>
                  </a:lnTo>
                  <a:lnTo>
                    <a:pt x="742332" y="420215"/>
                  </a:lnTo>
                  <a:lnTo>
                    <a:pt x="745236" y="373379"/>
                  </a:lnTo>
                  <a:lnTo>
                    <a:pt x="742332" y="326544"/>
                  </a:lnTo>
                  <a:lnTo>
                    <a:pt x="733855" y="281444"/>
                  </a:lnTo>
                  <a:lnTo>
                    <a:pt x="720154" y="238431"/>
                  </a:lnTo>
                  <a:lnTo>
                    <a:pt x="701577" y="197853"/>
                  </a:lnTo>
                  <a:lnTo>
                    <a:pt x="678475" y="160060"/>
                  </a:lnTo>
                  <a:lnTo>
                    <a:pt x="651195" y="125404"/>
                  </a:lnTo>
                  <a:lnTo>
                    <a:pt x="620088" y="94233"/>
                  </a:lnTo>
                  <a:lnTo>
                    <a:pt x="585502" y="66897"/>
                  </a:lnTo>
                  <a:lnTo>
                    <a:pt x="547787" y="43747"/>
                  </a:lnTo>
                  <a:lnTo>
                    <a:pt x="507292" y="25132"/>
                  </a:lnTo>
                  <a:lnTo>
                    <a:pt x="464366" y="11403"/>
                  </a:lnTo>
                  <a:lnTo>
                    <a:pt x="419358" y="2909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344929" y="7258050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0" y="373379"/>
                  </a:moveTo>
                  <a:lnTo>
                    <a:pt x="2903" y="326544"/>
                  </a:lnTo>
                  <a:lnTo>
                    <a:pt x="11380" y="281444"/>
                  </a:lnTo>
                  <a:lnTo>
                    <a:pt x="25081" y="238431"/>
                  </a:lnTo>
                  <a:lnTo>
                    <a:pt x="43658" y="197853"/>
                  </a:lnTo>
                  <a:lnTo>
                    <a:pt x="66760" y="160060"/>
                  </a:lnTo>
                  <a:lnTo>
                    <a:pt x="94040" y="125404"/>
                  </a:lnTo>
                  <a:lnTo>
                    <a:pt x="125147" y="94233"/>
                  </a:lnTo>
                  <a:lnTo>
                    <a:pt x="159733" y="66897"/>
                  </a:lnTo>
                  <a:lnTo>
                    <a:pt x="197448" y="43747"/>
                  </a:lnTo>
                  <a:lnTo>
                    <a:pt x="237943" y="25132"/>
                  </a:lnTo>
                  <a:lnTo>
                    <a:pt x="280869" y="11403"/>
                  </a:lnTo>
                  <a:lnTo>
                    <a:pt x="325877" y="2909"/>
                  </a:lnTo>
                  <a:lnTo>
                    <a:pt x="372618" y="0"/>
                  </a:lnTo>
                  <a:lnTo>
                    <a:pt x="419358" y="2909"/>
                  </a:lnTo>
                  <a:lnTo>
                    <a:pt x="464366" y="11403"/>
                  </a:lnTo>
                  <a:lnTo>
                    <a:pt x="507292" y="25132"/>
                  </a:lnTo>
                  <a:lnTo>
                    <a:pt x="547787" y="43747"/>
                  </a:lnTo>
                  <a:lnTo>
                    <a:pt x="585502" y="66897"/>
                  </a:lnTo>
                  <a:lnTo>
                    <a:pt x="620088" y="94233"/>
                  </a:lnTo>
                  <a:lnTo>
                    <a:pt x="651195" y="125404"/>
                  </a:lnTo>
                  <a:lnTo>
                    <a:pt x="678475" y="160060"/>
                  </a:lnTo>
                  <a:lnTo>
                    <a:pt x="701577" y="197853"/>
                  </a:lnTo>
                  <a:lnTo>
                    <a:pt x="720154" y="238431"/>
                  </a:lnTo>
                  <a:lnTo>
                    <a:pt x="733855" y="281444"/>
                  </a:lnTo>
                  <a:lnTo>
                    <a:pt x="742332" y="326544"/>
                  </a:lnTo>
                  <a:lnTo>
                    <a:pt x="745236" y="373379"/>
                  </a:lnTo>
                  <a:lnTo>
                    <a:pt x="742332" y="420215"/>
                  </a:lnTo>
                  <a:lnTo>
                    <a:pt x="733855" y="465315"/>
                  </a:lnTo>
                  <a:lnTo>
                    <a:pt x="720154" y="508328"/>
                  </a:lnTo>
                  <a:lnTo>
                    <a:pt x="701577" y="548906"/>
                  </a:lnTo>
                  <a:lnTo>
                    <a:pt x="678475" y="586699"/>
                  </a:lnTo>
                  <a:lnTo>
                    <a:pt x="651195" y="621355"/>
                  </a:lnTo>
                  <a:lnTo>
                    <a:pt x="620088" y="652526"/>
                  </a:lnTo>
                  <a:lnTo>
                    <a:pt x="585502" y="679862"/>
                  </a:lnTo>
                  <a:lnTo>
                    <a:pt x="547787" y="703012"/>
                  </a:lnTo>
                  <a:lnTo>
                    <a:pt x="507292" y="721627"/>
                  </a:lnTo>
                  <a:lnTo>
                    <a:pt x="464366" y="735356"/>
                  </a:lnTo>
                  <a:lnTo>
                    <a:pt x="419358" y="743850"/>
                  </a:lnTo>
                  <a:lnTo>
                    <a:pt x="372618" y="746759"/>
                  </a:lnTo>
                  <a:lnTo>
                    <a:pt x="325877" y="743850"/>
                  </a:lnTo>
                  <a:lnTo>
                    <a:pt x="280869" y="735356"/>
                  </a:lnTo>
                  <a:lnTo>
                    <a:pt x="237943" y="721627"/>
                  </a:lnTo>
                  <a:lnTo>
                    <a:pt x="197448" y="703012"/>
                  </a:lnTo>
                  <a:lnTo>
                    <a:pt x="159733" y="679862"/>
                  </a:lnTo>
                  <a:lnTo>
                    <a:pt x="125147" y="652526"/>
                  </a:lnTo>
                  <a:lnTo>
                    <a:pt x="94040" y="621355"/>
                  </a:lnTo>
                  <a:lnTo>
                    <a:pt x="66760" y="586699"/>
                  </a:lnTo>
                  <a:lnTo>
                    <a:pt x="43658" y="548906"/>
                  </a:lnTo>
                  <a:lnTo>
                    <a:pt x="25081" y="508328"/>
                  </a:lnTo>
                  <a:lnTo>
                    <a:pt x="11380" y="465315"/>
                  </a:lnTo>
                  <a:lnTo>
                    <a:pt x="2903" y="420215"/>
                  </a:lnTo>
                  <a:lnTo>
                    <a:pt x="0" y="37337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453961" y="7440426"/>
              <a:ext cx="504825" cy="344170"/>
            </a:xfrm>
            <a:custGeom>
              <a:avLst/>
              <a:gdLst/>
              <a:ahLst/>
              <a:cxnLst/>
              <a:rect l="l" t="t" r="r" b="b"/>
              <a:pathLst>
                <a:path w="504825" h="344170">
                  <a:moveTo>
                    <a:pt x="316202" y="151129"/>
                  </a:moveTo>
                  <a:lnTo>
                    <a:pt x="201229" y="151129"/>
                  </a:lnTo>
                  <a:lnTo>
                    <a:pt x="205217" y="168909"/>
                  </a:lnTo>
                  <a:lnTo>
                    <a:pt x="211579" y="184149"/>
                  </a:lnTo>
                  <a:lnTo>
                    <a:pt x="212379" y="187959"/>
                  </a:lnTo>
                  <a:lnTo>
                    <a:pt x="213573" y="190499"/>
                  </a:lnTo>
                  <a:lnTo>
                    <a:pt x="213967" y="194309"/>
                  </a:lnTo>
                  <a:lnTo>
                    <a:pt x="213573" y="198119"/>
                  </a:lnTo>
                  <a:lnTo>
                    <a:pt x="193279" y="219709"/>
                  </a:lnTo>
                  <a:lnTo>
                    <a:pt x="185722" y="223519"/>
                  </a:lnTo>
                  <a:lnTo>
                    <a:pt x="168209" y="231139"/>
                  </a:lnTo>
                  <a:lnTo>
                    <a:pt x="152296" y="238759"/>
                  </a:lnTo>
                  <a:lnTo>
                    <a:pt x="146339" y="241299"/>
                  </a:lnTo>
                  <a:lnTo>
                    <a:pt x="141564" y="245109"/>
                  </a:lnTo>
                  <a:lnTo>
                    <a:pt x="137576" y="248919"/>
                  </a:lnTo>
                  <a:lnTo>
                    <a:pt x="134401" y="251459"/>
                  </a:lnTo>
                  <a:lnTo>
                    <a:pt x="132014" y="253999"/>
                  </a:lnTo>
                  <a:lnTo>
                    <a:pt x="130020" y="257809"/>
                  </a:lnTo>
                  <a:lnTo>
                    <a:pt x="128432" y="260349"/>
                  </a:lnTo>
                  <a:lnTo>
                    <a:pt x="122168" y="303529"/>
                  </a:lnTo>
                  <a:lnTo>
                    <a:pt x="122463" y="307339"/>
                  </a:lnTo>
                  <a:lnTo>
                    <a:pt x="134401" y="331469"/>
                  </a:lnTo>
                  <a:lnTo>
                    <a:pt x="137576" y="334009"/>
                  </a:lnTo>
                  <a:lnTo>
                    <a:pt x="141564" y="335279"/>
                  </a:lnTo>
                  <a:lnTo>
                    <a:pt x="147127" y="337819"/>
                  </a:lnTo>
                  <a:lnTo>
                    <a:pt x="153896" y="339089"/>
                  </a:lnTo>
                  <a:lnTo>
                    <a:pt x="162253" y="340359"/>
                  </a:lnTo>
                  <a:lnTo>
                    <a:pt x="172590" y="341629"/>
                  </a:lnTo>
                  <a:lnTo>
                    <a:pt x="184528" y="342899"/>
                  </a:lnTo>
                  <a:lnTo>
                    <a:pt x="199641" y="344169"/>
                  </a:lnTo>
                  <a:lnTo>
                    <a:pt x="318196" y="344169"/>
                  </a:lnTo>
                  <a:lnTo>
                    <a:pt x="363941" y="339089"/>
                  </a:lnTo>
                  <a:lnTo>
                    <a:pt x="375879" y="335279"/>
                  </a:lnTo>
                  <a:lnTo>
                    <a:pt x="380261" y="334009"/>
                  </a:lnTo>
                  <a:lnTo>
                    <a:pt x="383042" y="331469"/>
                  </a:lnTo>
                  <a:lnTo>
                    <a:pt x="385823" y="330199"/>
                  </a:lnTo>
                  <a:lnTo>
                    <a:pt x="388605" y="326389"/>
                  </a:lnTo>
                  <a:lnTo>
                    <a:pt x="392592" y="320039"/>
                  </a:lnTo>
                  <a:lnTo>
                    <a:pt x="394180" y="312419"/>
                  </a:lnTo>
                  <a:lnTo>
                    <a:pt x="394574" y="307339"/>
                  </a:lnTo>
                  <a:lnTo>
                    <a:pt x="394475" y="295909"/>
                  </a:lnTo>
                  <a:lnTo>
                    <a:pt x="394180" y="292099"/>
                  </a:lnTo>
                  <a:lnTo>
                    <a:pt x="393786" y="285749"/>
                  </a:lnTo>
                  <a:lnTo>
                    <a:pt x="392186" y="274319"/>
                  </a:lnTo>
                  <a:lnTo>
                    <a:pt x="389798" y="264159"/>
                  </a:lnTo>
                  <a:lnTo>
                    <a:pt x="385036" y="252729"/>
                  </a:lnTo>
                  <a:lnTo>
                    <a:pt x="383042" y="251459"/>
                  </a:lnTo>
                  <a:lnTo>
                    <a:pt x="380261" y="248919"/>
                  </a:lnTo>
                  <a:lnTo>
                    <a:pt x="375879" y="245109"/>
                  </a:lnTo>
                  <a:lnTo>
                    <a:pt x="371104" y="241299"/>
                  </a:lnTo>
                  <a:lnTo>
                    <a:pt x="365541" y="238759"/>
                  </a:lnTo>
                  <a:lnTo>
                    <a:pt x="349628" y="231139"/>
                  </a:lnTo>
                  <a:lnTo>
                    <a:pt x="332115" y="223519"/>
                  </a:lnTo>
                  <a:lnTo>
                    <a:pt x="324165" y="219709"/>
                  </a:lnTo>
                  <a:lnTo>
                    <a:pt x="317396" y="217169"/>
                  </a:lnTo>
                  <a:lnTo>
                    <a:pt x="303870" y="194309"/>
                  </a:lnTo>
                  <a:lnTo>
                    <a:pt x="304277" y="190499"/>
                  </a:lnTo>
                  <a:lnTo>
                    <a:pt x="304670" y="187959"/>
                  </a:lnTo>
                  <a:lnTo>
                    <a:pt x="305864" y="184149"/>
                  </a:lnTo>
                  <a:lnTo>
                    <a:pt x="309446" y="176529"/>
                  </a:lnTo>
                  <a:lnTo>
                    <a:pt x="312227" y="168909"/>
                  </a:lnTo>
                  <a:lnTo>
                    <a:pt x="314614" y="160019"/>
                  </a:lnTo>
                  <a:lnTo>
                    <a:pt x="316202" y="151129"/>
                  </a:lnTo>
                  <a:close/>
                </a:path>
                <a:path w="504825" h="344170">
                  <a:moveTo>
                    <a:pt x="153096" y="153669"/>
                  </a:moveTo>
                  <a:lnTo>
                    <a:pt x="61999" y="153669"/>
                  </a:lnTo>
                  <a:lnTo>
                    <a:pt x="63980" y="161289"/>
                  </a:lnTo>
                  <a:lnTo>
                    <a:pt x="65580" y="167639"/>
                  </a:lnTo>
                  <a:lnTo>
                    <a:pt x="67561" y="173989"/>
                  </a:lnTo>
                  <a:lnTo>
                    <a:pt x="70749" y="180339"/>
                  </a:lnTo>
                  <a:lnTo>
                    <a:pt x="71549" y="182879"/>
                  </a:lnTo>
                  <a:lnTo>
                    <a:pt x="72337" y="187959"/>
                  </a:lnTo>
                  <a:lnTo>
                    <a:pt x="71943" y="191769"/>
                  </a:lnTo>
                  <a:lnTo>
                    <a:pt x="71549" y="194309"/>
                  </a:lnTo>
                  <a:lnTo>
                    <a:pt x="50061" y="210819"/>
                  </a:lnTo>
                  <a:lnTo>
                    <a:pt x="36535" y="217169"/>
                  </a:lnTo>
                  <a:lnTo>
                    <a:pt x="23810" y="223519"/>
                  </a:lnTo>
                  <a:lnTo>
                    <a:pt x="19035" y="226059"/>
                  </a:lnTo>
                  <a:lnTo>
                    <a:pt x="11872" y="231139"/>
                  </a:lnTo>
                  <a:lnTo>
                    <a:pt x="9484" y="233679"/>
                  </a:lnTo>
                  <a:lnTo>
                    <a:pt x="7897" y="234949"/>
                  </a:lnTo>
                  <a:lnTo>
                    <a:pt x="0" y="271779"/>
                  </a:lnTo>
                  <a:lnTo>
                    <a:pt x="328" y="278129"/>
                  </a:lnTo>
                  <a:lnTo>
                    <a:pt x="734" y="281939"/>
                  </a:lnTo>
                  <a:lnTo>
                    <a:pt x="3122" y="289559"/>
                  </a:lnTo>
                  <a:lnTo>
                    <a:pt x="5103" y="292099"/>
                  </a:lnTo>
                  <a:lnTo>
                    <a:pt x="7897" y="295909"/>
                  </a:lnTo>
                  <a:lnTo>
                    <a:pt x="39723" y="304799"/>
                  </a:lnTo>
                  <a:lnTo>
                    <a:pt x="49667" y="304799"/>
                  </a:lnTo>
                  <a:lnTo>
                    <a:pt x="60805" y="306069"/>
                  </a:lnTo>
                  <a:lnTo>
                    <a:pt x="74330" y="306069"/>
                  </a:lnTo>
                  <a:lnTo>
                    <a:pt x="89837" y="307339"/>
                  </a:lnTo>
                  <a:lnTo>
                    <a:pt x="111326" y="307339"/>
                  </a:lnTo>
                  <a:lnTo>
                    <a:pt x="110988" y="299719"/>
                  </a:lnTo>
                  <a:lnTo>
                    <a:pt x="110932" y="289559"/>
                  </a:lnTo>
                  <a:lnTo>
                    <a:pt x="112126" y="279399"/>
                  </a:lnTo>
                  <a:lnTo>
                    <a:pt x="130426" y="240029"/>
                  </a:lnTo>
                  <a:lnTo>
                    <a:pt x="160652" y="222249"/>
                  </a:lnTo>
                  <a:lnTo>
                    <a:pt x="167815" y="218439"/>
                  </a:lnTo>
                  <a:lnTo>
                    <a:pt x="175372" y="215899"/>
                  </a:lnTo>
                  <a:lnTo>
                    <a:pt x="166228" y="212089"/>
                  </a:lnTo>
                  <a:lnTo>
                    <a:pt x="157871" y="208279"/>
                  </a:lnTo>
                  <a:lnTo>
                    <a:pt x="143545" y="191769"/>
                  </a:lnTo>
                  <a:lnTo>
                    <a:pt x="143545" y="185419"/>
                  </a:lnTo>
                  <a:lnTo>
                    <a:pt x="143952" y="182879"/>
                  </a:lnTo>
                  <a:lnTo>
                    <a:pt x="144739" y="180339"/>
                  </a:lnTo>
                  <a:lnTo>
                    <a:pt x="147533" y="173989"/>
                  </a:lnTo>
                  <a:lnTo>
                    <a:pt x="149921" y="167639"/>
                  </a:lnTo>
                  <a:lnTo>
                    <a:pt x="153096" y="153669"/>
                  </a:lnTo>
                  <a:close/>
                </a:path>
                <a:path w="504825" h="344170">
                  <a:moveTo>
                    <a:pt x="418056" y="53339"/>
                  </a:moveTo>
                  <a:lnTo>
                    <a:pt x="406905" y="53339"/>
                  </a:lnTo>
                  <a:lnTo>
                    <a:pt x="401343" y="54609"/>
                  </a:lnTo>
                  <a:lnTo>
                    <a:pt x="371498" y="72389"/>
                  </a:lnTo>
                  <a:lnTo>
                    <a:pt x="367929" y="76199"/>
                  </a:lnTo>
                  <a:lnTo>
                    <a:pt x="365541" y="81279"/>
                  </a:lnTo>
                  <a:lnTo>
                    <a:pt x="362747" y="85089"/>
                  </a:lnTo>
                  <a:lnTo>
                    <a:pt x="358772" y="95249"/>
                  </a:lnTo>
                  <a:lnTo>
                    <a:pt x="355585" y="105409"/>
                  </a:lnTo>
                  <a:lnTo>
                    <a:pt x="354404" y="114299"/>
                  </a:lnTo>
                  <a:lnTo>
                    <a:pt x="352803" y="124459"/>
                  </a:lnTo>
                  <a:lnTo>
                    <a:pt x="330921" y="161289"/>
                  </a:lnTo>
                  <a:lnTo>
                    <a:pt x="326146" y="161289"/>
                  </a:lnTo>
                  <a:lnTo>
                    <a:pt x="326552" y="163829"/>
                  </a:lnTo>
                  <a:lnTo>
                    <a:pt x="326946" y="165099"/>
                  </a:lnTo>
                  <a:lnTo>
                    <a:pt x="328140" y="167639"/>
                  </a:lnTo>
                  <a:lnTo>
                    <a:pt x="329334" y="168909"/>
                  </a:lnTo>
                  <a:lnTo>
                    <a:pt x="330921" y="171449"/>
                  </a:lnTo>
                  <a:lnTo>
                    <a:pt x="332521" y="172719"/>
                  </a:lnTo>
                  <a:lnTo>
                    <a:pt x="338084" y="177799"/>
                  </a:lnTo>
                  <a:lnTo>
                    <a:pt x="340865" y="179069"/>
                  </a:lnTo>
                  <a:lnTo>
                    <a:pt x="344853" y="180339"/>
                  </a:lnTo>
                  <a:lnTo>
                    <a:pt x="349222" y="182879"/>
                  </a:lnTo>
                  <a:lnTo>
                    <a:pt x="353603" y="184149"/>
                  </a:lnTo>
                  <a:lnTo>
                    <a:pt x="358772" y="185419"/>
                  </a:lnTo>
                  <a:lnTo>
                    <a:pt x="364741" y="186689"/>
                  </a:lnTo>
                  <a:lnTo>
                    <a:pt x="371104" y="187959"/>
                  </a:lnTo>
                  <a:lnTo>
                    <a:pt x="377873" y="189229"/>
                  </a:lnTo>
                  <a:lnTo>
                    <a:pt x="380261" y="194309"/>
                  </a:lnTo>
                  <a:lnTo>
                    <a:pt x="381048" y="196849"/>
                  </a:lnTo>
                  <a:lnTo>
                    <a:pt x="381455" y="199389"/>
                  </a:lnTo>
                  <a:lnTo>
                    <a:pt x="381455" y="203199"/>
                  </a:lnTo>
                  <a:lnTo>
                    <a:pt x="381048" y="205739"/>
                  </a:lnTo>
                  <a:lnTo>
                    <a:pt x="380261" y="208279"/>
                  </a:lnTo>
                  <a:lnTo>
                    <a:pt x="377873" y="213359"/>
                  </a:lnTo>
                  <a:lnTo>
                    <a:pt x="375079" y="214629"/>
                  </a:lnTo>
                  <a:lnTo>
                    <a:pt x="371104" y="217169"/>
                  </a:lnTo>
                  <a:lnTo>
                    <a:pt x="365135" y="219709"/>
                  </a:lnTo>
                  <a:lnTo>
                    <a:pt x="358379" y="222249"/>
                  </a:lnTo>
                  <a:lnTo>
                    <a:pt x="364741" y="226059"/>
                  </a:lnTo>
                  <a:lnTo>
                    <a:pt x="392986" y="246379"/>
                  </a:lnTo>
                  <a:lnTo>
                    <a:pt x="394574" y="247649"/>
                  </a:lnTo>
                  <a:lnTo>
                    <a:pt x="404924" y="285749"/>
                  </a:lnTo>
                  <a:lnTo>
                    <a:pt x="405712" y="303529"/>
                  </a:lnTo>
                  <a:lnTo>
                    <a:pt x="440725" y="303529"/>
                  </a:lnTo>
                  <a:lnTo>
                    <a:pt x="452663" y="302259"/>
                  </a:lnTo>
                  <a:lnTo>
                    <a:pt x="462214" y="302259"/>
                  </a:lnTo>
                  <a:lnTo>
                    <a:pt x="470964" y="300989"/>
                  </a:lnTo>
                  <a:lnTo>
                    <a:pt x="477327" y="299719"/>
                  </a:lnTo>
                  <a:lnTo>
                    <a:pt x="483296" y="299719"/>
                  </a:lnTo>
                  <a:lnTo>
                    <a:pt x="488071" y="298449"/>
                  </a:lnTo>
                  <a:lnTo>
                    <a:pt x="504378" y="275589"/>
                  </a:lnTo>
                  <a:lnTo>
                    <a:pt x="504378" y="270509"/>
                  </a:lnTo>
                  <a:lnTo>
                    <a:pt x="492046" y="236219"/>
                  </a:lnTo>
                  <a:lnTo>
                    <a:pt x="488465" y="232409"/>
                  </a:lnTo>
                  <a:lnTo>
                    <a:pt x="484883" y="231139"/>
                  </a:lnTo>
                  <a:lnTo>
                    <a:pt x="473745" y="226059"/>
                  </a:lnTo>
                  <a:lnTo>
                    <a:pt x="461807" y="220979"/>
                  </a:lnTo>
                  <a:lnTo>
                    <a:pt x="456639" y="218439"/>
                  </a:lnTo>
                  <a:lnTo>
                    <a:pt x="448688" y="214629"/>
                  </a:lnTo>
                  <a:lnTo>
                    <a:pt x="446694" y="213359"/>
                  </a:lnTo>
                  <a:lnTo>
                    <a:pt x="445501" y="210819"/>
                  </a:lnTo>
                  <a:lnTo>
                    <a:pt x="443913" y="208279"/>
                  </a:lnTo>
                  <a:lnTo>
                    <a:pt x="443113" y="203199"/>
                  </a:lnTo>
                  <a:lnTo>
                    <a:pt x="443113" y="199389"/>
                  </a:lnTo>
                  <a:lnTo>
                    <a:pt x="443507" y="196849"/>
                  </a:lnTo>
                  <a:lnTo>
                    <a:pt x="444307" y="194309"/>
                  </a:lnTo>
                  <a:lnTo>
                    <a:pt x="445501" y="191769"/>
                  </a:lnTo>
                  <a:lnTo>
                    <a:pt x="446301" y="189229"/>
                  </a:lnTo>
                  <a:lnTo>
                    <a:pt x="478127" y="180339"/>
                  </a:lnTo>
                  <a:lnTo>
                    <a:pt x="481696" y="179069"/>
                  </a:lnTo>
                  <a:lnTo>
                    <a:pt x="484883" y="177799"/>
                  </a:lnTo>
                  <a:lnTo>
                    <a:pt x="487665" y="175259"/>
                  </a:lnTo>
                  <a:lnTo>
                    <a:pt x="489659" y="173989"/>
                  </a:lnTo>
                  <a:lnTo>
                    <a:pt x="493240" y="170179"/>
                  </a:lnTo>
                  <a:lnTo>
                    <a:pt x="496021" y="165099"/>
                  </a:lnTo>
                  <a:lnTo>
                    <a:pt x="496021" y="163829"/>
                  </a:lnTo>
                  <a:lnTo>
                    <a:pt x="488071" y="160019"/>
                  </a:lnTo>
                  <a:lnTo>
                    <a:pt x="484883" y="157479"/>
                  </a:lnTo>
                  <a:lnTo>
                    <a:pt x="481696" y="153669"/>
                  </a:lnTo>
                  <a:lnTo>
                    <a:pt x="479321" y="151129"/>
                  </a:lnTo>
                  <a:lnTo>
                    <a:pt x="475333" y="144779"/>
                  </a:lnTo>
                  <a:lnTo>
                    <a:pt x="471752" y="133349"/>
                  </a:lnTo>
                  <a:lnTo>
                    <a:pt x="470164" y="124459"/>
                  </a:lnTo>
                  <a:lnTo>
                    <a:pt x="469364" y="114299"/>
                  </a:lnTo>
                  <a:lnTo>
                    <a:pt x="468577" y="105409"/>
                  </a:lnTo>
                  <a:lnTo>
                    <a:pt x="460614" y="81279"/>
                  </a:lnTo>
                  <a:lnTo>
                    <a:pt x="457832" y="76199"/>
                  </a:lnTo>
                  <a:lnTo>
                    <a:pt x="423619" y="54609"/>
                  </a:lnTo>
                  <a:lnTo>
                    <a:pt x="418056" y="53339"/>
                  </a:lnTo>
                  <a:close/>
                </a:path>
                <a:path w="504825" h="344170">
                  <a:moveTo>
                    <a:pt x="169403" y="120649"/>
                  </a:moveTo>
                  <a:lnTo>
                    <a:pt x="45679" y="120649"/>
                  </a:lnTo>
                  <a:lnTo>
                    <a:pt x="45679" y="124459"/>
                  </a:lnTo>
                  <a:lnTo>
                    <a:pt x="46086" y="128269"/>
                  </a:lnTo>
                  <a:lnTo>
                    <a:pt x="47279" y="132079"/>
                  </a:lnTo>
                  <a:lnTo>
                    <a:pt x="48067" y="135889"/>
                  </a:lnTo>
                  <a:lnTo>
                    <a:pt x="50061" y="139699"/>
                  </a:lnTo>
                  <a:lnTo>
                    <a:pt x="51255" y="143509"/>
                  </a:lnTo>
                  <a:lnTo>
                    <a:pt x="51648" y="146049"/>
                  </a:lnTo>
                  <a:lnTo>
                    <a:pt x="52842" y="149859"/>
                  </a:lnTo>
                  <a:lnTo>
                    <a:pt x="54442" y="152399"/>
                  </a:lnTo>
                  <a:lnTo>
                    <a:pt x="55636" y="153669"/>
                  </a:lnTo>
                  <a:lnTo>
                    <a:pt x="159459" y="153669"/>
                  </a:lnTo>
                  <a:lnTo>
                    <a:pt x="160652" y="152399"/>
                  </a:lnTo>
                  <a:lnTo>
                    <a:pt x="163840" y="147319"/>
                  </a:lnTo>
                  <a:lnTo>
                    <a:pt x="163840" y="146049"/>
                  </a:lnTo>
                  <a:lnTo>
                    <a:pt x="167015" y="135889"/>
                  </a:lnTo>
                  <a:lnTo>
                    <a:pt x="167815" y="132079"/>
                  </a:lnTo>
                  <a:lnTo>
                    <a:pt x="169009" y="128269"/>
                  </a:lnTo>
                  <a:lnTo>
                    <a:pt x="169403" y="124459"/>
                  </a:lnTo>
                  <a:lnTo>
                    <a:pt x="169403" y="120649"/>
                  </a:lnTo>
                  <a:close/>
                </a:path>
                <a:path w="504825" h="344170">
                  <a:moveTo>
                    <a:pt x="331721" y="101599"/>
                  </a:moveTo>
                  <a:lnTo>
                    <a:pt x="185722" y="101599"/>
                  </a:lnTo>
                  <a:lnTo>
                    <a:pt x="184122" y="102869"/>
                  </a:lnTo>
                  <a:lnTo>
                    <a:pt x="182928" y="102869"/>
                  </a:lnTo>
                  <a:lnTo>
                    <a:pt x="182141" y="104139"/>
                  </a:lnTo>
                  <a:lnTo>
                    <a:pt x="181341" y="106679"/>
                  </a:lnTo>
                  <a:lnTo>
                    <a:pt x="180553" y="107949"/>
                  </a:lnTo>
                  <a:lnTo>
                    <a:pt x="180147" y="109219"/>
                  </a:lnTo>
                  <a:lnTo>
                    <a:pt x="180147" y="114299"/>
                  </a:lnTo>
                  <a:lnTo>
                    <a:pt x="181747" y="120649"/>
                  </a:lnTo>
                  <a:lnTo>
                    <a:pt x="182534" y="123189"/>
                  </a:lnTo>
                  <a:lnTo>
                    <a:pt x="183335" y="126999"/>
                  </a:lnTo>
                  <a:lnTo>
                    <a:pt x="185316" y="132079"/>
                  </a:lnTo>
                  <a:lnTo>
                    <a:pt x="186916" y="138429"/>
                  </a:lnTo>
                  <a:lnTo>
                    <a:pt x="187703" y="139699"/>
                  </a:lnTo>
                  <a:lnTo>
                    <a:pt x="189304" y="144779"/>
                  </a:lnTo>
                  <a:lnTo>
                    <a:pt x="190091" y="146049"/>
                  </a:lnTo>
                  <a:lnTo>
                    <a:pt x="191285" y="147319"/>
                  </a:lnTo>
                  <a:lnTo>
                    <a:pt x="192885" y="149859"/>
                  </a:lnTo>
                  <a:lnTo>
                    <a:pt x="194866" y="151129"/>
                  </a:lnTo>
                  <a:lnTo>
                    <a:pt x="322971" y="151129"/>
                  </a:lnTo>
                  <a:lnTo>
                    <a:pt x="324559" y="149859"/>
                  </a:lnTo>
                  <a:lnTo>
                    <a:pt x="326146" y="147319"/>
                  </a:lnTo>
                  <a:lnTo>
                    <a:pt x="328534" y="144779"/>
                  </a:lnTo>
                  <a:lnTo>
                    <a:pt x="330528" y="138429"/>
                  </a:lnTo>
                  <a:lnTo>
                    <a:pt x="332115" y="132079"/>
                  </a:lnTo>
                  <a:lnTo>
                    <a:pt x="333715" y="126999"/>
                  </a:lnTo>
                  <a:lnTo>
                    <a:pt x="335303" y="123189"/>
                  </a:lnTo>
                  <a:lnTo>
                    <a:pt x="336103" y="120649"/>
                  </a:lnTo>
                  <a:lnTo>
                    <a:pt x="337690" y="114299"/>
                  </a:lnTo>
                  <a:lnTo>
                    <a:pt x="337297" y="109219"/>
                  </a:lnTo>
                  <a:lnTo>
                    <a:pt x="335696" y="104139"/>
                  </a:lnTo>
                  <a:lnTo>
                    <a:pt x="334109" y="102869"/>
                  </a:lnTo>
                  <a:lnTo>
                    <a:pt x="331721" y="101599"/>
                  </a:lnTo>
                  <a:close/>
                </a:path>
                <a:path w="504825" h="344170">
                  <a:moveTo>
                    <a:pt x="167815" y="116839"/>
                  </a:moveTo>
                  <a:lnTo>
                    <a:pt x="47279" y="116839"/>
                  </a:lnTo>
                  <a:lnTo>
                    <a:pt x="46479" y="118109"/>
                  </a:lnTo>
                  <a:lnTo>
                    <a:pt x="46086" y="120649"/>
                  </a:lnTo>
                  <a:lnTo>
                    <a:pt x="169009" y="120649"/>
                  </a:lnTo>
                  <a:lnTo>
                    <a:pt x="168615" y="118109"/>
                  </a:lnTo>
                  <a:lnTo>
                    <a:pt x="167815" y="116839"/>
                  </a:lnTo>
                  <a:close/>
                </a:path>
                <a:path w="504825" h="344170">
                  <a:moveTo>
                    <a:pt x="54442" y="115569"/>
                  </a:moveTo>
                  <a:lnTo>
                    <a:pt x="50061" y="115569"/>
                  </a:lnTo>
                  <a:lnTo>
                    <a:pt x="48067" y="116839"/>
                  </a:lnTo>
                  <a:lnTo>
                    <a:pt x="55636" y="116839"/>
                  </a:lnTo>
                  <a:lnTo>
                    <a:pt x="54442" y="115569"/>
                  </a:lnTo>
                  <a:close/>
                </a:path>
                <a:path w="504825" h="344170">
                  <a:moveTo>
                    <a:pt x="118095" y="38099"/>
                  </a:moveTo>
                  <a:lnTo>
                    <a:pt x="97000" y="38099"/>
                  </a:lnTo>
                  <a:lnTo>
                    <a:pt x="92225" y="39369"/>
                  </a:lnTo>
                  <a:lnTo>
                    <a:pt x="87450" y="41909"/>
                  </a:lnTo>
                  <a:lnTo>
                    <a:pt x="82687" y="43179"/>
                  </a:lnTo>
                  <a:lnTo>
                    <a:pt x="78699" y="46989"/>
                  </a:lnTo>
                  <a:lnTo>
                    <a:pt x="74724" y="49529"/>
                  </a:lnTo>
                  <a:lnTo>
                    <a:pt x="71143" y="53339"/>
                  </a:lnTo>
                  <a:lnTo>
                    <a:pt x="67561" y="55879"/>
                  </a:lnTo>
                  <a:lnTo>
                    <a:pt x="64780" y="60959"/>
                  </a:lnTo>
                  <a:lnTo>
                    <a:pt x="61999" y="64769"/>
                  </a:lnTo>
                  <a:lnTo>
                    <a:pt x="55715" y="90169"/>
                  </a:lnTo>
                  <a:lnTo>
                    <a:pt x="56030" y="95249"/>
                  </a:lnTo>
                  <a:lnTo>
                    <a:pt x="56817" y="101599"/>
                  </a:lnTo>
                  <a:lnTo>
                    <a:pt x="57224" y="107949"/>
                  </a:lnTo>
                  <a:lnTo>
                    <a:pt x="58417" y="114299"/>
                  </a:lnTo>
                  <a:lnTo>
                    <a:pt x="58417" y="115569"/>
                  </a:lnTo>
                  <a:lnTo>
                    <a:pt x="57224" y="116839"/>
                  </a:lnTo>
                  <a:lnTo>
                    <a:pt x="158265" y="116839"/>
                  </a:lnTo>
                  <a:lnTo>
                    <a:pt x="157871" y="115569"/>
                  </a:lnTo>
                  <a:lnTo>
                    <a:pt x="157071" y="114299"/>
                  </a:lnTo>
                  <a:lnTo>
                    <a:pt x="158265" y="107949"/>
                  </a:lnTo>
                  <a:lnTo>
                    <a:pt x="158671" y="101599"/>
                  </a:lnTo>
                  <a:lnTo>
                    <a:pt x="159459" y="95249"/>
                  </a:lnTo>
                  <a:lnTo>
                    <a:pt x="159459" y="88899"/>
                  </a:lnTo>
                  <a:lnTo>
                    <a:pt x="144346" y="53339"/>
                  </a:lnTo>
                  <a:lnTo>
                    <a:pt x="140370" y="49529"/>
                  </a:lnTo>
                  <a:lnTo>
                    <a:pt x="136789" y="46989"/>
                  </a:lnTo>
                  <a:lnTo>
                    <a:pt x="132408" y="43179"/>
                  </a:lnTo>
                  <a:lnTo>
                    <a:pt x="128039" y="41909"/>
                  </a:lnTo>
                  <a:lnTo>
                    <a:pt x="123264" y="39369"/>
                  </a:lnTo>
                  <a:lnTo>
                    <a:pt x="118095" y="38099"/>
                  </a:lnTo>
                  <a:close/>
                </a:path>
                <a:path w="504825" h="344170">
                  <a:moveTo>
                    <a:pt x="165428" y="115569"/>
                  </a:moveTo>
                  <a:lnTo>
                    <a:pt x="160652" y="115569"/>
                  </a:lnTo>
                  <a:lnTo>
                    <a:pt x="159459" y="116839"/>
                  </a:lnTo>
                  <a:lnTo>
                    <a:pt x="167421" y="116839"/>
                  </a:lnTo>
                  <a:lnTo>
                    <a:pt x="165428" y="115569"/>
                  </a:lnTo>
                  <a:close/>
                </a:path>
                <a:path w="504825" h="344170">
                  <a:moveTo>
                    <a:pt x="266075" y="0"/>
                  </a:moveTo>
                  <a:lnTo>
                    <a:pt x="251762" y="0"/>
                  </a:lnTo>
                  <a:lnTo>
                    <a:pt x="244599" y="1269"/>
                  </a:lnTo>
                  <a:lnTo>
                    <a:pt x="237830" y="2539"/>
                  </a:lnTo>
                  <a:lnTo>
                    <a:pt x="231468" y="5079"/>
                  </a:lnTo>
                  <a:lnTo>
                    <a:pt x="225105" y="8889"/>
                  </a:lnTo>
                  <a:lnTo>
                    <a:pt x="219136" y="11429"/>
                  </a:lnTo>
                  <a:lnTo>
                    <a:pt x="214361" y="16509"/>
                  </a:lnTo>
                  <a:lnTo>
                    <a:pt x="209192" y="20319"/>
                  </a:lnTo>
                  <a:lnTo>
                    <a:pt x="204417" y="25399"/>
                  </a:lnTo>
                  <a:lnTo>
                    <a:pt x="188897" y="62229"/>
                  </a:lnTo>
                  <a:lnTo>
                    <a:pt x="188503" y="69849"/>
                  </a:lnTo>
                  <a:lnTo>
                    <a:pt x="188897" y="77469"/>
                  </a:lnTo>
                  <a:lnTo>
                    <a:pt x="189697" y="86359"/>
                  </a:lnTo>
                  <a:lnTo>
                    <a:pt x="190091" y="88899"/>
                  </a:lnTo>
                  <a:lnTo>
                    <a:pt x="190497" y="93979"/>
                  </a:lnTo>
                  <a:lnTo>
                    <a:pt x="190497" y="101599"/>
                  </a:lnTo>
                  <a:lnTo>
                    <a:pt x="326946" y="101599"/>
                  </a:lnTo>
                  <a:lnTo>
                    <a:pt x="326946" y="93979"/>
                  </a:lnTo>
                  <a:lnTo>
                    <a:pt x="328140" y="85089"/>
                  </a:lnTo>
                  <a:lnTo>
                    <a:pt x="328940" y="77469"/>
                  </a:lnTo>
                  <a:lnTo>
                    <a:pt x="329203" y="72389"/>
                  </a:lnTo>
                  <a:lnTo>
                    <a:pt x="329268" y="68579"/>
                  </a:lnTo>
                  <a:lnTo>
                    <a:pt x="328940" y="62229"/>
                  </a:lnTo>
                  <a:lnTo>
                    <a:pt x="313027" y="25399"/>
                  </a:lnTo>
                  <a:lnTo>
                    <a:pt x="303477" y="16509"/>
                  </a:lnTo>
                  <a:lnTo>
                    <a:pt x="297901" y="11429"/>
                  </a:lnTo>
                  <a:lnTo>
                    <a:pt x="292339" y="8889"/>
                  </a:lnTo>
                  <a:lnTo>
                    <a:pt x="286370" y="5079"/>
                  </a:lnTo>
                  <a:lnTo>
                    <a:pt x="280007" y="2539"/>
                  </a:lnTo>
                  <a:lnTo>
                    <a:pt x="273238" y="1269"/>
                  </a:lnTo>
                  <a:lnTo>
                    <a:pt x="266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38886" y="4879064"/>
            <a:ext cx="276860" cy="15697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intending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20" b="1">
                <a:latin typeface="Arial"/>
                <a:cs typeface="Arial"/>
              </a:rPr>
              <a:t>to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10" b="1">
                <a:latin typeface="Arial"/>
                <a:cs typeface="Arial"/>
              </a:rPr>
              <a:t>adopt</a:t>
            </a:r>
            <a:endParaRPr sz="9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online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05002" y="4602226"/>
            <a:ext cx="142240" cy="3513454"/>
            <a:chOff x="905002" y="4602226"/>
            <a:chExt cx="142240" cy="3513454"/>
          </a:xfrm>
        </p:grpSpPr>
        <p:sp>
          <p:nvSpPr>
            <p:cNvPr id="64" name="object 64"/>
            <p:cNvSpPr/>
            <p:nvPr/>
          </p:nvSpPr>
          <p:spPr>
            <a:xfrm>
              <a:off x="914400" y="4608576"/>
              <a:ext cx="127000" cy="2284730"/>
            </a:xfrm>
            <a:custGeom>
              <a:avLst/>
              <a:gdLst/>
              <a:ahLst/>
              <a:cxnLst/>
              <a:rect l="l" t="t" r="r" b="b"/>
              <a:pathLst>
                <a:path w="127000" h="2284729">
                  <a:moveTo>
                    <a:pt x="126491" y="0"/>
                  </a:moveTo>
                  <a:lnTo>
                    <a:pt x="77254" y="0"/>
                  </a:lnTo>
                  <a:lnTo>
                    <a:pt x="37047" y="0"/>
                  </a:lnTo>
                  <a:lnTo>
                    <a:pt x="9939" y="0"/>
                  </a:lnTo>
                  <a:lnTo>
                    <a:pt x="0" y="0"/>
                  </a:lnTo>
                  <a:lnTo>
                    <a:pt x="0" y="2284476"/>
                  </a:lnTo>
                  <a:lnTo>
                    <a:pt x="9939" y="2284476"/>
                  </a:lnTo>
                  <a:lnTo>
                    <a:pt x="37047" y="2284476"/>
                  </a:lnTo>
                  <a:lnTo>
                    <a:pt x="77254" y="2284476"/>
                  </a:lnTo>
                  <a:lnTo>
                    <a:pt x="126491" y="2284476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11352" y="7103364"/>
              <a:ext cx="120650" cy="1005840"/>
            </a:xfrm>
            <a:custGeom>
              <a:avLst/>
              <a:gdLst/>
              <a:ahLst/>
              <a:cxnLst/>
              <a:rect l="l" t="t" r="r" b="b"/>
              <a:pathLst>
                <a:path w="120650" h="1005840">
                  <a:moveTo>
                    <a:pt x="120396" y="0"/>
                  </a:moveTo>
                  <a:lnTo>
                    <a:pt x="73530" y="0"/>
                  </a:lnTo>
                  <a:lnTo>
                    <a:pt x="35261" y="0"/>
                  </a:lnTo>
                  <a:lnTo>
                    <a:pt x="9460" y="0"/>
                  </a:lnTo>
                  <a:lnTo>
                    <a:pt x="0" y="0"/>
                  </a:lnTo>
                  <a:lnTo>
                    <a:pt x="0" y="1005840"/>
                  </a:lnTo>
                  <a:lnTo>
                    <a:pt x="9460" y="1005840"/>
                  </a:lnTo>
                  <a:lnTo>
                    <a:pt x="35261" y="1005840"/>
                  </a:lnTo>
                  <a:lnTo>
                    <a:pt x="73530" y="1005840"/>
                  </a:lnTo>
                  <a:lnTo>
                    <a:pt x="120396" y="1005840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645726" y="7181991"/>
            <a:ext cx="139700" cy="889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30"/>
              </a:lnSpc>
            </a:pPr>
            <a:r>
              <a:rPr dirty="0" sz="900" spc="-5" b="1">
                <a:latin typeface="Arial"/>
                <a:cs typeface="Arial"/>
              </a:rPr>
              <a:t>Online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students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689091" y="6691884"/>
            <a:ext cx="1477010" cy="1798320"/>
          </a:xfrm>
          <a:prstGeom prst="rect">
            <a:avLst/>
          </a:prstGeom>
          <a:solidFill>
            <a:srgbClr val="DADADA"/>
          </a:solidFill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 marL="92075" marR="112395">
              <a:lnSpc>
                <a:spcPct val="100000"/>
              </a:lnSpc>
            </a:pPr>
            <a:r>
              <a:rPr dirty="0" sz="900">
                <a:latin typeface="Microsoft Sans Serif"/>
                <a:cs typeface="Microsoft Sans Serif"/>
              </a:rPr>
              <a:t>Customer </a:t>
            </a:r>
            <a:r>
              <a:rPr dirty="0" sz="900" spc="-5">
                <a:latin typeface="Microsoft Sans Serif"/>
                <a:cs typeface="Microsoft Sans Serif"/>
              </a:rPr>
              <a:t>experience in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category is driven by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quality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variety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 offered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platforms. </a:t>
            </a:r>
            <a:r>
              <a:rPr dirty="0" sz="900">
                <a:latin typeface="Microsoft Sans Serif"/>
                <a:cs typeface="Microsoft Sans Serif"/>
              </a:rPr>
              <a:t>In </a:t>
            </a:r>
            <a:r>
              <a:rPr dirty="0" sz="900" spc="10">
                <a:latin typeface="Microsoft Sans Serif"/>
                <a:cs typeface="Microsoft Sans Serif"/>
              </a:rPr>
              <a:t>some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cases,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require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video </a:t>
            </a:r>
            <a:r>
              <a:rPr dirty="0" sz="900" spc="-15">
                <a:latin typeface="Microsoft Sans Serif"/>
                <a:cs typeface="Microsoft Sans Serif"/>
              </a:rPr>
              <a:t>based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detailed </a:t>
            </a:r>
            <a:r>
              <a:rPr dirty="0" sz="900" spc="-10">
                <a:latin typeface="Microsoft Sans Serif"/>
                <a:cs typeface="Microsoft Sans Serif"/>
              </a:rPr>
              <a:t>explanations,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while </a:t>
            </a:r>
            <a:r>
              <a:rPr dirty="0" sz="900" spc="5">
                <a:latin typeface="Microsoft Sans Serif"/>
                <a:cs typeface="Microsoft Sans Serif"/>
              </a:rPr>
              <a:t>others </a:t>
            </a:r>
            <a:r>
              <a:rPr dirty="0" sz="900" spc="-5">
                <a:latin typeface="Microsoft Sans Serif"/>
                <a:cs typeface="Microsoft Sans Serif"/>
              </a:rPr>
              <a:t>demand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concise </a:t>
            </a:r>
            <a:r>
              <a:rPr dirty="0" sz="900" spc="10">
                <a:latin typeface="Microsoft Sans Serif"/>
                <a:cs typeface="Microsoft Sans Serif"/>
              </a:rPr>
              <a:t>format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20">
                <a:latin typeface="Microsoft Sans Serif"/>
                <a:cs typeface="Microsoft Sans Serif"/>
              </a:rPr>
              <a:t>ease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revision.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686044" y="1872996"/>
            <a:ext cx="1475740" cy="4665345"/>
          </a:xfrm>
          <a:prstGeom prst="rect">
            <a:avLst/>
          </a:prstGeom>
          <a:solidFill>
            <a:srgbClr val="DADAD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0">
              <a:latin typeface="Times New Roman"/>
              <a:cs typeface="Times New Roman"/>
            </a:endParaRPr>
          </a:p>
          <a:p>
            <a:pPr marL="90805" marR="102235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latin typeface="Microsoft Sans Serif"/>
                <a:cs typeface="Microsoft Sans Serif"/>
              </a:rPr>
              <a:t>Familiarity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lack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5">
                <a:latin typeface="Microsoft Sans Serif"/>
                <a:cs typeface="Microsoft Sans Serif"/>
              </a:rPr>
              <a:t>requirement </a:t>
            </a:r>
            <a:r>
              <a:rPr dirty="0" sz="900" spc="-25">
                <a:latin typeface="Microsoft Sans Serif"/>
                <a:cs typeface="Microsoft Sans Serif"/>
              </a:rPr>
              <a:t>are </a:t>
            </a:r>
            <a:r>
              <a:rPr dirty="0" sz="900" spc="-5">
                <a:latin typeface="Microsoft Sans Serif"/>
                <a:cs typeface="Microsoft Sans Serif"/>
              </a:rPr>
              <a:t>key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barriers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adoption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0">
                <a:latin typeface="Microsoft Sans Serif"/>
                <a:cs typeface="Microsoft Sans Serif"/>
              </a:rPr>
              <a:t>channel. Focused </a:t>
            </a:r>
            <a:r>
              <a:rPr dirty="0" sz="900" spc="-5">
                <a:latin typeface="Microsoft Sans Serif"/>
                <a:cs typeface="Microsoft Sans Serif"/>
              </a:rPr>
              <a:t> group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discussions</a:t>
            </a:r>
            <a:r>
              <a:rPr dirty="0" baseline="27777" sz="900" spc="-7">
                <a:latin typeface="Microsoft Sans Serif"/>
                <a:cs typeface="Microsoft Sans Serif"/>
              </a:rPr>
              <a:t>[37]</a:t>
            </a:r>
            <a:r>
              <a:rPr dirty="0" baseline="27777" sz="900" spc="97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also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suggested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lack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awareness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challenge. </a:t>
            </a:r>
            <a:r>
              <a:rPr dirty="0" sz="900">
                <a:latin typeface="Microsoft Sans Serif"/>
                <a:cs typeface="Microsoft Sans Serif"/>
              </a:rPr>
              <a:t>Awareness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be </a:t>
            </a:r>
            <a:r>
              <a:rPr dirty="0" sz="900" spc="-10">
                <a:latin typeface="Microsoft Sans Serif"/>
                <a:cs typeface="Microsoft Sans Serif"/>
              </a:rPr>
              <a:t>increased,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focusing </a:t>
            </a:r>
            <a:r>
              <a:rPr dirty="0" sz="900" spc="-5">
                <a:latin typeface="Microsoft Sans Serif"/>
                <a:cs typeface="Microsoft Sans Serif"/>
              </a:rPr>
              <a:t>on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convenience</a:t>
            </a:r>
            <a:r>
              <a:rPr dirty="0" sz="900" spc="-10">
                <a:latin typeface="Microsoft Sans Serif"/>
                <a:cs typeface="Microsoft Sans Serif"/>
              </a:rPr>
              <a:t> aspect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value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add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47700" y="8371332"/>
            <a:ext cx="6480810" cy="285115"/>
            <a:chOff x="647700" y="8371332"/>
            <a:chExt cx="6480810" cy="285115"/>
          </a:xfrm>
        </p:grpSpPr>
        <p:sp>
          <p:nvSpPr>
            <p:cNvPr id="70" name="object 70"/>
            <p:cNvSpPr/>
            <p:nvPr/>
          </p:nvSpPr>
          <p:spPr>
            <a:xfrm>
              <a:off x="677417" y="8500110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47700" y="8371332"/>
              <a:ext cx="3095625" cy="285115"/>
            </a:xfrm>
            <a:custGeom>
              <a:avLst/>
              <a:gdLst/>
              <a:ahLst/>
              <a:cxnLst/>
              <a:rect l="l" t="t" r="r" b="b"/>
              <a:pathLst>
                <a:path w="3095625" h="285115">
                  <a:moveTo>
                    <a:pt x="3095244" y="0"/>
                  </a:moveTo>
                  <a:lnTo>
                    <a:pt x="0" y="0"/>
                  </a:lnTo>
                  <a:lnTo>
                    <a:pt x="0" y="284988"/>
                  </a:lnTo>
                  <a:lnTo>
                    <a:pt x="3095244" y="284988"/>
                  </a:lnTo>
                  <a:lnTo>
                    <a:pt x="3095244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647700" y="8510016"/>
            <a:ext cx="3095625" cy="14668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53975">
              <a:lnSpc>
                <a:spcPts val="57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outlook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33829" y="8762360"/>
            <a:ext cx="6084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Increased </a:t>
            </a:r>
            <a:r>
              <a:rPr dirty="0" sz="900" b="1">
                <a:latin typeface="Arial"/>
                <a:cs typeface="Arial"/>
              </a:rPr>
              <a:t>demand in domestic </a:t>
            </a:r>
            <a:r>
              <a:rPr dirty="0" sz="900" spc="-5" b="1">
                <a:latin typeface="Arial"/>
                <a:cs typeface="Arial"/>
              </a:rPr>
              <a:t>market </a:t>
            </a:r>
            <a:r>
              <a:rPr dirty="0" sz="900" b="1">
                <a:latin typeface="Arial"/>
                <a:cs typeface="Arial"/>
              </a:rPr>
              <a:t>and </a:t>
            </a:r>
            <a:r>
              <a:rPr dirty="0" sz="900" spc="-5" b="1">
                <a:latin typeface="Arial"/>
                <a:cs typeface="Arial"/>
              </a:rPr>
              <a:t>export opportunities </a:t>
            </a:r>
            <a:r>
              <a:rPr dirty="0" sz="900" b="1">
                <a:latin typeface="Arial"/>
                <a:cs typeface="Arial"/>
              </a:rPr>
              <a:t>in select </a:t>
            </a:r>
            <a:r>
              <a:rPr dirty="0" sz="900" spc="-5" b="1">
                <a:latin typeface="Arial"/>
                <a:cs typeface="Arial"/>
              </a:rPr>
              <a:t>Asian markets </a:t>
            </a:r>
            <a:r>
              <a:rPr dirty="0" sz="900" b="1">
                <a:latin typeface="Arial"/>
                <a:cs typeface="Arial"/>
              </a:rPr>
              <a:t>is expected to </a:t>
            </a:r>
            <a:r>
              <a:rPr dirty="0" sz="900" spc="-5" b="1">
                <a:latin typeface="Arial"/>
                <a:cs typeface="Arial"/>
              </a:rPr>
              <a:t>drive </a:t>
            </a:r>
            <a:r>
              <a:rPr dirty="0" sz="900" b="1">
                <a:latin typeface="Arial"/>
                <a:cs typeface="Arial"/>
              </a:rPr>
              <a:t>the </a:t>
            </a:r>
            <a:r>
              <a:rPr dirty="0" sz="900" spc="-23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future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for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online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primary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and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secondary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supplemental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education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56602" y="9162681"/>
            <a:ext cx="3311525" cy="9144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30">
                <a:latin typeface="Microsoft Sans Serif"/>
                <a:cs typeface="Microsoft Sans Serif"/>
              </a:rPr>
              <a:t>New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age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 </a:t>
            </a:r>
            <a:r>
              <a:rPr dirty="0" sz="900">
                <a:latin typeface="Microsoft Sans Serif"/>
                <a:cs typeface="Microsoft Sans Serif"/>
              </a:rPr>
              <a:t>techniques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significant impact  </a:t>
            </a:r>
            <a:r>
              <a:rPr dirty="0" sz="900" spc="8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Arial MT"/>
                <a:cs typeface="Arial MT"/>
              </a:rPr>
              <a:t>•</a:t>
            </a:r>
            <a:endParaRPr sz="9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spcBef>
                <a:spcPts val="120"/>
              </a:spcBef>
            </a:pP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-5">
                <a:latin typeface="Microsoft Sans Serif"/>
                <a:cs typeface="Microsoft Sans Serif"/>
              </a:rPr>
              <a:t> category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Microsoft Sans Serif"/>
              <a:cs typeface="Microsoft Sans Serif"/>
            </a:endParaRPr>
          </a:p>
          <a:p>
            <a:pPr marL="184785" marR="105410" indent="-172720">
              <a:lnSpc>
                <a:spcPct val="1111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5">
                <a:latin typeface="Microsoft Sans Serif"/>
                <a:cs typeface="Microsoft Sans Serif"/>
              </a:rPr>
              <a:t>Value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added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services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career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counselling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enhanced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progress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tracking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could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further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increase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levels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074934" y="9162681"/>
            <a:ext cx="281241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Players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segment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witnessed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demand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 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overseas;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West </a:t>
            </a:r>
            <a:r>
              <a:rPr dirty="0" sz="900" spc="-20">
                <a:latin typeface="Microsoft Sans Serif"/>
                <a:cs typeface="Microsoft Sans Serif"/>
              </a:rPr>
              <a:t>Asian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countries </a:t>
            </a:r>
            <a:r>
              <a:rPr dirty="0" sz="900" spc="-20">
                <a:latin typeface="Microsoft Sans Serif"/>
                <a:cs typeface="Microsoft Sans Serif"/>
              </a:rPr>
              <a:t>(e.g.-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UAE,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Kuwait)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emerging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attractive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export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opportunity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35530" y="10331352"/>
            <a:ext cx="60502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[37]-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Nielsen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Research,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non-users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N=40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[38],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[39],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[40],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[41],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[42]-Nielsen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N=3608: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respondents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included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students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parents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students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consuming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and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secondary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1"/>
            <a:ext cx="7775575" cy="10907395"/>
            <a:chOff x="-1" y="1"/>
            <a:chExt cx="7775575" cy="10907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7775447" cy="1089390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287511"/>
              <a:ext cx="7775575" cy="2123440"/>
            </a:xfrm>
            <a:custGeom>
              <a:avLst/>
              <a:gdLst/>
              <a:ahLst/>
              <a:cxnLst/>
              <a:rect l="l" t="t" r="r" b="b"/>
              <a:pathLst>
                <a:path w="7775575" h="2123440">
                  <a:moveTo>
                    <a:pt x="7775448" y="0"/>
                  </a:moveTo>
                  <a:lnTo>
                    <a:pt x="0" y="0"/>
                  </a:lnTo>
                  <a:lnTo>
                    <a:pt x="0" y="2122931"/>
                  </a:lnTo>
                  <a:lnTo>
                    <a:pt x="7775448" y="2122931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466" y="8823103"/>
            <a:ext cx="3523615" cy="9582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100" spc="-1605">
                <a:solidFill>
                  <a:srgbClr val="FFFFFF"/>
                </a:solidFill>
              </a:rPr>
              <a:t>T</a:t>
            </a:r>
            <a:r>
              <a:rPr dirty="0" sz="6100" spc="-994">
                <a:solidFill>
                  <a:srgbClr val="FFFFFF"/>
                </a:solidFill>
              </a:rPr>
              <a:t>e</a:t>
            </a:r>
            <a:r>
              <a:rPr dirty="0" sz="6100" spc="-710">
                <a:solidFill>
                  <a:srgbClr val="FFFFFF"/>
                </a:solidFill>
              </a:rPr>
              <a:t>s</a:t>
            </a:r>
            <a:r>
              <a:rPr dirty="0" sz="6100" spc="-1195">
                <a:solidFill>
                  <a:srgbClr val="FFFFFF"/>
                </a:solidFill>
              </a:rPr>
              <a:t>t</a:t>
            </a:r>
            <a:r>
              <a:rPr dirty="0" sz="6100" spc="-805">
                <a:solidFill>
                  <a:srgbClr val="FFFFFF"/>
                </a:solidFill>
              </a:rPr>
              <a:t> </a:t>
            </a:r>
            <a:r>
              <a:rPr dirty="0" sz="6100" spc="-1170">
                <a:solidFill>
                  <a:srgbClr val="FFFFFF"/>
                </a:solidFill>
              </a:rPr>
              <a:t>preparation</a:t>
            </a:r>
            <a:endParaRPr sz="6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22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103822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3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188" y="1445778"/>
            <a:ext cx="62795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There </a:t>
            </a:r>
            <a:r>
              <a:rPr dirty="0" sz="900" spc="-15">
                <a:latin typeface="Microsoft Sans Serif"/>
                <a:cs typeface="Microsoft Sans Serif"/>
              </a:rPr>
              <a:t>are </a:t>
            </a:r>
            <a:r>
              <a:rPr dirty="0" sz="900" spc="50">
                <a:latin typeface="Microsoft Sans Serif"/>
                <a:cs typeface="Microsoft Sans Serif"/>
              </a:rPr>
              <a:t>two </a:t>
            </a:r>
            <a:r>
              <a:rPr dirty="0" sz="900" spc="10">
                <a:latin typeface="Microsoft Sans Serif"/>
                <a:cs typeface="Microsoft Sans Serif"/>
              </a:rPr>
              <a:t>distinct </a:t>
            </a:r>
            <a:r>
              <a:rPr dirty="0" sz="900">
                <a:latin typeface="Microsoft Sans Serif"/>
                <a:cs typeface="Microsoft Sans Serif"/>
              </a:rPr>
              <a:t>kinds </a:t>
            </a:r>
            <a:r>
              <a:rPr dirty="0" sz="900" spc="30">
                <a:latin typeface="Microsoft Sans Serif"/>
                <a:cs typeface="Microsoft Sans Serif"/>
              </a:rPr>
              <a:t>of </a:t>
            </a:r>
            <a:r>
              <a:rPr dirty="0" sz="900" spc="-10">
                <a:latin typeface="Microsoft Sans Serif"/>
                <a:cs typeface="Microsoft Sans Serif"/>
              </a:rPr>
              <a:t>user-bases </a:t>
            </a:r>
            <a:r>
              <a:rPr dirty="0" sz="900" spc="20">
                <a:latin typeface="Microsoft Sans Serif"/>
                <a:cs typeface="Microsoft Sans Serif"/>
              </a:rPr>
              <a:t>for this </a:t>
            </a:r>
            <a:r>
              <a:rPr dirty="0" sz="900">
                <a:latin typeface="Microsoft Sans Serif"/>
                <a:cs typeface="Microsoft Sans Serif"/>
              </a:rPr>
              <a:t>category </a:t>
            </a:r>
            <a:r>
              <a:rPr dirty="0" sz="900" spc="-10">
                <a:latin typeface="Microsoft Sans Serif"/>
                <a:cs typeface="Microsoft Sans Serif"/>
              </a:rPr>
              <a:t>based </a:t>
            </a:r>
            <a:r>
              <a:rPr dirty="0" sz="900" spc="5">
                <a:latin typeface="Microsoft Sans Serif"/>
                <a:cs typeface="Microsoft Sans Serif"/>
              </a:rPr>
              <a:t>on exam </a:t>
            </a:r>
            <a:r>
              <a:rPr dirty="0" sz="900" spc="15">
                <a:latin typeface="Microsoft Sans Serif"/>
                <a:cs typeface="Microsoft Sans Serif"/>
              </a:rPr>
              <a:t>types </a:t>
            </a:r>
            <a:r>
              <a:rPr dirty="0" sz="900" spc="185">
                <a:latin typeface="Microsoft Sans Serif"/>
                <a:cs typeface="Microsoft Sans Serif"/>
              </a:rPr>
              <a:t>– </a:t>
            </a:r>
            <a:r>
              <a:rPr dirty="0" sz="900" spc="5">
                <a:latin typeface="Microsoft Sans Serif"/>
                <a:cs typeface="Microsoft Sans Serif"/>
              </a:rPr>
              <a:t>Students </a:t>
            </a:r>
            <a:r>
              <a:rPr dirty="0" sz="900" spc="10">
                <a:latin typeface="Microsoft Sans Serif"/>
                <a:cs typeface="Microsoft Sans Serif"/>
              </a:rPr>
              <a:t>opting </a:t>
            </a:r>
            <a:r>
              <a:rPr dirty="0" sz="900" spc="20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competitive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engineering,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medical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30">
                <a:latin typeface="Microsoft Sans Serif"/>
                <a:cs typeface="Microsoft Sans Serif"/>
              </a:rPr>
              <a:t>CAT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exams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working</a:t>
            </a:r>
            <a:r>
              <a:rPr dirty="0" sz="900" spc="-5">
                <a:latin typeface="Microsoft Sans Serif"/>
                <a:cs typeface="Microsoft Sans Serif"/>
              </a:rPr>
              <a:t> professionals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opting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for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exams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such </a:t>
            </a:r>
            <a:r>
              <a:rPr dirty="0" sz="900" spc="-25">
                <a:latin typeface="Microsoft Sans Serif"/>
                <a:cs typeface="Microsoft Sans Serif"/>
              </a:rPr>
              <a:t>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Bank </a:t>
            </a:r>
            <a:r>
              <a:rPr dirty="0" sz="900" spc="-15">
                <a:latin typeface="Microsoft Sans Serif"/>
                <a:cs typeface="Microsoft Sans Serif"/>
              </a:rPr>
              <a:t>PO,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CAT,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UPSC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and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GMAT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148" y="2989083"/>
            <a:ext cx="20739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0575" algn="l"/>
              </a:tabLst>
            </a:pPr>
            <a:r>
              <a:rPr dirty="0" u="sng" sz="900" spc="10">
                <a:uFill>
                  <a:solidFill>
                    <a:srgbClr val="470A68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sng" sz="900" spc="10">
                <a:uFill>
                  <a:solidFill>
                    <a:srgbClr val="470A68"/>
                  </a:solidFill>
                </a:uFill>
                <a:latin typeface="Microsoft Sans Serif"/>
                <a:cs typeface="Microsoft Sans Serif"/>
              </a:rPr>
              <a:t>	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5558" y="2303284"/>
            <a:ext cx="425513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 spc="-5">
                <a:latin typeface="Microsoft Sans Serif"/>
                <a:cs typeface="Microsoft Sans Serif"/>
              </a:rPr>
              <a:t> category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highest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growing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sector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witness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increased </a:t>
            </a:r>
            <a:r>
              <a:rPr dirty="0" sz="900" spc="-5">
                <a:latin typeface="Microsoft Sans Serif"/>
                <a:cs typeface="Microsoft Sans Serif"/>
              </a:rPr>
              <a:t> adoption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0">
                <a:latin typeface="Microsoft Sans Serif"/>
                <a:cs typeface="Microsoft Sans Serif"/>
              </a:rPr>
              <a:t>channel. </a:t>
            </a:r>
            <a:r>
              <a:rPr dirty="0" sz="900" spc="-20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5">
                <a:latin typeface="Microsoft Sans Serif"/>
                <a:cs typeface="Microsoft Sans Serif"/>
              </a:rPr>
              <a:t>platforms </a:t>
            </a:r>
            <a:r>
              <a:rPr dirty="0" sz="900" spc="-5">
                <a:latin typeface="Microsoft Sans Serif"/>
                <a:cs typeface="Microsoft Sans Serif"/>
              </a:rPr>
              <a:t>could </a:t>
            </a:r>
            <a:r>
              <a:rPr dirty="0" sz="900" spc="-10">
                <a:latin typeface="Microsoft Sans Serif"/>
                <a:cs typeface="Microsoft Sans Serif"/>
              </a:rPr>
              <a:t>act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substitute </a:t>
            </a:r>
            <a:r>
              <a:rPr dirty="0" sz="900" spc="-5">
                <a:latin typeface="Microsoft Sans Serif"/>
                <a:cs typeface="Microsoft Sans Serif"/>
              </a:rPr>
              <a:t>or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supplement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existing</a:t>
            </a:r>
            <a:r>
              <a:rPr dirty="0" sz="900" spc="10">
                <a:latin typeface="Microsoft Sans Serif"/>
                <a:cs typeface="Microsoft Sans Serif"/>
              </a:rPr>
              <a:t> offline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market,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which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been</a:t>
            </a:r>
            <a:r>
              <a:rPr dirty="0" sz="900" spc="10">
                <a:latin typeface="Microsoft Sans Serif"/>
                <a:cs typeface="Microsoft Sans Serif"/>
              </a:rPr>
              <a:t> growing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historically </a:t>
            </a:r>
            <a:r>
              <a:rPr dirty="0" sz="900" spc="-10">
                <a:latin typeface="Microsoft Sans Serif"/>
                <a:cs typeface="Microsoft Sans Serif"/>
              </a:rPr>
              <a:t>at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40">
                <a:latin typeface="Microsoft Sans Serif"/>
                <a:cs typeface="Microsoft Sans Serif"/>
              </a:rPr>
              <a:t>CAGR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14 </a:t>
            </a:r>
            <a:r>
              <a:rPr dirty="0" sz="900" spc="5">
                <a:latin typeface="Microsoft Sans Serif"/>
                <a:cs typeface="Microsoft Sans Serif"/>
              </a:rPr>
              <a:t>percent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>
                <a:latin typeface="Microsoft Sans Serif"/>
                <a:cs typeface="Microsoft Sans Serif"/>
              </a:rPr>
              <a:t>expected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be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 </a:t>
            </a:r>
            <a:r>
              <a:rPr dirty="0" sz="900" spc="-5">
                <a:latin typeface="Microsoft Sans Serif"/>
                <a:cs typeface="Microsoft Sans Serif"/>
              </a:rPr>
              <a:t>11 billion </a:t>
            </a:r>
            <a:r>
              <a:rPr dirty="0" sz="900">
                <a:latin typeface="Microsoft Sans Serif"/>
                <a:cs typeface="Microsoft Sans Serif"/>
              </a:rPr>
              <a:t>market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2021, up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its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current </a:t>
            </a:r>
            <a:r>
              <a:rPr dirty="0" sz="900" spc="-20">
                <a:latin typeface="Microsoft Sans Serif"/>
                <a:cs typeface="Microsoft Sans Serif"/>
              </a:rPr>
              <a:t>size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around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6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billion</a:t>
            </a:r>
            <a:r>
              <a:rPr dirty="0" baseline="27777" sz="900" spc="-7">
                <a:latin typeface="Microsoft Sans Serif"/>
                <a:cs typeface="Microsoft Sans Serif"/>
              </a:rPr>
              <a:t>[43]</a:t>
            </a:r>
            <a:r>
              <a:rPr dirty="0" baseline="27777" sz="900" spc="89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Due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nature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result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preparations,</a:t>
            </a:r>
            <a:r>
              <a:rPr dirty="0" sz="900" spc="5">
                <a:latin typeface="Microsoft Sans Serif"/>
                <a:cs typeface="Microsoft Sans Serif"/>
              </a:rPr>
              <a:t> these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low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repeat</a:t>
            </a:r>
            <a:r>
              <a:rPr dirty="0" sz="900" spc="5">
                <a:latin typeface="Microsoft Sans Serif"/>
                <a:cs typeface="Microsoft Sans Serif"/>
              </a:rPr>
              <a:t> customers.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132" y="2016624"/>
            <a:ext cx="18637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97535" marR="5080" indent="-58547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Online</a:t>
            </a:r>
            <a:r>
              <a:rPr dirty="0" sz="700" spc="40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test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preparation</a:t>
            </a:r>
            <a:r>
              <a:rPr dirty="0" sz="700" spc="40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market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15" b="1">
                <a:latin typeface="Arial"/>
                <a:cs typeface="Arial"/>
              </a:rPr>
              <a:t>size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in</a:t>
            </a:r>
            <a:r>
              <a:rPr dirty="0" sz="700" spc="2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India </a:t>
            </a:r>
            <a:r>
              <a:rPr dirty="0" sz="700" spc="-180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(In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USD</a:t>
            </a:r>
            <a:r>
              <a:rPr dirty="0" sz="700" spc="-5" b="1">
                <a:latin typeface="Arial"/>
                <a:cs typeface="Arial"/>
              </a:rPr>
              <a:t> million)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4525" y="2496309"/>
            <a:ext cx="6495415" cy="7199630"/>
            <a:chOff x="644525" y="2496309"/>
            <a:chExt cx="6495415" cy="7199630"/>
          </a:xfrm>
        </p:grpSpPr>
        <p:sp>
          <p:nvSpPr>
            <p:cNvPr id="11" name="object 11"/>
            <p:cNvSpPr/>
            <p:nvPr/>
          </p:nvSpPr>
          <p:spPr>
            <a:xfrm>
              <a:off x="996695" y="3067812"/>
              <a:ext cx="408940" cy="48895"/>
            </a:xfrm>
            <a:custGeom>
              <a:avLst/>
              <a:gdLst/>
              <a:ahLst/>
              <a:cxnLst/>
              <a:rect l="l" t="t" r="r" b="b"/>
              <a:pathLst>
                <a:path w="408940" h="48894">
                  <a:moveTo>
                    <a:pt x="40843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08431" y="48768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20824" y="2528316"/>
              <a:ext cx="410209" cy="588645"/>
            </a:xfrm>
            <a:custGeom>
              <a:avLst/>
              <a:gdLst/>
              <a:ahLst/>
              <a:cxnLst/>
              <a:rect l="l" t="t" r="r" b="b"/>
              <a:pathLst>
                <a:path w="410210" h="588644">
                  <a:moveTo>
                    <a:pt x="409956" y="0"/>
                  </a:moveTo>
                  <a:lnTo>
                    <a:pt x="0" y="0"/>
                  </a:lnTo>
                  <a:lnTo>
                    <a:pt x="0" y="588264"/>
                  </a:lnTo>
                  <a:lnTo>
                    <a:pt x="409956" y="588264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360" y="2496309"/>
              <a:ext cx="500682" cy="4623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7700" y="3715512"/>
              <a:ext cx="6482080" cy="0"/>
            </a:xfrm>
            <a:custGeom>
              <a:avLst/>
              <a:gdLst/>
              <a:ahLst/>
              <a:cxnLst/>
              <a:rect l="l" t="t" r="r" b="b"/>
              <a:pathLst>
                <a:path w="6482080" h="0">
                  <a:moveTo>
                    <a:pt x="0" y="0"/>
                  </a:moveTo>
                  <a:lnTo>
                    <a:pt x="6481991" y="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2272" y="7091172"/>
              <a:ext cx="47625" cy="586740"/>
            </a:xfrm>
            <a:custGeom>
              <a:avLst/>
              <a:gdLst/>
              <a:ahLst/>
              <a:cxnLst/>
              <a:rect l="l" t="t" r="r" b="b"/>
              <a:pathLst>
                <a:path w="47625" h="586740">
                  <a:moveTo>
                    <a:pt x="47243" y="0"/>
                  </a:moveTo>
                  <a:lnTo>
                    <a:pt x="0" y="0"/>
                  </a:lnTo>
                  <a:lnTo>
                    <a:pt x="0" y="586739"/>
                  </a:lnTo>
                  <a:lnTo>
                    <a:pt x="47243" y="58673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2272" y="8188452"/>
              <a:ext cx="48895" cy="684530"/>
            </a:xfrm>
            <a:custGeom>
              <a:avLst/>
              <a:gdLst/>
              <a:ahLst/>
              <a:cxnLst/>
              <a:rect l="l" t="t" r="r" b="b"/>
              <a:pathLst>
                <a:path w="48895" h="684529">
                  <a:moveTo>
                    <a:pt x="48768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48768" y="68427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6A1C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2272" y="9191244"/>
              <a:ext cx="47625" cy="457200"/>
            </a:xfrm>
            <a:custGeom>
              <a:avLst/>
              <a:gdLst/>
              <a:ahLst/>
              <a:cxnLst/>
              <a:rect l="l" t="t" r="r" b="b"/>
              <a:pathLst>
                <a:path w="47625" h="457200">
                  <a:moveTo>
                    <a:pt x="47243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7243" y="457200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38655" y="6858762"/>
              <a:ext cx="2237740" cy="0"/>
            </a:xfrm>
            <a:custGeom>
              <a:avLst/>
              <a:gdLst/>
              <a:ahLst/>
              <a:cxnLst/>
              <a:rect l="l" t="t" r="r" b="b"/>
              <a:pathLst>
                <a:path w="2237740" h="0">
                  <a:moveTo>
                    <a:pt x="0" y="0"/>
                  </a:moveTo>
                  <a:lnTo>
                    <a:pt x="2237308" y="0"/>
                  </a:lnTo>
                </a:path>
              </a:pathLst>
            </a:custGeom>
            <a:ln w="19811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76115" y="7091172"/>
              <a:ext cx="48895" cy="731520"/>
            </a:xfrm>
            <a:custGeom>
              <a:avLst/>
              <a:gdLst/>
              <a:ahLst/>
              <a:cxnLst/>
              <a:rect l="l" t="t" r="r" b="b"/>
              <a:pathLst>
                <a:path w="48895" h="731520">
                  <a:moveTo>
                    <a:pt x="48767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48767" y="731519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76115" y="8188452"/>
              <a:ext cx="47625" cy="647700"/>
            </a:xfrm>
            <a:custGeom>
              <a:avLst/>
              <a:gdLst/>
              <a:ahLst/>
              <a:cxnLst/>
              <a:rect l="l" t="t" r="r" b="b"/>
              <a:pathLst>
                <a:path w="47625" h="647700">
                  <a:moveTo>
                    <a:pt x="47244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47244" y="647700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76115" y="9191244"/>
              <a:ext cx="47625" cy="504825"/>
            </a:xfrm>
            <a:custGeom>
              <a:avLst/>
              <a:gdLst/>
              <a:ahLst/>
              <a:cxnLst/>
              <a:rect l="l" t="t" r="r" b="b"/>
              <a:pathLst>
                <a:path w="47625" h="504825">
                  <a:moveTo>
                    <a:pt x="47244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47244" y="50444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15078" y="6858762"/>
              <a:ext cx="2314575" cy="0"/>
            </a:xfrm>
            <a:custGeom>
              <a:avLst/>
              <a:gdLst/>
              <a:ahLst/>
              <a:cxnLst/>
              <a:rect l="l" t="t" r="r" b="b"/>
              <a:pathLst>
                <a:path w="2314575" h="0">
                  <a:moveTo>
                    <a:pt x="0" y="0"/>
                  </a:moveTo>
                  <a:lnTo>
                    <a:pt x="2314155" y="0"/>
                  </a:lnTo>
                </a:path>
              </a:pathLst>
            </a:custGeom>
            <a:ln w="19812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124593" y="2859242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3E3E3E"/>
                </a:solidFill>
                <a:latin typeface="Arial"/>
                <a:cs typeface="Arial"/>
              </a:rPr>
              <a:t>43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16946" y="2319632"/>
            <a:ext cx="2178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3E3E3E"/>
                </a:solidFill>
                <a:latin typeface="Arial"/>
                <a:cs typeface="Arial"/>
              </a:rPr>
              <a:t>515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65810" y="3923384"/>
            <a:ext cx="524891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35052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Highly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fragmented</a:t>
            </a:r>
            <a:r>
              <a:rPr dirty="0" sz="900">
                <a:latin typeface="Microsoft Sans Serif"/>
                <a:cs typeface="Microsoft Sans Serif"/>
              </a:rPr>
              <a:t> market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10">
                <a:latin typeface="Microsoft Sans Serif"/>
                <a:cs typeface="Microsoft Sans Serif"/>
              </a:rPr>
              <a:t> multiple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small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catering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specific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exams</a:t>
            </a:r>
            <a:endParaRPr sz="9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B2C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prevalent business </a:t>
            </a:r>
            <a:r>
              <a:rPr dirty="0" sz="900" spc="5">
                <a:latin typeface="Microsoft Sans Serif"/>
                <a:cs typeface="Microsoft Sans Serif"/>
              </a:rPr>
              <a:t>model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-5">
                <a:latin typeface="Microsoft Sans Serif"/>
                <a:cs typeface="Microsoft Sans Serif"/>
              </a:rPr>
              <a:t>assessment </a:t>
            </a:r>
            <a:r>
              <a:rPr dirty="0" sz="900" spc="5">
                <a:latin typeface="Microsoft Sans Serif"/>
                <a:cs typeface="Microsoft Sans Serif"/>
              </a:rPr>
              <a:t>modules </a:t>
            </a:r>
            <a:r>
              <a:rPr dirty="0" sz="900">
                <a:latin typeface="Microsoft Sans Serif"/>
                <a:cs typeface="Microsoft Sans Serif"/>
              </a:rPr>
              <a:t>attracting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majority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looking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benchmark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>
                <a:latin typeface="Microsoft Sans Serif"/>
                <a:cs typeface="Microsoft Sans Serif"/>
              </a:rPr>
              <a:t>performance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against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competition.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C2C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limited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5">
                <a:latin typeface="Microsoft Sans Serif"/>
                <a:cs typeface="Microsoft Sans Serif"/>
              </a:rPr>
              <a:t>community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problem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solving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query </a:t>
            </a:r>
            <a:r>
              <a:rPr dirty="0" sz="900">
                <a:latin typeface="Microsoft Sans Serif"/>
                <a:cs typeface="Microsoft Sans Serif"/>
              </a:rPr>
              <a:t>resolution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amongst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faculty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8859" y="4998057"/>
            <a:ext cx="5348605" cy="1259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marR="10541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35585" algn="l"/>
                <a:tab pos="23622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Test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modules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usually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contain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webinars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different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subjects,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video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textual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guidance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problem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solving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papers</a:t>
            </a:r>
            <a:endParaRPr sz="900">
              <a:latin typeface="Microsoft Sans Serif"/>
              <a:cs typeface="Microsoft Sans Serif"/>
            </a:endParaRPr>
          </a:p>
          <a:p>
            <a:pPr marL="235585" marR="68580" indent="-172720">
              <a:lnSpc>
                <a:spcPct val="100000"/>
              </a:lnSpc>
              <a:buFont typeface="Arial MT"/>
              <a:buChar char="•"/>
              <a:tabLst>
                <a:tab pos="235585" algn="l"/>
                <a:tab pos="236220" algn="l"/>
              </a:tabLst>
            </a:pPr>
            <a:r>
              <a:rPr dirty="0" sz="900">
                <a:latin typeface="Microsoft Sans Serif"/>
                <a:cs typeface="Microsoft Sans Serif"/>
              </a:rPr>
              <a:t>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popular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module</a:t>
            </a:r>
            <a:r>
              <a:rPr dirty="0" sz="900" spc="-5">
                <a:latin typeface="Microsoft Sans Serif"/>
                <a:cs typeface="Microsoft Sans Serif"/>
              </a:rPr>
              <a:t> 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10">
                <a:latin typeface="Microsoft Sans Serif"/>
                <a:cs typeface="Microsoft Sans Serif"/>
              </a:rPr>
              <a:t>mock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series.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series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allow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candidate</a:t>
            </a:r>
            <a:r>
              <a:rPr dirty="0" sz="900" spc="20">
                <a:latin typeface="Microsoft Sans Serif"/>
                <a:cs typeface="Microsoft Sans Serif"/>
              </a:rPr>
              <a:t> 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participate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series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tests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which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score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students. </a:t>
            </a: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opportunity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0">
                <a:latin typeface="Microsoft Sans Serif"/>
                <a:cs typeface="Microsoft Sans Serif"/>
              </a:rPr>
              <a:t>assess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comparative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performance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identify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areas</a:t>
            </a:r>
            <a:r>
              <a:rPr dirty="0" sz="900" spc="20">
                <a:latin typeface="Microsoft Sans Serif"/>
                <a:cs typeface="Microsoft Sans Serif"/>
              </a:rPr>
              <a:t> 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improvement</a:t>
            </a:r>
            <a:endParaRPr sz="900">
              <a:latin typeface="Microsoft Sans Serif"/>
              <a:cs typeface="Microsoft Sans Serif"/>
            </a:endParaRPr>
          </a:p>
          <a:p>
            <a:pPr marL="235585" indent="-172720">
              <a:lnSpc>
                <a:spcPct val="100000"/>
              </a:lnSpc>
              <a:buFont typeface="Arial MT"/>
              <a:buChar char="•"/>
              <a:tabLst>
                <a:tab pos="235585" algn="l"/>
                <a:tab pos="236220" algn="l"/>
              </a:tabLst>
            </a:pPr>
            <a:r>
              <a:rPr dirty="0" sz="900" spc="-25">
                <a:latin typeface="Microsoft Sans Serif"/>
                <a:cs typeface="Microsoft Sans Serif"/>
              </a:rPr>
              <a:t>Value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added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services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counselling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assistance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offered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differentiator</a:t>
            </a:r>
            <a:endParaRPr sz="900">
              <a:latin typeface="Microsoft Sans Serif"/>
              <a:cs typeface="Microsoft Sans Serif"/>
            </a:endParaRPr>
          </a:p>
          <a:p>
            <a:pPr marL="235585" marR="217170" indent="-172720">
              <a:lnSpc>
                <a:spcPct val="100000"/>
              </a:lnSpc>
              <a:buFont typeface="Arial MT"/>
              <a:buChar char="•"/>
              <a:tabLst>
                <a:tab pos="235585" algn="l"/>
                <a:tab pos="236220" algn="l"/>
              </a:tabLst>
            </a:pPr>
            <a:r>
              <a:rPr dirty="0" sz="900" spc="-10">
                <a:latin typeface="Microsoft Sans Serif"/>
                <a:cs typeface="Microsoft Sans Serif"/>
              </a:rPr>
              <a:t>Courses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offered</a:t>
            </a:r>
            <a:r>
              <a:rPr dirty="0" sz="900" spc="-5">
                <a:latin typeface="Microsoft Sans Serif"/>
                <a:cs typeface="Microsoft Sans Serif"/>
              </a:rPr>
              <a:t> 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subscription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based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ranging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between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INR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5,000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0">
                <a:latin typeface="Microsoft Sans Serif"/>
                <a:cs typeface="Microsoft Sans Serif"/>
              </a:rPr>
              <a:t>INR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40,000</a:t>
            </a:r>
            <a:r>
              <a:rPr dirty="0" baseline="27777" sz="900">
                <a:latin typeface="Microsoft Sans Serif"/>
                <a:cs typeface="Microsoft Sans Serif"/>
              </a:rPr>
              <a:t>[44] </a:t>
            </a:r>
            <a:r>
              <a:rPr dirty="0" baseline="27777" sz="900" spc="7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 course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based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exam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type.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8323" y="3162823"/>
            <a:ext cx="1882139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975">
              <a:lnSpc>
                <a:spcPct val="100000"/>
              </a:lnSpc>
              <a:spcBef>
                <a:spcPts val="100"/>
              </a:spcBef>
              <a:tabLst>
                <a:tab pos="1421130" algn="l"/>
              </a:tabLst>
            </a:pPr>
            <a:r>
              <a:rPr dirty="0" sz="900" spc="-5" b="1">
                <a:solidFill>
                  <a:srgbClr val="595958"/>
                </a:solidFill>
                <a:latin typeface="Arial"/>
                <a:cs typeface="Arial"/>
              </a:rPr>
              <a:t>2016	2021P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0329" y="7002937"/>
            <a:ext cx="2896235" cy="61468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Mobile</a:t>
            </a:r>
            <a:r>
              <a:rPr dirty="0" sz="900" spc="-2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led</a:t>
            </a:r>
            <a:r>
              <a:rPr dirty="0" sz="900" spc="-1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808080"/>
                </a:solidFill>
                <a:latin typeface="Arial"/>
                <a:cs typeface="Arial"/>
              </a:rPr>
              <a:t>learning</a:t>
            </a:r>
            <a:r>
              <a:rPr dirty="0" sz="900" spc="-1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dirty="0" sz="900" spc="-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dominate</a:t>
            </a:r>
            <a:r>
              <a:rPr dirty="0" sz="900" spc="-2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900" spc="-1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dirty="0" sz="900" spc="-5" b="1">
                <a:solidFill>
                  <a:srgbClr val="808080"/>
                </a:solidFill>
                <a:latin typeface="Arial"/>
                <a:cs typeface="Arial"/>
              </a:rPr>
              <a:t>future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20"/>
              </a:spcBef>
            </a:pPr>
            <a:r>
              <a:rPr dirty="0" sz="800" spc="-15">
                <a:latin typeface="Microsoft Sans Serif"/>
                <a:cs typeface="Microsoft Sans Serif"/>
              </a:rPr>
              <a:t>Players</a:t>
            </a:r>
            <a:r>
              <a:rPr dirty="0" sz="800" spc="-10">
                <a:latin typeface="Microsoft Sans Serif"/>
                <a:cs typeface="Microsoft Sans Serif"/>
              </a:rPr>
              <a:t> have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launched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exam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specific</a:t>
            </a:r>
            <a:r>
              <a:rPr dirty="0" sz="800" spc="-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applications;</a:t>
            </a:r>
            <a:r>
              <a:rPr dirty="0" sz="800">
                <a:latin typeface="Microsoft Sans Serif"/>
                <a:cs typeface="Microsoft Sans Serif"/>
              </a:rPr>
              <a:t> optimized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mobile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internet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connections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provide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modular </a:t>
            </a:r>
            <a:r>
              <a:rPr dirty="0" sz="800" spc="10">
                <a:latin typeface="Microsoft Sans Serif"/>
                <a:cs typeface="Microsoft Sans Serif"/>
              </a:rPr>
              <a:t>content</a:t>
            </a:r>
            <a:r>
              <a:rPr dirty="0" sz="800" spc="20">
                <a:latin typeface="Microsoft Sans Serif"/>
                <a:cs typeface="Microsoft Sans Serif"/>
              </a:rPr>
              <a:t> to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a 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large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customer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base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30">
                <a:latin typeface="Microsoft Sans Serif"/>
                <a:cs typeface="Microsoft Sans Serif"/>
              </a:rPr>
              <a:t>who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prefer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mobile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devices.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4345" y="8401371"/>
            <a:ext cx="28613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Microsoft Sans Serif"/>
                <a:cs typeface="Microsoft Sans Serif"/>
              </a:rPr>
              <a:t>Lack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faculty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availability</a:t>
            </a:r>
            <a:r>
              <a:rPr dirty="0" sz="800" spc="-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traditional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channel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drives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aspirants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towards</a:t>
            </a:r>
            <a:r>
              <a:rPr dirty="0" sz="800" spc="-5">
                <a:latin typeface="Microsoft Sans Serif"/>
                <a:cs typeface="Microsoft Sans Serif"/>
              </a:rPr>
              <a:t> online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platforms</a:t>
            </a:r>
            <a:r>
              <a:rPr dirty="0" sz="800" spc="-5">
                <a:latin typeface="Microsoft Sans Serif"/>
                <a:cs typeface="Microsoft Sans Serif"/>
              </a:rPr>
              <a:t> in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tier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2/tier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3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cities.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52858" y="8153096"/>
            <a:ext cx="22301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Demand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driven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from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tier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30" b="1">
                <a:solidFill>
                  <a:srgbClr val="470A68"/>
                </a:solidFill>
                <a:latin typeface="Arial"/>
                <a:cs typeface="Arial"/>
              </a:rPr>
              <a:t>2/tier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3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regions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5187" y="9111972"/>
            <a:ext cx="2780665" cy="59309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900" spc="10" b="1">
                <a:solidFill>
                  <a:srgbClr val="F68D2E"/>
                </a:solidFill>
                <a:latin typeface="Arial"/>
                <a:cs typeface="Arial"/>
              </a:rPr>
              <a:t>Growing</a:t>
            </a:r>
            <a:r>
              <a:rPr dirty="0" sz="900" spc="-1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F68D2E"/>
                </a:solidFill>
                <a:latin typeface="Arial"/>
                <a:cs typeface="Arial"/>
              </a:rPr>
              <a:t>demand</a:t>
            </a:r>
            <a:r>
              <a:rPr dirty="0" sz="900" spc="-1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68D2E"/>
                </a:solidFill>
                <a:latin typeface="Arial"/>
                <a:cs typeface="Arial"/>
              </a:rPr>
              <a:t>for</a:t>
            </a:r>
            <a:r>
              <a:rPr dirty="0" sz="900" spc="-1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regional</a:t>
            </a:r>
            <a:r>
              <a:rPr dirty="0" sz="900" spc="-3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68D2E"/>
                </a:solidFill>
                <a:latin typeface="Arial"/>
                <a:cs typeface="Arial"/>
              </a:rPr>
              <a:t>language</a:t>
            </a:r>
            <a:r>
              <a:rPr dirty="0" sz="900" spc="-2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F68D2E"/>
                </a:solidFill>
                <a:latin typeface="Arial"/>
                <a:cs typeface="Arial"/>
              </a:rPr>
              <a:t>content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40"/>
              </a:spcBef>
            </a:pPr>
            <a:r>
              <a:rPr dirty="0" sz="800">
                <a:latin typeface="Microsoft Sans Serif"/>
                <a:cs typeface="Microsoft Sans Serif"/>
              </a:rPr>
              <a:t>Aspirants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 </a:t>
            </a:r>
            <a:r>
              <a:rPr dirty="0" sz="800" spc="-10">
                <a:latin typeface="Microsoft Sans Serif"/>
                <a:cs typeface="Microsoft Sans Serif"/>
              </a:rPr>
              <a:t>Banking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insurance</a:t>
            </a:r>
            <a:r>
              <a:rPr dirty="0" sz="800">
                <a:latin typeface="Microsoft Sans Serif"/>
                <a:cs typeface="Microsoft Sans Serif"/>
              </a:rPr>
              <a:t> exams </a:t>
            </a:r>
            <a:r>
              <a:rPr dirty="0" sz="800" spc="-5">
                <a:latin typeface="Microsoft Sans Serif"/>
                <a:cs typeface="Microsoft Sans Serif"/>
              </a:rPr>
              <a:t>drive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demand</a:t>
            </a:r>
            <a:r>
              <a:rPr dirty="0" sz="800" spc="10">
                <a:latin typeface="Microsoft Sans Serif"/>
                <a:cs typeface="Microsoft Sans Serif"/>
              </a:rPr>
              <a:t> for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regional </a:t>
            </a:r>
            <a:r>
              <a:rPr dirty="0" sz="800" spc="5">
                <a:latin typeface="Microsoft Sans Serif"/>
                <a:cs typeface="Microsoft Sans Serif"/>
              </a:rPr>
              <a:t>content, </a:t>
            </a:r>
            <a:r>
              <a:rPr dirty="0" sz="800" spc="-20">
                <a:latin typeface="Microsoft Sans Serif"/>
                <a:cs typeface="Microsoft Sans Serif"/>
              </a:rPr>
              <a:t>as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majority </a:t>
            </a:r>
            <a:r>
              <a:rPr dirty="0" sz="800" spc="20">
                <a:latin typeface="Microsoft Sans Serif"/>
                <a:cs typeface="Microsoft Sans Serif"/>
              </a:rPr>
              <a:t>of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-5">
                <a:latin typeface="Microsoft Sans Serif"/>
                <a:cs typeface="Microsoft Sans Serif"/>
              </a:rPr>
              <a:t>aspirants </a:t>
            </a:r>
            <a:r>
              <a:rPr dirty="0" sz="800">
                <a:latin typeface="Microsoft Sans Serif"/>
                <a:cs typeface="Microsoft Sans Serif"/>
              </a:rPr>
              <a:t>use </a:t>
            </a:r>
            <a:r>
              <a:rPr dirty="0" sz="800" spc="-10">
                <a:latin typeface="Microsoft Sans Serif"/>
                <a:cs typeface="Microsoft Sans Serif"/>
              </a:rPr>
              <a:t>regional 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languages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2858" y="6754993"/>
            <a:ext cx="6400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45">
                <a:solidFill>
                  <a:srgbClr val="00338D"/>
                </a:solidFill>
                <a:latin typeface="Microsoft Sans Serif"/>
                <a:cs typeface="Microsoft Sans Serif"/>
              </a:rPr>
              <a:t>K</a:t>
            </a:r>
            <a:r>
              <a:rPr dirty="0" sz="1000" spc="5">
                <a:solidFill>
                  <a:srgbClr val="00338D"/>
                </a:solidFill>
                <a:latin typeface="Microsoft Sans Serif"/>
                <a:cs typeface="Microsoft Sans Serif"/>
              </a:rPr>
              <a:t>e</a:t>
            </a:r>
            <a:r>
              <a:rPr dirty="0" sz="1000" spc="-5">
                <a:solidFill>
                  <a:srgbClr val="00338D"/>
                </a:solidFill>
                <a:latin typeface="Microsoft Sans Serif"/>
                <a:cs typeface="Microsoft Sans Serif"/>
              </a:rPr>
              <a:t>y</a:t>
            </a:r>
            <a:r>
              <a:rPr dirty="0" sz="1000" spc="-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65">
                <a:solidFill>
                  <a:srgbClr val="00338D"/>
                </a:solidFill>
                <a:latin typeface="Microsoft Sans Serif"/>
                <a:cs typeface="Microsoft Sans Serif"/>
              </a:rPr>
              <a:t>t</a:t>
            </a:r>
            <a:r>
              <a:rPr dirty="0" sz="1000" spc="10">
                <a:solidFill>
                  <a:srgbClr val="00338D"/>
                </a:solidFill>
                <a:latin typeface="Microsoft Sans Serif"/>
                <a:cs typeface="Microsoft Sans Serif"/>
              </a:rPr>
              <a:t>r</a:t>
            </a:r>
            <a:r>
              <a:rPr dirty="0" sz="1000" spc="5">
                <a:solidFill>
                  <a:srgbClr val="00338D"/>
                </a:solidFill>
                <a:latin typeface="Microsoft Sans Serif"/>
                <a:cs typeface="Microsoft Sans Serif"/>
              </a:rPr>
              <a:t>ends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44846" y="6985814"/>
            <a:ext cx="2760345" cy="51943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900" spc="-5" b="1">
                <a:solidFill>
                  <a:srgbClr val="43B02A"/>
                </a:solidFill>
                <a:latin typeface="Arial"/>
                <a:cs typeface="Arial"/>
              </a:rPr>
              <a:t>Widespread</a:t>
            </a:r>
            <a:r>
              <a:rPr dirty="0" sz="900" spc="-15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43B02A"/>
                </a:solidFill>
                <a:latin typeface="Arial"/>
                <a:cs typeface="Arial"/>
              </a:rPr>
              <a:t>presence</a:t>
            </a:r>
            <a:r>
              <a:rPr dirty="0" sz="900" spc="-10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3B02A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43B02A"/>
                </a:solidFill>
                <a:latin typeface="Arial"/>
                <a:cs typeface="Arial"/>
              </a:rPr>
              <a:t>prominent</a:t>
            </a:r>
            <a:r>
              <a:rPr dirty="0" sz="900" spc="-15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3B02A"/>
                </a:solidFill>
                <a:latin typeface="Arial"/>
                <a:cs typeface="Arial"/>
              </a:rPr>
              <a:t>offline</a:t>
            </a:r>
            <a:r>
              <a:rPr dirty="0" sz="900" spc="-10" b="1">
                <a:solidFill>
                  <a:srgbClr val="43B02A"/>
                </a:solidFill>
                <a:latin typeface="Arial"/>
                <a:cs typeface="Arial"/>
              </a:rPr>
              <a:t> players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20"/>
              </a:spcBef>
            </a:pPr>
            <a:r>
              <a:rPr dirty="0" sz="800" spc="-5">
                <a:latin typeface="Microsoft Sans Serif"/>
                <a:cs typeface="Microsoft Sans Serif"/>
              </a:rPr>
              <a:t>Presence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strong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offline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players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30">
                <a:latin typeface="Microsoft Sans Serif"/>
                <a:cs typeface="Microsoft Sans Serif"/>
              </a:rPr>
              <a:t>with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considerable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regional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presence,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is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significant</a:t>
            </a:r>
            <a:r>
              <a:rPr dirty="0" sz="800" spc="-1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competition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online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players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59705" y="8390410"/>
            <a:ext cx="28536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Microsoft Sans Serif"/>
                <a:cs typeface="Microsoft Sans Serif"/>
              </a:rPr>
              <a:t>Availability</a:t>
            </a:r>
            <a:r>
              <a:rPr dirty="0" sz="800" spc="-3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 </a:t>
            </a:r>
            <a:r>
              <a:rPr dirty="0" sz="800" spc="5">
                <a:latin typeface="Microsoft Sans Serif"/>
                <a:cs typeface="Microsoft Sans Serif"/>
              </a:rPr>
              <a:t>free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content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impacts</a:t>
            </a:r>
            <a:r>
              <a:rPr dirty="0" sz="800" spc="-1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transaction</a:t>
            </a:r>
            <a:r>
              <a:rPr dirty="0" sz="800" spc="-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volumes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online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players</a:t>
            </a:r>
            <a:r>
              <a:rPr dirty="0" sz="800" spc="-5">
                <a:latin typeface="Microsoft Sans Serif"/>
                <a:cs typeface="Microsoft Sans Serif"/>
              </a:rPr>
              <a:t> in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this </a:t>
            </a:r>
            <a:r>
              <a:rPr dirty="0" sz="800" spc="-5">
                <a:latin typeface="Microsoft Sans Serif"/>
                <a:cs typeface="Microsoft Sans Serif"/>
              </a:rPr>
              <a:t>space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59704" y="8143006"/>
            <a:ext cx="14662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0A3A1"/>
                </a:solidFill>
                <a:latin typeface="Arial"/>
                <a:cs typeface="Arial"/>
              </a:rPr>
              <a:t>Availability</a:t>
            </a:r>
            <a:r>
              <a:rPr dirty="0" sz="900" spc="-3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A3A1"/>
                </a:solidFill>
                <a:latin typeface="Arial"/>
                <a:cs typeface="Arial"/>
              </a:rPr>
              <a:t>of</a:t>
            </a:r>
            <a:r>
              <a:rPr dirty="0" sz="900" spc="-2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A3A1"/>
                </a:solidFill>
                <a:latin typeface="Arial"/>
                <a:cs typeface="Arial"/>
              </a:rPr>
              <a:t>free</a:t>
            </a:r>
            <a:r>
              <a:rPr dirty="0" sz="900" spc="-10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A3A1"/>
                </a:solidFill>
                <a:latin typeface="Arial"/>
                <a:cs typeface="Arial"/>
              </a:rPr>
              <a:t>content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25955" y="6754993"/>
            <a:ext cx="6553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0338D"/>
                </a:solidFill>
                <a:latin typeface="Microsoft Sans Serif"/>
                <a:cs typeface="Microsoft Sans Serif"/>
              </a:rPr>
              <a:t>Challenges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59705" y="9374175"/>
            <a:ext cx="285432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-15">
                <a:latin typeface="Microsoft Sans Serif"/>
                <a:cs typeface="Microsoft Sans Serif"/>
              </a:rPr>
              <a:t>Rapidly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changing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exam patterns,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syllabus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level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difficulty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levels</a:t>
            </a:r>
            <a:r>
              <a:rPr dirty="0" sz="800" spc="5">
                <a:latin typeface="Microsoft Sans Serif"/>
                <a:cs typeface="Microsoft Sans Serif"/>
              </a:rPr>
              <a:t> impacts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-5">
                <a:latin typeface="Microsoft Sans Serif"/>
                <a:cs typeface="Microsoft Sans Serif"/>
              </a:rPr>
              <a:t>creation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quality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content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59704" y="9145819"/>
            <a:ext cx="22282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BC204B"/>
                </a:solidFill>
                <a:latin typeface="Arial"/>
                <a:cs typeface="Arial"/>
              </a:rPr>
              <a:t>Evolving</a:t>
            </a:r>
            <a:r>
              <a:rPr dirty="0" sz="900" spc="-35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BC204B"/>
                </a:solidFill>
                <a:latin typeface="Arial"/>
                <a:cs typeface="Arial"/>
              </a:rPr>
              <a:t>structure</a:t>
            </a:r>
            <a:r>
              <a:rPr dirty="0" sz="900" spc="10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BC204B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BC204B"/>
                </a:solidFill>
                <a:latin typeface="Arial"/>
                <a:cs typeface="Arial"/>
              </a:rPr>
              <a:t>competitive</a:t>
            </a:r>
            <a:r>
              <a:rPr dirty="0" sz="900" spc="-25" b="1">
                <a:solidFill>
                  <a:srgbClr val="BC204B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BC204B"/>
                </a:solidFill>
                <a:latin typeface="Arial"/>
                <a:cs typeface="Arial"/>
              </a:rPr>
              <a:t>exams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5734" y="10138053"/>
            <a:ext cx="1947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[43],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[44]-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05982" y="5506058"/>
            <a:ext cx="618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dirty="0" sz="1200" spc="-80">
                <a:latin typeface="Microsoft Sans Serif"/>
                <a:cs typeface="Microsoft Sans Serif"/>
              </a:rPr>
              <a:t>R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30">
                <a:latin typeface="Microsoft Sans Serif"/>
                <a:cs typeface="Microsoft Sans Serif"/>
              </a:rPr>
              <a:t>v</a:t>
            </a:r>
            <a:r>
              <a:rPr dirty="0" sz="1200" spc="-15">
                <a:latin typeface="Microsoft Sans Serif"/>
                <a:cs typeface="Microsoft Sans Serif"/>
              </a:rPr>
              <a:t>enue  </a:t>
            </a:r>
            <a:r>
              <a:rPr dirty="0" sz="1200" spc="10">
                <a:latin typeface="Microsoft Sans Serif"/>
                <a:cs typeface="Microsoft Sans Serif"/>
              </a:rPr>
              <a:t>model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228235" y="4812228"/>
            <a:ext cx="732155" cy="708025"/>
            <a:chOff x="6228235" y="4812228"/>
            <a:chExt cx="732155" cy="708025"/>
          </a:xfrm>
        </p:grpSpPr>
        <p:sp>
          <p:nvSpPr>
            <p:cNvPr id="42" name="object 42"/>
            <p:cNvSpPr/>
            <p:nvPr/>
          </p:nvSpPr>
          <p:spPr>
            <a:xfrm>
              <a:off x="6228235" y="5010912"/>
              <a:ext cx="447040" cy="509270"/>
            </a:xfrm>
            <a:custGeom>
              <a:avLst/>
              <a:gdLst/>
              <a:ahLst/>
              <a:cxnLst/>
              <a:rect l="l" t="t" r="r" b="b"/>
              <a:pathLst>
                <a:path w="447040" h="509270">
                  <a:moveTo>
                    <a:pt x="349890" y="0"/>
                  </a:moveTo>
                  <a:lnTo>
                    <a:pt x="227754" y="0"/>
                  </a:lnTo>
                  <a:lnTo>
                    <a:pt x="193686" y="8224"/>
                  </a:lnTo>
                  <a:lnTo>
                    <a:pt x="157258" y="30883"/>
                  </a:lnTo>
                  <a:lnTo>
                    <a:pt x="120157" y="64958"/>
                  </a:lnTo>
                  <a:lnTo>
                    <a:pt x="84067" y="107429"/>
                  </a:lnTo>
                  <a:lnTo>
                    <a:pt x="44260" y="172686"/>
                  </a:lnTo>
                  <a:lnTo>
                    <a:pt x="26998" y="213103"/>
                  </a:lnTo>
                  <a:lnTo>
                    <a:pt x="13077" y="256505"/>
                  </a:lnTo>
                  <a:lnTo>
                    <a:pt x="3682" y="301240"/>
                  </a:lnTo>
                  <a:lnTo>
                    <a:pt x="0" y="345653"/>
                  </a:lnTo>
                  <a:lnTo>
                    <a:pt x="3214" y="388089"/>
                  </a:lnTo>
                  <a:lnTo>
                    <a:pt x="14512" y="426894"/>
                  </a:lnTo>
                  <a:lnTo>
                    <a:pt x="35077" y="460413"/>
                  </a:lnTo>
                  <a:lnTo>
                    <a:pt x="66096" y="486994"/>
                  </a:lnTo>
                  <a:lnTo>
                    <a:pt x="133580" y="505388"/>
                  </a:lnTo>
                  <a:lnTo>
                    <a:pt x="179389" y="508138"/>
                  </a:lnTo>
                  <a:lnTo>
                    <a:pt x="233473" y="508654"/>
                  </a:lnTo>
                  <a:lnTo>
                    <a:pt x="331933" y="508482"/>
                  </a:lnTo>
                  <a:lnTo>
                    <a:pt x="308973" y="481792"/>
                  </a:lnTo>
                  <a:lnTo>
                    <a:pt x="293763" y="450740"/>
                  </a:lnTo>
                  <a:lnTo>
                    <a:pt x="285963" y="416333"/>
                  </a:lnTo>
                  <a:lnTo>
                    <a:pt x="285235" y="379577"/>
                  </a:lnTo>
                  <a:lnTo>
                    <a:pt x="291742" y="337498"/>
                  </a:lnTo>
                  <a:lnTo>
                    <a:pt x="307461" y="282890"/>
                  </a:lnTo>
                  <a:lnTo>
                    <a:pt x="330585" y="233202"/>
                  </a:lnTo>
                  <a:lnTo>
                    <a:pt x="340744" y="218152"/>
                  </a:lnTo>
                  <a:lnTo>
                    <a:pt x="349890" y="204114"/>
                  </a:lnTo>
                  <a:lnTo>
                    <a:pt x="379080" y="172329"/>
                  </a:lnTo>
                  <a:lnTo>
                    <a:pt x="410965" y="143230"/>
                  </a:lnTo>
                  <a:lnTo>
                    <a:pt x="446880" y="125336"/>
                  </a:lnTo>
                  <a:lnTo>
                    <a:pt x="438240" y="109331"/>
                  </a:lnTo>
                  <a:lnTo>
                    <a:pt x="428922" y="93999"/>
                  </a:lnTo>
                  <a:lnTo>
                    <a:pt x="419605" y="80009"/>
                  </a:lnTo>
                  <a:lnTo>
                    <a:pt x="410965" y="68033"/>
                  </a:lnTo>
                  <a:lnTo>
                    <a:pt x="401027" y="57291"/>
                  </a:lnTo>
                  <a:lnTo>
                    <a:pt x="393450" y="46551"/>
                  </a:lnTo>
                  <a:lnTo>
                    <a:pt x="389242" y="35812"/>
                  </a:lnTo>
                  <a:lnTo>
                    <a:pt x="389413" y="25069"/>
                  </a:lnTo>
                  <a:lnTo>
                    <a:pt x="392994" y="21488"/>
                  </a:lnTo>
                  <a:lnTo>
                    <a:pt x="392994" y="14325"/>
                  </a:lnTo>
                  <a:lnTo>
                    <a:pt x="382221" y="7554"/>
                  </a:lnTo>
                  <a:lnTo>
                    <a:pt x="371447" y="3133"/>
                  </a:lnTo>
                  <a:lnTo>
                    <a:pt x="360671" y="727"/>
                  </a:lnTo>
                  <a:lnTo>
                    <a:pt x="349890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5236" y="4812228"/>
              <a:ext cx="222620" cy="1697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5177" y="4991508"/>
              <a:ext cx="182606" cy="13827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538133" y="5154168"/>
              <a:ext cx="422275" cy="365760"/>
            </a:xfrm>
            <a:custGeom>
              <a:avLst/>
              <a:gdLst/>
              <a:ahLst/>
              <a:cxnLst/>
              <a:rect l="l" t="t" r="r" b="b"/>
              <a:pathLst>
                <a:path w="422275" h="365760">
                  <a:moveTo>
                    <a:pt x="250867" y="0"/>
                  </a:moveTo>
                  <a:lnTo>
                    <a:pt x="161154" y="0"/>
                  </a:lnTo>
                  <a:lnTo>
                    <a:pt x="137887" y="6265"/>
                  </a:lnTo>
                  <a:lnTo>
                    <a:pt x="85966" y="48338"/>
                  </a:lnTo>
                  <a:lnTo>
                    <a:pt x="60684" y="78778"/>
                  </a:lnTo>
                  <a:lnTo>
                    <a:pt x="20801" y="149951"/>
                  </a:lnTo>
                  <a:lnTo>
                    <a:pt x="6822" y="194526"/>
                  </a:lnTo>
                  <a:lnTo>
                    <a:pt x="0" y="240415"/>
                  </a:lnTo>
                  <a:lnTo>
                    <a:pt x="2718" y="284112"/>
                  </a:lnTo>
                  <a:lnTo>
                    <a:pt x="17363" y="322110"/>
                  </a:lnTo>
                  <a:lnTo>
                    <a:pt x="46320" y="350901"/>
                  </a:lnTo>
                  <a:lnTo>
                    <a:pt x="111365" y="364778"/>
                  </a:lnTo>
                  <a:lnTo>
                    <a:pt x="156839" y="365506"/>
                  </a:lnTo>
                  <a:lnTo>
                    <a:pt x="211395" y="365226"/>
                  </a:lnTo>
                  <a:lnTo>
                    <a:pt x="263367" y="365506"/>
                  </a:lnTo>
                  <a:lnTo>
                    <a:pt x="306932" y="364778"/>
                  </a:lnTo>
                  <a:lnTo>
                    <a:pt x="372875" y="350901"/>
                  </a:lnTo>
                  <a:lnTo>
                    <a:pt x="404092" y="323624"/>
                  </a:lnTo>
                  <a:lnTo>
                    <a:pt x="419616" y="287015"/>
                  </a:lnTo>
                  <a:lnTo>
                    <a:pt x="422209" y="244456"/>
                  </a:lnTo>
                  <a:lnTo>
                    <a:pt x="414633" y="199329"/>
                  </a:lnTo>
                  <a:lnTo>
                    <a:pt x="399650" y="155015"/>
                  </a:lnTo>
                  <a:lnTo>
                    <a:pt x="380023" y="114898"/>
                  </a:lnTo>
                  <a:lnTo>
                    <a:pt x="358512" y="82359"/>
                  </a:lnTo>
                  <a:lnTo>
                    <a:pt x="330593" y="51359"/>
                  </a:lnTo>
                  <a:lnTo>
                    <a:pt x="301998" y="25063"/>
                  </a:lnTo>
                  <a:lnTo>
                    <a:pt x="274749" y="6825"/>
                  </a:lnTo>
                  <a:lnTo>
                    <a:pt x="250867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6673847" y="5163441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71793" y="5123124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46176" y="3771900"/>
            <a:ext cx="6487795" cy="2673350"/>
            <a:chOff x="646176" y="3771900"/>
            <a:chExt cx="6487795" cy="2673350"/>
          </a:xfrm>
        </p:grpSpPr>
        <p:sp>
          <p:nvSpPr>
            <p:cNvPr id="49" name="object 49"/>
            <p:cNvSpPr/>
            <p:nvPr/>
          </p:nvSpPr>
          <p:spPr>
            <a:xfrm>
              <a:off x="809244" y="4774692"/>
              <a:ext cx="6308090" cy="0"/>
            </a:xfrm>
            <a:custGeom>
              <a:avLst/>
              <a:gdLst/>
              <a:ahLst/>
              <a:cxnLst/>
              <a:rect l="l" t="t" r="r" b="b"/>
              <a:pathLst>
                <a:path w="6308090" h="0">
                  <a:moveTo>
                    <a:pt x="0" y="0"/>
                  </a:moveTo>
                  <a:lnTo>
                    <a:pt x="6308026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176" y="4696968"/>
              <a:ext cx="163067" cy="15697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34209" y="3771900"/>
              <a:ext cx="471170" cy="426720"/>
            </a:xfrm>
            <a:custGeom>
              <a:avLst/>
              <a:gdLst/>
              <a:ahLst/>
              <a:cxnLst/>
              <a:rect l="l" t="t" r="r" b="b"/>
              <a:pathLst>
                <a:path w="471169" h="426720">
                  <a:moveTo>
                    <a:pt x="420128" y="85344"/>
                  </a:moveTo>
                  <a:lnTo>
                    <a:pt x="50787" y="85344"/>
                  </a:lnTo>
                  <a:lnTo>
                    <a:pt x="31166" y="89380"/>
                  </a:lnTo>
                  <a:lnTo>
                    <a:pt x="15006" y="100336"/>
                  </a:lnTo>
                  <a:lnTo>
                    <a:pt x="4040" y="116483"/>
                  </a:lnTo>
                  <a:lnTo>
                    <a:pt x="0" y="136093"/>
                  </a:lnTo>
                  <a:lnTo>
                    <a:pt x="0" y="375970"/>
                  </a:lnTo>
                  <a:lnTo>
                    <a:pt x="4040" y="395580"/>
                  </a:lnTo>
                  <a:lnTo>
                    <a:pt x="15006" y="411727"/>
                  </a:lnTo>
                  <a:lnTo>
                    <a:pt x="31166" y="422683"/>
                  </a:lnTo>
                  <a:lnTo>
                    <a:pt x="50787" y="426720"/>
                  </a:lnTo>
                  <a:lnTo>
                    <a:pt x="420128" y="426720"/>
                  </a:lnTo>
                  <a:lnTo>
                    <a:pt x="439754" y="422683"/>
                  </a:lnTo>
                  <a:lnTo>
                    <a:pt x="455914" y="411727"/>
                  </a:lnTo>
                  <a:lnTo>
                    <a:pt x="466877" y="395580"/>
                  </a:lnTo>
                  <a:lnTo>
                    <a:pt x="470916" y="375970"/>
                  </a:lnTo>
                  <a:lnTo>
                    <a:pt x="470916" y="136093"/>
                  </a:lnTo>
                  <a:lnTo>
                    <a:pt x="466877" y="116483"/>
                  </a:lnTo>
                  <a:lnTo>
                    <a:pt x="455914" y="100336"/>
                  </a:lnTo>
                  <a:lnTo>
                    <a:pt x="439754" y="89380"/>
                  </a:lnTo>
                  <a:lnTo>
                    <a:pt x="420128" y="85344"/>
                  </a:lnTo>
                  <a:close/>
                </a:path>
                <a:path w="471169" h="426720">
                  <a:moveTo>
                    <a:pt x="277012" y="0"/>
                  </a:moveTo>
                  <a:lnTo>
                    <a:pt x="191604" y="0"/>
                  </a:lnTo>
                  <a:lnTo>
                    <a:pt x="181249" y="1261"/>
                  </a:lnTo>
                  <a:lnTo>
                    <a:pt x="145940" y="26198"/>
                  </a:lnTo>
                  <a:lnTo>
                    <a:pt x="136194" y="57670"/>
                  </a:lnTo>
                  <a:lnTo>
                    <a:pt x="136194" y="85344"/>
                  </a:lnTo>
                  <a:lnTo>
                    <a:pt x="175437" y="85344"/>
                  </a:lnTo>
                  <a:lnTo>
                    <a:pt x="175437" y="53047"/>
                  </a:lnTo>
                  <a:lnTo>
                    <a:pt x="177749" y="48437"/>
                  </a:lnTo>
                  <a:lnTo>
                    <a:pt x="180060" y="46126"/>
                  </a:lnTo>
                  <a:lnTo>
                    <a:pt x="182371" y="41516"/>
                  </a:lnTo>
                  <a:lnTo>
                    <a:pt x="186982" y="39217"/>
                  </a:lnTo>
                  <a:lnTo>
                    <a:pt x="331311" y="39217"/>
                  </a:lnTo>
                  <a:lnTo>
                    <a:pt x="330106" y="35461"/>
                  </a:lnTo>
                  <a:lnTo>
                    <a:pt x="299518" y="4902"/>
                  </a:lnTo>
                  <a:lnTo>
                    <a:pt x="288696" y="1261"/>
                  </a:lnTo>
                  <a:lnTo>
                    <a:pt x="277012" y="0"/>
                  </a:lnTo>
                  <a:close/>
                </a:path>
                <a:path w="471169" h="426720">
                  <a:moveTo>
                    <a:pt x="331311" y="39217"/>
                  </a:moveTo>
                  <a:lnTo>
                    <a:pt x="281622" y="39217"/>
                  </a:lnTo>
                  <a:lnTo>
                    <a:pt x="286245" y="41516"/>
                  </a:lnTo>
                  <a:lnTo>
                    <a:pt x="293166" y="48437"/>
                  </a:lnTo>
                  <a:lnTo>
                    <a:pt x="295478" y="53047"/>
                  </a:lnTo>
                  <a:lnTo>
                    <a:pt x="295478" y="85344"/>
                  </a:lnTo>
                  <a:lnTo>
                    <a:pt x="334721" y="85344"/>
                  </a:lnTo>
                  <a:lnTo>
                    <a:pt x="334721" y="57670"/>
                  </a:lnTo>
                  <a:lnTo>
                    <a:pt x="333495" y="46024"/>
                  </a:lnTo>
                  <a:lnTo>
                    <a:pt x="331311" y="39217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930" y="3945636"/>
              <a:ext cx="237743" cy="2026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52272" y="6367272"/>
              <a:ext cx="6319520" cy="10160"/>
            </a:xfrm>
            <a:custGeom>
              <a:avLst/>
              <a:gdLst/>
              <a:ahLst/>
              <a:cxnLst/>
              <a:rect l="l" t="t" r="r" b="b"/>
              <a:pathLst>
                <a:path w="6319520" h="10160">
                  <a:moveTo>
                    <a:pt x="0" y="9905"/>
                  </a:moveTo>
                  <a:lnTo>
                    <a:pt x="6319012" y="0"/>
                  </a:lnTo>
                </a:path>
              </a:pathLst>
            </a:custGeom>
            <a:ln w="6096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0776" y="6288024"/>
              <a:ext cx="163068" cy="156972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690540" y="4241455"/>
            <a:ext cx="1000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Microsoft Sans Serif"/>
                <a:cs typeface="Microsoft Sans Serif"/>
              </a:rPr>
              <a:t>Market 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10">
                <a:latin typeface="Microsoft Sans Serif"/>
                <a:cs typeface="Microsoft Sans Serif"/>
              </a:rPr>
              <a:t>c</a:t>
            </a:r>
            <a:r>
              <a:rPr dirty="0" sz="1200" spc="10">
                <a:latin typeface="Microsoft Sans Serif"/>
                <a:cs typeface="Microsoft Sans Serif"/>
              </a:rPr>
              <a:t>h</a:t>
            </a:r>
            <a:r>
              <a:rPr dirty="0" sz="1200" spc="-45">
                <a:latin typeface="Microsoft Sans Serif"/>
                <a:cs typeface="Microsoft Sans Serif"/>
              </a:rPr>
              <a:t>a</a:t>
            </a:r>
            <a:r>
              <a:rPr dirty="0" sz="1200" spc="-25">
                <a:latin typeface="Microsoft Sans Serif"/>
                <a:cs typeface="Microsoft Sans Serif"/>
              </a:rPr>
              <a:t>r</a:t>
            </a:r>
            <a:r>
              <a:rPr dirty="0" sz="1200" spc="-5">
                <a:latin typeface="Microsoft Sans Serif"/>
                <a:cs typeface="Microsoft Sans Serif"/>
              </a:rPr>
              <a:t>ac</a:t>
            </a:r>
            <a:r>
              <a:rPr dirty="0" sz="1200" spc="-10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5">
                <a:latin typeface="Microsoft Sans Serif"/>
                <a:cs typeface="Microsoft Sans Serif"/>
              </a:rPr>
              <a:t>r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 spc="40">
                <a:latin typeface="Microsoft Sans Serif"/>
                <a:cs typeface="Microsoft Sans Serif"/>
              </a:rPr>
              <a:t>s</a:t>
            </a:r>
            <a:r>
              <a:rPr dirty="0" sz="1200" spc="15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>
                <a:latin typeface="Microsoft Sans Serif"/>
                <a:cs typeface="Microsoft Sans Serif"/>
              </a:rPr>
              <a:t>cs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4670" y="6405691"/>
            <a:ext cx="18821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412813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95"/>
              <a:t>U</a:t>
            </a:r>
            <a:r>
              <a:rPr dirty="0" spc="-375"/>
              <a:t>s</a:t>
            </a:r>
            <a:r>
              <a:rPr dirty="0" spc="-800"/>
              <a:t>e</a:t>
            </a:r>
            <a:r>
              <a:rPr dirty="0" spc="-725"/>
              <a:t>r</a:t>
            </a:r>
            <a:r>
              <a:rPr dirty="0" spc="-590"/>
              <a:t> </a:t>
            </a:r>
            <a:r>
              <a:rPr dirty="0" spc="-850"/>
              <a:t>p</a:t>
            </a:r>
            <a:r>
              <a:rPr dirty="0" spc="-730"/>
              <a:t>r</a:t>
            </a:r>
            <a:r>
              <a:rPr dirty="0" spc="-844"/>
              <a:t>o</a:t>
            </a:r>
            <a:r>
              <a:rPr dirty="0" spc="-580"/>
              <a:t>f</a:t>
            </a:r>
            <a:r>
              <a:rPr dirty="0" spc="-735"/>
              <a:t>ile</a:t>
            </a:r>
            <a:r>
              <a:rPr dirty="0" spc="-605"/>
              <a:t> </a:t>
            </a:r>
            <a:r>
              <a:rPr dirty="0" spc="-660"/>
              <a:t>f</a:t>
            </a:r>
            <a:r>
              <a:rPr dirty="0" spc="-745"/>
              <a:t>or</a:t>
            </a:r>
            <a:r>
              <a:rPr dirty="0" spc="-615"/>
              <a:t> </a:t>
            </a:r>
            <a:r>
              <a:rPr dirty="0" spc="-790"/>
              <a:t>o</a:t>
            </a:r>
            <a:r>
              <a:rPr dirty="0" spc="-810"/>
              <a:t>n</a:t>
            </a:r>
            <a:r>
              <a:rPr dirty="0" spc="-580"/>
              <a:t>li</a:t>
            </a:r>
            <a:r>
              <a:rPr dirty="0" spc="-1090"/>
              <a:t>n</a:t>
            </a:r>
            <a:r>
              <a:rPr dirty="0" spc="-800"/>
              <a:t>e</a:t>
            </a:r>
            <a:r>
              <a:rPr dirty="0" spc="-585"/>
              <a:t> </a:t>
            </a:r>
            <a:r>
              <a:rPr dirty="0" spc="-640"/>
              <a:t>t</a:t>
            </a:r>
            <a:r>
              <a:rPr dirty="0" spc="-875"/>
              <a:t>e</a:t>
            </a:r>
            <a:r>
              <a:rPr dirty="0" spc="-375"/>
              <a:t>s</a:t>
            </a:r>
            <a:r>
              <a:rPr dirty="0" spc="-715"/>
              <a:t>t</a:t>
            </a:r>
            <a:r>
              <a:rPr dirty="0" spc="-575"/>
              <a:t> </a:t>
            </a:r>
            <a:r>
              <a:rPr dirty="0" spc="-850"/>
              <a:t>p</a:t>
            </a:r>
            <a:r>
              <a:rPr dirty="0" spc="-765"/>
              <a:t>re</a:t>
            </a:r>
            <a:r>
              <a:rPr dirty="0" spc="-850"/>
              <a:t>p</a:t>
            </a:r>
            <a:r>
              <a:rPr dirty="0" spc="-869"/>
              <a:t>a</a:t>
            </a:r>
            <a:r>
              <a:rPr dirty="0" spc="-650"/>
              <a:t>r</a:t>
            </a:r>
            <a:r>
              <a:rPr dirty="0" spc="-760"/>
              <a:t>ation</a:t>
            </a:r>
          </a:p>
        </p:txBody>
      </p:sp>
      <p:sp>
        <p:nvSpPr>
          <p:cNvPr id="6" name="object 6"/>
          <p:cNvSpPr/>
          <p:nvPr/>
        </p:nvSpPr>
        <p:spPr>
          <a:xfrm>
            <a:off x="677418" y="1605534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470A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7700" y="1476756"/>
            <a:ext cx="3095625" cy="28511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5969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70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current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0" b="1">
                <a:solidFill>
                  <a:srgbClr val="FFFFFF"/>
                </a:solidFill>
                <a:latin typeface="Arial"/>
                <a:cs typeface="Arial"/>
              </a:rPr>
              <a:t>user?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6939" y="1848008"/>
            <a:ext cx="2732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Tier-wise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adoption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test</a:t>
            </a: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preparation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 courses</a:t>
            </a:r>
            <a:r>
              <a:rPr dirty="0" baseline="27777" sz="900" spc="-30" b="1">
                <a:solidFill>
                  <a:srgbClr val="470A68"/>
                </a:solidFill>
                <a:latin typeface="Arial"/>
                <a:cs typeface="Arial"/>
              </a:rPr>
              <a:t>[45]</a:t>
            </a:r>
            <a:endParaRPr baseline="27777" sz="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33225" y="2148649"/>
            <a:ext cx="1576070" cy="2506345"/>
            <a:chOff x="5233225" y="2148649"/>
            <a:chExt cx="1576070" cy="2506345"/>
          </a:xfrm>
        </p:grpSpPr>
        <p:sp>
          <p:nvSpPr>
            <p:cNvPr id="10" name="object 10"/>
            <p:cNvSpPr/>
            <p:nvPr/>
          </p:nvSpPr>
          <p:spPr>
            <a:xfrm>
              <a:off x="5237988" y="2292095"/>
              <a:ext cx="1571625" cy="2286000"/>
            </a:xfrm>
            <a:custGeom>
              <a:avLst/>
              <a:gdLst/>
              <a:ahLst/>
              <a:cxnLst/>
              <a:rect l="l" t="t" r="r" b="b"/>
              <a:pathLst>
                <a:path w="1571625" h="2286000">
                  <a:moveTo>
                    <a:pt x="269748" y="832116"/>
                  </a:moveTo>
                  <a:lnTo>
                    <a:pt x="0" y="832116"/>
                  </a:lnTo>
                  <a:lnTo>
                    <a:pt x="0" y="897636"/>
                  </a:lnTo>
                  <a:lnTo>
                    <a:pt x="269748" y="897636"/>
                  </a:lnTo>
                  <a:lnTo>
                    <a:pt x="269748" y="832116"/>
                  </a:lnTo>
                  <a:close/>
                </a:path>
                <a:path w="1571625" h="2286000">
                  <a:moveTo>
                    <a:pt x="403860" y="1664220"/>
                  </a:moveTo>
                  <a:lnTo>
                    <a:pt x="0" y="1664220"/>
                  </a:lnTo>
                  <a:lnTo>
                    <a:pt x="0" y="1731264"/>
                  </a:lnTo>
                  <a:lnTo>
                    <a:pt x="403860" y="1731264"/>
                  </a:lnTo>
                  <a:lnTo>
                    <a:pt x="403860" y="1664220"/>
                  </a:lnTo>
                  <a:close/>
                </a:path>
                <a:path w="1571625" h="2286000">
                  <a:moveTo>
                    <a:pt x="583679" y="554736"/>
                  </a:moveTo>
                  <a:lnTo>
                    <a:pt x="0" y="554736"/>
                  </a:lnTo>
                  <a:lnTo>
                    <a:pt x="0" y="620268"/>
                  </a:lnTo>
                  <a:lnTo>
                    <a:pt x="583679" y="620268"/>
                  </a:lnTo>
                  <a:lnTo>
                    <a:pt x="583679" y="554736"/>
                  </a:lnTo>
                  <a:close/>
                </a:path>
                <a:path w="1571625" h="2286000">
                  <a:moveTo>
                    <a:pt x="583679" y="277355"/>
                  </a:moveTo>
                  <a:lnTo>
                    <a:pt x="0" y="277355"/>
                  </a:lnTo>
                  <a:lnTo>
                    <a:pt x="0" y="342900"/>
                  </a:lnTo>
                  <a:lnTo>
                    <a:pt x="583679" y="342900"/>
                  </a:lnTo>
                  <a:lnTo>
                    <a:pt x="583679" y="277355"/>
                  </a:lnTo>
                  <a:close/>
                </a:path>
                <a:path w="1571625" h="2286000">
                  <a:moveTo>
                    <a:pt x="717804" y="1386840"/>
                  </a:moveTo>
                  <a:lnTo>
                    <a:pt x="0" y="1386840"/>
                  </a:lnTo>
                  <a:lnTo>
                    <a:pt x="0" y="1453896"/>
                  </a:lnTo>
                  <a:lnTo>
                    <a:pt x="717804" y="1453896"/>
                  </a:lnTo>
                  <a:lnTo>
                    <a:pt x="717804" y="1386840"/>
                  </a:lnTo>
                  <a:close/>
                </a:path>
                <a:path w="1571625" h="2286000">
                  <a:moveTo>
                    <a:pt x="763524" y="1109472"/>
                  </a:moveTo>
                  <a:lnTo>
                    <a:pt x="0" y="1109472"/>
                  </a:lnTo>
                  <a:lnTo>
                    <a:pt x="0" y="1176528"/>
                  </a:lnTo>
                  <a:lnTo>
                    <a:pt x="763524" y="1176528"/>
                  </a:lnTo>
                  <a:lnTo>
                    <a:pt x="763524" y="1109472"/>
                  </a:lnTo>
                  <a:close/>
                </a:path>
                <a:path w="1571625" h="2286000">
                  <a:moveTo>
                    <a:pt x="1167384" y="0"/>
                  </a:moveTo>
                  <a:lnTo>
                    <a:pt x="0" y="0"/>
                  </a:lnTo>
                  <a:lnTo>
                    <a:pt x="0" y="65532"/>
                  </a:lnTo>
                  <a:lnTo>
                    <a:pt x="1167384" y="65532"/>
                  </a:lnTo>
                  <a:lnTo>
                    <a:pt x="1167384" y="0"/>
                  </a:lnTo>
                  <a:close/>
                </a:path>
                <a:path w="1571625" h="2286000">
                  <a:moveTo>
                    <a:pt x="1347203" y="2218944"/>
                  </a:moveTo>
                  <a:lnTo>
                    <a:pt x="0" y="2218944"/>
                  </a:lnTo>
                  <a:lnTo>
                    <a:pt x="0" y="2286000"/>
                  </a:lnTo>
                  <a:lnTo>
                    <a:pt x="1347203" y="2286000"/>
                  </a:lnTo>
                  <a:lnTo>
                    <a:pt x="1347203" y="2218944"/>
                  </a:lnTo>
                  <a:close/>
                </a:path>
                <a:path w="1571625" h="2286000">
                  <a:moveTo>
                    <a:pt x="1571231" y="1941576"/>
                  </a:moveTo>
                  <a:lnTo>
                    <a:pt x="0" y="1941576"/>
                  </a:lnTo>
                  <a:lnTo>
                    <a:pt x="0" y="2008632"/>
                  </a:lnTo>
                  <a:lnTo>
                    <a:pt x="1571231" y="2008632"/>
                  </a:lnTo>
                  <a:lnTo>
                    <a:pt x="1571231" y="1941576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37988" y="2226551"/>
              <a:ext cx="1437640" cy="2284730"/>
            </a:xfrm>
            <a:custGeom>
              <a:avLst/>
              <a:gdLst/>
              <a:ahLst/>
              <a:cxnLst/>
              <a:rect l="l" t="t" r="r" b="b"/>
              <a:pathLst>
                <a:path w="1437640" h="2284729">
                  <a:moveTo>
                    <a:pt x="448056" y="1664208"/>
                  </a:moveTo>
                  <a:lnTo>
                    <a:pt x="0" y="1664208"/>
                  </a:lnTo>
                  <a:lnTo>
                    <a:pt x="0" y="1729752"/>
                  </a:lnTo>
                  <a:lnTo>
                    <a:pt x="448056" y="1729752"/>
                  </a:lnTo>
                  <a:lnTo>
                    <a:pt x="448056" y="1664208"/>
                  </a:lnTo>
                  <a:close/>
                </a:path>
                <a:path w="1437640" h="2284729">
                  <a:moveTo>
                    <a:pt x="493776" y="1386865"/>
                  </a:moveTo>
                  <a:lnTo>
                    <a:pt x="0" y="1386865"/>
                  </a:lnTo>
                  <a:lnTo>
                    <a:pt x="0" y="1452384"/>
                  </a:lnTo>
                  <a:lnTo>
                    <a:pt x="493776" y="1452384"/>
                  </a:lnTo>
                  <a:lnTo>
                    <a:pt x="493776" y="1386865"/>
                  </a:lnTo>
                  <a:close/>
                </a:path>
                <a:path w="1437640" h="2284729">
                  <a:moveTo>
                    <a:pt x="717804" y="832104"/>
                  </a:moveTo>
                  <a:lnTo>
                    <a:pt x="0" y="832104"/>
                  </a:lnTo>
                  <a:lnTo>
                    <a:pt x="0" y="897648"/>
                  </a:lnTo>
                  <a:lnTo>
                    <a:pt x="717804" y="897648"/>
                  </a:lnTo>
                  <a:lnTo>
                    <a:pt x="717804" y="832104"/>
                  </a:lnTo>
                  <a:close/>
                </a:path>
                <a:path w="1437640" h="2284729">
                  <a:moveTo>
                    <a:pt x="763524" y="554761"/>
                  </a:moveTo>
                  <a:lnTo>
                    <a:pt x="0" y="554761"/>
                  </a:lnTo>
                  <a:lnTo>
                    <a:pt x="0" y="620280"/>
                  </a:lnTo>
                  <a:lnTo>
                    <a:pt x="763524" y="620280"/>
                  </a:lnTo>
                  <a:lnTo>
                    <a:pt x="763524" y="554761"/>
                  </a:lnTo>
                  <a:close/>
                </a:path>
                <a:path w="1437640" h="2284729">
                  <a:moveTo>
                    <a:pt x="897636" y="1109484"/>
                  </a:moveTo>
                  <a:lnTo>
                    <a:pt x="0" y="1109484"/>
                  </a:lnTo>
                  <a:lnTo>
                    <a:pt x="0" y="1175016"/>
                  </a:lnTo>
                  <a:lnTo>
                    <a:pt x="897636" y="1175016"/>
                  </a:lnTo>
                  <a:lnTo>
                    <a:pt x="897636" y="1109484"/>
                  </a:lnTo>
                  <a:close/>
                </a:path>
                <a:path w="1437640" h="2284729">
                  <a:moveTo>
                    <a:pt x="1033272" y="2218956"/>
                  </a:moveTo>
                  <a:lnTo>
                    <a:pt x="0" y="2218956"/>
                  </a:lnTo>
                  <a:lnTo>
                    <a:pt x="0" y="2284488"/>
                  </a:lnTo>
                  <a:lnTo>
                    <a:pt x="1033272" y="2284488"/>
                  </a:lnTo>
                  <a:lnTo>
                    <a:pt x="1033272" y="2218956"/>
                  </a:lnTo>
                  <a:close/>
                </a:path>
                <a:path w="1437640" h="2284729">
                  <a:moveTo>
                    <a:pt x="1033272" y="277380"/>
                  </a:moveTo>
                  <a:lnTo>
                    <a:pt x="0" y="277380"/>
                  </a:lnTo>
                  <a:lnTo>
                    <a:pt x="0" y="342912"/>
                  </a:lnTo>
                  <a:lnTo>
                    <a:pt x="1033272" y="342912"/>
                  </a:lnTo>
                  <a:lnTo>
                    <a:pt x="1033272" y="277380"/>
                  </a:lnTo>
                  <a:close/>
                </a:path>
                <a:path w="1437640" h="2284729">
                  <a:moveTo>
                    <a:pt x="1437132" y="1941588"/>
                  </a:moveTo>
                  <a:lnTo>
                    <a:pt x="0" y="1941588"/>
                  </a:lnTo>
                  <a:lnTo>
                    <a:pt x="0" y="2007120"/>
                  </a:lnTo>
                  <a:lnTo>
                    <a:pt x="1437132" y="2007120"/>
                  </a:lnTo>
                  <a:lnTo>
                    <a:pt x="1437132" y="1941588"/>
                  </a:lnTo>
                  <a:close/>
                </a:path>
                <a:path w="1437640" h="2284729">
                  <a:moveTo>
                    <a:pt x="1437132" y="0"/>
                  </a:moveTo>
                  <a:lnTo>
                    <a:pt x="0" y="0"/>
                  </a:lnTo>
                  <a:lnTo>
                    <a:pt x="0" y="65544"/>
                  </a:lnTo>
                  <a:lnTo>
                    <a:pt x="1437132" y="65544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37988" y="2153412"/>
              <a:ext cx="0" cy="2496820"/>
            </a:xfrm>
            <a:custGeom>
              <a:avLst/>
              <a:gdLst/>
              <a:ahLst/>
              <a:cxnLst/>
              <a:rect l="l" t="t" r="r" b="b"/>
              <a:pathLst>
                <a:path w="0" h="2496820">
                  <a:moveTo>
                    <a:pt x="0" y="249631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DADA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48174" y="4476745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30%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66404" y="3935609"/>
            <a:ext cx="1530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9%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93896" y="3685548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16%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26160" y="3394473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17%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06326" y="3130711"/>
            <a:ext cx="1530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6%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46459" y="2575875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13%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33764" y="4355825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23%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87243" y="4092063"/>
            <a:ext cx="387350" cy="239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32%</a:t>
            </a:r>
            <a:endParaRPr sz="700">
              <a:latin typeface="Microsoft Sans Serif"/>
              <a:cs typeface="Microsoft Sans Serif"/>
            </a:endParaRPr>
          </a:p>
          <a:p>
            <a:pPr marL="198120">
              <a:lnSpc>
                <a:spcPct val="100000"/>
              </a:lnSpc>
              <a:spcBef>
                <a:spcPts val="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35%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11661" y="3814689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10%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37988" y="3564628"/>
            <a:ext cx="7207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11%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48229" y="3287254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20%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9353" y="3023492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16%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59187" y="2746117"/>
            <a:ext cx="406400" cy="2114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7170">
              <a:lnSpc>
                <a:spcPts val="735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17%</a:t>
            </a:r>
            <a:endParaRPr sz="700">
              <a:latin typeface="Microsoft Sans Serif"/>
              <a:cs typeface="Microsoft Sans Serif"/>
            </a:endParaRPr>
          </a:p>
          <a:p>
            <a:pPr marL="12700">
              <a:lnSpc>
                <a:spcPts val="735"/>
              </a:lnSpc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13%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33764" y="2298500"/>
            <a:ext cx="298450" cy="302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26%</a:t>
            </a:r>
            <a:endParaRPr sz="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23%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38069" y="2191370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32%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0945" y="4427295"/>
            <a:ext cx="13081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5" b="1">
                <a:latin typeface="Arial"/>
                <a:cs typeface="Arial"/>
              </a:rPr>
              <a:t>Bank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probationary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spc="-15" b="1">
                <a:latin typeface="Arial"/>
                <a:cs typeface="Arial"/>
              </a:rPr>
              <a:t>officers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49400" y="4149868"/>
            <a:ext cx="7086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1">
                <a:latin typeface="Arial"/>
                <a:cs typeface="Arial"/>
              </a:rPr>
              <a:t>Govt.</a:t>
            </a:r>
            <a:r>
              <a:rPr dirty="0" sz="800" spc="-35" b="1">
                <a:latin typeface="Arial"/>
                <a:cs typeface="Arial"/>
              </a:rPr>
              <a:t> </a:t>
            </a:r>
            <a:r>
              <a:rPr dirty="0" sz="800" spc="-25" b="1">
                <a:latin typeface="Arial"/>
                <a:cs typeface="Arial"/>
              </a:rPr>
              <a:t>services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93329" y="3872440"/>
            <a:ext cx="16700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 b="1">
                <a:latin typeface="Arial"/>
                <a:cs typeface="Arial"/>
              </a:rPr>
              <a:t>CA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13728" y="3595013"/>
            <a:ext cx="6451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G</a:t>
            </a:r>
            <a:r>
              <a:rPr dirty="0" sz="800" spc="85" b="1">
                <a:latin typeface="Arial"/>
                <a:cs typeface="Arial"/>
              </a:rPr>
              <a:t>M</a:t>
            </a:r>
            <a:r>
              <a:rPr dirty="0" sz="800" spc="-20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T</a:t>
            </a:r>
            <a:r>
              <a:rPr dirty="0" sz="800" spc="130" b="1">
                <a:latin typeface="Arial"/>
                <a:cs typeface="Arial"/>
              </a:rPr>
              <a:t>/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30" b="1">
                <a:latin typeface="Arial"/>
                <a:cs typeface="Arial"/>
              </a:rPr>
              <a:t>M</a:t>
            </a:r>
            <a:r>
              <a:rPr dirty="0" sz="800" spc="15" b="1">
                <a:latin typeface="Arial"/>
                <a:cs typeface="Arial"/>
              </a:rPr>
              <a:t>B</a:t>
            </a:r>
            <a:r>
              <a:rPr dirty="0" sz="800" spc="-15" b="1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05764" y="3317586"/>
            <a:ext cx="65214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 b="1">
                <a:latin typeface="Arial"/>
                <a:cs typeface="Arial"/>
              </a:rPr>
              <a:t>Civil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spc="-25" b="1">
                <a:latin typeface="Arial"/>
                <a:cs typeface="Arial"/>
              </a:rPr>
              <a:t>services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29409" y="3040158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 b="1">
                <a:latin typeface="Arial"/>
                <a:cs typeface="Arial"/>
              </a:rPr>
              <a:t>Law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09439" y="2762731"/>
            <a:ext cx="64960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BA/BSc/BBA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53580" y="2485303"/>
            <a:ext cx="4038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Medical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51814" y="2207876"/>
            <a:ext cx="60642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latin typeface="Arial"/>
                <a:cs typeface="Arial"/>
              </a:rPr>
              <a:t>Engineering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69136" y="5056632"/>
            <a:ext cx="4201795" cy="1510665"/>
            <a:chOff x="1469136" y="5056632"/>
            <a:chExt cx="4201795" cy="1510665"/>
          </a:xfrm>
        </p:grpSpPr>
        <p:sp>
          <p:nvSpPr>
            <p:cNvPr id="38" name="object 38"/>
            <p:cNvSpPr/>
            <p:nvPr/>
          </p:nvSpPr>
          <p:spPr>
            <a:xfrm>
              <a:off x="4346447" y="5056632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8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8" y="64008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69136" y="5056632"/>
              <a:ext cx="4201795" cy="1510665"/>
            </a:xfrm>
            <a:custGeom>
              <a:avLst/>
              <a:gdLst/>
              <a:ahLst/>
              <a:cxnLst/>
              <a:rect l="l" t="t" r="r" b="b"/>
              <a:pathLst>
                <a:path w="4201795" h="1510665">
                  <a:moveTo>
                    <a:pt x="894588" y="1316736"/>
                  </a:moveTo>
                  <a:lnTo>
                    <a:pt x="0" y="1316736"/>
                  </a:lnTo>
                  <a:lnTo>
                    <a:pt x="0" y="1510284"/>
                  </a:lnTo>
                  <a:lnTo>
                    <a:pt x="894588" y="1510284"/>
                  </a:lnTo>
                  <a:lnTo>
                    <a:pt x="894588" y="1316736"/>
                  </a:lnTo>
                  <a:close/>
                </a:path>
                <a:path w="4201795" h="1510665">
                  <a:moveTo>
                    <a:pt x="4201668" y="0"/>
                  </a:moveTo>
                  <a:lnTo>
                    <a:pt x="4137660" y="0"/>
                  </a:lnTo>
                  <a:lnTo>
                    <a:pt x="4137660" y="64008"/>
                  </a:lnTo>
                  <a:lnTo>
                    <a:pt x="4201668" y="64008"/>
                  </a:lnTo>
                  <a:lnTo>
                    <a:pt x="4201668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378963" y="6373368"/>
              <a:ext cx="388620" cy="193675"/>
            </a:xfrm>
            <a:custGeom>
              <a:avLst/>
              <a:gdLst/>
              <a:ahLst/>
              <a:cxnLst/>
              <a:rect l="l" t="t" r="r" b="b"/>
              <a:pathLst>
                <a:path w="388619" h="193675">
                  <a:moveTo>
                    <a:pt x="388619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388619" y="193548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638832" y="1809200"/>
            <a:ext cx="2870200" cy="781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er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-</a:t>
            </a:r>
            <a:r>
              <a:rPr dirty="0" sz="1600" spc="-475">
                <a:solidFill>
                  <a:srgbClr val="470A68"/>
                </a:solidFill>
                <a:latin typeface="Trebuchet MS"/>
                <a:cs typeface="Trebuchet MS"/>
              </a:rPr>
              <a:t>w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ur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p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40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75">
                <a:solidFill>
                  <a:srgbClr val="470A68"/>
                </a:solidFill>
                <a:latin typeface="Trebuchet MS"/>
                <a:cs typeface="Trebuchet MS"/>
              </a:rPr>
              <a:t>f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er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en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434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95"/>
              </a:spcBef>
            </a:pPr>
            <a:r>
              <a:rPr dirty="0" sz="900" spc="-5" b="1">
                <a:latin typeface="Arial"/>
                <a:cs typeface="Arial"/>
              </a:rPr>
              <a:t>Job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25" b="1">
                <a:latin typeface="Arial"/>
                <a:cs typeface="Arial"/>
              </a:rPr>
              <a:t>focussed</a:t>
            </a:r>
            <a:r>
              <a:rPr dirty="0" sz="900" spc="1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test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preparation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-20" b="1">
                <a:latin typeface="Arial"/>
                <a:cs typeface="Arial"/>
              </a:rPr>
              <a:t>has</a:t>
            </a:r>
            <a:r>
              <a:rPr dirty="0" sz="900" spc="-5" b="1">
                <a:latin typeface="Arial"/>
                <a:cs typeface="Arial"/>
              </a:rPr>
              <a:t> a</a:t>
            </a:r>
            <a:r>
              <a:rPr dirty="0" sz="900" b="1">
                <a:latin typeface="Arial"/>
                <a:cs typeface="Arial"/>
              </a:rPr>
              <a:t> higher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adoption </a:t>
            </a:r>
            <a:r>
              <a:rPr dirty="0" sz="900" spc="-2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 </a:t>
            </a:r>
            <a:r>
              <a:rPr dirty="0" sz="900" spc="10" b="1">
                <a:latin typeface="Arial"/>
                <a:cs typeface="Arial"/>
              </a:rPr>
              <a:t>tier </a:t>
            </a:r>
            <a:r>
              <a:rPr dirty="0" sz="900" spc="-5" b="1">
                <a:latin typeface="Arial"/>
                <a:cs typeface="Arial"/>
              </a:rPr>
              <a:t>1 </a:t>
            </a:r>
            <a:r>
              <a:rPr dirty="0" sz="900" spc="-15" b="1">
                <a:latin typeface="Arial"/>
                <a:cs typeface="Arial"/>
              </a:rPr>
              <a:t>cities </a:t>
            </a:r>
            <a:r>
              <a:rPr dirty="0" sz="900" spc="5" b="1">
                <a:latin typeface="Arial"/>
                <a:cs typeface="Arial"/>
              </a:rPr>
              <a:t>whereas </a:t>
            </a:r>
            <a:r>
              <a:rPr dirty="0" sz="900" b="1">
                <a:latin typeface="Arial"/>
                <a:cs typeface="Arial"/>
              </a:rPr>
              <a:t>under-graduation </a:t>
            </a:r>
            <a:r>
              <a:rPr dirty="0" sz="900" spc="-5" b="1">
                <a:latin typeface="Arial"/>
                <a:cs typeface="Arial"/>
              </a:rPr>
              <a:t>entrance </a:t>
            </a:r>
            <a:r>
              <a:rPr dirty="0" sz="90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exams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are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popular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 </a:t>
            </a:r>
            <a:r>
              <a:rPr dirty="0" sz="900" spc="10" b="1">
                <a:latin typeface="Arial"/>
                <a:cs typeface="Arial"/>
              </a:rPr>
              <a:t>tier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2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spc="-15" b="1">
                <a:latin typeface="Arial"/>
                <a:cs typeface="Arial"/>
              </a:rPr>
              <a:t>cities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0948" y="2654486"/>
            <a:ext cx="2966720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varied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trends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categorization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towns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Metros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 </a:t>
            </a:r>
            <a:r>
              <a:rPr dirty="0" sz="900">
                <a:latin typeface="Microsoft Sans Serif"/>
                <a:cs typeface="Microsoft Sans Serif"/>
              </a:rPr>
              <a:t> cities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 in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resulting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directly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job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Bank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0">
                <a:latin typeface="Microsoft Sans Serif"/>
                <a:cs typeface="Microsoft Sans Serif"/>
              </a:rPr>
              <a:t>PO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exams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government</a:t>
            </a:r>
            <a:r>
              <a:rPr dirty="0" sz="900" spc="-10">
                <a:latin typeface="Microsoft Sans Serif"/>
                <a:cs typeface="Microsoft Sans Serif"/>
              </a:rPr>
              <a:t> services.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Tier</a:t>
            </a:r>
            <a:r>
              <a:rPr dirty="0" sz="900" spc="-5">
                <a:latin typeface="Microsoft Sans Serif"/>
                <a:cs typeface="Microsoft Sans Serif"/>
              </a:rPr>
              <a:t> 2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towns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uptake</a:t>
            </a:r>
            <a:r>
              <a:rPr dirty="0" sz="900" spc="15">
                <a:latin typeface="Microsoft Sans Serif"/>
                <a:cs typeface="Microsoft Sans Serif"/>
              </a:rPr>
              <a:t> 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related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undergraduate </a:t>
            </a:r>
            <a:r>
              <a:rPr dirty="0" sz="900" spc="-5">
                <a:latin typeface="Microsoft Sans Serif"/>
                <a:cs typeface="Microsoft Sans Serif"/>
              </a:rPr>
              <a:t>courses.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account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limited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options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available</a:t>
            </a:r>
            <a:r>
              <a:rPr dirty="0" sz="900" spc="15">
                <a:latin typeface="Microsoft Sans Serif"/>
                <a:cs typeface="Microsoft Sans Serif"/>
              </a:rPr>
              <a:t> 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quality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these </a:t>
            </a:r>
            <a:r>
              <a:rPr dirty="0" sz="900" spc="-5">
                <a:latin typeface="Microsoft Sans Serif"/>
                <a:cs typeface="Microsoft Sans Serif"/>
              </a:rPr>
              <a:t>regions. </a:t>
            </a:r>
            <a:r>
              <a:rPr dirty="0" sz="900" spc="10">
                <a:latin typeface="Microsoft Sans Serif"/>
                <a:cs typeface="Microsoft Sans Serif"/>
              </a:rPr>
              <a:t>GMAT/MBA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 spc="-20">
                <a:latin typeface="Microsoft Sans Serif"/>
                <a:cs typeface="Microsoft Sans Serif"/>
              </a:rPr>
              <a:t>have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uptake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metros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account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propensity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pay</a:t>
            </a:r>
            <a:r>
              <a:rPr dirty="0" sz="900" spc="15">
                <a:latin typeface="Microsoft Sans Serif"/>
                <a:cs typeface="Microsoft Sans Serif"/>
              </a:rPr>
              <a:t> 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57095" y="6374546"/>
            <a:ext cx="6400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Engineering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91867" y="6653784"/>
            <a:ext cx="710565" cy="193675"/>
            <a:chOff x="1991867" y="6653784"/>
            <a:chExt cx="710565" cy="193675"/>
          </a:xfrm>
        </p:grpSpPr>
        <p:sp>
          <p:nvSpPr>
            <p:cNvPr id="45" name="object 45"/>
            <p:cNvSpPr/>
            <p:nvPr/>
          </p:nvSpPr>
          <p:spPr>
            <a:xfrm>
              <a:off x="1991867" y="6653784"/>
              <a:ext cx="372110" cy="193675"/>
            </a:xfrm>
            <a:custGeom>
              <a:avLst/>
              <a:gdLst/>
              <a:ahLst/>
              <a:cxnLst/>
              <a:rect l="l" t="t" r="r" b="b"/>
              <a:pathLst>
                <a:path w="372110" h="193675">
                  <a:moveTo>
                    <a:pt x="371856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371856" y="193548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378963" y="6653784"/>
              <a:ext cx="323215" cy="193675"/>
            </a:xfrm>
            <a:custGeom>
              <a:avLst/>
              <a:gdLst/>
              <a:ahLst/>
              <a:cxnLst/>
              <a:rect l="l" t="t" r="r" b="b"/>
              <a:pathLst>
                <a:path w="323214" h="193675">
                  <a:moveTo>
                    <a:pt x="323088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323088" y="193548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148319" y="6658483"/>
            <a:ext cx="4203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Medical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8845" y="6659855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16%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04006" y="6659855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18%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734311" y="6935724"/>
            <a:ext cx="742315" cy="193675"/>
            <a:chOff x="1734311" y="6935724"/>
            <a:chExt cx="742315" cy="193675"/>
          </a:xfrm>
        </p:grpSpPr>
        <p:sp>
          <p:nvSpPr>
            <p:cNvPr id="51" name="object 51"/>
            <p:cNvSpPr/>
            <p:nvPr/>
          </p:nvSpPr>
          <p:spPr>
            <a:xfrm>
              <a:off x="1734311" y="6935724"/>
              <a:ext cx="629920" cy="193675"/>
            </a:xfrm>
            <a:custGeom>
              <a:avLst/>
              <a:gdLst/>
              <a:ahLst/>
              <a:cxnLst/>
              <a:rect l="l" t="t" r="r" b="b"/>
              <a:pathLst>
                <a:path w="629919" h="193675">
                  <a:moveTo>
                    <a:pt x="629412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629412" y="193548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378963" y="6935724"/>
              <a:ext cx="97790" cy="193675"/>
            </a:xfrm>
            <a:custGeom>
              <a:avLst/>
              <a:gdLst/>
              <a:ahLst/>
              <a:cxnLst/>
              <a:rect l="l" t="t" r="r" b="b"/>
              <a:pathLst>
                <a:path w="97789" h="193675">
                  <a:moveTo>
                    <a:pt x="97536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97536" y="193548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766613" y="6956967"/>
            <a:ext cx="6813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BA/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BS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BBA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68786" y="6940850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20%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303948" y="6940850"/>
            <a:ext cx="191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9%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185416" y="7216140"/>
            <a:ext cx="323215" cy="193675"/>
            <a:chOff x="2185416" y="7216140"/>
            <a:chExt cx="323215" cy="193675"/>
          </a:xfrm>
        </p:grpSpPr>
        <p:sp>
          <p:nvSpPr>
            <p:cNvPr id="57" name="object 57"/>
            <p:cNvSpPr/>
            <p:nvPr/>
          </p:nvSpPr>
          <p:spPr>
            <a:xfrm>
              <a:off x="2185416" y="7216140"/>
              <a:ext cx="178435" cy="193675"/>
            </a:xfrm>
            <a:custGeom>
              <a:avLst/>
              <a:gdLst/>
              <a:ahLst/>
              <a:cxnLst/>
              <a:rect l="l" t="t" r="r" b="b"/>
              <a:pathLst>
                <a:path w="178435" h="193675">
                  <a:moveTo>
                    <a:pt x="178307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178307" y="193548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378964" y="7216140"/>
              <a:ext cx="129539" cy="193675"/>
            </a:xfrm>
            <a:custGeom>
              <a:avLst/>
              <a:gdLst/>
              <a:ahLst/>
              <a:cxnLst/>
              <a:rect l="l" t="t" r="r" b="b"/>
              <a:pathLst>
                <a:path w="129539" h="193675">
                  <a:moveTo>
                    <a:pt x="129539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129539" y="193548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2235423" y="7222139"/>
            <a:ext cx="23685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Law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68852" y="7221681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11%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04014" y="7221681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862327" y="7496556"/>
            <a:ext cx="795655" cy="193675"/>
            <a:chOff x="1862327" y="7496556"/>
            <a:chExt cx="795655" cy="193675"/>
          </a:xfrm>
        </p:grpSpPr>
        <p:sp>
          <p:nvSpPr>
            <p:cNvPr id="63" name="object 63"/>
            <p:cNvSpPr/>
            <p:nvPr/>
          </p:nvSpPr>
          <p:spPr>
            <a:xfrm>
              <a:off x="1862327" y="7496556"/>
              <a:ext cx="501650" cy="193675"/>
            </a:xfrm>
            <a:custGeom>
              <a:avLst/>
              <a:gdLst/>
              <a:ahLst/>
              <a:cxnLst/>
              <a:rect l="l" t="t" r="r" b="b"/>
              <a:pathLst>
                <a:path w="501650" h="193675">
                  <a:moveTo>
                    <a:pt x="501395" y="0"/>
                  </a:moveTo>
                  <a:lnTo>
                    <a:pt x="0" y="0"/>
                  </a:lnTo>
                  <a:lnTo>
                    <a:pt x="0" y="193547"/>
                  </a:lnTo>
                  <a:lnTo>
                    <a:pt x="501395" y="193547"/>
                  </a:lnTo>
                  <a:lnTo>
                    <a:pt x="501395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378963" y="7496556"/>
              <a:ext cx="279400" cy="193675"/>
            </a:xfrm>
            <a:custGeom>
              <a:avLst/>
              <a:gdLst/>
              <a:ahLst/>
              <a:cxnLst/>
              <a:rect l="l" t="t" r="r" b="b"/>
              <a:pathLst>
                <a:path w="279400" h="193675">
                  <a:moveTo>
                    <a:pt x="278892" y="0"/>
                  </a:moveTo>
                  <a:lnTo>
                    <a:pt x="0" y="0"/>
                  </a:lnTo>
                  <a:lnTo>
                    <a:pt x="0" y="193547"/>
                  </a:lnTo>
                  <a:lnTo>
                    <a:pt x="278892" y="193547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1889036" y="7509498"/>
            <a:ext cx="7124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Civil</a:t>
            </a: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68794" y="7502641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19%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303955" y="7502641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17%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17776" y="7778496"/>
            <a:ext cx="346075" cy="474345"/>
          </a:xfrm>
          <a:custGeom>
            <a:avLst/>
            <a:gdLst/>
            <a:ahLst/>
            <a:cxnLst/>
            <a:rect l="l" t="t" r="r" b="b"/>
            <a:pathLst>
              <a:path w="346075" h="474345">
                <a:moveTo>
                  <a:pt x="336804" y="280416"/>
                </a:moveTo>
                <a:lnTo>
                  <a:pt x="222504" y="280416"/>
                </a:lnTo>
                <a:lnTo>
                  <a:pt x="222504" y="473964"/>
                </a:lnTo>
                <a:lnTo>
                  <a:pt x="336804" y="473964"/>
                </a:lnTo>
                <a:lnTo>
                  <a:pt x="336804" y="280416"/>
                </a:lnTo>
                <a:close/>
              </a:path>
              <a:path w="346075" h="474345">
                <a:moveTo>
                  <a:pt x="345948" y="0"/>
                </a:moveTo>
                <a:lnTo>
                  <a:pt x="0" y="0"/>
                </a:lnTo>
                <a:lnTo>
                  <a:pt x="0" y="193548"/>
                </a:lnTo>
                <a:lnTo>
                  <a:pt x="345948" y="193548"/>
                </a:lnTo>
                <a:lnTo>
                  <a:pt x="345948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868799" y="7783565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15%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303960" y="7783565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12%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378964" y="8058911"/>
            <a:ext cx="243840" cy="19367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18415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45"/>
              </a:spcBef>
            </a:pP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CA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68742" y="8064424"/>
            <a:ext cx="191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6%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303903" y="8064424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13%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281683" y="8339328"/>
            <a:ext cx="1082040" cy="193675"/>
          </a:xfrm>
          <a:custGeom>
            <a:avLst/>
            <a:gdLst/>
            <a:ahLst/>
            <a:cxnLst/>
            <a:rect l="l" t="t" r="r" b="b"/>
            <a:pathLst>
              <a:path w="1082039" h="193675">
                <a:moveTo>
                  <a:pt x="1082040" y="0"/>
                </a:moveTo>
                <a:lnTo>
                  <a:pt x="0" y="0"/>
                </a:lnTo>
                <a:lnTo>
                  <a:pt x="0" y="193548"/>
                </a:lnTo>
                <a:lnTo>
                  <a:pt x="1082040" y="193548"/>
                </a:lnTo>
                <a:lnTo>
                  <a:pt x="1082040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068000" y="8346699"/>
            <a:ext cx="2984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378964" y="8339328"/>
            <a:ext cx="466725" cy="19367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19685" rIns="0" bIns="0" rtlCol="0" vert="horz">
            <a:spAutoFit/>
          </a:bodyPr>
          <a:lstStyle/>
          <a:p>
            <a:pPr marL="6350">
              <a:lnSpc>
                <a:spcPct val="100000"/>
              </a:lnSpc>
              <a:spcBef>
                <a:spcPts val="155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68765" y="8345442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38%</a:t>
            </a:r>
            <a:endParaRPr sz="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303926" y="8345442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27%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78863" y="8621268"/>
            <a:ext cx="784860" cy="19367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17780" rIns="0" bIns="0" rtlCol="0" vert="horz">
            <a:spAutoFit/>
          </a:bodyPr>
          <a:lstStyle/>
          <a:p>
            <a:pPr marL="494665">
              <a:lnSpc>
                <a:spcPct val="100000"/>
              </a:lnSpc>
              <a:spcBef>
                <a:spcPts val="14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Bank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378964" y="8621268"/>
            <a:ext cx="711835" cy="19367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1778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40"/>
              </a:spcBef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68852" y="8626366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26%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304014" y="8626366"/>
            <a:ext cx="2559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28%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68845" y="5955716"/>
            <a:ext cx="316230" cy="58610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745"/>
              </a:spcBef>
            </a:pPr>
            <a:r>
              <a:rPr dirty="0" sz="2000" spc="-580">
                <a:latin typeface="Trebuchet MS"/>
                <a:cs typeface="Trebuchet MS"/>
              </a:rPr>
              <a:t>M</a:t>
            </a:r>
            <a:r>
              <a:rPr dirty="0" sz="2000" spc="-445">
                <a:latin typeface="Trebuchet MS"/>
                <a:cs typeface="Trebuchet MS"/>
              </a:rPr>
              <a:t>a</a:t>
            </a:r>
            <a:r>
              <a:rPr dirty="0" sz="2000" spc="-434">
                <a:latin typeface="Trebuchet MS"/>
                <a:cs typeface="Trebuchet MS"/>
              </a:rPr>
              <a:t>le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900" spc="-5" b="1">
                <a:latin typeface="Arial"/>
                <a:cs typeface="Arial"/>
              </a:rPr>
              <a:t>31%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176009" y="6044365"/>
            <a:ext cx="487045" cy="49720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dirty="0" sz="2000" spc="-484">
                <a:latin typeface="Trebuchet MS"/>
                <a:cs typeface="Trebuchet MS"/>
              </a:rPr>
              <a:t>Female</a:t>
            </a:r>
            <a:endParaRPr sz="2000">
              <a:latin typeface="Trebuchet MS"/>
              <a:cs typeface="Trebuchet MS"/>
            </a:endParaRPr>
          </a:p>
          <a:p>
            <a:pPr algn="ctr" marL="24130">
              <a:lnSpc>
                <a:spcPct val="100000"/>
              </a:lnSpc>
              <a:spcBef>
                <a:spcPts val="75"/>
              </a:spcBef>
            </a:pPr>
            <a:r>
              <a:rPr dirty="0" sz="900" spc="-5" b="1">
                <a:latin typeface="Arial"/>
                <a:cs typeface="Arial"/>
              </a:rPr>
              <a:t>25%</a:t>
            </a:r>
            <a:endParaRPr sz="9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80142" y="5641242"/>
            <a:ext cx="29229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Gender-wise</a:t>
            </a:r>
            <a:r>
              <a:rPr dirty="0" sz="900" spc="-1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5EB8"/>
                </a:solidFill>
                <a:latin typeface="Arial"/>
                <a:cs typeface="Arial"/>
              </a:rPr>
              <a:t>adoption</a:t>
            </a:r>
            <a:r>
              <a:rPr dirty="0" sz="900" spc="-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5EB8"/>
                </a:solidFill>
                <a:latin typeface="Arial"/>
                <a:cs typeface="Arial"/>
              </a:rPr>
              <a:t>test</a:t>
            </a:r>
            <a:r>
              <a:rPr dirty="0" sz="900" spc="1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preparation</a:t>
            </a:r>
            <a:r>
              <a:rPr dirty="0" sz="900" spc="-2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5EB8"/>
                </a:solidFill>
                <a:latin typeface="Arial"/>
                <a:cs typeface="Arial"/>
              </a:rPr>
              <a:t>courses</a:t>
            </a:r>
            <a:r>
              <a:rPr dirty="0" baseline="27777" sz="900" spc="-30" b="1">
                <a:solidFill>
                  <a:srgbClr val="005EB8"/>
                </a:solidFill>
                <a:latin typeface="Arial"/>
                <a:cs typeface="Arial"/>
              </a:rPr>
              <a:t>[46]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47700" y="5311140"/>
            <a:ext cx="6482080" cy="0"/>
          </a:xfrm>
          <a:custGeom>
            <a:avLst/>
            <a:gdLst/>
            <a:ahLst/>
            <a:cxnLst/>
            <a:rect l="l" t="t" r="r" b="b"/>
            <a:pathLst>
              <a:path w="6482080" h="0">
                <a:moveTo>
                  <a:pt x="0" y="0"/>
                </a:moveTo>
                <a:lnTo>
                  <a:pt x="6481991" y="0"/>
                </a:lnTo>
              </a:path>
            </a:pathLst>
          </a:custGeom>
          <a:ln w="6096">
            <a:solidFill>
              <a:srgbClr val="470A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4042665" y="5427737"/>
            <a:ext cx="2806700" cy="781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45">
                <a:solidFill>
                  <a:srgbClr val="005EB8"/>
                </a:solidFill>
                <a:latin typeface="Trebuchet MS"/>
                <a:cs typeface="Trebuchet MS"/>
              </a:rPr>
              <a:t>G</a:t>
            </a:r>
            <a:r>
              <a:rPr dirty="0" sz="1600" spc="-385">
                <a:solidFill>
                  <a:srgbClr val="005EB8"/>
                </a:solidFill>
                <a:latin typeface="Trebuchet MS"/>
                <a:cs typeface="Trebuchet MS"/>
              </a:rPr>
              <a:t>end</a:t>
            </a:r>
            <a:r>
              <a:rPr dirty="0" sz="1600" spc="-355">
                <a:solidFill>
                  <a:srgbClr val="005EB8"/>
                </a:solidFill>
                <a:latin typeface="Trebuchet MS"/>
                <a:cs typeface="Trebuchet MS"/>
              </a:rPr>
              <a:t>er</a:t>
            </a:r>
            <a:r>
              <a:rPr dirty="0" sz="1600" spc="-340">
                <a:solidFill>
                  <a:srgbClr val="005EB8"/>
                </a:solidFill>
                <a:latin typeface="Trebuchet MS"/>
                <a:cs typeface="Trebuchet MS"/>
              </a:rPr>
              <a:t>-</a:t>
            </a:r>
            <a:r>
              <a:rPr dirty="0" sz="1600" spc="-475">
                <a:solidFill>
                  <a:srgbClr val="005EB8"/>
                </a:solidFill>
                <a:latin typeface="Trebuchet MS"/>
                <a:cs typeface="Trebuchet MS"/>
              </a:rPr>
              <a:t>w</a:t>
            </a:r>
            <a:r>
              <a:rPr dirty="0" sz="1600" spc="-315">
                <a:solidFill>
                  <a:srgbClr val="005EB8"/>
                </a:solidFill>
                <a:latin typeface="Trebuchet MS"/>
                <a:cs typeface="Trebuchet MS"/>
              </a:rPr>
              <a:t>i</a:t>
            </a:r>
            <a:r>
              <a:rPr dirty="0" sz="1600" spc="-175">
                <a:solidFill>
                  <a:srgbClr val="005EB8"/>
                </a:solidFill>
                <a:latin typeface="Trebuchet MS"/>
                <a:cs typeface="Trebuchet MS"/>
              </a:rPr>
              <a:t>s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4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5EB8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o</a:t>
            </a:r>
            <a:r>
              <a:rPr dirty="0" sz="1600" spc="-365">
                <a:solidFill>
                  <a:srgbClr val="005EB8"/>
                </a:solidFill>
                <a:latin typeface="Trebuchet MS"/>
                <a:cs typeface="Trebuchet MS"/>
              </a:rPr>
              <a:t>ur</a:t>
            </a:r>
            <a:r>
              <a:rPr dirty="0" sz="1600" spc="-175">
                <a:solidFill>
                  <a:srgbClr val="005EB8"/>
                </a:solidFill>
                <a:latin typeface="Trebuchet MS"/>
                <a:cs typeface="Trebuchet MS"/>
              </a:rPr>
              <a:t>s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005EB8"/>
                </a:solidFill>
                <a:latin typeface="Trebuchet MS"/>
                <a:cs typeface="Trebuchet MS"/>
              </a:rPr>
              <a:t>p</a:t>
            </a:r>
            <a:r>
              <a:rPr dirty="0" sz="1600" spc="-340">
                <a:solidFill>
                  <a:srgbClr val="005EB8"/>
                </a:solidFill>
                <a:latin typeface="Trebuchet MS"/>
                <a:cs typeface="Trebuchet MS"/>
              </a:rPr>
              <a:t>r</a:t>
            </a:r>
            <a:r>
              <a:rPr dirty="0" sz="1600" spc="-40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75">
                <a:solidFill>
                  <a:srgbClr val="005EB8"/>
                </a:solidFill>
                <a:latin typeface="Trebuchet MS"/>
                <a:cs typeface="Trebuchet MS"/>
              </a:rPr>
              <a:t>f</a:t>
            </a:r>
            <a:r>
              <a:rPr dirty="0" sz="1600" spc="-355">
                <a:solidFill>
                  <a:srgbClr val="005EB8"/>
                </a:solidFill>
                <a:latin typeface="Trebuchet MS"/>
                <a:cs typeface="Trebuchet MS"/>
              </a:rPr>
              <a:t>er</a:t>
            </a:r>
            <a:r>
              <a:rPr dirty="0" sz="1600" spc="-370">
                <a:solidFill>
                  <a:srgbClr val="005EB8"/>
                </a:solidFill>
                <a:latin typeface="Trebuchet MS"/>
                <a:cs typeface="Trebuchet MS"/>
              </a:rPr>
              <a:t>en</a:t>
            </a:r>
            <a:r>
              <a:rPr dirty="0" sz="1600" spc="-330">
                <a:solidFill>
                  <a:srgbClr val="005EB8"/>
                </a:solidFill>
                <a:latin typeface="Trebuchet MS"/>
                <a:cs typeface="Trebuchet MS"/>
              </a:rPr>
              <a:t>c</a:t>
            </a:r>
            <a:r>
              <a:rPr dirty="0" sz="1600" spc="-315">
                <a:solidFill>
                  <a:srgbClr val="005EB8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005EB8"/>
                </a:solidFill>
                <a:latin typeface="Trebuchet MS"/>
                <a:cs typeface="Trebuchet MS"/>
              </a:rPr>
              <a:t>s</a:t>
            </a:r>
            <a:r>
              <a:rPr dirty="0" sz="1600" spc="-434">
                <a:solidFill>
                  <a:srgbClr val="00338D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95"/>
              </a:spcBef>
            </a:pPr>
            <a:r>
              <a:rPr dirty="0" sz="900" spc="5" b="1">
                <a:latin typeface="Arial"/>
                <a:cs typeface="Arial"/>
              </a:rPr>
              <a:t>Government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spc="-25" b="1">
                <a:latin typeface="Arial"/>
                <a:cs typeface="Arial"/>
              </a:rPr>
              <a:t>services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and</a:t>
            </a:r>
            <a:r>
              <a:rPr dirty="0" sz="900" spc="-5" b="1">
                <a:latin typeface="Arial"/>
                <a:cs typeface="Arial"/>
              </a:rPr>
              <a:t> engineering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30" b="1">
                <a:latin typeface="Arial"/>
                <a:cs typeface="Arial"/>
              </a:rPr>
              <a:t>courses</a:t>
            </a:r>
            <a:r>
              <a:rPr dirty="0" sz="900" spc="1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are </a:t>
            </a:r>
            <a:r>
              <a:rPr dirty="0" sz="900" b="1">
                <a:latin typeface="Arial"/>
                <a:cs typeface="Arial"/>
              </a:rPr>
              <a:t> popular </a:t>
            </a:r>
            <a:r>
              <a:rPr dirty="0" sz="900" spc="5" b="1">
                <a:latin typeface="Arial"/>
                <a:cs typeface="Arial"/>
              </a:rPr>
              <a:t>amongst </a:t>
            </a:r>
            <a:r>
              <a:rPr dirty="0" sz="900" spc="10" b="1">
                <a:latin typeface="Arial"/>
                <a:cs typeface="Arial"/>
              </a:rPr>
              <a:t>male </a:t>
            </a:r>
            <a:r>
              <a:rPr dirty="0" sz="900" spc="-5" b="1">
                <a:latin typeface="Arial"/>
                <a:cs typeface="Arial"/>
              </a:rPr>
              <a:t>students, </a:t>
            </a:r>
            <a:r>
              <a:rPr dirty="0" sz="900" spc="-15" b="1">
                <a:latin typeface="Arial"/>
                <a:cs typeface="Arial"/>
              </a:rPr>
              <a:t>Bank </a:t>
            </a:r>
            <a:r>
              <a:rPr dirty="0" sz="900" spc="-30" b="1">
                <a:latin typeface="Arial"/>
                <a:cs typeface="Arial"/>
              </a:rPr>
              <a:t>PO </a:t>
            </a:r>
            <a:r>
              <a:rPr dirty="0" sz="900" spc="5" b="1">
                <a:latin typeface="Arial"/>
                <a:cs typeface="Arial"/>
              </a:rPr>
              <a:t>amongst </a:t>
            </a:r>
            <a:r>
              <a:rPr dirty="0" sz="900" spc="-235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female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students.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008578" y="6315772"/>
            <a:ext cx="3130550" cy="1259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Government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services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Bank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0">
                <a:latin typeface="Microsoft Sans Serif"/>
                <a:cs typeface="Microsoft Sans Serif"/>
              </a:rPr>
              <a:t>PO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largest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number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users. </a:t>
            </a:r>
            <a:r>
              <a:rPr dirty="0" sz="900" spc="5">
                <a:latin typeface="Microsoft Sans Serif"/>
                <a:cs typeface="Microsoft Sans Serif"/>
              </a:rPr>
              <a:t>However, </a:t>
            </a:r>
            <a:r>
              <a:rPr dirty="0" sz="900">
                <a:latin typeface="Microsoft Sans Serif"/>
                <a:cs typeface="Microsoft Sans Serif"/>
              </a:rPr>
              <a:t>course-wise preferences </a:t>
            </a:r>
            <a:r>
              <a:rPr dirty="0" sz="900" spc="-20">
                <a:latin typeface="Microsoft Sans Serif"/>
                <a:cs typeface="Microsoft Sans Serif"/>
              </a:rPr>
              <a:t>vary </a:t>
            </a:r>
            <a:r>
              <a:rPr dirty="0" sz="900" spc="-15">
                <a:latin typeface="Microsoft Sans Serif"/>
                <a:cs typeface="Microsoft Sans Serif"/>
              </a:rPr>
              <a:t> across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genders.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testimony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gender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ratio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Bank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0">
                <a:latin typeface="Microsoft Sans Serif"/>
                <a:cs typeface="Microsoft Sans Serif"/>
              </a:rPr>
              <a:t>PO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jobs,</a:t>
            </a:r>
            <a:r>
              <a:rPr dirty="0" sz="900" spc="15">
                <a:latin typeface="Microsoft Sans Serif"/>
                <a:cs typeface="Microsoft Sans Serif"/>
              </a:rPr>
              <a:t> where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percentage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women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employees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public </a:t>
            </a:r>
            <a:r>
              <a:rPr dirty="0" sz="900">
                <a:latin typeface="Microsoft Sans Serif"/>
                <a:cs typeface="Microsoft Sans Serif"/>
              </a:rPr>
              <a:t>sector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banks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highest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industries.</a:t>
            </a:r>
            <a:endParaRPr sz="900">
              <a:latin typeface="Microsoft Sans Serif"/>
              <a:cs typeface="Microsoft Sans Serif"/>
            </a:endParaRPr>
          </a:p>
          <a:p>
            <a:pPr marL="38100" marR="113030">
              <a:lnSpc>
                <a:spcPct val="100000"/>
              </a:lnSpc>
            </a:pPr>
            <a:r>
              <a:rPr dirty="0" sz="900" spc="-10">
                <a:latin typeface="Microsoft Sans Serif"/>
                <a:cs typeface="Microsoft Sans Serif"/>
              </a:rPr>
              <a:t>Engineering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witnesses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 by</a:t>
            </a:r>
            <a:r>
              <a:rPr dirty="0" sz="900" spc="10">
                <a:latin typeface="Microsoft Sans Serif"/>
                <a:cs typeface="Microsoft Sans Serif"/>
              </a:rPr>
              <a:t> both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genders,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adoption by male users. </a:t>
            </a:r>
            <a:r>
              <a:rPr dirty="0" sz="900" spc="-15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 spc="-20">
                <a:latin typeface="Microsoft Sans Serif"/>
                <a:cs typeface="Microsoft Sans Serif"/>
              </a:rPr>
              <a:t>also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reflected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current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rates,</a:t>
            </a:r>
            <a:r>
              <a:rPr dirty="0" sz="900" spc="15">
                <a:latin typeface="Microsoft Sans Serif"/>
                <a:cs typeface="Microsoft Sans Serif"/>
              </a:rPr>
              <a:t> where </a:t>
            </a:r>
            <a:r>
              <a:rPr dirty="0" sz="900" spc="-5">
                <a:latin typeface="Microsoft Sans Serif"/>
                <a:cs typeface="Microsoft Sans Serif"/>
              </a:rPr>
              <a:t>68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 </a:t>
            </a:r>
            <a:r>
              <a:rPr dirty="0" sz="900">
                <a:latin typeface="Microsoft Sans Serif"/>
                <a:cs typeface="Microsoft Sans Serif"/>
              </a:rPr>
              <a:t> cent</a:t>
            </a:r>
            <a:r>
              <a:rPr dirty="0" baseline="27777" sz="900">
                <a:latin typeface="Microsoft Sans Serif"/>
                <a:cs typeface="Microsoft Sans Serif"/>
              </a:rPr>
              <a:t>[47]</a:t>
            </a:r>
            <a:r>
              <a:rPr dirty="0" baseline="27777" sz="900" spc="112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all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male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engineers.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3148" y="10051674"/>
            <a:ext cx="2377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[45],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[46]-Nielsen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 </a:t>
            </a:r>
            <a:r>
              <a:rPr dirty="0" sz="600" spc="-1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[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47]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60" i="1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H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H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gh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du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-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G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l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,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2015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16</a:t>
            </a:r>
            <a:endParaRPr sz="6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758077" y="6020329"/>
            <a:ext cx="114300" cy="272224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745"/>
              </a:lnSpc>
            </a:pPr>
            <a:r>
              <a:rPr dirty="0" sz="700">
                <a:latin typeface="Microsoft Sans Serif"/>
                <a:cs typeface="Microsoft Sans Serif"/>
              </a:rPr>
              <a:t>Percentage</a:t>
            </a:r>
            <a:r>
              <a:rPr dirty="0" sz="700" spc="55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of </a:t>
            </a:r>
            <a:r>
              <a:rPr dirty="0" sz="700" spc="15">
                <a:latin typeface="Microsoft Sans Serif"/>
                <a:cs typeface="Microsoft Sans Serif"/>
              </a:rPr>
              <a:t>female</a:t>
            </a:r>
            <a:r>
              <a:rPr dirty="0" sz="700" spc="40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respondents</a:t>
            </a:r>
            <a:r>
              <a:rPr dirty="0" sz="700" spc="55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preparing</a:t>
            </a:r>
            <a:r>
              <a:rPr dirty="0" sz="700" spc="50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for</a:t>
            </a:r>
            <a:r>
              <a:rPr dirty="0" sz="700" spc="40">
                <a:latin typeface="Microsoft Sans Serif"/>
                <a:cs typeface="Microsoft Sans Serif"/>
              </a:rPr>
              <a:t> </a:t>
            </a:r>
            <a:r>
              <a:rPr dirty="0" sz="700" spc="-5">
                <a:latin typeface="Microsoft Sans Serif"/>
                <a:cs typeface="Microsoft Sans Serif"/>
              </a:rPr>
              <a:t>a</a:t>
            </a:r>
            <a:r>
              <a:rPr dirty="0" sz="700" spc="20">
                <a:latin typeface="Microsoft Sans Serif"/>
                <a:cs typeface="Microsoft Sans Serif"/>
              </a:rPr>
              <a:t> particular</a:t>
            </a:r>
            <a:r>
              <a:rPr dirty="0" sz="700" spc="60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test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28005" y="6009456"/>
            <a:ext cx="114300" cy="26428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745"/>
              </a:lnSpc>
            </a:pPr>
            <a:r>
              <a:rPr dirty="0" sz="700">
                <a:latin typeface="Microsoft Sans Serif"/>
                <a:cs typeface="Microsoft Sans Serif"/>
              </a:rPr>
              <a:t>Percentage</a:t>
            </a:r>
            <a:r>
              <a:rPr dirty="0" sz="700" spc="50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of </a:t>
            </a:r>
            <a:r>
              <a:rPr dirty="0" sz="700" spc="20">
                <a:latin typeface="Microsoft Sans Serif"/>
                <a:cs typeface="Microsoft Sans Serif"/>
              </a:rPr>
              <a:t>male</a:t>
            </a:r>
            <a:r>
              <a:rPr dirty="0" sz="700" spc="30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respondents</a:t>
            </a:r>
            <a:r>
              <a:rPr dirty="0" sz="700" spc="55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preparing</a:t>
            </a:r>
            <a:r>
              <a:rPr dirty="0" sz="700" spc="45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for</a:t>
            </a:r>
            <a:r>
              <a:rPr dirty="0" sz="700" spc="40">
                <a:latin typeface="Microsoft Sans Serif"/>
                <a:cs typeface="Microsoft Sans Serif"/>
              </a:rPr>
              <a:t> </a:t>
            </a:r>
            <a:r>
              <a:rPr dirty="0" sz="700" spc="-5">
                <a:latin typeface="Microsoft Sans Serif"/>
                <a:cs typeface="Microsoft Sans Serif"/>
              </a:rPr>
              <a:t>a</a:t>
            </a:r>
            <a:r>
              <a:rPr dirty="0" sz="700" spc="20">
                <a:latin typeface="Microsoft Sans Serif"/>
                <a:cs typeface="Microsoft Sans Serif"/>
              </a:rPr>
              <a:t> particular</a:t>
            </a:r>
            <a:r>
              <a:rPr dirty="0" sz="700" spc="55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test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782711" y="8421227"/>
            <a:ext cx="3275965" cy="1763395"/>
            <a:chOff x="3782711" y="8421227"/>
            <a:chExt cx="3275965" cy="1763395"/>
          </a:xfrm>
        </p:grpSpPr>
        <p:sp>
          <p:nvSpPr>
            <p:cNvPr id="93" name="object 93"/>
            <p:cNvSpPr/>
            <p:nvPr/>
          </p:nvSpPr>
          <p:spPr>
            <a:xfrm>
              <a:off x="4567277" y="8902333"/>
              <a:ext cx="1114425" cy="1282065"/>
            </a:xfrm>
            <a:custGeom>
              <a:avLst/>
              <a:gdLst/>
              <a:ahLst/>
              <a:cxnLst/>
              <a:rect l="l" t="t" r="r" b="b"/>
              <a:pathLst>
                <a:path w="1114425" h="1282065">
                  <a:moveTo>
                    <a:pt x="808395" y="0"/>
                  </a:moveTo>
                  <a:lnTo>
                    <a:pt x="711699" y="25216"/>
                  </a:lnTo>
                  <a:lnTo>
                    <a:pt x="613593" y="50082"/>
                  </a:lnTo>
                  <a:lnTo>
                    <a:pt x="564286" y="62215"/>
                  </a:lnTo>
                  <a:lnTo>
                    <a:pt x="514954" y="74060"/>
                  </a:lnTo>
                  <a:lnTo>
                    <a:pt x="465709" y="85550"/>
                  </a:lnTo>
                  <a:lnTo>
                    <a:pt x="416660" y="96618"/>
                  </a:lnTo>
                  <a:lnTo>
                    <a:pt x="367915" y="107197"/>
                  </a:lnTo>
                  <a:lnTo>
                    <a:pt x="319585" y="117220"/>
                  </a:lnTo>
                  <a:lnTo>
                    <a:pt x="265042" y="135003"/>
                  </a:lnTo>
                  <a:lnTo>
                    <a:pt x="214267" y="157669"/>
                  </a:lnTo>
                  <a:lnTo>
                    <a:pt x="167729" y="184613"/>
                  </a:lnTo>
                  <a:lnTo>
                    <a:pt x="125897" y="215229"/>
                  </a:lnTo>
                  <a:lnTo>
                    <a:pt x="89240" y="248913"/>
                  </a:lnTo>
                  <a:lnTo>
                    <a:pt x="58227" y="285058"/>
                  </a:lnTo>
                  <a:lnTo>
                    <a:pt x="33328" y="323060"/>
                  </a:lnTo>
                  <a:lnTo>
                    <a:pt x="15010" y="362314"/>
                  </a:lnTo>
                  <a:lnTo>
                    <a:pt x="3745" y="402214"/>
                  </a:lnTo>
                  <a:lnTo>
                    <a:pt x="0" y="442156"/>
                  </a:lnTo>
                  <a:lnTo>
                    <a:pt x="4244" y="481533"/>
                  </a:lnTo>
                  <a:lnTo>
                    <a:pt x="17368" y="529172"/>
                  </a:lnTo>
                  <a:lnTo>
                    <a:pt x="29910" y="577415"/>
                  </a:lnTo>
                  <a:lnTo>
                    <a:pt x="41936" y="626098"/>
                  </a:lnTo>
                  <a:lnTo>
                    <a:pt x="53511" y="675056"/>
                  </a:lnTo>
                  <a:lnTo>
                    <a:pt x="64700" y="724125"/>
                  </a:lnTo>
                  <a:lnTo>
                    <a:pt x="86184" y="821938"/>
                  </a:lnTo>
                  <a:lnTo>
                    <a:pt x="106911" y="918222"/>
                  </a:lnTo>
                  <a:lnTo>
                    <a:pt x="118198" y="952602"/>
                  </a:lnTo>
                  <a:lnTo>
                    <a:pt x="149858" y="1015248"/>
                  </a:lnTo>
                  <a:lnTo>
                    <a:pt x="197688" y="1070530"/>
                  </a:lnTo>
                  <a:lnTo>
                    <a:pt x="229190" y="1095706"/>
                  </a:lnTo>
                  <a:lnTo>
                    <a:pt x="266560" y="1119397"/>
                  </a:lnTo>
                  <a:lnTo>
                    <a:pt x="310408" y="1141720"/>
                  </a:lnTo>
                  <a:lnTo>
                    <a:pt x="361343" y="1162794"/>
                  </a:lnTo>
                  <a:lnTo>
                    <a:pt x="419972" y="1182738"/>
                  </a:lnTo>
                  <a:lnTo>
                    <a:pt x="486906" y="1201669"/>
                  </a:lnTo>
                  <a:lnTo>
                    <a:pt x="562752" y="1219707"/>
                  </a:lnTo>
                  <a:lnTo>
                    <a:pt x="615688" y="1230739"/>
                  </a:lnTo>
                  <a:lnTo>
                    <a:pt x="668071" y="1240812"/>
                  </a:lnTo>
                  <a:lnTo>
                    <a:pt x="719898" y="1249885"/>
                  </a:lnTo>
                  <a:lnTo>
                    <a:pt x="771163" y="1257913"/>
                  </a:lnTo>
                  <a:lnTo>
                    <a:pt x="821865" y="1264852"/>
                  </a:lnTo>
                  <a:lnTo>
                    <a:pt x="871999" y="1270661"/>
                  </a:lnTo>
                  <a:lnTo>
                    <a:pt x="921563" y="1275295"/>
                  </a:lnTo>
                  <a:lnTo>
                    <a:pt x="970551" y="1278710"/>
                  </a:lnTo>
                  <a:lnTo>
                    <a:pt x="1018962" y="1280864"/>
                  </a:lnTo>
                  <a:lnTo>
                    <a:pt x="1066790" y="1281713"/>
                  </a:lnTo>
                  <a:lnTo>
                    <a:pt x="1114034" y="1281214"/>
                  </a:lnTo>
                  <a:lnTo>
                    <a:pt x="808395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5375993" y="8772212"/>
              <a:ext cx="1046480" cy="1411605"/>
            </a:xfrm>
            <a:custGeom>
              <a:avLst/>
              <a:gdLst/>
              <a:ahLst/>
              <a:cxnLst/>
              <a:rect l="l" t="t" r="r" b="b"/>
              <a:pathLst>
                <a:path w="1046479" h="1411604">
                  <a:moveTo>
                    <a:pt x="600377" y="0"/>
                  </a:moveTo>
                  <a:lnTo>
                    <a:pt x="545302" y="3454"/>
                  </a:lnTo>
                  <a:lnTo>
                    <a:pt x="489115" y="12888"/>
                  </a:lnTo>
                  <a:lnTo>
                    <a:pt x="440967" y="25508"/>
                  </a:lnTo>
                  <a:lnTo>
                    <a:pt x="343395" y="50620"/>
                  </a:lnTo>
                  <a:lnTo>
                    <a:pt x="244852" y="75116"/>
                  </a:lnTo>
                  <a:lnTo>
                    <a:pt x="195491" y="86965"/>
                  </a:lnTo>
                  <a:lnTo>
                    <a:pt x="146215" y="98459"/>
                  </a:lnTo>
                  <a:lnTo>
                    <a:pt x="97135" y="109529"/>
                  </a:lnTo>
                  <a:lnTo>
                    <a:pt x="48360" y="120110"/>
                  </a:lnTo>
                  <a:lnTo>
                    <a:pt x="0" y="130134"/>
                  </a:lnTo>
                  <a:lnTo>
                    <a:pt x="305765" y="1411298"/>
                  </a:lnTo>
                  <a:lnTo>
                    <a:pt x="346029" y="1389061"/>
                  </a:lnTo>
                  <a:lnTo>
                    <a:pt x="386642" y="1365792"/>
                  </a:lnTo>
                  <a:lnTo>
                    <a:pt x="427557" y="1341452"/>
                  </a:lnTo>
                  <a:lnTo>
                    <a:pt x="468729" y="1316001"/>
                  </a:lnTo>
                  <a:lnTo>
                    <a:pt x="510109" y="1289399"/>
                  </a:lnTo>
                  <a:lnTo>
                    <a:pt x="551651" y="1261606"/>
                  </a:lnTo>
                  <a:lnTo>
                    <a:pt x="593310" y="1232582"/>
                  </a:lnTo>
                  <a:lnTo>
                    <a:pt x="635038" y="1202288"/>
                  </a:lnTo>
                  <a:lnTo>
                    <a:pt x="676788" y="1170684"/>
                  </a:lnTo>
                  <a:lnTo>
                    <a:pt x="718515" y="1137730"/>
                  </a:lnTo>
                  <a:lnTo>
                    <a:pt x="760171" y="1103386"/>
                  </a:lnTo>
                  <a:lnTo>
                    <a:pt x="821131" y="1053629"/>
                  </a:lnTo>
                  <a:lnTo>
                    <a:pt x="873632" y="1006711"/>
                  </a:lnTo>
                  <a:lnTo>
                    <a:pt x="918149" y="962326"/>
                  </a:lnTo>
                  <a:lnTo>
                    <a:pt x="955155" y="920165"/>
                  </a:lnTo>
                  <a:lnTo>
                    <a:pt x="985125" y="879921"/>
                  </a:lnTo>
                  <a:lnTo>
                    <a:pt x="1008533" y="841287"/>
                  </a:lnTo>
                  <a:lnTo>
                    <a:pt x="1025855" y="803955"/>
                  </a:lnTo>
                  <a:lnTo>
                    <a:pt x="1037563" y="767618"/>
                  </a:lnTo>
                  <a:lnTo>
                    <a:pt x="1046039" y="696699"/>
                  </a:lnTo>
                  <a:lnTo>
                    <a:pt x="1043754" y="661501"/>
                  </a:lnTo>
                  <a:lnTo>
                    <a:pt x="1037755" y="626069"/>
                  </a:lnTo>
                  <a:lnTo>
                    <a:pt x="1024623" y="578434"/>
                  </a:lnTo>
                  <a:lnTo>
                    <a:pt x="1012075" y="530194"/>
                  </a:lnTo>
                  <a:lnTo>
                    <a:pt x="1000045" y="481514"/>
                  </a:lnTo>
                  <a:lnTo>
                    <a:pt x="988466" y="432558"/>
                  </a:lnTo>
                  <a:lnTo>
                    <a:pt x="977273" y="383491"/>
                  </a:lnTo>
                  <a:lnTo>
                    <a:pt x="966401" y="334477"/>
                  </a:lnTo>
                  <a:lnTo>
                    <a:pt x="935050" y="189405"/>
                  </a:lnTo>
                  <a:lnTo>
                    <a:pt x="920243" y="152291"/>
                  </a:lnTo>
                  <a:lnTo>
                    <a:pt x="898273" y="118507"/>
                  </a:lnTo>
                  <a:lnTo>
                    <a:pt x="869812" y="88349"/>
                  </a:lnTo>
                  <a:lnTo>
                    <a:pt x="835531" y="62109"/>
                  </a:lnTo>
                  <a:lnTo>
                    <a:pt x="796104" y="40083"/>
                  </a:lnTo>
                  <a:lnTo>
                    <a:pt x="752203" y="22565"/>
                  </a:lnTo>
                  <a:lnTo>
                    <a:pt x="704500" y="9849"/>
                  </a:lnTo>
                  <a:lnTo>
                    <a:pt x="653667" y="2229"/>
                  </a:lnTo>
                  <a:lnTo>
                    <a:pt x="600377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794453" y="8660305"/>
              <a:ext cx="3263900" cy="1088390"/>
            </a:xfrm>
            <a:custGeom>
              <a:avLst/>
              <a:gdLst/>
              <a:ahLst/>
              <a:cxnLst/>
              <a:rect l="l" t="t" r="r" b="b"/>
              <a:pathLst>
                <a:path w="3263900" h="1088390">
                  <a:moveTo>
                    <a:pt x="3246183" y="0"/>
                  </a:moveTo>
                  <a:lnTo>
                    <a:pt x="0" y="778636"/>
                  </a:lnTo>
                  <a:lnTo>
                    <a:pt x="5740" y="849096"/>
                  </a:lnTo>
                  <a:lnTo>
                    <a:pt x="1786407" y="1088174"/>
                  </a:lnTo>
                  <a:lnTo>
                    <a:pt x="3263658" y="69494"/>
                  </a:lnTo>
                  <a:lnTo>
                    <a:pt x="324618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782711" y="8421227"/>
              <a:ext cx="3258185" cy="1257935"/>
            </a:xfrm>
            <a:custGeom>
              <a:avLst/>
              <a:gdLst/>
              <a:ahLst/>
              <a:cxnLst/>
              <a:rect l="l" t="t" r="r" b="b"/>
              <a:pathLst>
                <a:path w="3258184" h="1257934">
                  <a:moveTo>
                    <a:pt x="1477251" y="0"/>
                  </a:moveTo>
                  <a:lnTo>
                    <a:pt x="0" y="1018679"/>
                  </a:lnTo>
                  <a:lnTo>
                    <a:pt x="1780666" y="1257757"/>
                  </a:lnTo>
                  <a:lnTo>
                    <a:pt x="3257918" y="239077"/>
                  </a:lnTo>
                  <a:lnTo>
                    <a:pt x="1477251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5328485" y="8867803"/>
              <a:ext cx="1292225" cy="621030"/>
            </a:xfrm>
            <a:custGeom>
              <a:avLst/>
              <a:gdLst/>
              <a:ahLst/>
              <a:cxnLst/>
              <a:rect l="l" t="t" r="r" b="b"/>
              <a:pathLst>
                <a:path w="1292225" h="621029">
                  <a:moveTo>
                    <a:pt x="35788" y="0"/>
                  </a:moveTo>
                  <a:lnTo>
                    <a:pt x="21936" y="2928"/>
                  </a:lnTo>
                  <a:lnTo>
                    <a:pt x="10164" y="9293"/>
                  </a:lnTo>
                  <a:lnTo>
                    <a:pt x="2257" y="18948"/>
                  </a:lnTo>
                  <a:lnTo>
                    <a:pt x="0" y="31750"/>
                  </a:lnTo>
                  <a:lnTo>
                    <a:pt x="2329" y="40122"/>
                  </a:lnTo>
                  <a:lnTo>
                    <a:pt x="7413" y="49172"/>
                  </a:lnTo>
                  <a:lnTo>
                    <a:pt x="14141" y="56286"/>
                  </a:lnTo>
                  <a:lnTo>
                    <a:pt x="21399" y="58851"/>
                  </a:lnTo>
                  <a:lnTo>
                    <a:pt x="1136700" y="208330"/>
                  </a:lnTo>
                  <a:lnTo>
                    <a:pt x="1235303" y="594448"/>
                  </a:lnTo>
                  <a:lnTo>
                    <a:pt x="1237781" y="602809"/>
                  </a:lnTo>
                  <a:lnTo>
                    <a:pt x="1243907" y="611774"/>
                  </a:lnTo>
                  <a:lnTo>
                    <a:pt x="1253463" y="618659"/>
                  </a:lnTo>
                  <a:lnTo>
                    <a:pt x="1266228" y="620776"/>
                  </a:lnTo>
                  <a:lnTo>
                    <a:pt x="1278136" y="612447"/>
                  </a:lnTo>
                  <a:lnTo>
                    <a:pt x="1286400" y="603513"/>
                  </a:lnTo>
                  <a:lnTo>
                    <a:pt x="1290947" y="593079"/>
                  </a:lnTo>
                  <a:lnTo>
                    <a:pt x="1291704" y="580250"/>
                  </a:lnTo>
                  <a:lnTo>
                    <a:pt x="1191539" y="175018"/>
                  </a:lnTo>
                  <a:lnTo>
                    <a:pt x="1189319" y="167989"/>
                  </a:lnTo>
                  <a:lnTo>
                    <a:pt x="1184417" y="161177"/>
                  </a:lnTo>
                  <a:lnTo>
                    <a:pt x="1177730" y="154510"/>
                  </a:lnTo>
                  <a:lnTo>
                    <a:pt x="1170152" y="147916"/>
                  </a:lnTo>
                  <a:lnTo>
                    <a:pt x="35788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5377861" y="8893330"/>
              <a:ext cx="1123315" cy="204470"/>
            </a:xfrm>
            <a:custGeom>
              <a:avLst/>
              <a:gdLst/>
              <a:ahLst/>
              <a:cxnLst/>
              <a:rect l="l" t="t" r="r" b="b"/>
              <a:pathLst>
                <a:path w="1123314" h="204470">
                  <a:moveTo>
                    <a:pt x="35712" y="0"/>
                  </a:moveTo>
                  <a:lnTo>
                    <a:pt x="21881" y="2937"/>
                  </a:lnTo>
                  <a:lnTo>
                    <a:pt x="10131" y="9328"/>
                  </a:lnTo>
                  <a:lnTo>
                    <a:pt x="2243" y="19023"/>
                  </a:lnTo>
                  <a:lnTo>
                    <a:pt x="0" y="31877"/>
                  </a:lnTo>
                  <a:lnTo>
                    <a:pt x="2327" y="40283"/>
                  </a:lnTo>
                  <a:lnTo>
                    <a:pt x="7405" y="49371"/>
                  </a:lnTo>
                  <a:lnTo>
                    <a:pt x="14124" y="56515"/>
                  </a:lnTo>
                  <a:lnTo>
                    <a:pt x="21374" y="59093"/>
                  </a:lnTo>
                  <a:lnTo>
                    <a:pt x="1086789" y="203962"/>
                  </a:lnTo>
                  <a:lnTo>
                    <a:pt x="1096302" y="203187"/>
                  </a:lnTo>
                  <a:lnTo>
                    <a:pt x="1103303" y="200958"/>
                  </a:lnTo>
                  <a:lnTo>
                    <a:pt x="1110086" y="196032"/>
                  </a:lnTo>
                  <a:lnTo>
                    <a:pt x="1116724" y="189308"/>
                  </a:lnTo>
                  <a:lnTo>
                    <a:pt x="1123289" y="181686"/>
                  </a:lnTo>
                  <a:lnTo>
                    <a:pt x="1120467" y="169096"/>
                  </a:lnTo>
                  <a:lnTo>
                    <a:pt x="1114296" y="159494"/>
                  </a:lnTo>
                  <a:lnTo>
                    <a:pt x="1104703" y="151980"/>
                  </a:lnTo>
                  <a:lnTo>
                    <a:pt x="1091615" y="145656"/>
                  </a:lnTo>
                  <a:lnTo>
                    <a:pt x="357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5235288" y="8776455"/>
              <a:ext cx="346710" cy="252095"/>
            </a:xfrm>
            <a:custGeom>
              <a:avLst/>
              <a:gdLst/>
              <a:ahLst/>
              <a:cxnLst/>
              <a:rect l="l" t="t" r="r" b="b"/>
              <a:pathLst>
                <a:path w="346710" h="252095">
                  <a:moveTo>
                    <a:pt x="204232" y="0"/>
                  </a:moveTo>
                  <a:lnTo>
                    <a:pt x="149010" y="4649"/>
                  </a:lnTo>
                  <a:lnTo>
                    <a:pt x="92626" y="25959"/>
                  </a:lnTo>
                  <a:lnTo>
                    <a:pt x="47905" y="55438"/>
                  </a:lnTo>
                  <a:lnTo>
                    <a:pt x="16484" y="90674"/>
                  </a:lnTo>
                  <a:lnTo>
                    <a:pt x="0" y="129251"/>
                  </a:lnTo>
                  <a:lnTo>
                    <a:pt x="90" y="168758"/>
                  </a:lnTo>
                  <a:lnTo>
                    <a:pt x="17366" y="203672"/>
                  </a:lnTo>
                  <a:lnTo>
                    <a:pt x="49494" y="229625"/>
                  </a:lnTo>
                  <a:lnTo>
                    <a:pt x="93668" y="245933"/>
                  </a:lnTo>
                  <a:lnTo>
                    <a:pt x="147084" y="251916"/>
                  </a:lnTo>
                  <a:lnTo>
                    <a:pt x="206934" y="246888"/>
                  </a:lnTo>
                  <a:lnTo>
                    <a:pt x="258694" y="225956"/>
                  </a:lnTo>
                  <a:lnTo>
                    <a:pt x="300611" y="196706"/>
                  </a:lnTo>
                  <a:lnTo>
                    <a:pt x="330592" y="161589"/>
                  </a:lnTo>
                  <a:lnTo>
                    <a:pt x="346546" y="123054"/>
                  </a:lnTo>
                  <a:lnTo>
                    <a:pt x="346380" y="83554"/>
                  </a:lnTo>
                  <a:lnTo>
                    <a:pt x="329179" y="48634"/>
                  </a:lnTo>
                  <a:lnTo>
                    <a:pt x="297579" y="22638"/>
                  </a:lnTo>
                  <a:lnTo>
                    <a:pt x="254843" y="6211"/>
                  </a:lnTo>
                  <a:lnTo>
                    <a:pt x="204232" y="0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5198508" y="8783834"/>
              <a:ext cx="356235" cy="197485"/>
            </a:xfrm>
            <a:custGeom>
              <a:avLst/>
              <a:gdLst/>
              <a:ahLst/>
              <a:cxnLst/>
              <a:rect l="l" t="t" r="r" b="b"/>
              <a:pathLst>
                <a:path w="356235" h="197484">
                  <a:moveTo>
                    <a:pt x="210811" y="0"/>
                  </a:moveTo>
                  <a:lnTo>
                    <a:pt x="151053" y="6180"/>
                  </a:lnTo>
                  <a:lnTo>
                    <a:pt x="98168" y="25425"/>
                  </a:lnTo>
                  <a:lnTo>
                    <a:pt x="53508" y="50032"/>
                  </a:lnTo>
                  <a:lnTo>
                    <a:pt x="20186" y="78821"/>
                  </a:lnTo>
                  <a:lnTo>
                    <a:pt x="0" y="144216"/>
                  </a:lnTo>
                  <a:lnTo>
                    <a:pt x="16406" y="169336"/>
                  </a:lnTo>
                  <a:lnTo>
                    <a:pt x="47347" y="187239"/>
                  </a:lnTo>
                  <a:lnTo>
                    <a:pt x="89523" y="196801"/>
                  </a:lnTo>
                  <a:lnTo>
                    <a:pt x="139636" y="196898"/>
                  </a:lnTo>
                  <a:lnTo>
                    <a:pt x="194386" y="186406"/>
                  </a:lnTo>
                  <a:lnTo>
                    <a:pt x="251299" y="170626"/>
                  </a:lnTo>
                  <a:lnTo>
                    <a:pt x="297026" y="146938"/>
                  </a:lnTo>
                  <a:lnTo>
                    <a:pt x="330428" y="118220"/>
                  </a:lnTo>
                  <a:lnTo>
                    <a:pt x="355701" y="57208"/>
                  </a:lnTo>
                  <a:lnTo>
                    <a:pt x="339213" y="32013"/>
                  </a:lnTo>
                  <a:lnTo>
                    <a:pt x="307697" y="13614"/>
                  </a:lnTo>
                  <a:lnTo>
                    <a:pt x="263961" y="2710"/>
                  </a:lnTo>
                  <a:lnTo>
                    <a:pt x="210811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9038" y="9262105"/>
              <a:ext cx="188323" cy="201361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513919" y="9309037"/>
              <a:ext cx="364490" cy="743585"/>
            </a:xfrm>
            <a:custGeom>
              <a:avLst/>
              <a:gdLst/>
              <a:ahLst/>
              <a:cxnLst/>
              <a:rect l="l" t="t" r="r" b="b"/>
              <a:pathLst>
                <a:path w="364490" h="743584">
                  <a:moveTo>
                    <a:pt x="363931" y="616597"/>
                  </a:moveTo>
                  <a:lnTo>
                    <a:pt x="359981" y="585863"/>
                  </a:lnTo>
                  <a:lnTo>
                    <a:pt x="339102" y="568147"/>
                  </a:lnTo>
                  <a:lnTo>
                    <a:pt x="319189" y="543699"/>
                  </a:lnTo>
                  <a:lnTo>
                    <a:pt x="299250" y="510730"/>
                  </a:lnTo>
                  <a:lnTo>
                    <a:pt x="278295" y="467423"/>
                  </a:lnTo>
                  <a:lnTo>
                    <a:pt x="255346" y="412013"/>
                  </a:lnTo>
                  <a:lnTo>
                    <a:pt x="229438" y="342684"/>
                  </a:lnTo>
                  <a:lnTo>
                    <a:pt x="199580" y="257632"/>
                  </a:lnTo>
                  <a:lnTo>
                    <a:pt x="182689" y="220611"/>
                  </a:lnTo>
                  <a:lnTo>
                    <a:pt x="155130" y="195440"/>
                  </a:lnTo>
                  <a:lnTo>
                    <a:pt x="139001" y="189293"/>
                  </a:lnTo>
                  <a:lnTo>
                    <a:pt x="105549" y="43256"/>
                  </a:lnTo>
                  <a:lnTo>
                    <a:pt x="93662" y="24193"/>
                  </a:lnTo>
                  <a:lnTo>
                    <a:pt x="76847" y="10121"/>
                  </a:lnTo>
                  <a:lnTo>
                    <a:pt x="56959" y="1790"/>
                  </a:lnTo>
                  <a:lnTo>
                    <a:pt x="35839" y="0"/>
                  </a:lnTo>
                  <a:lnTo>
                    <a:pt x="17614" y="12192"/>
                  </a:lnTo>
                  <a:lnTo>
                    <a:pt x="5130" y="29413"/>
                  </a:lnTo>
                  <a:lnTo>
                    <a:pt x="0" y="49720"/>
                  </a:lnTo>
                  <a:lnTo>
                    <a:pt x="3810" y="71132"/>
                  </a:lnTo>
                  <a:lnTo>
                    <a:pt x="35496" y="209486"/>
                  </a:lnTo>
                  <a:lnTo>
                    <a:pt x="22644" y="224510"/>
                  </a:lnTo>
                  <a:lnTo>
                    <a:pt x="10083" y="260731"/>
                  </a:lnTo>
                  <a:lnTo>
                    <a:pt x="12268" y="302145"/>
                  </a:lnTo>
                  <a:lnTo>
                    <a:pt x="23075" y="392899"/>
                  </a:lnTo>
                  <a:lnTo>
                    <a:pt x="30924" y="467690"/>
                  </a:lnTo>
                  <a:lnTo>
                    <a:pt x="35445" y="528243"/>
                  </a:lnTo>
                  <a:lnTo>
                    <a:pt x="36271" y="576313"/>
                  </a:lnTo>
                  <a:lnTo>
                    <a:pt x="33045" y="613613"/>
                  </a:lnTo>
                  <a:lnTo>
                    <a:pt x="25412" y="641896"/>
                  </a:lnTo>
                  <a:lnTo>
                    <a:pt x="13017" y="662889"/>
                  </a:lnTo>
                  <a:lnTo>
                    <a:pt x="25438" y="695350"/>
                  </a:lnTo>
                  <a:lnTo>
                    <a:pt x="54737" y="721283"/>
                  </a:lnTo>
                  <a:lnTo>
                    <a:pt x="97510" y="738162"/>
                  </a:lnTo>
                  <a:lnTo>
                    <a:pt x="150329" y="743445"/>
                  </a:lnTo>
                  <a:lnTo>
                    <a:pt x="209804" y="734618"/>
                  </a:lnTo>
                  <a:lnTo>
                    <a:pt x="270713" y="712660"/>
                  </a:lnTo>
                  <a:lnTo>
                    <a:pt x="317741" y="683399"/>
                  </a:lnTo>
                  <a:lnTo>
                    <a:pt x="349338" y="650240"/>
                  </a:lnTo>
                  <a:lnTo>
                    <a:pt x="363931" y="616597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6469283" y="9261510"/>
              <a:ext cx="158750" cy="782320"/>
            </a:xfrm>
            <a:custGeom>
              <a:avLst/>
              <a:gdLst/>
              <a:ahLst/>
              <a:cxnLst/>
              <a:rect l="l" t="t" r="r" b="b"/>
              <a:pathLst>
                <a:path w="158750" h="782320">
                  <a:moveTo>
                    <a:pt x="85287" y="0"/>
                  </a:moveTo>
                  <a:lnTo>
                    <a:pt x="78122" y="432"/>
                  </a:lnTo>
                  <a:lnTo>
                    <a:pt x="40462" y="18963"/>
                  </a:lnTo>
                  <a:lnTo>
                    <a:pt x="13674" y="49346"/>
                  </a:lnTo>
                  <a:lnTo>
                    <a:pt x="0" y="85939"/>
                  </a:lnTo>
                  <a:lnTo>
                    <a:pt x="1680" y="123101"/>
                  </a:lnTo>
                  <a:lnTo>
                    <a:pt x="12708" y="147985"/>
                  </a:lnTo>
                  <a:lnTo>
                    <a:pt x="26876" y="167150"/>
                  </a:lnTo>
                  <a:lnTo>
                    <a:pt x="44327" y="182407"/>
                  </a:lnTo>
                  <a:lnTo>
                    <a:pt x="65206" y="195567"/>
                  </a:lnTo>
                  <a:lnTo>
                    <a:pt x="80243" y="262268"/>
                  </a:lnTo>
                  <a:lnTo>
                    <a:pt x="69487" y="284980"/>
                  </a:lnTo>
                  <a:lnTo>
                    <a:pt x="62309" y="307399"/>
                  </a:lnTo>
                  <a:lnTo>
                    <a:pt x="58710" y="329524"/>
                  </a:lnTo>
                  <a:lnTo>
                    <a:pt x="58691" y="351358"/>
                  </a:lnTo>
                  <a:lnTo>
                    <a:pt x="69490" y="441666"/>
                  </a:lnTo>
                  <a:lnTo>
                    <a:pt x="77317" y="516087"/>
                  </a:lnTo>
                  <a:lnTo>
                    <a:pt x="81807" y="576351"/>
                  </a:lnTo>
                  <a:lnTo>
                    <a:pt x="82597" y="624184"/>
                  </a:lnTo>
                  <a:lnTo>
                    <a:pt x="79325" y="661314"/>
                  </a:lnTo>
                  <a:lnTo>
                    <a:pt x="71625" y="689468"/>
                  </a:lnTo>
                  <a:lnTo>
                    <a:pt x="59135" y="710375"/>
                  </a:lnTo>
                  <a:lnTo>
                    <a:pt x="65954" y="731501"/>
                  </a:lnTo>
                  <a:lnTo>
                    <a:pt x="81646" y="750996"/>
                  </a:lnTo>
                  <a:lnTo>
                    <a:pt x="104348" y="768100"/>
                  </a:lnTo>
                  <a:lnTo>
                    <a:pt x="132198" y="782053"/>
                  </a:lnTo>
                  <a:lnTo>
                    <a:pt x="143098" y="760469"/>
                  </a:lnTo>
                  <a:lnTo>
                    <a:pt x="150279" y="733275"/>
                  </a:lnTo>
                  <a:lnTo>
                    <a:pt x="153964" y="699087"/>
                  </a:lnTo>
                  <a:lnTo>
                    <a:pt x="154379" y="656523"/>
                  </a:lnTo>
                  <a:lnTo>
                    <a:pt x="151748" y="604200"/>
                  </a:lnTo>
                  <a:lnTo>
                    <a:pt x="146297" y="540734"/>
                  </a:lnTo>
                  <a:lnTo>
                    <a:pt x="138249" y="464742"/>
                  </a:lnTo>
                  <a:lnTo>
                    <a:pt x="127830" y="374841"/>
                  </a:lnTo>
                  <a:lnTo>
                    <a:pt x="127880" y="351487"/>
                  </a:lnTo>
                  <a:lnTo>
                    <a:pt x="132251" y="325960"/>
                  </a:lnTo>
                  <a:lnTo>
                    <a:pt x="141987" y="299997"/>
                  </a:lnTo>
                  <a:lnTo>
                    <a:pt x="158132" y="275336"/>
                  </a:lnTo>
                  <a:lnTo>
                    <a:pt x="132770" y="199758"/>
                  </a:lnTo>
                  <a:lnTo>
                    <a:pt x="90474" y="166818"/>
                  </a:lnTo>
                  <a:lnTo>
                    <a:pt x="68457" y="117666"/>
                  </a:lnTo>
                  <a:lnTo>
                    <a:pt x="64069" y="87698"/>
                  </a:lnTo>
                  <a:lnTo>
                    <a:pt x="69516" y="56928"/>
                  </a:lnTo>
                  <a:lnTo>
                    <a:pt x="84200" y="29044"/>
                  </a:lnTo>
                  <a:lnTo>
                    <a:pt x="107522" y="7734"/>
                  </a:lnTo>
                  <a:lnTo>
                    <a:pt x="99914" y="2745"/>
                  </a:lnTo>
                  <a:lnTo>
                    <a:pt x="92527" y="468"/>
                  </a:lnTo>
                  <a:lnTo>
                    <a:pt x="852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1998724" y="7805801"/>
            <a:ext cx="3835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378964" y="7778496"/>
            <a:ext cx="243840" cy="19367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400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15"/>
              </a:spcBef>
            </a:pP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320651" y="4666050"/>
            <a:ext cx="2828290" cy="49403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843280">
              <a:lnSpc>
                <a:spcPct val="100000"/>
              </a:lnSpc>
              <a:spcBef>
                <a:spcPts val="330"/>
              </a:spcBef>
            </a:pPr>
            <a:r>
              <a:rPr dirty="0" sz="800" spc="-5" b="1">
                <a:latin typeface="Arial"/>
                <a:cs typeface="Arial"/>
              </a:rPr>
              <a:t>0</a:t>
            </a:r>
            <a:r>
              <a:rPr dirty="0" sz="800" b="1">
                <a:latin typeface="Arial"/>
                <a:cs typeface="Arial"/>
              </a:rPr>
              <a:t>%</a:t>
            </a:r>
            <a:r>
              <a:rPr dirty="0" sz="800" b="1">
                <a:latin typeface="Arial"/>
                <a:cs typeface="Arial"/>
              </a:rPr>
              <a:t>  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5</a:t>
            </a:r>
            <a:r>
              <a:rPr dirty="0" sz="800" b="1">
                <a:latin typeface="Arial"/>
                <a:cs typeface="Arial"/>
              </a:rPr>
              <a:t>%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10</a:t>
            </a:r>
            <a:r>
              <a:rPr dirty="0" sz="800" b="1">
                <a:latin typeface="Arial"/>
                <a:cs typeface="Arial"/>
              </a:rPr>
              <a:t>%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15</a:t>
            </a:r>
            <a:r>
              <a:rPr dirty="0" sz="800" b="1">
                <a:latin typeface="Arial"/>
                <a:cs typeface="Arial"/>
              </a:rPr>
              <a:t>%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20</a:t>
            </a:r>
            <a:r>
              <a:rPr dirty="0" sz="800" b="1">
                <a:latin typeface="Arial"/>
                <a:cs typeface="Arial"/>
              </a:rPr>
              <a:t>%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25</a:t>
            </a:r>
            <a:r>
              <a:rPr dirty="0" sz="800" b="1">
                <a:latin typeface="Arial"/>
                <a:cs typeface="Arial"/>
              </a:rPr>
              <a:t>%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30</a:t>
            </a:r>
            <a:r>
              <a:rPr dirty="0" sz="800" b="1">
                <a:latin typeface="Arial"/>
                <a:cs typeface="Arial"/>
              </a:rPr>
              <a:t>%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35</a:t>
            </a:r>
            <a:r>
              <a:rPr dirty="0" sz="800" b="1">
                <a:latin typeface="Arial"/>
                <a:cs typeface="Arial"/>
              </a:rPr>
              <a:t>%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40%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700">
                <a:latin typeface="Microsoft Sans Serif"/>
                <a:cs typeface="Microsoft Sans Serif"/>
              </a:rPr>
              <a:t>Percentage</a:t>
            </a:r>
            <a:r>
              <a:rPr dirty="0" sz="700" spc="50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of </a:t>
            </a:r>
            <a:r>
              <a:rPr dirty="0" sz="700" spc="15">
                <a:latin typeface="Microsoft Sans Serif"/>
                <a:cs typeface="Microsoft Sans Serif"/>
              </a:rPr>
              <a:t>respondents</a:t>
            </a:r>
            <a:r>
              <a:rPr dirty="0" sz="700" spc="50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preparing</a:t>
            </a:r>
            <a:r>
              <a:rPr dirty="0" sz="700" spc="50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for</a:t>
            </a:r>
            <a:r>
              <a:rPr dirty="0" sz="700" spc="25">
                <a:latin typeface="Microsoft Sans Serif"/>
                <a:cs typeface="Microsoft Sans Serif"/>
              </a:rPr>
              <a:t> </a:t>
            </a:r>
            <a:r>
              <a:rPr dirty="0" sz="700" spc="-5">
                <a:latin typeface="Microsoft Sans Serif"/>
                <a:cs typeface="Microsoft Sans Serif"/>
              </a:rPr>
              <a:t>a</a:t>
            </a:r>
            <a:r>
              <a:rPr dirty="0" sz="700" spc="15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particular</a:t>
            </a:r>
            <a:r>
              <a:rPr dirty="0" sz="700" spc="75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test</a:t>
            </a:r>
            <a:endParaRPr sz="700">
              <a:latin typeface="Microsoft Sans Serif"/>
              <a:cs typeface="Microsoft Sans Serif"/>
            </a:endParaRPr>
          </a:p>
          <a:p>
            <a:pPr marL="116205">
              <a:lnSpc>
                <a:spcPct val="100000"/>
              </a:lnSpc>
              <a:spcBef>
                <a:spcPts val="385"/>
              </a:spcBef>
              <a:tabLst>
                <a:tab pos="1376680" algn="l"/>
              </a:tabLst>
            </a:pPr>
            <a:r>
              <a:rPr dirty="0" sz="900" spc="20">
                <a:latin typeface="Microsoft Sans Serif"/>
                <a:cs typeface="Microsoft Sans Serif"/>
              </a:rPr>
              <a:t>Tier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cities	</a:t>
            </a:r>
            <a:r>
              <a:rPr dirty="0" sz="900" spc="35">
                <a:latin typeface="Microsoft Sans Serif"/>
                <a:cs typeface="Microsoft Sans Serif"/>
              </a:rPr>
              <a:t>Metro/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Tier</a:t>
            </a:r>
            <a:r>
              <a:rPr dirty="0" sz="900" spc="-5">
                <a:latin typeface="Microsoft Sans Serif"/>
                <a:cs typeface="Microsoft Sans Serif"/>
              </a:rPr>
              <a:t> 1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cities</a:t>
            </a:r>
            <a:endParaRPr sz="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8198"/>
            <a:ext cx="5544820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905"/>
              <a:t>C</a:t>
            </a:r>
            <a:r>
              <a:rPr dirty="0" sz="3400" spc="-835"/>
              <a:t>h</a:t>
            </a:r>
            <a:r>
              <a:rPr dirty="0" sz="3400" spc="-780"/>
              <a:t>a</a:t>
            </a:r>
            <a:r>
              <a:rPr dirty="0" sz="3400" spc="-815"/>
              <a:t>n</a:t>
            </a:r>
            <a:r>
              <a:rPr dirty="0" sz="3400" spc="-819"/>
              <a:t>n</a:t>
            </a:r>
            <a:r>
              <a:rPr dirty="0" sz="3400" spc="-780"/>
              <a:t>e</a:t>
            </a:r>
            <a:r>
              <a:rPr dirty="0" sz="3400" spc="-705"/>
              <a:t>l</a:t>
            </a:r>
            <a:r>
              <a:rPr dirty="0" sz="3400" spc="-560"/>
              <a:t> </a:t>
            </a:r>
            <a:r>
              <a:rPr dirty="0" sz="3400" spc="-780"/>
              <a:t>a</a:t>
            </a:r>
            <a:r>
              <a:rPr dirty="0" sz="3400" spc="-815"/>
              <a:t>n</a:t>
            </a:r>
            <a:r>
              <a:rPr dirty="0" sz="3400" spc="-825"/>
              <a:t>d</a:t>
            </a:r>
            <a:r>
              <a:rPr dirty="0" sz="3400" spc="-565"/>
              <a:t> </a:t>
            </a:r>
            <a:r>
              <a:rPr dirty="0" sz="3400" spc="-835"/>
              <a:t>d</a:t>
            </a:r>
            <a:r>
              <a:rPr dirty="0" sz="3400" spc="-780"/>
              <a:t>e</a:t>
            </a:r>
            <a:r>
              <a:rPr dirty="0" sz="3400" spc="-700"/>
              <a:t>v</a:t>
            </a:r>
            <a:r>
              <a:rPr dirty="0" sz="3400" spc="-484"/>
              <a:t>i</a:t>
            </a:r>
            <a:r>
              <a:rPr dirty="0" sz="3400" spc="-835"/>
              <a:t>c</a:t>
            </a:r>
            <a:r>
              <a:rPr dirty="0" sz="3400" spc="-780"/>
              <a:t>e</a:t>
            </a:r>
            <a:r>
              <a:rPr dirty="0" sz="3400" spc="-590"/>
              <a:t> </a:t>
            </a:r>
            <a:r>
              <a:rPr dirty="0" sz="3400" spc="-835"/>
              <a:t>p</a:t>
            </a:r>
            <a:r>
              <a:rPr dirty="0" sz="3400" spc="-700"/>
              <a:t>r</a:t>
            </a:r>
            <a:r>
              <a:rPr dirty="0" sz="3400" spc="-780"/>
              <a:t>e</a:t>
            </a:r>
            <a:r>
              <a:rPr dirty="0" sz="3400" spc="-650"/>
              <a:t>f</a:t>
            </a:r>
            <a:r>
              <a:rPr dirty="0" sz="3400" spc="-780"/>
              <a:t>e</a:t>
            </a:r>
            <a:r>
              <a:rPr dirty="0" sz="3400" spc="-700"/>
              <a:t>r</a:t>
            </a:r>
            <a:r>
              <a:rPr dirty="0" sz="3400" spc="-780"/>
              <a:t>e</a:t>
            </a:r>
            <a:r>
              <a:rPr dirty="0" sz="3400" spc="-819"/>
              <a:t>n</a:t>
            </a:r>
            <a:r>
              <a:rPr dirty="0" sz="3400" spc="-645"/>
              <a:t>c</a:t>
            </a:r>
            <a:r>
              <a:rPr dirty="0" sz="3400" spc="-780"/>
              <a:t>e</a:t>
            </a:r>
            <a:r>
              <a:rPr dirty="0" sz="3400" spc="-365"/>
              <a:t>s</a:t>
            </a:r>
            <a:r>
              <a:rPr dirty="0" sz="3400" spc="-590"/>
              <a:t> </a:t>
            </a:r>
            <a:r>
              <a:rPr dirty="0" sz="3400" spc="-780"/>
              <a:t>a</a:t>
            </a:r>
            <a:r>
              <a:rPr dirty="0" sz="3400" spc="-815"/>
              <a:t>n</a:t>
            </a:r>
            <a:r>
              <a:rPr dirty="0" sz="3400" spc="-825"/>
              <a:t>d</a:t>
            </a:r>
            <a:r>
              <a:rPr dirty="0" sz="3400" spc="-585"/>
              <a:t> </a:t>
            </a:r>
            <a:r>
              <a:rPr dirty="0" sz="3400" spc="-765"/>
              <a:t>k</a:t>
            </a:r>
            <a:r>
              <a:rPr dirty="0" sz="3400" spc="-819"/>
              <a:t>e</a:t>
            </a:r>
            <a:r>
              <a:rPr dirty="0" sz="3400" spc="-710"/>
              <a:t>y</a:t>
            </a:r>
            <a:r>
              <a:rPr dirty="0" sz="3400" spc="-580"/>
              <a:t> </a:t>
            </a:r>
            <a:r>
              <a:rPr dirty="0" sz="3400" spc="-645"/>
              <a:t>c</a:t>
            </a:r>
            <a:r>
              <a:rPr dirty="0" sz="3400" spc="-819"/>
              <a:t>h</a:t>
            </a:r>
            <a:r>
              <a:rPr dirty="0" sz="3400" spc="-665"/>
              <a:t>all</a:t>
            </a:r>
            <a:r>
              <a:rPr dirty="0" sz="3400" spc="-969"/>
              <a:t>e</a:t>
            </a:r>
            <a:r>
              <a:rPr dirty="0" sz="3400" spc="-819"/>
              <a:t>n</a:t>
            </a:r>
            <a:r>
              <a:rPr dirty="0" sz="3400" spc="-645"/>
              <a:t>g</a:t>
            </a:r>
            <a:r>
              <a:rPr dirty="0" sz="3400" spc="-780"/>
              <a:t>e</a:t>
            </a:r>
            <a:r>
              <a:rPr dirty="0" sz="3400" spc="-365"/>
              <a:t>s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1095565" y="1685353"/>
            <a:ext cx="1995170" cy="1052195"/>
            <a:chOff x="1095565" y="1685353"/>
            <a:chExt cx="1995170" cy="1052195"/>
          </a:xfrm>
        </p:grpSpPr>
        <p:sp>
          <p:nvSpPr>
            <p:cNvPr id="7" name="object 7"/>
            <p:cNvSpPr/>
            <p:nvPr/>
          </p:nvSpPr>
          <p:spPr>
            <a:xfrm>
              <a:off x="1100328" y="1821192"/>
              <a:ext cx="1990725" cy="848994"/>
            </a:xfrm>
            <a:custGeom>
              <a:avLst/>
              <a:gdLst/>
              <a:ahLst/>
              <a:cxnLst/>
              <a:rect l="l" t="t" r="r" b="b"/>
              <a:pathLst>
                <a:path w="1990725" h="848994">
                  <a:moveTo>
                    <a:pt x="1194816" y="780275"/>
                  </a:moveTo>
                  <a:lnTo>
                    <a:pt x="0" y="780275"/>
                  </a:lnTo>
                  <a:lnTo>
                    <a:pt x="0" y="848855"/>
                  </a:lnTo>
                  <a:lnTo>
                    <a:pt x="1194816" y="848855"/>
                  </a:lnTo>
                  <a:lnTo>
                    <a:pt x="1194816" y="780275"/>
                  </a:lnTo>
                  <a:close/>
                </a:path>
                <a:path w="1990725" h="848994">
                  <a:moveTo>
                    <a:pt x="1344168" y="0"/>
                  </a:moveTo>
                  <a:lnTo>
                    <a:pt x="0" y="0"/>
                  </a:lnTo>
                  <a:lnTo>
                    <a:pt x="0" y="68567"/>
                  </a:lnTo>
                  <a:lnTo>
                    <a:pt x="1344168" y="68567"/>
                  </a:lnTo>
                  <a:lnTo>
                    <a:pt x="1344168" y="0"/>
                  </a:lnTo>
                  <a:close/>
                </a:path>
                <a:path w="1990725" h="848994">
                  <a:moveTo>
                    <a:pt x="1443215" y="260591"/>
                  </a:moveTo>
                  <a:lnTo>
                    <a:pt x="0" y="260591"/>
                  </a:lnTo>
                  <a:lnTo>
                    <a:pt x="0" y="329171"/>
                  </a:lnTo>
                  <a:lnTo>
                    <a:pt x="1443215" y="329171"/>
                  </a:lnTo>
                  <a:lnTo>
                    <a:pt x="1443215" y="260591"/>
                  </a:lnTo>
                  <a:close/>
                </a:path>
                <a:path w="1990725" h="848994">
                  <a:moveTo>
                    <a:pt x="1990344" y="521208"/>
                  </a:moveTo>
                  <a:lnTo>
                    <a:pt x="0" y="521208"/>
                  </a:lnTo>
                  <a:lnTo>
                    <a:pt x="0" y="588251"/>
                  </a:lnTo>
                  <a:lnTo>
                    <a:pt x="1990344" y="588251"/>
                  </a:lnTo>
                  <a:lnTo>
                    <a:pt x="1990344" y="521208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0328" y="1752599"/>
              <a:ext cx="1990725" cy="848994"/>
            </a:xfrm>
            <a:custGeom>
              <a:avLst/>
              <a:gdLst/>
              <a:ahLst/>
              <a:cxnLst/>
              <a:rect l="l" t="t" r="r" b="b"/>
              <a:pathLst>
                <a:path w="1990725" h="848994">
                  <a:moveTo>
                    <a:pt x="1144524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1144524" y="68580"/>
                  </a:lnTo>
                  <a:lnTo>
                    <a:pt x="1144524" y="0"/>
                  </a:lnTo>
                  <a:close/>
                </a:path>
                <a:path w="1990725" h="848994">
                  <a:moveTo>
                    <a:pt x="1194816" y="781824"/>
                  </a:moveTo>
                  <a:lnTo>
                    <a:pt x="0" y="781824"/>
                  </a:lnTo>
                  <a:lnTo>
                    <a:pt x="0" y="848868"/>
                  </a:lnTo>
                  <a:lnTo>
                    <a:pt x="1194816" y="848868"/>
                  </a:lnTo>
                  <a:lnTo>
                    <a:pt x="1194816" y="781824"/>
                  </a:lnTo>
                  <a:close/>
                </a:path>
                <a:path w="1990725" h="848994">
                  <a:moveTo>
                    <a:pt x="1443215" y="521208"/>
                  </a:moveTo>
                  <a:lnTo>
                    <a:pt x="0" y="521208"/>
                  </a:lnTo>
                  <a:lnTo>
                    <a:pt x="0" y="589788"/>
                  </a:lnTo>
                  <a:lnTo>
                    <a:pt x="1443215" y="589788"/>
                  </a:lnTo>
                  <a:lnTo>
                    <a:pt x="1443215" y="521208"/>
                  </a:lnTo>
                  <a:close/>
                </a:path>
                <a:path w="1990725" h="848994">
                  <a:moveTo>
                    <a:pt x="1990344" y="260616"/>
                  </a:moveTo>
                  <a:lnTo>
                    <a:pt x="0" y="260616"/>
                  </a:lnTo>
                  <a:lnTo>
                    <a:pt x="0" y="329184"/>
                  </a:lnTo>
                  <a:lnTo>
                    <a:pt x="1990344" y="329184"/>
                  </a:lnTo>
                  <a:lnTo>
                    <a:pt x="1990344" y="260616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00327" y="1690116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w="0" h="1042669">
                  <a:moveTo>
                    <a:pt x="0" y="104241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DADA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154583" y="2308273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40%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4900" y="2047870"/>
            <a:ext cx="198628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28702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29%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07819" y="1787467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27%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5885" y="2477278"/>
            <a:ext cx="201295" cy="234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825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24%</a:t>
            </a:r>
            <a:endParaRPr sz="700">
              <a:latin typeface="Microsoft Sans Serif"/>
              <a:cs typeface="Microsoft Sans Serif"/>
            </a:endParaRPr>
          </a:p>
          <a:p>
            <a:pPr marL="12700">
              <a:lnSpc>
                <a:spcPts val="825"/>
              </a:lnSpc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24%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4900" y="2216875"/>
            <a:ext cx="198628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35052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29%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54672" y="1979632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40%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4900" y="1707649"/>
            <a:ext cx="135509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5EB8"/>
                </a:solidFill>
                <a:latin typeface="Microsoft Sans Serif"/>
                <a:cs typeface="Microsoft Sans Serif"/>
              </a:rPr>
              <a:t>23%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86584" y="2770563"/>
            <a:ext cx="203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5</a:t>
            </a:r>
            <a:r>
              <a:rPr dirty="0" sz="700" b="1">
                <a:latin typeface="Arial"/>
                <a:cs typeface="Arial"/>
              </a:rPr>
              <a:t>0</a:t>
            </a:r>
            <a:r>
              <a:rPr dirty="0" sz="700" spc="-5" b="1">
                <a:latin typeface="Arial"/>
                <a:cs typeface="Arial"/>
              </a:rPr>
              <a:t>%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896" y="2518296"/>
            <a:ext cx="3073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40" b="1">
                <a:latin typeface="Arial"/>
                <a:cs typeface="Arial"/>
              </a:rPr>
              <a:t>N</a:t>
            </a:r>
            <a:r>
              <a:rPr dirty="0" sz="800" spc="-15" b="1">
                <a:latin typeface="Arial"/>
                <a:cs typeface="Arial"/>
              </a:rPr>
              <a:t>o</a:t>
            </a:r>
            <a:r>
              <a:rPr dirty="0" sz="800" spc="10" b="1">
                <a:latin typeface="Arial"/>
                <a:cs typeface="Arial"/>
              </a:rPr>
              <a:t>rth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7285" y="2257920"/>
            <a:ext cx="27368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45" b="1">
                <a:latin typeface="Arial"/>
                <a:cs typeface="Arial"/>
              </a:rPr>
              <a:t>W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10" b="1">
                <a:latin typeface="Arial"/>
                <a:cs typeface="Arial"/>
              </a:rPr>
              <a:t>st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618" y="1997545"/>
            <a:ext cx="23431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 b="1">
                <a:latin typeface="Arial"/>
                <a:cs typeface="Arial"/>
              </a:rPr>
              <a:t>Ea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45" b="1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2153" y="1737169"/>
            <a:ext cx="3200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latin typeface="Arial"/>
                <a:cs typeface="Arial"/>
              </a:rPr>
              <a:t>S</a:t>
            </a:r>
            <a:r>
              <a:rPr dirty="0" sz="800" spc="20" b="1">
                <a:latin typeface="Arial"/>
                <a:cs typeface="Arial"/>
              </a:rPr>
              <a:t>ou</a:t>
            </a:r>
            <a:r>
              <a:rPr dirty="0" sz="800" spc="5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2498" y="3095244"/>
            <a:ext cx="6471920" cy="537210"/>
            <a:chOff x="682498" y="3095244"/>
            <a:chExt cx="6471920" cy="537210"/>
          </a:xfrm>
        </p:grpSpPr>
        <p:sp>
          <p:nvSpPr>
            <p:cNvPr id="23" name="object 23"/>
            <p:cNvSpPr/>
            <p:nvPr/>
          </p:nvSpPr>
          <p:spPr>
            <a:xfrm>
              <a:off x="1578864" y="3095244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4">
                  <a:moveTo>
                    <a:pt x="54863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54863" y="54864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68651" y="3095244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4">
                  <a:moveTo>
                    <a:pt x="54863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54863" y="54864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2658" y="3621786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38134" y="1395207"/>
            <a:ext cx="5329555" cy="32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ts val="77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5EB8"/>
                </a:solidFill>
                <a:latin typeface="Arial"/>
                <a:cs typeface="Arial"/>
              </a:rPr>
              <a:t>Region </a:t>
            </a:r>
            <a:r>
              <a:rPr dirty="0" sz="900" spc="5" b="1">
                <a:solidFill>
                  <a:srgbClr val="005EB8"/>
                </a:solidFill>
                <a:latin typeface="Arial"/>
                <a:cs typeface="Arial"/>
              </a:rPr>
              <a:t>wise</a:t>
            </a:r>
            <a:r>
              <a:rPr dirty="0" sz="900" spc="-1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5EB8"/>
                </a:solidFill>
                <a:latin typeface="Arial"/>
                <a:cs typeface="Arial"/>
              </a:rPr>
              <a:t>adoption</a:t>
            </a:r>
            <a:r>
              <a:rPr dirty="0" sz="900" spc="-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of online</a:t>
            </a:r>
            <a:r>
              <a:rPr dirty="0" sz="900" spc="-2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5EB8"/>
                </a:solidFill>
                <a:latin typeface="Arial"/>
                <a:cs typeface="Arial"/>
              </a:rPr>
              <a:t>test</a:t>
            </a:r>
            <a:r>
              <a:rPr dirty="0" sz="900" spc="1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preparation</a:t>
            </a:r>
            <a:r>
              <a:rPr dirty="0" sz="900" spc="-2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005EB8"/>
                </a:solidFill>
                <a:latin typeface="Arial"/>
                <a:cs typeface="Arial"/>
              </a:rPr>
              <a:t>courses</a:t>
            </a:r>
            <a:r>
              <a:rPr dirty="0" sz="900" spc="1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005EB8"/>
                </a:solidFill>
                <a:latin typeface="Arial"/>
                <a:cs typeface="Arial"/>
              </a:rPr>
              <a:t>[48]</a:t>
            </a:r>
            <a:endParaRPr baseline="27777" sz="900">
              <a:latin typeface="Arial"/>
              <a:cs typeface="Arial"/>
            </a:endParaRPr>
          </a:p>
          <a:p>
            <a:pPr marL="3257550">
              <a:lnSpc>
                <a:spcPts val="1610"/>
              </a:lnSpc>
            </a:pPr>
            <a:r>
              <a:rPr dirty="0" sz="1600" spc="-434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365">
                <a:solidFill>
                  <a:srgbClr val="00338D"/>
                </a:solidFill>
                <a:latin typeface="Trebuchet MS"/>
                <a:cs typeface="Trebuchet MS"/>
              </a:rPr>
              <a:t>ur</a:t>
            </a:r>
            <a:r>
              <a:rPr dirty="0" sz="1600" spc="-175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00338D"/>
                </a:solidFill>
                <a:latin typeface="Trebuchet MS"/>
                <a:cs typeface="Trebuchet MS"/>
              </a:rPr>
              <a:t>p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40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75">
                <a:solidFill>
                  <a:srgbClr val="00338D"/>
                </a:solidFill>
                <a:latin typeface="Trebuchet MS"/>
                <a:cs typeface="Trebuchet MS"/>
              </a:rPr>
              <a:t>f</a:t>
            </a:r>
            <a:r>
              <a:rPr dirty="0" sz="1600" spc="-355">
                <a:solidFill>
                  <a:srgbClr val="00338D"/>
                </a:solidFill>
                <a:latin typeface="Trebuchet MS"/>
                <a:cs typeface="Trebuchet MS"/>
              </a:rPr>
              <a:t>er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en</a:t>
            </a:r>
            <a:r>
              <a:rPr dirty="0" sz="1600" spc="-330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600" spc="-2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175">
                <a:solidFill>
                  <a:srgbClr val="00338D"/>
                </a:solidFill>
                <a:latin typeface="Trebuchet MS"/>
                <a:cs typeface="Trebuchet MS"/>
              </a:rPr>
              <a:t>ss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g</a:t>
            </a:r>
            <a:r>
              <a:rPr dirty="0" sz="1600" spc="-365">
                <a:solidFill>
                  <a:srgbClr val="00338D"/>
                </a:solidFill>
                <a:latin typeface="Trebuchet MS"/>
                <a:cs typeface="Trebuchet MS"/>
              </a:rPr>
              <a:t>eo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g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395">
                <a:solidFill>
                  <a:srgbClr val="00338D"/>
                </a:solidFill>
                <a:latin typeface="Trebuchet MS"/>
                <a:cs typeface="Trebuchet MS"/>
              </a:rPr>
              <a:t>p</a:t>
            </a:r>
            <a:r>
              <a:rPr dirty="0" sz="1600" spc="-465">
                <a:solidFill>
                  <a:srgbClr val="00338D"/>
                </a:solidFill>
                <a:latin typeface="Trebuchet MS"/>
                <a:cs typeface="Trebuchet MS"/>
              </a:rPr>
              <a:t>h</a:t>
            </a:r>
            <a:r>
              <a:rPr dirty="0" sz="1600" spc="-240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600" spc="-434">
                <a:solidFill>
                  <a:srgbClr val="00338D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7989" y="1955307"/>
            <a:ext cx="29991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 </a:t>
            </a:r>
            <a:r>
              <a:rPr dirty="0" sz="900" spc="15">
                <a:latin typeface="Microsoft Sans Serif"/>
                <a:cs typeface="Microsoft Sans Serif"/>
              </a:rPr>
              <a:t>western </a:t>
            </a:r>
            <a:r>
              <a:rPr dirty="0" sz="900" spc="-5">
                <a:latin typeface="Microsoft Sans Serif"/>
                <a:cs typeface="Microsoft Sans Serif"/>
              </a:rPr>
              <a:t>part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15">
                <a:latin typeface="Microsoft Sans Serif"/>
                <a:cs typeface="Microsoft Sans Serif"/>
              </a:rPr>
              <a:t>India </a:t>
            </a:r>
            <a:r>
              <a:rPr dirty="0" sz="900" spc="-25">
                <a:latin typeface="Microsoft Sans Serif"/>
                <a:cs typeface="Microsoft Sans Serif"/>
              </a:rPr>
              <a:t>has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">
                <a:latin typeface="Microsoft Sans Serif"/>
                <a:cs typeface="Microsoft Sans Serif"/>
              </a:rPr>
              <a:t>high uptake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engineering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 spc="15">
                <a:latin typeface="Microsoft Sans Serif"/>
                <a:cs typeface="Microsoft Sans Serif"/>
              </a:rPr>
              <a:t>while </a:t>
            </a:r>
            <a:r>
              <a:rPr dirty="0" sz="900" spc="-20">
                <a:latin typeface="Microsoft Sans Serif"/>
                <a:cs typeface="Microsoft Sans Serif"/>
              </a:rPr>
              <a:t>bank </a:t>
            </a:r>
            <a:r>
              <a:rPr dirty="0" sz="900" spc="-30">
                <a:latin typeface="Microsoft Sans Serif"/>
                <a:cs typeface="Microsoft Sans Serif"/>
              </a:rPr>
              <a:t>PO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 spc="-20">
                <a:latin typeface="Microsoft Sans Serif"/>
                <a:cs typeface="Microsoft Sans Serif"/>
              </a:rPr>
              <a:t>have </a:t>
            </a:r>
            <a:r>
              <a:rPr dirty="0" sz="900">
                <a:latin typeface="Microsoft Sans Serif"/>
                <a:cs typeface="Microsoft Sans Serif"/>
              </a:rPr>
              <a:t>highest </a:t>
            </a:r>
            <a:r>
              <a:rPr dirty="0" sz="900" spc="-5">
                <a:latin typeface="Microsoft Sans Serif"/>
                <a:cs typeface="Microsoft Sans Serif"/>
              </a:rPr>
              <a:t>uptake in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eastern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part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2940" y="3493008"/>
            <a:ext cx="3095625" cy="28384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59055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opting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for online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education?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2557" y="3875123"/>
            <a:ext cx="2995295" cy="1250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6675">
              <a:lnSpc>
                <a:spcPct val="100000"/>
              </a:lnSpc>
              <a:spcBef>
                <a:spcPts val="95"/>
              </a:spcBef>
            </a:pP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Students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are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 driven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by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instantaneous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0">
                <a:solidFill>
                  <a:srgbClr val="470A68"/>
                </a:solidFill>
                <a:latin typeface="Trebuchet MS"/>
                <a:cs typeface="Trebuchet MS"/>
              </a:rPr>
              <a:t>results </a:t>
            </a:r>
            <a:r>
              <a:rPr dirty="0" sz="1600" spc="-380">
                <a:solidFill>
                  <a:srgbClr val="470A68"/>
                </a:solidFill>
                <a:latin typeface="Trebuchet MS"/>
                <a:cs typeface="Trebuchet MS"/>
              </a:rPr>
              <a:t>and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flexibility </a:t>
            </a:r>
            <a:r>
              <a:rPr dirty="0" sz="1600" spc="-4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475">
                <a:solidFill>
                  <a:srgbClr val="470A68"/>
                </a:solidFill>
                <a:latin typeface="Trebuchet MS"/>
                <a:cs typeface="Trebuchet MS"/>
              </a:rPr>
              <a:t>w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her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ea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p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f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80">
                <a:solidFill>
                  <a:srgbClr val="470A68"/>
                </a:solidFill>
                <a:latin typeface="Trebuchet MS"/>
                <a:cs typeface="Trebuchet MS"/>
              </a:rPr>
              <a:t>na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l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v</a:t>
            </a:r>
            <a:r>
              <a:rPr dirty="0" sz="1600" spc="-38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28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b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y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80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v</a:t>
            </a:r>
            <a:r>
              <a:rPr dirty="0" sz="1600" spc="-430">
                <a:solidFill>
                  <a:srgbClr val="470A68"/>
                </a:solidFill>
                <a:latin typeface="Trebuchet MS"/>
                <a:cs typeface="Trebuchet MS"/>
              </a:rPr>
              <a:t>en</a:t>
            </a:r>
            <a:r>
              <a:rPr dirty="0" sz="1600" spc="-22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en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3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f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endParaRPr sz="1600">
              <a:latin typeface="Trebuchet MS"/>
              <a:cs typeface="Trebuchet MS"/>
            </a:endParaRPr>
          </a:p>
          <a:p>
            <a:pPr marL="24765" marR="5080">
              <a:lnSpc>
                <a:spcPct val="100000"/>
              </a:lnSpc>
              <a:spcBef>
                <a:spcPts val="409"/>
              </a:spcBef>
            </a:pPr>
            <a:r>
              <a:rPr dirty="0" sz="900" spc="-5">
                <a:latin typeface="Microsoft Sans Serif"/>
                <a:cs typeface="Microsoft Sans Serif"/>
              </a:rPr>
              <a:t>Flexibility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20">
                <a:latin typeface="Microsoft Sans Serif"/>
                <a:cs typeface="Microsoft Sans Serif"/>
              </a:rPr>
              <a:t>test </a:t>
            </a:r>
            <a:r>
              <a:rPr dirty="0" sz="900" spc="-10">
                <a:latin typeface="Microsoft Sans Serif"/>
                <a:cs typeface="Microsoft Sans Serif"/>
              </a:rPr>
              <a:t>preparation </a:t>
            </a:r>
            <a:r>
              <a:rPr dirty="0" sz="900" spc="-5">
                <a:latin typeface="Microsoft Sans Serif"/>
                <a:cs typeface="Microsoft Sans Serif"/>
              </a:rPr>
              <a:t>in line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work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schedule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professionals is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 </a:t>
            </a:r>
            <a:r>
              <a:rPr dirty="0" sz="900">
                <a:latin typeface="Microsoft Sans Serif"/>
                <a:cs typeface="Microsoft Sans Serif"/>
              </a:rPr>
              <a:t>factor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adopt 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 important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reason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-5">
                <a:latin typeface="Microsoft Sans Serif"/>
                <a:cs typeface="Microsoft Sans Serif"/>
              </a:rPr>
              <a:t>ability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track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>
                <a:latin typeface="Microsoft Sans Serif"/>
                <a:cs typeface="Microsoft Sans Serif"/>
              </a:rPr>
              <a:t>performance </a:t>
            </a:r>
            <a:r>
              <a:rPr dirty="0" sz="900" spc="-5">
                <a:latin typeface="Microsoft Sans Serif"/>
                <a:cs typeface="Microsoft Sans Serif"/>
              </a:rPr>
              <a:t>over </a:t>
            </a:r>
            <a:r>
              <a:rPr dirty="0" sz="900" spc="15">
                <a:latin typeface="Microsoft Sans Serif"/>
                <a:cs typeface="Microsoft Sans Serif"/>
              </a:rPr>
              <a:t>time, </a:t>
            </a:r>
            <a:r>
              <a:rPr dirty="0" sz="900" spc="-5">
                <a:latin typeface="Microsoft Sans Serif"/>
                <a:cs typeface="Microsoft Sans Serif"/>
              </a:rPr>
              <a:t>helping </a:t>
            </a:r>
            <a:r>
              <a:rPr dirty="0" sz="900" spc="20">
                <a:latin typeface="Microsoft Sans Serif"/>
                <a:cs typeface="Microsoft Sans Serif"/>
              </a:rPr>
              <a:t>them </a:t>
            </a:r>
            <a:r>
              <a:rPr dirty="0" sz="900" spc="-10">
                <a:latin typeface="Microsoft Sans Serif"/>
                <a:cs typeface="Microsoft Sans Serif"/>
              </a:rPr>
              <a:t>prepare </a:t>
            </a:r>
            <a:r>
              <a:rPr dirty="0" sz="900" spc="10">
                <a:latin typeface="Microsoft Sans Serif"/>
                <a:cs typeface="Microsoft Sans Serif"/>
              </a:rPr>
              <a:t>more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efficiently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exams.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4624" y="5237505"/>
            <a:ext cx="302641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43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Students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 </a:t>
            </a:r>
            <a:r>
              <a:rPr dirty="0" sz="900" spc="-20">
                <a:latin typeface="Microsoft Sans Serif"/>
                <a:cs typeface="Microsoft Sans Serif"/>
              </a:rPr>
              <a:t>hand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spend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considerably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long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duration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hence,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 </a:t>
            </a:r>
            <a:r>
              <a:rPr dirty="0" sz="900" spc="10">
                <a:latin typeface="Microsoft Sans Serif"/>
                <a:cs typeface="Microsoft Sans Serif"/>
              </a:rPr>
              <a:t>towards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platform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ability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immediate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results.</a:t>
            </a:r>
            <a:endParaRPr sz="9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dirty="0" sz="900" spc="-5">
                <a:latin typeface="Microsoft Sans Serif"/>
                <a:cs typeface="Microsoft Sans Serif"/>
              </a:rPr>
              <a:t>Flexibility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start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affordability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 </a:t>
            </a:r>
            <a:r>
              <a:rPr dirty="0" sz="900" spc="-15">
                <a:latin typeface="Microsoft Sans Serif"/>
                <a:cs typeface="Microsoft Sans Serif"/>
              </a:rPr>
              <a:t>reasons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courses.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945635" y="5035296"/>
            <a:ext cx="163195" cy="436245"/>
            <a:chOff x="3945635" y="5035296"/>
            <a:chExt cx="163195" cy="43624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5635" y="5035296"/>
              <a:ext cx="163067" cy="1630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635" y="5308092"/>
              <a:ext cx="163067" cy="16306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989189" y="5318702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solidFill>
                  <a:srgbClr val="470A68"/>
                </a:solidFill>
                <a:latin typeface="Trebuchet MS"/>
                <a:cs typeface="Trebuchet MS"/>
              </a:rPr>
              <a:t>2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945635" y="5036820"/>
            <a:ext cx="2086610" cy="708660"/>
            <a:chOff x="3945635" y="5036820"/>
            <a:chExt cx="2086610" cy="70866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5635" y="5582412"/>
              <a:ext cx="163067" cy="1630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8923" y="5036820"/>
              <a:ext cx="163067" cy="16306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912469" y="5038062"/>
            <a:ext cx="83058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1770" algn="l"/>
              </a:tabLst>
            </a:pPr>
            <a:r>
              <a:rPr dirty="0" baseline="3968" sz="1050" spc="-37" b="1">
                <a:solidFill>
                  <a:srgbClr val="470A68"/>
                </a:solidFill>
                <a:latin typeface="Trebuchet MS"/>
                <a:cs typeface="Trebuchet MS"/>
              </a:rPr>
              <a:t>1	</a:t>
            </a:r>
            <a:r>
              <a:rPr dirty="0" sz="800" spc="-10" b="1">
                <a:latin typeface="Arial"/>
                <a:cs typeface="Arial"/>
              </a:rPr>
              <a:t>Convenience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92101" y="5252726"/>
            <a:ext cx="99060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-25" b="1">
                <a:latin typeface="Arial"/>
                <a:cs typeface="Arial"/>
              </a:rPr>
              <a:t>Easy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to</a:t>
            </a:r>
            <a:r>
              <a:rPr dirty="0" sz="800" spc="-4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concentrate </a:t>
            </a:r>
            <a:r>
              <a:rPr dirty="0" sz="800" spc="-210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at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10" b="1">
                <a:latin typeface="Arial"/>
                <a:cs typeface="Arial"/>
              </a:rPr>
              <a:t>home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68923" y="5311140"/>
            <a:ext cx="163067" cy="16306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5912469" y="5320946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solidFill>
                  <a:srgbClr val="470A68"/>
                </a:solidFill>
                <a:latin typeface="Trebuchet MS"/>
                <a:cs typeface="Trebuchet MS"/>
              </a:rPr>
              <a:t>2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92101" y="5585540"/>
            <a:ext cx="106807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45" b="1">
                <a:latin typeface="Arial"/>
                <a:cs typeface="Arial"/>
              </a:rPr>
              <a:t>P</a:t>
            </a:r>
            <a:r>
              <a:rPr dirty="0" sz="800" spc="-5" b="1">
                <a:latin typeface="Arial"/>
                <a:cs typeface="Arial"/>
              </a:rPr>
              <a:t>er</a:t>
            </a:r>
            <a:r>
              <a:rPr dirty="0" sz="800" spc="-5" b="1">
                <a:latin typeface="Arial"/>
                <a:cs typeface="Arial"/>
              </a:rPr>
              <a:t>f</a:t>
            </a:r>
            <a:r>
              <a:rPr dirty="0" sz="800" b="1">
                <a:latin typeface="Arial"/>
                <a:cs typeface="Arial"/>
              </a:rPr>
              <a:t>o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10" b="1">
                <a:latin typeface="Arial"/>
                <a:cs typeface="Arial"/>
              </a:rPr>
              <a:t>ma</a:t>
            </a:r>
            <a:r>
              <a:rPr dirty="0" sz="800" spc="15" b="1">
                <a:latin typeface="Arial"/>
                <a:cs typeface="Arial"/>
              </a:rPr>
              <a:t>n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e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-30" b="1">
                <a:latin typeface="Arial"/>
                <a:cs typeface="Arial"/>
              </a:rPr>
              <a:t>a</a:t>
            </a:r>
            <a:r>
              <a:rPr dirty="0" sz="800" spc="-20" b="1">
                <a:latin typeface="Arial"/>
                <a:cs typeface="Arial"/>
              </a:rPr>
              <a:t>c</a:t>
            </a:r>
            <a:r>
              <a:rPr dirty="0" sz="800" spc="-5" b="1">
                <a:latin typeface="Arial"/>
                <a:cs typeface="Arial"/>
              </a:rPr>
              <a:t>k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ng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68923" y="5583936"/>
            <a:ext cx="163067" cy="16306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912469" y="5594683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solidFill>
                  <a:srgbClr val="470A68"/>
                </a:solidFill>
                <a:latin typeface="Trebuchet MS"/>
                <a:cs typeface="Trebuchet MS"/>
              </a:rPr>
              <a:t>3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88635" y="5062728"/>
            <a:ext cx="641603" cy="643127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3989189" y="4593007"/>
            <a:ext cx="1094105" cy="1138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4629">
              <a:lnSpc>
                <a:spcPct val="100000"/>
              </a:lnSpc>
              <a:spcBef>
                <a:spcPts val="105"/>
              </a:spcBef>
            </a:pPr>
            <a:r>
              <a:rPr dirty="0" sz="2000" spc="-400">
                <a:latin typeface="Trebuchet MS"/>
                <a:cs typeface="Trebuchet MS"/>
              </a:rPr>
              <a:t>Students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  <a:tabLst>
                <a:tab pos="202565" algn="l"/>
              </a:tabLst>
            </a:pPr>
            <a:r>
              <a:rPr dirty="0" baseline="3968" sz="1050" spc="-37" b="1">
                <a:solidFill>
                  <a:srgbClr val="470A68"/>
                </a:solidFill>
                <a:latin typeface="Trebuchet MS"/>
                <a:cs typeface="Trebuchet MS"/>
              </a:rPr>
              <a:t>1	</a:t>
            </a:r>
            <a:r>
              <a:rPr dirty="0" sz="800" spc="10" b="1">
                <a:latin typeface="Arial"/>
                <a:cs typeface="Arial"/>
              </a:rPr>
              <a:t>Immediate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results</a:t>
            </a:r>
            <a:endParaRPr sz="800">
              <a:latin typeface="Arial"/>
              <a:cs typeface="Arial"/>
            </a:endParaRPr>
          </a:p>
          <a:p>
            <a:pPr marL="202565" marR="95250">
              <a:lnSpc>
                <a:spcPct val="100000"/>
              </a:lnSpc>
              <a:spcBef>
                <a:spcPts val="235"/>
              </a:spcBef>
            </a:pPr>
            <a:r>
              <a:rPr dirty="0" sz="800" b="1">
                <a:latin typeface="Arial"/>
                <a:cs typeface="Arial"/>
              </a:rPr>
              <a:t>Flexibility </a:t>
            </a:r>
            <a:r>
              <a:rPr dirty="0" sz="800" spc="30" b="1">
                <a:latin typeface="Arial"/>
                <a:cs typeface="Arial"/>
              </a:rPr>
              <a:t>with </a:t>
            </a:r>
            <a:r>
              <a:rPr dirty="0" sz="800" spc="35" b="1">
                <a:latin typeface="Arial"/>
                <a:cs typeface="Arial"/>
              </a:rPr>
              <a:t> 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o</a:t>
            </a:r>
            <a:r>
              <a:rPr dirty="0" sz="800" spc="20" b="1">
                <a:latin typeface="Arial"/>
                <a:cs typeface="Arial"/>
              </a:rPr>
              <a:t>mme</a:t>
            </a:r>
            <a:r>
              <a:rPr dirty="0" sz="800" spc="20" b="1">
                <a:latin typeface="Arial"/>
                <a:cs typeface="Arial"/>
              </a:rPr>
              <a:t>n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spc="5" b="1">
                <a:latin typeface="Arial"/>
                <a:cs typeface="Arial"/>
              </a:rPr>
              <a:t>eme</a:t>
            </a:r>
            <a:r>
              <a:rPr dirty="0" sz="800" spc="10" b="1">
                <a:latin typeface="Arial"/>
                <a:cs typeface="Arial"/>
              </a:rPr>
              <a:t>n</a:t>
            </a:r>
            <a:r>
              <a:rPr dirty="0" sz="800" spc="40" b="1">
                <a:latin typeface="Arial"/>
                <a:cs typeface="Arial"/>
              </a:rPr>
              <a:t>t  </a:t>
            </a:r>
            <a:r>
              <a:rPr dirty="0" sz="800" spc="-5" b="1">
                <a:latin typeface="Arial"/>
                <a:cs typeface="Arial"/>
              </a:rPr>
              <a:t>dates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202565" algn="l"/>
              </a:tabLst>
            </a:pPr>
            <a:r>
              <a:rPr dirty="0" baseline="3968" sz="1050" spc="-37" b="1">
                <a:solidFill>
                  <a:srgbClr val="470A68"/>
                </a:solidFill>
                <a:latin typeface="Trebuchet MS"/>
                <a:cs typeface="Trebuchet MS"/>
              </a:rPr>
              <a:t>3	</a:t>
            </a:r>
            <a:r>
              <a:rPr dirty="0" sz="800" b="1">
                <a:latin typeface="Arial"/>
                <a:cs typeface="Arial"/>
              </a:rPr>
              <a:t>Affordability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24109" y="4609757"/>
            <a:ext cx="14077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40">
                <a:latin typeface="Trebuchet MS"/>
                <a:cs typeface="Trebuchet MS"/>
              </a:rPr>
              <a:t>W</a:t>
            </a:r>
            <a:r>
              <a:rPr dirty="0" sz="2000" spc="-430">
                <a:latin typeface="Trebuchet MS"/>
                <a:cs typeface="Trebuchet MS"/>
              </a:rPr>
              <a:t>o</a:t>
            </a:r>
            <a:r>
              <a:rPr dirty="0" sz="2000" spc="-409">
                <a:latin typeface="Trebuchet MS"/>
                <a:cs typeface="Trebuchet MS"/>
              </a:rPr>
              <a:t>r</a:t>
            </a:r>
            <a:r>
              <a:rPr dirty="0" sz="2000" spc="-475">
                <a:latin typeface="Trebuchet MS"/>
                <a:cs typeface="Trebuchet MS"/>
              </a:rPr>
              <a:t>k</a:t>
            </a:r>
            <a:r>
              <a:rPr dirty="0" sz="2000" spc="-395">
                <a:latin typeface="Trebuchet MS"/>
                <a:cs typeface="Trebuchet MS"/>
              </a:rPr>
              <a:t>i</a:t>
            </a:r>
            <a:r>
              <a:rPr dirty="0" sz="2000" spc="-475">
                <a:latin typeface="Trebuchet MS"/>
                <a:cs typeface="Trebuchet MS"/>
              </a:rPr>
              <a:t>n</a:t>
            </a:r>
            <a:r>
              <a:rPr dirty="0" sz="2000" spc="-375">
                <a:latin typeface="Trebuchet MS"/>
                <a:cs typeface="Trebuchet MS"/>
              </a:rPr>
              <a:t>g</a:t>
            </a:r>
            <a:r>
              <a:rPr dirty="0" sz="2000" spc="-375">
                <a:latin typeface="Trebuchet MS"/>
                <a:cs typeface="Trebuchet MS"/>
              </a:rPr>
              <a:t> </a:t>
            </a:r>
            <a:r>
              <a:rPr dirty="0" sz="2000" spc="-475">
                <a:latin typeface="Trebuchet MS"/>
                <a:cs typeface="Trebuchet MS"/>
              </a:rPr>
              <a:t>p</a:t>
            </a:r>
            <a:r>
              <a:rPr dirty="0" sz="2000" spc="-409">
                <a:latin typeface="Trebuchet MS"/>
                <a:cs typeface="Trebuchet MS"/>
              </a:rPr>
              <a:t>r</a:t>
            </a:r>
            <a:r>
              <a:rPr dirty="0" sz="2000" spc="-430">
                <a:latin typeface="Trebuchet MS"/>
                <a:cs typeface="Trebuchet MS"/>
              </a:rPr>
              <a:t>o</a:t>
            </a:r>
            <a:r>
              <a:rPr dirty="0" sz="2000" spc="-370">
                <a:latin typeface="Trebuchet MS"/>
                <a:cs typeface="Trebuchet MS"/>
              </a:rPr>
              <a:t>f</a:t>
            </a:r>
            <a:r>
              <a:rPr dirty="0" sz="2000" spc="-350">
                <a:latin typeface="Trebuchet MS"/>
                <a:cs typeface="Trebuchet MS"/>
              </a:rPr>
              <a:t>ess</a:t>
            </a:r>
            <a:r>
              <a:rPr dirty="0" sz="2000" spc="-240">
                <a:latin typeface="Trebuchet MS"/>
                <a:cs typeface="Trebuchet MS"/>
              </a:rPr>
              <a:t>i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459">
                <a:latin typeface="Trebuchet MS"/>
                <a:cs typeface="Trebuchet MS"/>
              </a:rPr>
              <a:t>n</a:t>
            </a:r>
            <a:r>
              <a:rPr dirty="0" sz="2000" spc="-455">
                <a:latin typeface="Trebuchet MS"/>
                <a:cs typeface="Trebuchet MS"/>
              </a:rPr>
              <a:t>a</a:t>
            </a:r>
            <a:r>
              <a:rPr dirty="0" sz="2000" spc="-430">
                <a:latin typeface="Trebuchet MS"/>
                <a:cs typeface="Trebuchet MS"/>
              </a:rPr>
              <a:t>l</a:t>
            </a:r>
            <a:r>
              <a:rPr dirty="0" sz="2000" spc="-215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86614" y="3864775"/>
            <a:ext cx="28879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55" b="1">
                <a:solidFill>
                  <a:srgbClr val="470A68"/>
                </a:solidFill>
                <a:latin typeface="Arial"/>
                <a:cs typeface="Arial"/>
              </a:rPr>
              <a:t>K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ey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45" b="1">
                <a:solidFill>
                  <a:srgbClr val="470A68"/>
                </a:solidFill>
                <a:latin typeface="Arial"/>
                <a:cs typeface="Arial"/>
              </a:rPr>
              <a:t>m</a:t>
            </a:r>
            <a:r>
              <a:rPr dirty="0" sz="900" spc="30" b="1">
                <a:solidFill>
                  <a:srgbClr val="470A68"/>
                </a:solidFill>
                <a:latin typeface="Arial"/>
                <a:cs typeface="Arial"/>
              </a:rPr>
              <a:t>o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iv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a</a:t>
            </a:r>
            <a:r>
              <a:rPr dirty="0" sz="900" spc="45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iona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l</a:t>
            </a:r>
            <a:r>
              <a:rPr dirty="0" sz="900" spc="-2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d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r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iv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r</a:t>
            </a:r>
            <a:r>
              <a:rPr dirty="0" sz="900" spc="-55" b="1">
                <a:solidFill>
                  <a:srgbClr val="470A68"/>
                </a:solidFill>
                <a:latin typeface="Arial"/>
                <a:cs typeface="Arial"/>
              </a:rPr>
              <a:t>s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45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a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dopt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65" b="1">
                <a:solidFill>
                  <a:srgbClr val="470A68"/>
                </a:solidFill>
                <a:latin typeface="Arial"/>
                <a:cs typeface="Arial"/>
              </a:rPr>
              <a:t>c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hanne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l</a:t>
            </a:r>
            <a:r>
              <a:rPr dirty="0" sz="900" spc="-10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470A68"/>
                </a:solidFill>
                <a:latin typeface="Arial"/>
                <a:cs typeface="Arial"/>
              </a:rPr>
              <a:t>[</a:t>
            </a:r>
            <a:r>
              <a:rPr dirty="0" baseline="27777" sz="900" spc="-7" b="1">
                <a:solidFill>
                  <a:srgbClr val="470A68"/>
                </a:solidFill>
                <a:latin typeface="Arial"/>
                <a:cs typeface="Arial"/>
              </a:rPr>
              <a:t>49]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92658" y="6233922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5E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62940" y="6105144"/>
            <a:ext cx="3095625" cy="283845"/>
          </a:xfrm>
          <a:prstGeom prst="rect">
            <a:avLst/>
          </a:prstGeom>
          <a:solidFill>
            <a:srgbClr val="005EB8"/>
          </a:solidFill>
        </p:spPr>
        <p:txBody>
          <a:bodyPr wrap="square" lIns="0" tIns="59054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464"/>
              </a:spcBef>
            </a:pP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content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consumed?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2650" y="6470264"/>
            <a:ext cx="2935605" cy="906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dirty="0" sz="1600" spc="-315">
                <a:solidFill>
                  <a:srgbClr val="005EB8"/>
                </a:solidFill>
                <a:latin typeface="Trebuchet MS"/>
                <a:cs typeface="Trebuchet MS"/>
              </a:rPr>
              <a:t>Users</a:t>
            </a:r>
            <a:r>
              <a:rPr dirty="0" sz="1600" spc="-265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5EB8"/>
                </a:solidFill>
                <a:latin typeface="Trebuchet MS"/>
                <a:cs typeface="Trebuchet MS"/>
              </a:rPr>
              <a:t>consume</a:t>
            </a:r>
            <a:r>
              <a:rPr dirty="0" sz="1600" spc="-355">
                <a:solidFill>
                  <a:srgbClr val="005EB8"/>
                </a:solidFill>
                <a:latin typeface="Trebuchet MS"/>
                <a:cs typeface="Trebuchet MS"/>
              </a:rPr>
              <a:t> varied</a:t>
            </a:r>
            <a:r>
              <a:rPr dirty="0" sz="1600" spc="-28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005EB8"/>
                </a:solidFill>
                <a:latin typeface="Trebuchet MS"/>
                <a:cs typeface="Trebuchet MS"/>
              </a:rPr>
              <a:t>content</a:t>
            </a:r>
            <a:r>
              <a:rPr dirty="0" sz="1600" spc="-24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20">
                <a:solidFill>
                  <a:srgbClr val="005EB8"/>
                </a:solidFill>
                <a:latin typeface="Trebuchet MS"/>
                <a:cs typeface="Trebuchet MS"/>
              </a:rPr>
              <a:t>types</a:t>
            </a:r>
            <a:r>
              <a:rPr dirty="0" sz="1600" spc="-254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285">
                <a:solidFill>
                  <a:srgbClr val="005EB8"/>
                </a:solidFill>
                <a:latin typeface="Trebuchet MS"/>
                <a:cs typeface="Trebuchet MS"/>
              </a:rPr>
              <a:t>across</a:t>
            </a:r>
            <a:r>
              <a:rPr dirty="0" sz="1600" spc="-260">
                <a:solidFill>
                  <a:srgbClr val="005EB8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005EB8"/>
                </a:solidFill>
                <a:latin typeface="Trebuchet MS"/>
                <a:cs typeface="Trebuchet MS"/>
              </a:rPr>
              <a:t>devices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00"/>
              </a:spcBef>
            </a:pP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consumed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laptops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mobile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phones. </a:t>
            </a:r>
            <a:r>
              <a:rPr dirty="0" sz="900" spc="-20">
                <a:latin typeface="Microsoft Sans Serif"/>
                <a:cs typeface="Microsoft Sans Serif"/>
              </a:rPr>
              <a:t>Usage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mobile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phones is </a:t>
            </a:r>
            <a:r>
              <a:rPr dirty="0" sz="900">
                <a:latin typeface="Microsoft Sans Serif"/>
                <a:cs typeface="Microsoft Sans Serif"/>
              </a:rPr>
              <a:t> slightly </a:t>
            </a:r>
            <a:r>
              <a:rPr dirty="0" sz="900" spc="-5">
                <a:latin typeface="Microsoft Sans Serif"/>
                <a:cs typeface="Microsoft Sans Serif"/>
              </a:rPr>
              <a:t>higher among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15">
                <a:latin typeface="Microsoft Sans Serif"/>
                <a:cs typeface="Microsoft Sans Serif"/>
              </a:rPr>
              <a:t>while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 spc="5">
                <a:latin typeface="Microsoft Sans Serif"/>
                <a:cs typeface="Microsoft Sans Serif"/>
              </a:rPr>
              <a:t>prefer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laptops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30926" y="7057118"/>
            <a:ext cx="6064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20">
                <a:latin typeface="Trebuchet MS"/>
                <a:cs typeface="Trebuchet MS"/>
              </a:rPr>
              <a:t>S</a:t>
            </a:r>
            <a:r>
              <a:rPr dirty="0" sz="2000" spc="-400">
                <a:latin typeface="Trebuchet MS"/>
                <a:cs typeface="Trebuchet MS"/>
              </a:rPr>
              <a:t>t</a:t>
            </a:r>
            <a:r>
              <a:rPr dirty="0" sz="2000" spc="-459">
                <a:latin typeface="Trebuchet MS"/>
                <a:cs typeface="Trebuchet MS"/>
              </a:rPr>
              <a:t>u</a:t>
            </a:r>
            <a:r>
              <a:rPr dirty="0" sz="2000" spc="-475">
                <a:latin typeface="Trebuchet MS"/>
                <a:cs typeface="Trebuchet MS"/>
              </a:rPr>
              <a:t>d</a:t>
            </a:r>
            <a:r>
              <a:rPr dirty="0" sz="2000" spc="-465">
                <a:latin typeface="Trebuchet MS"/>
                <a:cs typeface="Trebuchet MS"/>
              </a:rPr>
              <a:t>en</a:t>
            </a:r>
            <a:r>
              <a:rPr dirty="0" sz="2000" spc="-310">
                <a:latin typeface="Trebuchet MS"/>
                <a:cs typeface="Trebuchet MS"/>
              </a:rPr>
              <a:t>ts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37928" y="7065585"/>
            <a:ext cx="14077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40">
                <a:latin typeface="Trebuchet MS"/>
                <a:cs typeface="Trebuchet MS"/>
              </a:rPr>
              <a:t>W</a:t>
            </a:r>
            <a:r>
              <a:rPr dirty="0" sz="2000" spc="-430">
                <a:latin typeface="Trebuchet MS"/>
                <a:cs typeface="Trebuchet MS"/>
              </a:rPr>
              <a:t>o</a:t>
            </a:r>
            <a:r>
              <a:rPr dirty="0" sz="2000" spc="-409">
                <a:latin typeface="Trebuchet MS"/>
                <a:cs typeface="Trebuchet MS"/>
              </a:rPr>
              <a:t>r</a:t>
            </a:r>
            <a:r>
              <a:rPr dirty="0" sz="2000" spc="-475">
                <a:latin typeface="Trebuchet MS"/>
                <a:cs typeface="Trebuchet MS"/>
              </a:rPr>
              <a:t>k</a:t>
            </a:r>
            <a:r>
              <a:rPr dirty="0" sz="2000" spc="-395">
                <a:latin typeface="Trebuchet MS"/>
                <a:cs typeface="Trebuchet MS"/>
              </a:rPr>
              <a:t>i</a:t>
            </a:r>
            <a:r>
              <a:rPr dirty="0" sz="2000" spc="-475">
                <a:latin typeface="Trebuchet MS"/>
                <a:cs typeface="Trebuchet MS"/>
              </a:rPr>
              <a:t>n</a:t>
            </a:r>
            <a:r>
              <a:rPr dirty="0" sz="2000" spc="-375">
                <a:latin typeface="Trebuchet MS"/>
                <a:cs typeface="Trebuchet MS"/>
              </a:rPr>
              <a:t>g</a:t>
            </a:r>
            <a:r>
              <a:rPr dirty="0" sz="2000" spc="-375">
                <a:latin typeface="Trebuchet MS"/>
                <a:cs typeface="Trebuchet MS"/>
              </a:rPr>
              <a:t> </a:t>
            </a:r>
            <a:r>
              <a:rPr dirty="0" sz="2000" spc="-475">
                <a:latin typeface="Trebuchet MS"/>
                <a:cs typeface="Trebuchet MS"/>
              </a:rPr>
              <a:t>p</a:t>
            </a:r>
            <a:r>
              <a:rPr dirty="0" sz="2000" spc="-409">
                <a:latin typeface="Trebuchet MS"/>
                <a:cs typeface="Trebuchet MS"/>
              </a:rPr>
              <a:t>r</a:t>
            </a:r>
            <a:r>
              <a:rPr dirty="0" sz="2000" spc="-430">
                <a:latin typeface="Trebuchet MS"/>
                <a:cs typeface="Trebuchet MS"/>
              </a:rPr>
              <a:t>o</a:t>
            </a:r>
            <a:r>
              <a:rPr dirty="0" sz="2000" spc="-370">
                <a:latin typeface="Trebuchet MS"/>
                <a:cs typeface="Trebuchet MS"/>
              </a:rPr>
              <a:t>f</a:t>
            </a:r>
            <a:r>
              <a:rPr dirty="0" sz="2000" spc="-350">
                <a:latin typeface="Trebuchet MS"/>
                <a:cs typeface="Trebuchet MS"/>
              </a:rPr>
              <a:t>ess</a:t>
            </a:r>
            <a:r>
              <a:rPr dirty="0" sz="2000" spc="-240">
                <a:latin typeface="Trebuchet MS"/>
                <a:cs typeface="Trebuchet MS"/>
              </a:rPr>
              <a:t>i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459">
                <a:latin typeface="Trebuchet MS"/>
                <a:cs typeface="Trebuchet MS"/>
              </a:rPr>
              <a:t>n</a:t>
            </a:r>
            <a:r>
              <a:rPr dirty="0" sz="2000" spc="-455">
                <a:latin typeface="Trebuchet MS"/>
                <a:cs typeface="Trebuchet MS"/>
              </a:rPr>
              <a:t>a</a:t>
            </a:r>
            <a:r>
              <a:rPr dirty="0" sz="2000" spc="-430">
                <a:latin typeface="Trebuchet MS"/>
                <a:cs typeface="Trebuchet MS"/>
              </a:rPr>
              <a:t>l</a:t>
            </a:r>
            <a:r>
              <a:rPr dirty="0" sz="2000" spc="-215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591555" y="7705344"/>
            <a:ext cx="617220" cy="134620"/>
          </a:xfrm>
          <a:custGeom>
            <a:avLst/>
            <a:gdLst/>
            <a:ahLst/>
            <a:cxnLst/>
            <a:rect l="l" t="t" r="r" b="b"/>
            <a:pathLst>
              <a:path w="617220" h="134620">
                <a:moveTo>
                  <a:pt x="617220" y="0"/>
                </a:moveTo>
                <a:lnTo>
                  <a:pt x="0" y="0"/>
                </a:lnTo>
                <a:lnTo>
                  <a:pt x="0" y="134112"/>
                </a:lnTo>
                <a:lnTo>
                  <a:pt x="617220" y="134112"/>
                </a:lnTo>
                <a:lnTo>
                  <a:pt x="617220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936351" y="7694021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591555" y="7886700"/>
            <a:ext cx="917575" cy="132715"/>
          </a:xfrm>
          <a:custGeom>
            <a:avLst/>
            <a:gdLst/>
            <a:ahLst/>
            <a:cxnLst/>
            <a:rect l="l" t="t" r="r" b="b"/>
            <a:pathLst>
              <a:path w="917575" h="132715">
                <a:moveTo>
                  <a:pt x="917448" y="0"/>
                </a:moveTo>
                <a:lnTo>
                  <a:pt x="0" y="0"/>
                </a:lnTo>
                <a:lnTo>
                  <a:pt x="0" y="132588"/>
                </a:lnTo>
                <a:lnTo>
                  <a:pt x="917448" y="132588"/>
                </a:lnTo>
                <a:lnTo>
                  <a:pt x="917448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236581" y="7874996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83%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58389" y="7613418"/>
            <a:ext cx="36576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0">
              <a:lnSpc>
                <a:spcPct val="156300"/>
              </a:lnSpc>
              <a:spcBef>
                <a:spcPts val="100"/>
              </a:spcBef>
            </a:pPr>
            <a:r>
              <a:rPr dirty="0" sz="800" spc="95" b="1">
                <a:latin typeface="Arial"/>
                <a:cs typeface="Arial"/>
              </a:rPr>
              <a:t>M</a:t>
            </a:r>
            <a:r>
              <a:rPr dirty="0" sz="800" b="1">
                <a:latin typeface="Arial"/>
                <a:cs typeface="Arial"/>
              </a:rPr>
              <a:t>obi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b="1">
                <a:latin typeface="Arial"/>
                <a:cs typeface="Arial"/>
              </a:rPr>
              <a:t>e  </a:t>
            </a:r>
            <a:r>
              <a:rPr dirty="0" sz="800" spc="-20" b="1">
                <a:latin typeface="Arial"/>
                <a:cs typeface="Arial"/>
              </a:rPr>
              <a:t>La</a:t>
            </a:r>
            <a:r>
              <a:rPr dirty="0" sz="800" spc="-15" b="1">
                <a:latin typeface="Arial"/>
                <a:cs typeface="Arial"/>
              </a:rPr>
              <a:t>p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op</a:t>
            </a:r>
            <a:endParaRPr sz="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76928" y="7703820"/>
            <a:ext cx="980440" cy="134620"/>
          </a:xfrm>
          <a:custGeom>
            <a:avLst/>
            <a:gdLst/>
            <a:ahLst/>
            <a:cxnLst/>
            <a:rect l="l" t="t" r="r" b="b"/>
            <a:pathLst>
              <a:path w="980439" h="134620">
                <a:moveTo>
                  <a:pt x="979931" y="0"/>
                </a:moveTo>
                <a:lnTo>
                  <a:pt x="0" y="0"/>
                </a:lnTo>
                <a:lnTo>
                  <a:pt x="0" y="134112"/>
                </a:lnTo>
                <a:lnTo>
                  <a:pt x="979931" y="134112"/>
                </a:lnTo>
                <a:lnTo>
                  <a:pt x="979931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3903515" y="7628790"/>
            <a:ext cx="744220" cy="39814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527685" algn="l"/>
              </a:tabLst>
            </a:pPr>
            <a:r>
              <a:rPr dirty="0" sz="800" spc="95" b="1">
                <a:latin typeface="Arial"/>
                <a:cs typeface="Arial"/>
              </a:rPr>
              <a:t>M</a:t>
            </a:r>
            <a:r>
              <a:rPr dirty="0" sz="800" b="1">
                <a:latin typeface="Arial"/>
                <a:cs typeface="Arial"/>
              </a:rPr>
              <a:t>obi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87%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800" spc="-5" b="1">
                <a:latin typeface="Arial"/>
                <a:cs typeface="Arial"/>
              </a:rPr>
              <a:t>Laptop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541520" y="7885176"/>
            <a:ext cx="815340" cy="132715"/>
          </a:xfrm>
          <a:custGeom>
            <a:avLst/>
            <a:gdLst/>
            <a:ahLst/>
            <a:cxnLst/>
            <a:rect l="l" t="t" r="r" b="b"/>
            <a:pathLst>
              <a:path w="815339" h="132715">
                <a:moveTo>
                  <a:pt x="815339" y="0"/>
                </a:moveTo>
                <a:lnTo>
                  <a:pt x="0" y="0"/>
                </a:lnTo>
                <a:lnTo>
                  <a:pt x="0" y="132588"/>
                </a:lnTo>
                <a:lnTo>
                  <a:pt x="815339" y="132588"/>
                </a:lnTo>
                <a:lnTo>
                  <a:pt x="815339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4583372" y="7873526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83%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82498" y="7383716"/>
            <a:ext cx="6471920" cy="1539875"/>
            <a:chOff x="682498" y="7383716"/>
            <a:chExt cx="6471920" cy="1539875"/>
          </a:xfrm>
        </p:grpSpPr>
        <p:sp>
          <p:nvSpPr>
            <p:cNvPr id="64" name="object 64"/>
            <p:cNvSpPr/>
            <p:nvPr/>
          </p:nvSpPr>
          <p:spPr>
            <a:xfrm>
              <a:off x="5023865" y="7396734"/>
              <a:ext cx="828040" cy="832485"/>
            </a:xfrm>
            <a:custGeom>
              <a:avLst/>
              <a:gdLst/>
              <a:ahLst/>
              <a:cxnLst/>
              <a:rect l="l" t="t" r="r" b="b"/>
              <a:pathLst>
                <a:path w="828039" h="832484">
                  <a:moveTo>
                    <a:pt x="413766" y="0"/>
                  </a:moveTo>
                  <a:lnTo>
                    <a:pt x="365513" y="2799"/>
                  </a:lnTo>
                  <a:lnTo>
                    <a:pt x="318895" y="10988"/>
                  </a:lnTo>
                  <a:lnTo>
                    <a:pt x="274221" y="24255"/>
                  </a:lnTo>
                  <a:lnTo>
                    <a:pt x="231804" y="42287"/>
                  </a:lnTo>
                  <a:lnTo>
                    <a:pt x="191953" y="64773"/>
                  </a:lnTo>
                  <a:lnTo>
                    <a:pt x="154978" y="91401"/>
                  </a:lnTo>
                  <a:lnTo>
                    <a:pt x="121191" y="121858"/>
                  </a:lnTo>
                  <a:lnTo>
                    <a:pt x="90901" y="155831"/>
                  </a:lnTo>
                  <a:lnTo>
                    <a:pt x="64419" y="193010"/>
                  </a:lnTo>
                  <a:lnTo>
                    <a:pt x="42056" y="233082"/>
                  </a:lnTo>
                  <a:lnTo>
                    <a:pt x="24122" y="275734"/>
                  </a:lnTo>
                  <a:lnTo>
                    <a:pt x="10928" y="320654"/>
                  </a:lnTo>
                  <a:lnTo>
                    <a:pt x="2783" y="367531"/>
                  </a:lnTo>
                  <a:lnTo>
                    <a:pt x="0" y="416052"/>
                  </a:lnTo>
                  <a:lnTo>
                    <a:pt x="2783" y="464572"/>
                  </a:lnTo>
                  <a:lnTo>
                    <a:pt x="10928" y="511449"/>
                  </a:lnTo>
                  <a:lnTo>
                    <a:pt x="24122" y="556369"/>
                  </a:lnTo>
                  <a:lnTo>
                    <a:pt x="42056" y="599021"/>
                  </a:lnTo>
                  <a:lnTo>
                    <a:pt x="64419" y="639093"/>
                  </a:lnTo>
                  <a:lnTo>
                    <a:pt x="90901" y="676272"/>
                  </a:lnTo>
                  <a:lnTo>
                    <a:pt x="121191" y="710245"/>
                  </a:lnTo>
                  <a:lnTo>
                    <a:pt x="154978" y="740702"/>
                  </a:lnTo>
                  <a:lnTo>
                    <a:pt x="191953" y="767330"/>
                  </a:lnTo>
                  <a:lnTo>
                    <a:pt x="231804" y="789816"/>
                  </a:lnTo>
                  <a:lnTo>
                    <a:pt x="274221" y="807848"/>
                  </a:lnTo>
                  <a:lnTo>
                    <a:pt x="318895" y="821115"/>
                  </a:lnTo>
                  <a:lnTo>
                    <a:pt x="365513" y="829304"/>
                  </a:lnTo>
                  <a:lnTo>
                    <a:pt x="413766" y="832104"/>
                  </a:lnTo>
                  <a:lnTo>
                    <a:pt x="462018" y="829304"/>
                  </a:lnTo>
                  <a:lnTo>
                    <a:pt x="508636" y="821115"/>
                  </a:lnTo>
                  <a:lnTo>
                    <a:pt x="553310" y="807848"/>
                  </a:lnTo>
                  <a:lnTo>
                    <a:pt x="595727" y="789816"/>
                  </a:lnTo>
                  <a:lnTo>
                    <a:pt x="635578" y="767330"/>
                  </a:lnTo>
                  <a:lnTo>
                    <a:pt x="672553" y="740702"/>
                  </a:lnTo>
                  <a:lnTo>
                    <a:pt x="706340" y="710245"/>
                  </a:lnTo>
                  <a:lnTo>
                    <a:pt x="736630" y="676272"/>
                  </a:lnTo>
                  <a:lnTo>
                    <a:pt x="763112" y="639093"/>
                  </a:lnTo>
                  <a:lnTo>
                    <a:pt x="785475" y="599021"/>
                  </a:lnTo>
                  <a:lnTo>
                    <a:pt x="803409" y="556369"/>
                  </a:lnTo>
                  <a:lnTo>
                    <a:pt x="816603" y="511449"/>
                  </a:lnTo>
                  <a:lnTo>
                    <a:pt x="824748" y="464572"/>
                  </a:lnTo>
                  <a:lnTo>
                    <a:pt x="827532" y="416052"/>
                  </a:lnTo>
                  <a:lnTo>
                    <a:pt x="824748" y="367531"/>
                  </a:lnTo>
                  <a:lnTo>
                    <a:pt x="816603" y="320654"/>
                  </a:lnTo>
                  <a:lnTo>
                    <a:pt x="803409" y="275734"/>
                  </a:lnTo>
                  <a:lnTo>
                    <a:pt x="785475" y="233082"/>
                  </a:lnTo>
                  <a:lnTo>
                    <a:pt x="763112" y="193010"/>
                  </a:lnTo>
                  <a:lnTo>
                    <a:pt x="736630" y="155831"/>
                  </a:lnTo>
                  <a:lnTo>
                    <a:pt x="706340" y="121858"/>
                  </a:lnTo>
                  <a:lnTo>
                    <a:pt x="672553" y="91401"/>
                  </a:lnTo>
                  <a:lnTo>
                    <a:pt x="635578" y="64773"/>
                  </a:lnTo>
                  <a:lnTo>
                    <a:pt x="595727" y="42287"/>
                  </a:lnTo>
                  <a:lnTo>
                    <a:pt x="553310" y="24255"/>
                  </a:lnTo>
                  <a:lnTo>
                    <a:pt x="508636" y="10988"/>
                  </a:lnTo>
                  <a:lnTo>
                    <a:pt x="462018" y="2799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023865" y="7396734"/>
              <a:ext cx="828040" cy="832485"/>
            </a:xfrm>
            <a:custGeom>
              <a:avLst/>
              <a:gdLst/>
              <a:ahLst/>
              <a:cxnLst/>
              <a:rect l="l" t="t" r="r" b="b"/>
              <a:pathLst>
                <a:path w="828039" h="832484">
                  <a:moveTo>
                    <a:pt x="0" y="416052"/>
                  </a:moveTo>
                  <a:lnTo>
                    <a:pt x="2783" y="367531"/>
                  </a:lnTo>
                  <a:lnTo>
                    <a:pt x="10928" y="320654"/>
                  </a:lnTo>
                  <a:lnTo>
                    <a:pt x="24122" y="275734"/>
                  </a:lnTo>
                  <a:lnTo>
                    <a:pt x="42056" y="233082"/>
                  </a:lnTo>
                  <a:lnTo>
                    <a:pt x="64419" y="193010"/>
                  </a:lnTo>
                  <a:lnTo>
                    <a:pt x="90901" y="155831"/>
                  </a:lnTo>
                  <a:lnTo>
                    <a:pt x="121191" y="121858"/>
                  </a:lnTo>
                  <a:lnTo>
                    <a:pt x="154978" y="91401"/>
                  </a:lnTo>
                  <a:lnTo>
                    <a:pt x="191953" y="64773"/>
                  </a:lnTo>
                  <a:lnTo>
                    <a:pt x="231804" y="42287"/>
                  </a:lnTo>
                  <a:lnTo>
                    <a:pt x="274221" y="24255"/>
                  </a:lnTo>
                  <a:lnTo>
                    <a:pt x="318895" y="10988"/>
                  </a:lnTo>
                  <a:lnTo>
                    <a:pt x="365513" y="2799"/>
                  </a:lnTo>
                  <a:lnTo>
                    <a:pt x="413766" y="0"/>
                  </a:lnTo>
                  <a:lnTo>
                    <a:pt x="462018" y="2799"/>
                  </a:lnTo>
                  <a:lnTo>
                    <a:pt x="508636" y="10988"/>
                  </a:lnTo>
                  <a:lnTo>
                    <a:pt x="553310" y="24255"/>
                  </a:lnTo>
                  <a:lnTo>
                    <a:pt x="595727" y="42287"/>
                  </a:lnTo>
                  <a:lnTo>
                    <a:pt x="635578" y="64773"/>
                  </a:lnTo>
                  <a:lnTo>
                    <a:pt x="672553" y="91401"/>
                  </a:lnTo>
                  <a:lnTo>
                    <a:pt x="706340" y="121858"/>
                  </a:lnTo>
                  <a:lnTo>
                    <a:pt x="736630" y="155831"/>
                  </a:lnTo>
                  <a:lnTo>
                    <a:pt x="763112" y="193010"/>
                  </a:lnTo>
                  <a:lnTo>
                    <a:pt x="785475" y="233082"/>
                  </a:lnTo>
                  <a:lnTo>
                    <a:pt x="803409" y="275734"/>
                  </a:lnTo>
                  <a:lnTo>
                    <a:pt x="816603" y="320654"/>
                  </a:lnTo>
                  <a:lnTo>
                    <a:pt x="824748" y="367531"/>
                  </a:lnTo>
                  <a:lnTo>
                    <a:pt x="827532" y="416052"/>
                  </a:lnTo>
                  <a:lnTo>
                    <a:pt x="824748" y="464572"/>
                  </a:lnTo>
                  <a:lnTo>
                    <a:pt x="816603" y="511449"/>
                  </a:lnTo>
                  <a:lnTo>
                    <a:pt x="803409" y="556369"/>
                  </a:lnTo>
                  <a:lnTo>
                    <a:pt x="785475" y="599021"/>
                  </a:lnTo>
                  <a:lnTo>
                    <a:pt x="763112" y="639093"/>
                  </a:lnTo>
                  <a:lnTo>
                    <a:pt x="736630" y="676272"/>
                  </a:lnTo>
                  <a:lnTo>
                    <a:pt x="706340" y="710245"/>
                  </a:lnTo>
                  <a:lnTo>
                    <a:pt x="672553" y="740702"/>
                  </a:lnTo>
                  <a:lnTo>
                    <a:pt x="635578" y="767330"/>
                  </a:lnTo>
                  <a:lnTo>
                    <a:pt x="595727" y="789816"/>
                  </a:lnTo>
                  <a:lnTo>
                    <a:pt x="553310" y="807848"/>
                  </a:lnTo>
                  <a:lnTo>
                    <a:pt x="508636" y="821115"/>
                  </a:lnTo>
                  <a:lnTo>
                    <a:pt x="462018" y="829304"/>
                  </a:lnTo>
                  <a:lnTo>
                    <a:pt x="413766" y="832104"/>
                  </a:lnTo>
                  <a:lnTo>
                    <a:pt x="365513" y="829304"/>
                  </a:lnTo>
                  <a:lnTo>
                    <a:pt x="318895" y="821115"/>
                  </a:lnTo>
                  <a:lnTo>
                    <a:pt x="274221" y="807848"/>
                  </a:lnTo>
                  <a:lnTo>
                    <a:pt x="231804" y="789816"/>
                  </a:lnTo>
                  <a:lnTo>
                    <a:pt x="191953" y="767330"/>
                  </a:lnTo>
                  <a:lnTo>
                    <a:pt x="154978" y="740702"/>
                  </a:lnTo>
                  <a:lnTo>
                    <a:pt x="121191" y="710245"/>
                  </a:lnTo>
                  <a:lnTo>
                    <a:pt x="90901" y="676272"/>
                  </a:lnTo>
                  <a:lnTo>
                    <a:pt x="64419" y="639093"/>
                  </a:lnTo>
                  <a:lnTo>
                    <a:pt x="42056" y="599021"/>
                  </a:lnTo>
                  <a:lnTo>
                    <a:pt x="24122" y="556369"/>
                  </a:lnTo>
                  <a:lnTo>
                    <a:pt x="10928" y="511449"/>
                  </a:lnTo>
                  <a:lnTo>
                    <a:pt x="2783" y="464572"/>
                  </a:lnTo>
                  <a:lnTo>
                    <a:pt x="0" y="4160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92658" y="8913114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6120602" y="9185341"/>
            <a:ext cx="10579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91DA"/>
                </a:solidFill>
                <a:latin typeface="Arial"/>
                <a:cs typeface="Arial"/>
              </a:rPr>
              <a:t>Key</a:t>
            </a:r>
            <a:r>
              <a:rPr dirty="0" sz="900" spc="-3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0091DA"/>
                </a:solidFill>
                <a:latin typeface="Arial"/>
                <a:cs typeface="Arial"/>
              </a:rPr>
              <a:t>challenges</a:t>
            </a:r>
            <a:r>
              <a:rPr dirty="0" sz="900" spc="-3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0091DA"/>
                </a:solidFill>
                <a:latin typeface="Arial"/>
                <a:cs typeface="Arial"/>
              </a:rPr>
              <a:t>[51]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2940" y="8784336"/>
            <a:ext cx="4928870" cy="289560"/>
          </a:xfrm>
          <a:prstGeom prst="rect">
            <a:avLst/>
          </a:prstGeom>
          <a:solidFill>
            <a:srgbClr val="0091DA"/>
          </a:solidFill>
        </p:spPr>
        <p:txBody>
          <a:bodyPr wrap="square" lIns="0" tIns="61594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484"/>
              </a:spcBef>
            </a:pP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faced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adopting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education?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64624" y="8998032"/>
            <a:ext cx="3252470" cy="127508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1600" spc="-415">
                <a:solidFill>
                  <a:srgbClr val="0091DA"/>
                </a:solidFill>
                <a:latin typeface="Trebuchet MS"/>
                <a:cs typeface="Trebuchet MS"/>
              </a:rPr>
              <a:t>Low</a:t>
            </a:r>
            <a:r>
              <a:rPr dirty="0" sz="1600" spc="-38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91DA"/>
                </a:solidFill>
                <a:latin typeface="Trebuchet MS"/>
                <a:cs typeface="Trebuchet MS"/>
              </a:rPr>
              <a:t>awareness</a:t>
            </a:r>
            <a:r>
              <a:rPr dirty="0" sz="1600" spc="-225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91DA"/>
                </a:solidFill>
                <a:latin typeface="Trebuchet MS"/>
                <a:cs typeface="Trebuchet MS"/>
              </a:rPr>
              <a:t>of</a:t>
            </a:r>
            <a:r>
              <a:rPr dirty="0" sz="1600" spc="-27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91DA"/>
                </a:solidFill>
                <a:latin typeface="Trebuchet MS"/>
                <a:cs typeface="Trebuchet MS"/>
              </a:rPr>
              <a:t>online  </a:t>
            </a:r>
            <a:r>
              <a:rPr dirty="0" sz="1600" spc="-350">
                <a:solidFill>
                  <a:srgbClr val="0091DA"/>
                </a:solidFill>
                <a:latin typeface="Trebuchet MS"/>
                <a:cs typeface="Trebuchet MS"/>
              </a:rPr>
              <a:t>platforms</a:t>
            </a:r>
            <a:r>
              <a:rPr dirty="0" sz="1600" spc="-26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91DA"/>
                </a:solidFill>
                <a:latin typeface="Trebuchet MS"/>
                <a:cs typeface="Trebuchet MS"/>
              </a:rPr>
              <a:t>limit</a:t>
            </a:r>
            <a:r>
              <a:rPr dirty="0" sz="1600" spc="-27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91DA"/>
                </a:solidFill>
                <a:latin typeface="Trebuchet MS"/>
                <a:cs typeface="Trebuchet MS"/>
              </a:rPr>
              <a:t>adoption</a:t>
            </a:r>
            <a:r>
              <a:rPr dirty="0" sz="1600" spc="-254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91DA"/>
                </a:solidFill>
                <a:latin typeface="Trebuchet MS"/>
                <a:cs typeface="Trebuchet MS"/>
              </a:rPr>
              <a:t>for</a:t>
            </a:r>
            <a:r>
              <a:rPr dirty="0" sz="1600" spc="-27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91DA"/>
                </a:solidFill>
                <a:latin typeface="Trebuchet MS"/>
                <a:cs typeface="Trebuchet MS"/>
              </a:rPr>
              <a:t>the</a:t>
            </a:r>
            <a:r>
              <a:rPr dirty="0" sz="1600" spc="-254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0091DA"/>
                </a:solidFill>
                <a:latin typeface="Trebuchet MS"/>
                <a:cs typeface="Trebuchet MS"/>
              </a:rPr>
              <a:t>channel</a:t>
            </a:r>
            <a:endParaRPr sz="1600">
              <a:latin typeface="Trebuchet MS"/>
              <a:cs typeface="Trebuchet MS"/>
            </a:endParaRPr>
          </a:p>
          <a:p>
            <a:pPr marL="24765" marR="234315">
              <a:lnSpc>
                <a:spcPct val="100000"/>
              </a:lnSpc>
              <a:spcBef>
                <a:spcPts val="520"/>
              </a:spcBef>
            </a:pPr>
            <a:r>
              <a:rPr dirty="0" sz="900" spc="-20">
                <a:latin typeface="Microsoft Sans Serif"/>
                <a:cs typeface="Microsoft Sans Serif"/>
              </a:rPr>
              <a:t>Lack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awareness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about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5">
                <a:latin typeface="Microsoft Sans Serif"/>
                <a:cs typeface="Microsoft Sans Serif"/>
              </a:rPr>
              <a:t>platforms </a:t>
            </a:r>
            <a:r>
              <a:rPr dirty="0" sz="900" spc="10">
                <a:latin typeface="Microsoft Sans Serif"/>
                <a:cs typeface="Microsoft Sans Serif"/>
              </a:rPr>
              <a:t>offering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cited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15">
                <a:latin typeface="Microsoft Sans Serif"/>
                <a:cs typeface="Microsoft Sans Serif"/>
              </a:rPr>
              <a:t>reason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not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adopting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by 42 </a:t>
            </a:r>
            <a:r>
              <a:rPr dirty="0" sz="900" spc="5">
                <a:latin typeface="Microsoft Sans Serif"/>
                <a:cs typeface="Microsoft Sans Serif"/>
              </a:rPr>
              <a:t>percent </a:t>
            </a:r>
            <a:r>
              <a:rPr dirty="0" sz="900">
                <a:latin typeface="Microsoft Sans Serif"/>
                <a:cs typeface="Microsoft Sans Serif"/>
              </a:rPr>
              <a:t>respondents. </a:t>
            </a:r>
            <a:r>
              <a:rPr dirty="0" sz="900" spc="20">
                <a:latin typeface="Microsoft Sans Serif"/>
                <a:cs typeface="Microsoft Sans Serif"/>
              </a:rPr>
              <a:t>With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considerable </a:t>
            </a:r>
            <a:r>
              <a:rPr dirty="0" sz="900" spc="-5">
                <a:latin typeface="Microsoft Sans Serif"/>
                <a:cs typeface="Microsoft Sans Serif"/>
              </a:rPr>
              <a:t> demand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3 </a:t>
            </a:r>
            <a:r>
              <a:rPr dirty="0" sz="900">
                <a:latin typeface="Microsoft Sans Serif"/>
                <a:cs typeface="Microsoft Sans Serif"/>
              </a:rPr>
              <a:t> cities,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internet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connectivity</a:t>
            </a:r>
            <a:r>
              <a:rPr dirty="0" sz="900" spc="15">
                <a:latin typeface="Microsoft Sans Serif"/>
                <a:cs typeface="Microsoft Sans Serif"/>
              </a:rPr>
              <a:t> will </a:t>
            </a:r>
            <a:r>
              <a:rPr dirty="0" sz="900" spc="-20">
                <a:latin typeface="Microsoft Sans Serif"/>
                <a:cs typeface="Microsoft Sans Serif"/>
              </a:rPr>
              <a:t>play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critical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role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683252" y="9543288"/>
            <a:ext cx="1239520" cy="304800"/>
          </a:xfrm>
          <a:custGeom>
            <a:avLst/>
            <a:gdLst/>
            <a:ahLst/>
            <a:cxnLst/>
            <a:rect l="l" t="t" r="r" b="b"/>
            <a:pathLst>
              <a:path w="1239520" h="304800">
                <a:moveTo>
                  <a:pt x="1168908" y="172212"/>
                </a:moveTo>
                <a:lnTo>
                  <a:pt x="0" y="172212"/>
                </a:lnTo>
                <a:lnTo>
                  <a:pt x="0" y="304800"/>
                </a:lnTo>
                <a:lnTo>
                  <a:pt x="1168908" y="304800"/>
                </a:lnTo>
                <a:lnTo>
                  <a:pt x="1168908" y="172212"/>
                </a:lnTo>
                <a:close/>
              </a:path>
              <a:path w="1239520" h="304800">
                <a:moveTo>
                  <a:pt x="1239012" y="0"/>
                </a:moveTo>
                <a:lnTo>
                  <a:pt x="0" y="0"/>
                </a:lnTo>
                <a:lnTo>
                  <a:pt x="0" y="134112"/>
                </a:lnTo>
                <a:lnTo>
                  <a:pt x="1239012" y="134112"/>
                </a:lnTo>
                <a:lnTo>
                  <a:pt x="1239012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5580590" y="9703613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650695" y="9495801"/>
            <a:ext cx="1484630" cy="34353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42%</a:t>
            </a:r>
            <a:r>
              <a:rPr dirty="0" sz="80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 b="1">
                <a:latin typeface="Arial"/>
                <a:cs typeface="Arial"/>
              </a:rPr>
              <a:t>Awareness</a:t>
            </a:r>
            <a:endParaRPr sz="800">
              <a:latin typeface="Arial"/>
              <a:cs typeface="Arial"/>
            </a:endParaRPr>
          </a:p>
          <a:p>
            <a:pPr marL="287655">
              <a:lnSpc>
                <a:spcPct val="100000"/>
              </a:lnSpc>
              <a:spcBef>
                <a:spcPts val="290"/>
              </a:spcBef>
            </a:pPr>
            <a:r>
              <a:rPr dirty="0" sz="800" b="1">
                <a:latin typeface="Arial"/>
                <a:cs typeface="Arial"/>
              </a:rPr>
              <a:t>Selection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among</a:t>
            </a:r>
            <a:r>
              <a:rPr dirty="0" sz="800" spc="-4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brands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683252" y="9886188"/>
            <a:ext cx="1076325" cy="134620"/>
          </a:xfrm>
          <a:custGeom>
            <a:avLst/>
            <a:gdLst/>
            <a:ahLst/>
            <a:cxnLst/>
            <a:rect l="l" t="t" r="r" b="b"/>
            <a:pathLst>
              <a:path w="1076325" h="134620">
                <a:moveTo>
                  <a:pt x="1075944" y="0"/>
                </a:moveTo>
                <a:lnTo>
                  <a:pt x="0" y="0"/>
                </a:lnTo>
                <a:lnTo>
                  <a:pt x="0" y="134111"/>
                </a:lnTo>
                <a:lnTo>
                  <a:pt x="1075944" y="134111"/>
                </a:lnTo>
                <a:lnTo>
                  <a:pt x="1075944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486104" y="9875063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878300" y="9859950"/>
            <a:ext cx="103822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 b="1">
                <a:latin typeface="Arial"/>
                <a:cs typeface="Arial"/>
              </a:rPr>
              <a:t>Internet</a:t>
            </a:r>
            <a:r>
              <a:rPr dirty="0" sz="800" spc="-5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connectivity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4274820" y="4117847"/>
            <a:ext cx="2766060" cy="6067425"/>
            <a:chOff x="4274820" y="4117847"/>
            <a:chExt cx="2766060" cy="6067425"/>
          </a:xfrm>
        </p:grpSpPr>
        <p:sp>
          <p:nvSpPr>
            <p:cNvPr id="77" name="object 77"/>
            <p:cNvSpPr/>
            <p:nvPr/>
          </p:nvSpPr>
          <p:spPr>
            <a:xfrm>
              <a:off x="4287774" y="9339834"/>
              <a:ext cx="829310" cy="832485"/>
            </a:xfrm>
            <a:custGeom>
              <a:avLst/>
              <a:gdLst/>
              <a:ahLst/>
              <a:cxnLst/>
              <a:rect l="l" t="t" r="r" b="b"/>
              <a:pathLst>
                <a:path w="829310" h="832484">
                  <a:moveTo>
                    <a:pt x="414528" y="0"/>
                  </a:moveTo>
                  <a:lnTo>
                    <a:pt x="366184" y="2799"/>
                  </a:lnTo>
                  <a:lnTo>
                    <a:pt x="319478" y="10988"/>
                  </a:lnTo>
                  <a:lnTo>
                    <a:pt x="274722" y="24255"/>
                  </a:lnTo>
                  <a:lnTo>
                    <a:pt x="232226" y="42287"/>
                  </a:lnTo>
                  <a:lnTo>
                    <a:pt x="192302" y="64773"/>
                  </a:lnTo>
                  <a:lnTo>
                    <a:pt x="155259" y="91401"/>
                  </a:lnTo>
                  <a:lnTo>
                    <a:pt x="121410" y="121858"/>
                  </a:lnTo>
                  <a:lnTo>
                    <a:pt x="91065" y="155831"/>
                  </a:lnTo>
                  <a:lnTo>
                    <a:pt x="64535" y="193010"/>
                  </a:lnTo>
                  <a:lnTo>
                    <a:pt x="42132" y="233082"/>
                  </a:lnTo>
                  <a:lnTo>
                    <a:pt x="24165" y="275734"/>
                  </a:lnTo>
                  <a:lnTo>
                    <a:pt x="10947" y="320654"/>
                  </a:lnTo>
                  <a:lnTo>
                    <a:pt x="2788" y="367531"/>
                  </a:lnTo>
                  <a:lnTo>
                    <a:pt x="0" y="416051"/>
                  </a:lnTo>
                  <a:lnTo>
                    <a:pt x="2788" y="464572"/>
                  </a:lnTo>
                  <a:lnTo>
                    <a:pt x="10947" y="511449"/>
                  </a:lnTo>
                  <a:lnTo>
                    <a:pt x="24165" y="556369"/>
                  </a:lnTo>
                  <a:lnTo>
                    <a:pt x="42132" y="599021"/>
                  </a:lnTo>
                  <a:lnTo>
                    <a:pt x="64535" y="639093"/>
                  </a:lnTo>
                  <a:lnTo>
                    <a:pt x="91065" y="676272"/>
                  </a:lnTo>
                  <a:lnTo>
                    <a:pt x="121410" y="710245"/>
                  </a:lnTo>
                  <a:lnTo>
                    <a:pt x="155259" y="740702"/>
                  </a:lnTo>
                  <a:lnTo>
                    <a:pt x="192302" y="767330"/>
                  </a:lnTo>
                  <a:lnTo>
                    <a:pt x="232226" y="789816"/>
                  </a:lnTo>
                  <a:lnTo>
                    <a:pt x="274722" y="807848"/>
                  </a:lnTo>
                  <a:lnTo>
                    <a:pt x="319478" y="821115"/>
                  </a:lnTo>
                  <a:lnTo>
                    <a:pt x="366184" y="829304"/>
                  </a:lnTo>
                  <a:lnTo>
                    <a:pt x="414528" y="832103"/>
                  </a:lnTo>
                  <a:lnTo>
                    <a:pt x="462871" y="829304"/>
                  </a:lnTo>
                  <a:lnTo>
                    <a:pt x="509577" y="821115"/>
                  </a:lnTo>
                  <a:lnTo>
                    <a:pt x="554333" y="807848"/>
                  </a:lnTo>
                  <a:lnTo>
                    <a:pt x="596829" y="789816"/>
                  </a:lnTo>
                  <a:lnTo>
                    <a:pt x="636753" y="767330"/>
                  </a:lnTo>
                  <a:lnTo>
                    <a:pt x="673796" y="740702"/>
                  </a:lnTo>
                  <a:lnTo>
                    <a:pt x="707645" y="710245"/>
                  </a:lnTo>
                  <a:lnTo>
                    <a:pt x="737990" y="676272"/>
                  </a:lnTo>
                  <a:lnTo>
                    <a:pt x="764520" y="639093"/>
                  </a:lnTo>
                  <a:lnTo>
                    <a:pt x="786923" y="599021"/>
                  </a:lnTo>
                  <a:lnTo>
                    <a:pt x="804890" y="556369"/>
                  </a:lnTo>
                  <a:lnTo>
                    <a:pt x="818108" y="511449"/>
                  </a:lnTo>
                  <a:lnTo>
                    <a:pt x="826267" y="464572"/>
                  </a:lnTo>
                  <a:lnTo>
                    <a:pt x="829056" y="416051"/>
                  </a:lnTo>
                  <a:lnTo>
                    <a:pt x="826267" y="367531"/>
                  </a:lnTo>
                  <a:lnTo>
                    <a:pt x="818108" y="320654"/>
                  </a:lnTo>
                  <a:lnTo>
                    <a:pt x="804890" y="275734"/>
                  </a:lnTo>
                  <a:lnTo>
                    <a:pt x="786923" y="233082"/>
                  </a:lnTo>
                  <a:lnTo>
                    <a:pt x="764520" y="193010"/>
                  </a:lnTo>
                  <a:lnTo>
                    <a:pt x="737990" y="155831"/>
                  </a:lnTo>
                  <a:lnTo>
                    <a:pt x="707645" y="121858"/>
                  </a:lnTo>
                  <a:lnTo>
                    <a:pt x="673796" y="91401"/>
                  </a:lnTo>
                  <a:lnTo>
                    <a:pt x="636753" y="64773"/>
                  </a:lnTo>
                  <a:lnTo>
                    <a:pt x="596829" y="42287"/>
                  </a:lnTo>
                  <a:lnTo>
                    <a:pt x="554333" y="24255"/>
                  </a:lnTo>
                  <a:lnTo>
                    <a:pt x="509577" y="10988"/>
                  </a:lnTo>
                  <a:lnTo>
                    <a:pt x="462871" y="2799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287774" y="9339834"/>
              <a:ext cx="829310" cy="832485"/>
            </a:xfrm>
            <a:custGeom>
              <a:avLst/>
              <a:gdLst/>
              <a:ahLst/>
              <a:cxnLst/>
              <a:rect l="l" t="t" r="r" b="b"/>
              <a:pathLst>
                <a:path w="829310" h="832484">
                  <a:moveTo>
                    <a:pt x="0" y="416051"/>
                  </a:moveTo>
                  <a:lnTo>
                    <a:pt x="2788" y="367531"/>
                  </a:lnTo>
                  <a:lnTo>
                    <a:pt x="10947" y="320654"/>
                  </a:lnTo>
                  <a:lnTo>
                    <a:pt x="24165" y="275734"/>
                  </a:lnTo>
                  <a:lnTo>
                    <a:pt x="42132" y="233082"/>
                  </a:lnTo>
                  <a:lnTo>
                    <a:pt x="64535" y="193010"/>
                  </a:lnTo>
                  <a:lnTo>
                    <a:pt x="91065" y="155831"/>
                  </a:lnTo>
                  <a:lnTo>
                    <a:pt x="121410" y="121858"/>
                  </a:lnTo>
                  <a:lnTo>
                    <a:pt x="155259" y="91401"/>
                  </a:lnTo>
                  <a:lnTo>
                    <a:pt x="192302" y="64773"/>
                  </a:lnTo>
                  <a:lnTo>
                    <a:pt x="232226" y="42287"/>
                  </a:lnTo>
                  <a:lnTo>
                    <a:pt x="274722" y="24255"/>
                  </a:lnTo>
                  <a:lnTo>
                    <a:pt x="319478" y="10988"/>
                  </a:lnTo>
                  <a:lnTo>
                    <a:pt x="366184" y="2799"/>
                  </a:lnTo>
                  <a:lnTo>
                    <a:pt x="414528" y="0"/>
                  </a:lnTo>
                  <a:lnTo>
                    <a:pt x="462871" y="2799"/>
                  </a:lnTo>
                  <a:lnTo>
                    <a:pt x="509577" y="10988"/>
                  </a:lnTo>
                  <a:lnTo>
                    <a:pt x="554333" y="24255"/>
                  </a:lnTo>
                  <a:lnTo>
                    <a:pt x="596829" y="42287"/>
                  </a:lnTo>
                  <a:lnTo>
                    <a:pt x="636753" y="64773"/>
                  </a:lnTo>
                  <a:lnTo>
                    <a:pt x="673796" y="91401"/>
                  </a:lnTo>
                  <a:lnTo>
                    <a:pt x="707645" y="121858"/>
                  </a:lnTo>
                  <a:lnTo>
                    <a:pt x="737990" y="155831"/>
                  </a:lnTo>
                  <a:lnTo>
                    <a:pt x="764520" y="193010"/>
                  </a:lnTo>
                  <a:lnTo>
                    <a:pt x="786923" y="233082"/>
                  </a:lnTo>
                  <a:lnTo>
                    <a:pt x="804890" y="275734"/>
                  </a:lnTo>
                  <a:lnTo>
                    <a:pt x="818108" y="320654"/>
                  </a:lnTo>
                  <a:lnTo>
                    <a:pt x="826267" y="367531"/>
                  </a:lnTo>
                  <a:lnTo>
                    <a:pt x="829056" y="416051"/>
                  </a:lnTo>
                  <a:lnTo>
                    <a:pt x="826267" y="464572"/>
                  </a:lnTo>
                  <a:lnTo>
                    <a:pt x="818108" y="511449"/>
                  </a:lnTo>
                  <a:lnTo>
                    <a:pt x="804890" y="556369"/>
                  </a:lnTo>
                  <a:lnTo>
                    <a:pt x="786923" y="599021"/>
                  </a:lnTo>
                  <a:lnTo>
                    <a:pt x="764520" y="639093"/>
                  </a:lnTo>
                  <a:lnTo>
                    <a:pt x="737990" y="676272"/>
                  </a:lnTo>
                  <a:lnTo>
                    <a:pt x="707645" y="710245"/>
                  </a:lnTo>
                  <a:lnTo>
                    <a:pt x="673796" y="740702"/>
                  </a:lnTo>
                  <a:lnTo>
                    <a:pt x="636753" y="767330"/>
                  </a:lnTo>
                  <a:lnTo>
                    <a:pt x="596829" y="789816"/>
                  </a:lnTo>
                  <a:lnTo>
                    <a:pt x="554333" y="807848"/>
                  </a:lnTo>
                  <a:lnTo>
                    <a:pt x="509577" y="821115"/>
                  </a:lnTo>
                  <a:lnTo>
                    <a:pt x="462871" y="829304"/>
                  </a:lnTo>
                  <a:lnTo>
                    <a:pt x="414528" y="832103"/>
                  </a:lnTo>
                  <a:lnTo>
                    <a:pt x="366184" y="829304"/>
                  </a:lnTo>
                  <a:lnTo>
                    <a:pt x="319478" y="821115"/>
                  </a:lnTo>
                  <a:lnTo>
                    <a:pt x="274722" y="807848"/>
                  </a:lnTo>
                  <a:lnTo>
                    <a:pt x="232226" y="789816"/>
                  </a:lnTo>
                  <a:lnTo>
                    <a:pt x="192302" y="767330"/>
                  </a:lnTo>
                  <a:lnTo>
                    <a:pt x="155259" y="740702"/>
                  </a:lnTo>
                  <a:lnTo>
                    <a:pt x="121410" y="710245"/>
                  </a:lnTo>
                  <a:lnTo>
                    <a:pt x="91065" y="676272"/>
                  </a:lnTo>
                  <a:lnTo>
                    <a:pt x="64535" y="639093"/>
                  </a:lnTo>
                  <a:lnTo>
                    <a:pt x="42132" y="599021"/>
                  </a:lnTo>
                  <a:lnTo>
                    <a:pt x="24165" y="556369"/>
                  </a:lnTo>
                  <a:lnTo>
                    <a:pt x="10947" y="511449"/>
                  </a:lnTo>
                  <a:lnTo>
                    <a:pt x="2788" y="464572"/>
                  </a:lnTo>
                  <a:lnTo>
                    <a:pt x="0" y="41605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457706" y="9564625"/>
              <a:ext cx="480059" cy="408940"/>
            </a:xfrm>
            <a:custGeom>
              <a:avLst/>
              <a:gdLst/>
              <a:ahLst/>
              <a:cxnLst/>
              <a:rect l="l" t="t" r="r" b="b"/>
              <a:pathLst>
                <a:path w="480060" h="408940">
                  <a:moveTo>
                    <a:pt x="265938" y="338632"/>
                  </a:moveTo>
                  <a:lnTo>
                    <a:pt x="215011" y="338632"/>
                  </a:lnTo>
                  <a:lnTo>
                    <a:pt x="215011" y="342684"/>
                  </a:lnTo>
                  <a:lnTo>
                    <a:pt x="214109" y="346290"/>
                  </a:lnTo>
                  <a:lnTo>
                    <a:pt x="214109" y="357543"/>
                  </a:lnTo>
                  <a:lnTo>
                    <a:pt x="211404" y="364756"/>
                  </a:lnTo>
                  <a:lnTo>
                    <a:pt x="176695" y="384568"/>
                  </a:lnTo>
                  <a:lnTo>
                    <a:pt x="132511" y="390867"/>
                  </a:lnTo>
                  <a:lnTo>
                    <a:pt x="122605" y="391769"/>
                  </a:lnTo>
                  <a:lnTo>
                    <a:pt x="95110" y="391769"/>
                  </a:lnTo>
                  <a:lnTo>
                    <a:pt x="94208" y="394474"/>
                  </a:lnTo>
                  <a:lnTo>
                    <a:pt x="92405" y="398068"/>
                  </a:lnTo>
                  <a:lnTo>
                    <a:pt x="92405" y="402132"/>
                  </a:lnTo>
                  <a:lnTo>
                    <a:pt x="93751" y="403021"/>
                  </a:lnTo>
                  <a:lnTo>
                    <a:pt x="96456" y="405726"/>
                  </a:lnTo>
                  <a:lnTo>
                    <a:pt x="99161" y="407085"/>
                  </a:lnTo>
                  <a:lnTo>
                    <a:pt x="102768" y="407974"/>
                  </a:lnTo>
                  <a:lnTo>
                    <a:pt x="106375" y="408432"/>
                  </a:lnTo>
                  <a:lnTo>
                    <a:pt x="373672" y="408432"/>
                  </a:lnTo>
                  <a:lnTo>
                    <a:pt x="388099" y="400773"/>
                  </a:lnTo>
                  <a:lnTo>
                    <a:pt x="387642" y="399427"/>
                  </a:lnTo>
                  <a:lnTo>
                    <a:pt x="387642" y="398068"/>
                  </a:lnTo>
                  <a:lnTo>
                    <a:pt x="386295" y="394919"/>
                  </a:lnTo>
                  <a:lnTo>
                    <a:pt x="385394" y="391769"/>
                  </a:lnTo>
                  <a:lnTo>
                    <a:pt x="380441" y="391325"/>
                  </a:lnTo>
                  <a:lnTo>
                    <a:pt x="325437" y="385914"/>
                  </a:lnTo>
                  <a:lnTo>
                    <a:pt x="284873" y="375107"/>
                  </a:lnTo>
                  <a:lnTo>
                    <a:pt x="266395" y="358444"/>
                  </a:lnTo>
                  <a:lnTo>
                    <a:pt x="266395" y="355295"/>
                  </a:lnTo>
                  <a:lnTo>
                    <a:pt x="265938" y="351688"/>
                  </a:lnTo>
                  <a:lnTo>
                    <a:pt x="265938" y="338632"/>
                  </a:lnTo>
                  <a:close/>
                </a:path>
                <a:path w="480060" h="408940">
                  <a:moveTo>
                    <a:pt x="465632" y="0"/>
                  </a:moveTo>
                  <a:lnTo>
                    <a:pt x="14871" y="0"/>
                  </a:lnTo>
                  <a:lnTo>
                    <a:pt x="11709" y="444"/>
                  </a:lnTo>
                  <a:lnTo>
                    <a:pt x="9004" y="1346"/>
                  </a:lnTo>
                  <a:lnTo>
                    <a:pt x="6756" y="3149"/>
                  </a:lnTo>
                  <a:lnTo>
                    <a:pt x="4495" y="4508"/>
                  </a:lnTo>
                  <a:lnTo>
                    <a:pt x="2247" y="6756"/>
                  </a:lnTo>
                  <a:lnTo>
                    <a:pt x="1346" y="9004"/>
                  </a:lnTo>
                  <a:lnTo>
                    <a:pt x="444" y="12153"/>
                  </a:lnTo>
                  <a:lnTo>
                    <a:pt x="0" y="14859"/>
                  </a:lnTo>
                  <a:lnTo>
                    <a:pt x="0" y="316115"/>
                  </a:lnTo>
                  <a:lnTo>
                    <a:pt x="444" y="319265"/>
                  </a:lnTo>
                  <a:lnTo>
                    <a:pt x="1346" y="321525"/>
                  </a:lnTo>
                  <a:lnTo>
                    <a:pt x="2247" y="324675"/>
                  </a:lnTo>
                  <a:lnTo>
                    <a:pt x="6756" y="328269"/>
                  </a:lnTo>
                  <a:lnTo>
                    <a:pt x="9004" y="329628"/>
                  </a:lnTo>
                  <a:lnTo>
                    <a:pt x="11709" y="330530"/>
                  </a:lnTo>
                  <a:lnTo>
                    <a:pt x="468337" y="330530"/>
                  </a:lnTo>
                  <a:lnTo>
                    <a:pt x="480060" y="316115"/>
                  </a:lnTo>
                  <a:lnTo>
                    <a:pt x="480060" y="312966"/>
                  </a:lnTo>
                  <a:lnTo>
                    <a:pt x="353390" y="312966"/>
                  </a:lnTo>
                  <a:lnTo>
                    <a:pt x="351586" y="312508"/>
                  </a:lnTo>
                  <a:lnTo>
                    <a:pt x="350240" y="311619"/>
                  </a:lnTo>
                  <a:lnTo>
                    <a:pt x="349338" y="311162"/>
                  </a:lnTo>
                  <a:lnTo>
                    <a:pt x="347535" y="308457"/>
                  </a:lnTo>
                  <a:lnTo>
                    <a:pt x="347078" y="306666"/>
                  </a:lnTo>
                  <a:lnTo>
                    <a:pt x="347078" y="303961"/>
                  </a:lnTo>
                  <a:lnTo>
                    <a:pt x="347535" y="302602"/>
                  </a:lnTo>
                  <a:lnTo>
                    <a:pt x="348437" y="301256"/>
                  </a:lnTo>
                  <a:lnTo>
                    <a:pt x="349338" y="300355"/>
                  </a:lnTo>
                  <a:lnTo>
                    <a:pt x="350240" y="299008"/>
                  </a:lnTo>
                  <a:lnTo>
                    <a:pt x="351586" y="298107"/>
                  </a:lnTo>
                  <a:lnTo>
                    <a:pt x="353390" y="298107"/>
                  </a:lnTo>
                  <a:lnTo>
                    <a:pt x="354736" y="297649"/>
                  </a:lnTo>
                  <a:lnTo>
                    <a:pt x="480060" y="297649"/>
                  </a:lnTo>
                  <a:lnTo>
                    <a:pt x="480060" y="280098"/>
                  </a:lnTo>
                  <a:lnTo>
                    <a:pt x="37858" y="280098"/>
                  </a:lnTo>
                  <a:lnTo>
                    <a:pt x="37858" y="35572"/>
                  </a:lnTo>
                  <a:lnTo>
                    <a:pt x="38303" y="35128"/>
                  </a:lnTo>
                  <a:lnTo>
                    <a:pt x="38760" y="34226"/>
                  </a:lnTo>
                  <a:lnTo>
                    <a:pt x="480060" y="34226"/>
                  </a:lnTo>
                  <a:lnTo>
                    <a:pt x="480060" y="14859"/>
                  </a:lnTo>
                  <a:lnTo>
                    <a:pt x="479602" y="12153"/>
                  </a:lnTo>
                  <a:lnTo>
                    <a:pt x="479158" y="9004"/>
                  </a:lnTo>
                  <a:lnTo>
                    <a:pt x="477799" y="6756"/>
                  </a:lnTo>
                  <a:lnTo>
                    <a:pt x="475996" y="4508"/>
                  </a:lnTo>
                  <a:lnTo>
                    <a:pt x="473748" y="3149"/>
                  </a:lnTo>
                  <a:lnTo>
                    <a:pt x="471043" y="1346"/>
                  </a:lnTo>
                  <a:lnTo>
                    <a:pt x="468337" y="444"/>
                  </a:lnTo>
                  <a:lnTo>
                    <a:pt x="465632" y="0"/>
                  </a:lnTo>
                  <a:close/>
                </a:path>
                <a:path w="480060" h="408940">
                  <a:moveTo>
                    <a:pt x="387197" y="298107"/>
                  </a:moveTo>
                  <a:lnTo>
                    <a:pt x="357441" y="298107"/>
                  </a:lnTo>
                  <a:lnTo>
                    <a:pt x="358800" y="299008"/>
                  </a:lnTo>
                  <a:lnTo>
                    <a:pt x="359702" y="300355"/>
                  </a:lnTo>
                  <a:lnTo>
                    <a:pt x="361048" y="301256"/>
                  </a:lnTo>
                  <a:lnTo>
                    <a:pt x="361950" y="302602"/>
                  </a:lnTo>
                  <a:lnTo>
                    <a:pt x="362407" y="303961"/>
                  </a:lnTo>
                  <a:lnTo>
                    <a:pt x="362407" y="306666"/>
                  </a:lnTo>
                  <a:lnTo>
                    <a:pt x="361950" y="308457"/>
                  </a:lnTo>
                  <a:lnTo>
                    <a:pt x="361048" y="309816"/>
                  </a:lnTo>
                  <a:lnTo>
                    <a:pt x="359702" y="311162"/>
                  </a:lnTo>
                  <a:lnTo>
                    <a:pt x="358800" y="311619"/>
                  </a:lnTo>
                  <a:lnTo>
                    <a:pt x="357441" y="312508"/>
                  </a:lnTo>
                  <a:lnTo>
                    <a:pt x="356095" y="312966"/>
                  </a:lnTo>
                  <a:lnTo>
                    <a:pt x="388543" y="312966"/>
                  </a:lnTo>
                  <a:lnTo>
                    <a:pt x="387197" y="312508"/>
                  </a:lnTo>
                  <a:lnTo>
                    <a:pt x="385838" y="311619"/>
                  </a:lnTo>
                  <a:lnTo>
                    <a:pt x="384949" y="311162"/>
                  </a:lnTo>
                  <a:lnTo>
                    <a:pt x="383590" y="309816"/>
                  </a:lnTo>
                  <a:lnTo>
                    <a:pt x="382689" y="308457"/>
                  </a:lnTo>
                  <a:lnTo>
                    <a:pt x="382244" y="306666"/>
                  </a:lnTo>
                  <a:lnTo>
                    <a:pt x="382244" y="303961"/>
                  </a:lnTo>
                  <a:lnTo>
                    <a:pt x="382689" y="302602"/>
                  </a:lnTo>
                  <a:lnTo>
                    <a:pt x="383590" y="301256"/>
                  </a:lnTo>
                  <a:lnTo>
                    <a:pt x="384949" y="300355"/>
                  </a:lnTo>
                  <a:lnTo>
                    <a:pt x="385838" y="299008"/>
                  </a:lnTo>
                  <a:lnTo>
                    <a:pt x="387197" y="298107"/>
                  </a:lnTo>
                  <a:close/>
                </a:path>
                <a:path w="480060" h="408940">
                  <a:moveTo>
                    <a:pt x="422351" y="298107"/>
                  </a:moveTo>
                  <a:lnTo>
                    <a:pt x="393052" y="298107"/>
                  </a:lnTo>
                  <a:lnTo>
                    <a:pt x="394411" y="299008"/>
                  </a:lnTo>
                  <a:lnTo>
                    <a:pt x="395312" y="300355"/>
                  </a:lnTo>
                  <a:lnTo>
                    <a:pt x="396214" y="301256"/>
                  </a:lnTo>
                  <a:lnTo>
                    <a:pt x="397116" y="302602"/>
                  </a:lnTo>
                  <a:lnTo>
                    <a:pt x="397560" y="303961"/>
                  </a:lnTo>
                  <a:lnTo>
                    <a:pt x="397560" y="306666"/>
                  </a:lnTo>
                  <a:lnTo>
                    <a:pt x="397116" y="308457"/>
                  </a:lnTo>
                  <a:lnTo>
                    <a:pt x="395312" y="311162"/>
                  </a:lnTo>
                  <a:lnTo>
                    <a:pt x="394411" y="311619"/>
                  </a:lnTo>
                  <a:lnTo>
                    <a:pt x="393052" y="312508"/>
                  </a:lnTo>
                  <a:lnTo>
                    <a:pt x="391248" y="312966"/>
                  </a:lnTo>
                  <a:lnTo>
                    <a:pt x="423710" y="312966"/>
                  </a:lnTo>
                  <a:lnTo>
                    <a:pt x="422351" y="312508"/>
                  </a:lnTo>
                  <a:lnTo>
                    <a:pt x="421005" y="311619"/>
                  </a:lnTo>
                  <a:lnTo>
                    <a:pt x="419646" y="311162"/>
                  </a:lnTo>
                  <a:lnTo>
                    <a:pt x="419201" y="309816"/>
                  </a:lnTo>
                  <a:lnTo>
                    <a:pt x="418299" y="308457"/>
                  </a:lnTo>
                  <a:lnTo>
                    <a:pt x="417855" y="306666"/>
                  </a:lnTo>
                  <a:lnTo>
                    <a:pt x="417855" y="303961"/>
                  </a:lnTo>
                  <a:lnTo>
                    <a:pt x="418299" y="302602"/>
                  </a:lnTo>
                  <a:lnTo>
                    <a:pt x="419201" y="301256"/>
                  </a:lnTo>
                  <a:lnTo>
                    <a:pt x="419646" y="300355"/>
                  </a:lnTo>
                  <a:lnTo>
                    <a:pt x="421005" y="299008"/>
                  </a:lnTo>
                  <a:lnTo>
                    <a:pt x="422351" y="298107"/>
                  </a:lnTo>
                  <a:close/>
                </a:path>
                <a:path w="480060" h="408940">
                  <a:moveTo>
                    <a:pt x="480060" y="297649"/>
                  </a:moveTo>
                  <a:lnTo>
                    <a:pt x="425513" y="297649"/>
                  </a:lnTo>
                  <a:lnTo>
                    <a:pt x="426859" y="298107"/>
                  </a:lnTo>
                  <a:lnTo>
                    <a:pt x="428218" y="298107"/>
                  </a:lnTo>
                  <a:lnTo>
                    <a:pt x="429564" y="299008"/>
                  </a:lnTo>
                  <a:lnTo>
                    <a:pt x="430466" y="300355"/>
                  </a:lnTo>
                  <a:lnTo>
                    <a:pt x="431368" y="301256"/>
                  </a:lnTo>
                  <a:lnTo>
                    <a:pt x="432269" y="302602"/>
                  </a:lnTo>
                  <a:lnTo>
                    <a:pt x="432269" y="303961"/>
                  </a:lnTo>
                  <a:lnTo>
                    <a:pt x="432727" y="305308"/>
                  </a:lnTo>
                  <a:lnTo>
                    <a:pt x="432269" y="306666"/>
                  </a:lnTo>
                  <a:lnTo>
                    <a:pt x="432269" y="308457"/>
                  </a:lnTo>
                  <a:lnTo>
                    <a:pt x="430466" y="311162"/>
                  </a:lnTo>
                  <a:lnTo>
                    <a:pt x="429564" y="311619"/>
                  </a:lnTo>
                  <a:lnTo>
                    <a:pt x="428218" y="312508"/>
                  </a:lnTo>
                  <a:lnTo>
                    <a:pt x="426859" y="312966"/>
                  </a:lnTo>
                  <a:lnTo>
                    <a:pt x="480060" y="312966"/>
                  </a:lnTo>
                  <a:lnTo>
                    <a:pt x="480060" y="297649"/>
                  </a:lnTo>
                  <a:close/>
                </a:path>
                <a:path w="480060" h="408940">
                  <a:moveTo>
                    <a:pt x="389902" y="297649"/>
                  </a:moveTo>
                  <a:lnTo>
                    <a:pt x="354736" y="297649"/>
                  </a:lnTo>
                  <a:lnTo>
                    <a:pt x="356095" y="298107"/>
                  </a:lnTo>
                  <a:lnTo>
                    <a:pt x="388543" y="298107"/>
                  </a:lnTo>
                  <a:lnTo>
                    <a:pt x="389902" y="297649"/>
                  </a:lnTo>
                  <a:close/>
                </a:path>
                <a:path w="480060" h="408940">
                  <a:moveTo>
                    <a:pt x="425513" y="297649"/>
                  </a:moveTo>
                  <a:lnTo>
                    <a:pt x="389902" y="297649"/>
                  </a:lnTo>
                  <a:lnTo>
                    <a:pt x="391248" y="298107"/>
                  </a:lnTo>
                  <a:lnTo>
                    <a:pt x="423710" y="298107"/>
                  </a:lnTo>
                  <a:lnTo>
                    <a:pt x="425513" y="297649"/>
                  </a:lnTo>
                  <a:close/>
                </a:path>
                <a:path w="480060" h="408940">
                  <a:moveTo>
                    <a:pt x="480060" y="34226"/>
                  </a:moveTo>
                  <a:lnTo>
                    <a:pt x="441744" y="34226"/>
                  </a:lnTo>
                  <a:lnTo>
                    <a:pt x="442188" y="35128"/>
                  </a:lnTo>
                  <a:lnTo>
                    <a:pt x="442645" y="35572"/>
                  </a:lnTo>
                  <a:lnTo>
                    <a:pt x="442645" y="280098"/>
                  </a:lnTo>
                  <a:lnTo>
                    <a:pt x="480060" y="280098"/>
                  </a:lnTo>
                  <a:lnTo>
                    <a:pt x="480060" y="342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6575" y="9627114"/>
              <a:ext cx="243839" cy="19659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1448" y="4117847"/>
              <a:ext cx="356167" cy="74871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1413" y="4199059"/>
              <a:ext cx="1028697" cy="48876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2197" y="6573012"/>
              <a:ext cx="356169" cy="75019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12185" y="6635935"/>
              <a:ext cx="1028697" cy="49029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277609" y="7505700"/>
              <a:ext cx="318770" cy="620395"/>
            </a:xfrm>
            <a:custGeom>
              <a:avLst/>
              <a:gdLst/>
              <a:ahLst/>
              <a:cxnLst/>
              <a:rect l="l" t="t" r="r" b="b"/>
              <a:pathLst>
                <a:path w="318770" h="620395">
                  <a:moveTo>
                    <a:pt x="268630" y="0"/>
                  </a:moveTo>
                  <a:lnTo>
                    <a:pt x="46050" y="0"/>
                  </a:lnTo>
                  <a:lnTo>
                    <a:pt x="27523" y="3959"/>
                  </a:lnTo>
                  <a:lnTo>
                    <a:pt x="12952" y="14655"/>
                  </a:lnTo>
                  <a:lnTo>
                    <a:pt x="3418" y="30314"/>
                  </a:lnTo>
                  <a:lnTo>
                    <a:pt x="0" y="49161"/>
                  </a:lnTo>
                  <a:lnTo>
                    <a:pt x="0" y="571106"/>
                  </a:lnTo>
                  <a:lnTo>
                    <a:pt x="3418" y="589953"/>
                  </a:lnTo>
                  <a:lnTo>
                    <a:pt x="12952" y="605612"/>
                  </a:lnTo>
                  <a:lnTo>
                    <a:pt x="27523" y="616308"/>
                  </a:lnTo>
                  <a:lnTo>
                    <a:pt x="46050" y="620267"/>
                  </a:lnTo>
                  <a:lnTo>
                    <a:pt x="268630" y="620267"/>
                  </a:lnTo>
                  <a:lnTo>
                    <a:pt x="287756" y="616308"/>
                  </a:lnTo>
                  <a:lnTo>
                    <a:pt x="303645" y="605612"/>
                  </a:lnTo>
                  <a:lnTo>
                    <a:pt x="314498" y="589953"/>
                  </a:lnTo>
                  <a:lnTo>
                    <a:pt x="318515" y="571106"/>
                  </a:lnTo>
                  <a:lnTo>
                    <a:pt x="318515" y="49161"/>
                  </a:lnTo>
                  <a:lnTo>
                    <a:pt x="314498" y="30314"/>
                  </a:lnTo>
                  <a:lnTo>
                    <a:pt x="303645" y="14655"/>
                  </a:lnTo>
                  <a:lnTo>
                    <a:pt x="287756" y="3959"/>
                  </a:lnTo>
                  <a:lnTo>
                    <a:pt x="268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5295900" y="7600200"/>
              <a:ext cx="280670" cy="485140"/>
            </a:xfrm>
            <a:custGeom>
              <a:avLst/>
              <a:gdLst/>
              <a:ahLst/>
              <a:cxnLst/>
              <a:rect l="l" t="t" r="r" b="b"/>
              <a:pathLst>
                <a:path w="280670" h="485140">
                  <a:moveTo>
                    <a:pt x="161544" y="463283"/>
                  </a:moveTo>
                  <a:lnTo>
                    <a:pt x="159867" y="454977"/>
                  </a:lnTo>
                  <a:lnTo>
                    <a:pt x="155295" y="448195"/>
                  </a:lnTo>
                  <a:lnTo>
                    <a:pt x="148513" y="443623"/>
                  </a:lnTo>
                  <a:lnTo>
                    <a:pt x="140208" y="441947"/>
                  </a:lnTo>
                  <a:lnTo>
                    <a:pt x="131902" y="443623"/>
                  </a:lnTo>
                  <a:lnTo>
                    <a:pt x="125120" y="448195"/>
                  </a:lnTo>
                  <a:lnTo>
                    <a:pt x="120548" y="454977"/>
                  </a:lnTo>
                  <a:lnTo>
                    <a:pt x="118872" y="463283"/>
                  </a:lnTo>
                  <a:lnTo>
                    <a:pt x="120548" y="471589"/>
                  </a:lnTo>
                  <a:lnTo>
                    <a:pt x="125120" y="478370"/>
                  </a:lnTo>
                  <a:lnTo>
                    <a:pt x="131902" y="482942"/>
                  </a:lnTo>
                  <a:lnTo>
                    <a:pt x="140208" y="484619"/>
                  </a:lnTo>
                  <a:lnTo>
                    <a:pt x="148513" y="482942"/>
                  </a:lnTo>
                  <a:lnTo>
                    <a:pt x="155295" y="478370"/>
                  </a:lnTo>
                  <a:lnTo>
                    <a:pt x="159867" y="471589"/>
                  </a:lnTo>
                  <a:lnTo>
                    <a:pt x="161544" y="463283"/>
                  </a:lnTo>
                  <a:close/>
                </a:path>
                <a:path w="280670" h="485140">
                  <a:moveTo>
                    <a:pt x="280416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280416" y="403860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5323332" y="7638288"/>
              <a:ext cx="204470" cy="18415"/>
            </a:xfrm>
            <a:custGeom>
              <a:avLst/>
              <a:gdLst/>
              <a:ahLst/>
              <a:cxnLst/>
              <a:rect l="l" t="t" r="r" b="b"/>
              <a:pathLst>
                <a:path w="204470" h="18415">
                  <a:moveTo>
                    <a:pt x="20421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04215" y="18287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323332" y="7699247"/>
              <a:ext cx="222885" cy="276225"/>
            </a:xfrm>
            <a:custGeom>
              <a:avLst/>
              <a:gdLst/>
              <a:ahLst/>
              <a:cxnLst/>
              <a:rect l="l" t="t" r="r" b="b"/>
              <a:pathLst>
                <a:path w="222885" h="276225">
                  <a:moveTo>
                    <a:pt x="222504" y="263652"/>
                  </a:moveTo>
                  <a:lnTo>
                    <a:pt x="0" y="263652"/>
                  </a:lnTo>
                  <a:lnTo>
                    <a:pt x="0" y="275844"/>
                  </a:lnTo>
                  <a:lnTo>
                    <a:pt x="222504" y="275844"/>
                  </a:lnTo>
                  <a:lnTo>
                    <a:pt x="222504" y="263652"/>
                  </a:lnTo>
                  <a:close/>
                </a:path>
                <a:path w="222885" h="276225">
                  <a:moveTo>
                    <a:pt x="222504" y="225564"/>
                  </a:moveTo>
                  <a:lnTo>
                    <a:pt x="0" y="225564"/>
                  </a:lnTo>
                  <a:lnTo>
                    <a:pt x="0" y="237744"/>
                  </a:lnTo>
                  <a:lnTo>
                    <a:pt x="222504" y="237744"/>
                  </a:lnTo>
                  <a:lnTo>
                    <a:pt x="222504" y="225564"/>
                  </a:lnTo>
                  <a:close/>
                </a:path>
                <a:path w="222885" h="276225">
                  <a:moveTo>
                    <a:pt x="222504" y="188976"/>
                  </a:moveTo>
                  <a:lnTo>
                    <a:pt x="0" y="188976"/>
                  </a:lnTo>
                  <a:lnTo>
                    <a:pt x="0" y="199644"/>
                  </a:lnTo>
                  <a:lnTo>
                    <a:pt x="222504" y="199644"/>
                  </a:lnTo>
                  <a:lnTo>
                    <a:pt x="222504" y="188976"/>
                  </a:lnTo>
                  <a:close/>
                </a:path>
                <a:path w="222885" h="276225">
                  <a:moveTo>
                    <a:pt x="222504" y="150863"/>
                  </a:moveTo>
                  <a:lnTo>
                    <a:pt x="0" y="150863"/>
                  </a:lnTo>
                  <a:lnTo>
                    <a:pt x="0" y="161544"/>
                  </a:lnTo>
                  <a:lnTo>
                    <a:pt x="222504" y="161544"/>
                  </a:lnTo>
                  <a:lnTo>
                    <a:pt x="222504" y="150863"/>
                  </a:lnTo>
                  <a:close/>
                </a:path>
                <a:path w="222885" h="276225">
                  <a:moveTo>
                    <a:pt x="222504" y="112776"/>
                  </a:moveTo>
                  <a:lnTo>
                    <a:pt x="0" y="112776"/>
                  </a:lnTo>
                  <a:lnTo>
                    <a:pt x="0" y="124968"/>
                  </a:lnTo>
                  <a:lnTo>
                    <a:pt x="222504" y="124968"/>
                  </a:lnTo>
                  <a:lnTo>
                    <a:pt x="222504" y="112776"/>
                  </a:lnTo>
                  <a:close/>
                </a:path>
                <a:path w="222885" h="276225">
                  <a:moveTo>
                    <a:pt x="222504" y="74688"/>
                  </a:moveTo>
                  <a:lnTo>
                    <a:pt x="0" y="74688"/>
                  </a:lnTo>
                  <a:lnTo>
                    <a:pt x="0" y="86868"/>
                  </a:lnTo>
                  <a:lnTo>
                    <a:pt x="222504" y="86868"/>
                  </a:lnTo>
                  <a:lnTo>
                    <a:pt x="222504" y="74688"/>
                  </a:lnTo>
                  <a:close/>
                </a:path>
                <a:path w="222885" h="276225">
                  <a:moveTo>
                    <a:pt x="222504" y="38100"/>
                  </a:moveTo>
                  <a:lnTo>
                    <a:pt x="0" y="38100"/>
                  </a:lnTo>
                  <a:lnTo>
                    <a:pt x="0" y="51828"/>
                  </a:lnTo>
                  <a:lnTo>
                    <a:pt x="222504" y="51828"/>
                  </a:lnTo>
                  <a:lnTo>
                    <a:pt x="222504" y="38100"/>
                  </a:lnTo>
                  <a:close/>
                </a:path>
                <a:path w="222885" h="276225">
                  <a:moveTo>
                    <a:pt x="222504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222504" y="15240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683599" y="10388752"/>
            <a:ext cx="2732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[48],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[49],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[50],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[51]-Nielsen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965060" y="6378061"/>
            <a:ext cx="1216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Device</a:t>
            </a:r>
            <a:r>
              <a:rPr dirty="0" sz="900" spc="-2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preference</a:t>
            </a:r>
            <a:r>
              <a:rPr dirty="0" sz="900" spc="-2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00338D"/>
                </a:solidFill>
                <a:latin typeface="Arial"/>
                <a:cs typeface="Arial"/>
              </a:rPr>
              <a:t>[50]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86778" y="2720466"/>
            <a:ext cx="2409825" cy="46609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algn="ctr" marL="32384">
              <a:lnSpc>
                <a:spcPct val="100000"/>
              </a:lnSpc>
              <a:spcBef>
                <a:spcPts val="490"/>
              </a:spcBef>
              <a:tabLst>
                <a:tab pos="504825" algn="l"/>
                <a:tab pos="1002665" algn="l"/>
                <a:tab pos="1499870" algn="l"/>
                <a:tab pos="1997710" algn="l"/>
              </a:tabLst>
            </a:pPr>
            <a:r>
              <a:rPr dirty="0" sz="700" spc="-10" b="1">
                <a:latin typeface="Arial"/>
                <a:cs typeface="Arial"/>
              </a:rPr>
              <a:t>0%	</a:t>
            </a:r>
            <a:r>
              <a:rPr dirty="0" sz="700" spc="-5" b="1">
                <a:latin typeface="Arial"/>
                <a:cs typeface="Arial"/>
              </a:rPr>
              <a:t>10%	20%	30%	40%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dirty="0" sz="700">
                <a:latin typeface="Microsoft Sans Serif"/>
                <a:cs typeface="Microsoft Sans Serif"/>
              </a:rPr>
              <a:t>Percentage</a:t>
            </a:r>
            <a:r>
              <a:rPr dirty="0" sz="700" spc="50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of </a:t>
            </a:r>
            <a:r>
              <a:rPr dirty="0" sz="700" spc="15">
                <a:latin typeface="Microsoft Sans Serif"/>
                <a:cs typeface="Microsoft Sans Serif"/>
              </a:rPr>
              <a:t>respondents</a:t>
            </a:r>
            <a:r>
              <a:rPr dirty="0" sz="700" spc="50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preparing</a:t>
            </a:r>
            <a:r>
              <a:rPr dirty="0" sz="700" spc="50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for</a:t>
            </a:r>
            <a:r>
              <a:rPr dirty="0" sz="700" spc="20">
                <a:latin typeface="Microsoft Sans Serif"/>
                <a:cs typeface="Microsoft Sans Serif"/>
              </a:rPr>
              <a:t> </a:t>
            </a:r>
            <a:r>
              <a:rPr dirty="0" sz="700" spc="-5">
                <a:latin typeface="Microsoft Sans Serif"/>
                <a:cs typeface="Microsoft Sans Serif"/>
              </a:rPr>
              <a:t>a</a:t>
            </a:r>
            <a:r>
              <a:rPr dirty="0" sz="700" spc="20">
                <a:latin typeface="Microsoft Sans Serif"/>
                <a:cs typeface="Microsoft Sans Serif"/>
              </a:rPr>
              <a:t> particular</a:t>
            </a:r>
            <a:r>
              <a:rPr dirty="0" sz="700" spc="70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test</a:t>
            </a:r>
            <a:endParaRPr sz="700">
              <a:latin typeface="Microsoft Sans Serif"/>
              <a:cs typeface="Microsoft Sans Serif"/>
            </a:endParaRPr>
          </a:p>
          <a:p>
            <a:pPr marL="768985">
              <a:lnSpc>
                <a:spcPct val="100000"/>
              </a:lnSpc>
              <a:spcBef>
                <a:spcPts val="45"/>
              </a:spcBef>
              <a:tabLst>
                <a:tab pos="1358265" algn="l"/>
              </a:tabLst>
            </a:pPr>
            <a:r>
              <a:rPr dirty="0" sz="800" spc="-15" b="1">
                <a:latin typeface="Arial"/>
                <a:cs typeface="Arial"/>
              </a:rPr>
              <a:t>Bank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PO	</a:t>
            </a:r>
            <a:r>
              <a:rPr dirty="0" sz="800" spc="-10" b="1">
                <a:latin typeface="Arial"/>
                <a:cs typeface="Arial"/>
              </a:rPr>
              <a:t>Engineering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463994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19"/>
              <a:t>Brand</a:t>
            </a:r>
            <a:r>
              <a:rPr dirty="0" spc="-605"/>
              <a:t> </a:t>
            </a:r>
            <a:r>
              <a:rPr dirty="0" spc="-710"/>
              <a:t>selection</a:t>
            </a:r>
            <a:r>
              <a:rPr dirty="0" spc="-575"/>
              <a:t> </a:t>
            </a:r>
            <a:r>
              <a:rPr dirty="0" spc="-825"/>
              <a:t>and</a:t>
            </a:r>
            <a:r>
              <a:rPr dirty="0" spc="-600"/>
              <a:t> </a:t>
            </a:r>
            <a:r>
              <a:rPr dirty="0" spc="-840"/>
              <a:t>payment</a:t>
            </a:r>
            <a:r>
              <a:rPr dirty="0" spc="-595"/>
              <a:t> </a:t>
            </a:r>
            <a:r>
              <a:rPr dirty="0" spc="-730"/>
              <a:t>preferences</a:t>
            </a:r>
          </a:p>
        </p:txBody>
      </p:sp>
      <p:sp>
        <p:nvSpPr>
          <p:cNvPr id="6" name="object 6"/>
          <p:cNvSpPr/>
          <p:nvPr/>
        </p:nvSpPr>
        <p:spPr>
          <a:xfrm>
            <a:off x="692658" y="1747267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470A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62940" y="1618488"/>
            <a:ext cx="3095625" cy="28511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5969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470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brand?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504" y="3514354"/>
            <a:ext cx="30226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Selection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platform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informed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decision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making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process.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Advertisements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quality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act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 </a:t>
            </a:r>
            <a:r>
              <a:rPr dirty="0" sz="900" spc="5">
                <a:latin typeface="Microsoft Sans Serif"/>
                <a:cs typeface="Microsoft Sans Serif"/>
              </a:rPr>
              <a:t>differentiator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>
                <a:latin typeface="Microsoft Sans Serif"/>
                <a:cs typeface="Microsoft Sans Serif"/>
              </a:rPr>
              <a:t>whereas, </a:t>
            </a:r>
            <a:r>
              <a:rPr dirty="0" sz="900" spc="10">
                <a:latin typeface="Microsoft Sans Serif"/>
                <a:cs typeface="Microsoft Sans Serif"/>
              </a:rPr>
              <a:t>working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 spc="-20">
                <a:latin typeface="Microsoft Sans Serif"/>
                <a:cs typeface="Microsoft Sans Serif"/>
              </a:rPr>
              <a:t>base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selection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quality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study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material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added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services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instantaneous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evaluation.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504" y="4474474"/>
            <a:ext cx="29914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Microsoft Sans Serif"/>
                <a:cs typeface="Microsoft Sans Serif"/>
              </a:rPr>
              <a:t>Convenience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accessibility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engagement</a:t>
            </a:r>
            <a:r>
              <a:rPr dirty="0" sz="900" spc="-5">
                <a:latin typeface="Microsoft Sans Serif"/>
                <a:cs typeface="Microsoft Sans Serif"/>
              </a:rPr>
              <a:t> levels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category. </a:t>
            </a:r>
            <a:r>
              <a:rPr dirty="0" sz="900" spc="-15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includes </a:t>
            </a:r>
            <a:r>
              <a:rPr dirty="0" sz="900" spc="10">
                <a:latin typeface="Microsoft Sans Serif"/>
                <a:cs typeface="Microsoft Sans Serif"/>
              </a:rPr>
              <a:t>multiple elements </a:t>
            </a:r>
            <a:r>
              <a:rPr dirty="0" sz="900" spc="-10">
                <a:latin typeface="Microsoft Sans Serif"/>
                <a:cs typeface="Microsoft Sans Serif"/>
              </a:rPr>
              <a:t>such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anytime, anywhere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0">
                <a:latin typeface="Microsoft Sans Serif"/>
                <a:cs typeface="Microsoft Sans Serif"/>
              </a:rPr>
              <a:t>avail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10">
                <a:latin typeface="Microsoft Sans Serif"/>
                <a:cs typeface="Microsoft Sans Serif"/>
              </a:rPr>
              <a:t> multiple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exams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same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time.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504" y="1987017"/>
            <a:ext cx="3296920" cy="141605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6510" marR="5080">
              <a:lnSpc>
                <a:spcPct val="85700"/>
              </a:lnSpc>
              <a:spcBef>
                <a:spcPts val="415"/>
              </a:spcBef>
            </a:pPr>
            <a:r>
              <a:rPr dirty="0" sz="1850" spc="-695">
                <a:solidFill>
                  <a:srgbClr val="00338D"/>
                </a:solidFill>
                <a:latin typeface="Trebuchet MS"/>
                <a:cs typeface="Trebuchet MS"/>
              </a:rPr>
              <a:t>W</a:t>
            </a:r>
            <a:r>
              <a:rPr dirty="0" sz="1850" spc="-400">
                <a:solidFill>
                  <a:srgbClr val="00338D"/>
                </a:solidFill>
                <a:latin typeface="Trebuchet MS"/>
                <a:cs typeface="Trebuchet MS"/>
              </a:rPr>
              <a:t>or</a:t>
            </a:r>
            <a:r>
              <a:rPr dirty="0" sz="1850" spc="-430">
                <a:solidFill>
                  <a:srgbClr val="00338D"/>
                </a:solidFill>
                <a:latin typeface="Trebuchet MS"/>
                <a:cs typeface="Trebuchet MS"/>
              </a:rPr>
              <a:t>k</a:t>
            </a:r>
            <a:r>
              <a:rPr dirty="0" sz="1850" spc="-36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850" spc="-44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345">
                <a:solidFill>
                  <a:srgbClr val="00338D"/>
                </a:solidFill>
                <a:latin typeface="Trebuchet MS"/>
                <a:cs typeface="Trebuchet MS"/>
              </a:rPr>
              <a:t>g</a:t>
            </a:r>
            <a:r>
              <a:rPr dirty="0" sz="1850" spc="-33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50">
                <a:solidFill>
                  <a:srgbClr val="00338D"/>
                </a:solidFill>
                <a:latin typeface="Trebuchet MS"/>
                <a:cs typeface="Trebuchet MS"/>
              </a:rPr>
              <a:t>p</a:t>
            </a:r>
            <a:r>
              <a:rPr dirty="0" sz="1850" spc="-380">
                <a:solidFill>
                  <a:srgbClr val="00338D"/>
                </a:solidFill>
                <a:latin typeface="Trebuchet MS"/>
                <a:cs typeface="Trebuchet MS"/>
              </a:rPr>
              <a:t>rof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254">
                <a:solidFill>
                  <a:srgbClr val="00338D"/>
                </a:solidFill>
                <a:latin typeface="Trebuchet MS"/>
                <a:cs typeface="Trebuchet MS"/>
              </a:rPr>
              <a:t>ssi</a:t>
            </a:r>
            <a:r>
              <a:rPr dirty="0" sz="1850" spc="-42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850" spc="-200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850" spc="-34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615">
                <a:solidFill>
                  <a:srgbClr val="00338D"/>
                </a:solidFill>
                <a:latin typeface="Trebuchet MS"/>
                <a:cs typeface="Trebuchet MS"/>
              </a:rPr>
              <a:t>m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850" spc="-430">
                <a:solidFill>
                  <a:srgbClr val="00338D"/>
                </a:solidFill>
                <a:latin typeface="Trebuchet MS"/>
                <a:cs typeface="Trebuchet MS"/>
              </a:rPr>
              <a:t>k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3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05">
                <a:solidFill>
                  <a:srgbClr val="00338D"/>
                </a:solidFill>
                <a:latin typeface="Trebuchet MS"/>
                <a:cs typeface="Trebuchet MS"/>
              </a:rPr>
              <a:t>re</a:t>
            </a:r>
            <a:r>
              <a:rPr dirty="0" sz="1850" spc="-310">
                <a:solidFill>
                  <a:srgbClr val="00338D"/>
                </a:solidFill>
                <a:latin typeface="Trebuchet MS"/>
                <a:cs typeface="Trebuchet MS"/>
              </a:rPr>
              <a:t>se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850" spc="-420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850" spc="-440">
                <a:solidFill>
                  <a:srgbClr val="00338D"/>
                </a:solidFill>
                <a:latin typeface="Trebuchet MS"/>
                <a:cs typeface="Trebuchet MS"/>
              </a:rPr>
              <a:t>h</a:t>
            </a:r>
            <a:r>
              <a:rPr dirty="0" sz="1850" spc="-31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50">
                <a:solidFill>
                  <a:srgbClr val="00338D"/>
                </a:solidFill>
                <a:latin typeface="Trebuchet MS"/>
                <a:cs typeface="Trebuchet MS"/>
              </a:rPr>
              <a:t>b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850" spc="-310">
                <a:solidFill>
                  <a:srgbClr val="00338D"/>
                </a:solidFill>
                <a:latin typeface="Trebuchet MS"/>
                <a:cs typeface="Trebuchet MS"/>
              </a:rPr>
              <a:t>se</a:t>
            </a:r>
            <a:r>
              <a:rPr dirty="0" sz="1850" spc="-450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850" spc="-33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50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360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850" spc="-36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850" spc="-280">
                <a:solidFill>
                  <a:srgbClr val="00338D"/>
                </a:solidFill>
                <a:latin typeface="Trebuchet MS"/>
                <a:cs typeface="Trebuchet MS"/>
              </a:rPr>
              <a:t>si</a:t>
            </a:r>
            <a:r>
              <a:rPr dirty="0" sz="1850" spc="-42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165">
                <a:solidFill>
                  <a:srgbClr val="00338D"/>
                </a:solidFill>
                <a:latin typeface="Trebuchet MS"/>
                <a:cs typeface="Trebuchet MS"/>
              </a:rPr>
              <a:t>s  </a:t>
            </a:r>
            <a:r>
              <a:rPr dirty="0" sz="1850" spc="-390">
                <a:solidFill>
                  <a:srgbClr val="00338D"/>
                </a:solidFill>
                <a:latin typeface="Trebuchet MS"/>
                <a:cs typeface="Trebuchet MS"/>
              </a:rPr>
              <a:t>to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65">
                <a:solidFill>
                  <a:srgbClr val="00338D"/>
                </a:solidFill>
                <a:latin typeface="Trebuchet MS"/>
                <a:cs typeface="Trebuchet MS"/>
              </a:rPr>
              <a:t>subscribe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80">
                <a:solidFill>
                  <a:srgbClr val="00338D"/>
                </a:solidFill>
                <a:latin typeface="Trebuchet MS"/>
                <a:cs typeface="Trebuchet MS"/>
              </a:rPr>
              <a:t>for</a:t>
            </a:r>
            <a:r>
              <a:rPr dirty="0" sz="1850" spc="-31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an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09">
                <a:solidFill>
                  <a:srgbClr val="00338D"/>
                </a:solidFill>
                <a:latin typeface="Trebuchet MS"/>
                <a:cs typeface="Trebuchet MS"/>
              </a:rPr>
              <a:t>online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70">
                <a:solidFill>
                  <a:srgbClr val="00338D"/>
                </a:solidFill>
                <a:latin typeface="Trebuchet MS"/>
                <a:cs typeface="Trebuchet MS"/>
              </a:rPr>
              <a:t>course</a:t>
            </a:r>
            <a:r>
              <a:rPr dirty="0" sz="1850" spc="-32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20">
                <a:solidFill>
                  <a:srgbClr val="00338D"/>
                </a:solidFill>
                <a:latin typeface="Trebuchet MS"/>
                <a:cs typeface="Trebuchet MS"/>
              </a:rPr>
              <a:t>whereas,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90">
                <a:solidFill>
                  <a:srgbClr val="00338D"/>
                </a:solidFill>
                <a:latin typeface="Trebuchet MS"/>
                <a:cs typeface="Trebuchet MS"/>
              </a:rPr>
              <a:t>friends,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family </a:t>
            </a:r>
            <a:r>
              <a:rPr dirty="0" sz="1850" spc="-5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450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850" spc="-33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250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850" spc="-310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h</a:t>
            </a:r>
            <a:r>
              <a:rPr dirty="0" sz="1850" spc="-400">
                <a:solidFill>
                  <a:srgbClr val="00338D"/>
                </a:solidFill>
                <a:latin typeface="Trebuchet MS"/>
                <a:cs typeface="Trebuchet MS"/>
              </a:rPr>
              <a:t>ool</a:t>
            </a:r>
            <a:r>
              <a:rPr dirty="0" sz="1850" spc="-33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6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850" spc="-47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320">
                <a:solidFill>
                  <a:srgbClr val="00338D"/>
                </a:solidFill>
                <a:latin typeface="Trebuchet MS"/>
                <a:cs typeface="Trebuchet MS"/>
              </a:rPr>
              <a:t>f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850" spc="-430">
                <a:solidFill>
                  <a:srgbClr val="00338D"/>
                </a:solidFill>
                <a:latin typeface="Trebuchet MS"/>
                <a:cs typeface="Trebuchet MS"/>
              </a:rPr>
              <a:t>u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409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200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850" spc="-33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2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850" spc="-33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204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850" spc="-395">
                <a:solidFill>
                  <a:srgbClr val="00338D"/>
                </a:solidFill>
                <a:latin typeface="Trebuchet MS"/>
                <a:cs typeface="Trebuchet MS"/>
              </a:rPr>
              <a:t>tu</a:t>
            </a:r>
            <a:r>
              <a:rPr dirty="0" sz="1850" spc="-470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480">
                <a:solidFill>
                  <a:srgbClr val="00338D"/>
                </a:solidFill>
                <a:latin typeface="Trebuchet MS"/>
                <a:cs typeface="Trebuchet MS"/>
              </a:rPr>
              <a:t>nt</a:t>
            </a:r>
            <a:r>
              <a:rPr dirty="0" sz="1850" spc="-380">
                <a:solidFill>
                  <a:srgbClr val="00338D"/>
                </a:solidFill>
                <a:latin typeface="Trebuchet MS"/>
                <a:cs typeface="Trebuchet MS"/>
              </a:rPr>
              <a:t>’</a:t>
            </a:r>
            <a:r>
              <a:rPr dirty="0" sz="1850" spc="-200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850" spc="-35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de</a:t>
            </a:r>
            <a:r>
              <a:rPr dirty="0" sz="1850" spc="-360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850" spc="-23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850" spc="-335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io</a:t>
            </a:r>
            <a:r>
              <a:rPr dirty="0" sz="1850" spc="-44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endParaRPr sz="1850">
              <a:latin typeface="Trebuchet MS"/>
              <a:cs typeface="Trebuchet MS"/>
            </a:endParaRPr>
          </a:p>
          <a:p>
            <a:pPr marL="12700" marR="336550">
              <a:lnSpc>
                <a:spcPct val="100000"/>
              </a:lnSpc>
              <a:spcBef>
                <a:spcPts val="605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-5">
                <a:latin typeface="Microsoft Sans Serif"/>
                <a:cs typeface="Microsoft Sans Serif"/>
              </a:rPr>
              <a:t> discovery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phase</a:t>
            </a:r>
            <a:r>
              <a:rPr dirty="0" sz="900" spc="15">
                <a:latin typeface="Microsoft Sans Serif"/>
                <a:cs typeface="Microsoft Sans Serif"/>
              </a:rPr>
              <a:t> 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professionals</a:t>
            </a:r>
            <a:r>
              <a:rPr dirty="0" sz="900" spc="-15">
                <a:latin typeface="Microsoft Sans Serif"/>
                <a:cs typeface="Microsoft Sans Serif"/>
              </a:rPr>
              <a:t> varies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20">
                <a:latin typeface="Microsoft Sans Serif"/>
                <a:cs typeface="Microsoft Sans Serif"/>
              </a:rPr>
              <a:t>terms of </a:t>
            </a:r>
            <a:r>
              <a:rPr dirty="0" sz="900">
                <a:latin typeface="Microsoft Sans Serif"/>
                <a:cs typeface="Microsoft Sans Serif"/>
              </a:rPr>
              <a:t>influencers. </a:t>
            </a:r>
            <a:r>
              <a:rPr dirty="0" sz="900" spc="5">
                <a:latin typeface="Microsoft Sans Serif"/>
                <a:cs typeface="Microsoft Sans Serif"/>
              </a:rPr>
              <a:t>Students </a:t>
            </a:r>
            <a:r>
              <a:rPr dirty="0" sz="900" spc="-25">
                <a:latin typeface="Microsoft Sans Serif"/>
                <a:cs typeface="Microsoft Sans Serif"/>
              </a:rPr>
              <a:t>are </a:t>
            </a:r>
            <a:r>
              <a:rPr dirty="0" sz="900">
                <a:latin typeface="Microsoft Sans Serif"/>
                <a:cs typeface="Microsoft Sans Serif"/>
              </a:rPr>
              <a:t>influenced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friends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family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but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 spc="5">
                <a:latin typeface="Microsoft Sans Serif"/>
                <a:cs typeface="Microsoft Sans Serif"/>
              </a:rPr>
              <a:t>prefer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base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discovery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own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research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internet.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74592" y="2397296"/>
            <a:ext cx="6064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20">
                <a:latin typeface="Trebuchet MS"/>
                <a:cs typeface="Trebuchet MS"/>
              </a:rPr>
              <a:t>S</a:t>
            </a:r>
            <a:r>
              <a:rPr dirty="0" sz="2000" spc="-400">
                <a:latin typeface="Trebuchet MS"/>
                <a:cs typeface="Trebuchet MS"/>
              </a:rPr>
              <a:t>t</a:t>
            </a:r>
            <a:r>
              <a:rPr dirty="0" sz="2000" spc="-459">
                <a:latin typeface="Trebuchet MS"/>
                <a:cs typeface="Trebuchet MS"/>
              </a:rPr>
              <a:t>u</a:t>
            </a:r>
            <a:r>
              <a:rPr dirty="0" sz="2000" spc="-475">
                <a:latin typeface="Trebuchet MS"/>
                <a:cs typeface="Trebuchet MS"/>
              </a:rPr>
              <a:t>d</a:t>
            </a:r>
            <a:r>
              <a:rPr dirty="0" sz="2000" spc="-465">
                <a:latin typeface="Trebuchet MS"/>
                <a:cs typeface="Trebuchet MS"/>
              </a:rPr>
              <a:t>en</a:t>
            </a:r>
            <a:r>
              <a:rPr dirty="0" sz="2000" spc="-310">
                <a:latin typeface="Trebuchet MS"/>
                <a:cs typeface="Trebuchet MS"/>
              </a:rPr>
              <a:t>ts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6996" y="2414047"/>
            <a:ext cx="14077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40">
                <a:latin typeface="Trebuchet MS"/>
                <a:cs typeface="Trebuchet MS"/>
              </a:rPr>
              <a:t>W</a:t>
            </a:r>
            <a:r>
              <a:rPr dirty="0" sz="2000" spc="-430">
                <a:latin typeface="Trebuchet MS"/>
                <a:cs typeface="Trebuchet MS"/>
              </a:rPr>
              <a:t>o</a:t>
            </a:r>
            <a:r>
              <a:rPr dirty="0" sz="2000" spc="-409">
                <a:latin typeface="Trebuchet MS"/>
                <a:cs typeface="Trebuchet MS"/>
              </a:rPr>
              <a:t>r</a:t>
            </a:r>
            <a:r>
              <a:rPr dirty="0" sz="2000" spc="-475">
                <a:latin typeface="Trebuchet MS"/>
                <a:cs typeface="Trebuchet MS"/>
              </a:rPr>
              <a:t>k</a:t>
            </a:r>
            <a:r>
              <a:rPr dirty="0" sz="2000" spc="-395">
                <a:latin typeface="Trebuchet MS"/>
                <a:cs typeface="Trebuchet MS"/>
              </a:rPr>
              <a:t>i</a:t>
            </a:r>
            <a:r>
              <a:rPr dirty="0" sz="2000" spc="-475">
                <a:latin typeface="Trebuchet MS"/>
                <a:cs typeface="Trebuchet MS"/>
              </a:rPr>
              <a:t>n</a:t>
            </a:r>
            <a:r>
              <a:rPr dirty="0" sz="2000" spc="-375">
                <a:latin typeface="Trebuchet MS"/>
                <a:cs typeface="Trebuchet MS"/>
              </a:rPr>
              <a:t>g</a:t>
            </a:r>
            <a:r>
              <a:rPr dirty="0" sz="2000" spc="-375">
                <a:latin typeface="Trebuchet MS"/>
                <a:cs typeface="Trebuchet MS"/>
              </a:rPr>
              <a:t> </a:t>
            </a:r>
            <a:r>
              <a:rPr dirty="0" sz="2000" spc="-475">
                <a:latin typeface="Trebuchet MS"/>
                <a:cs typeface="Trebuchet MS"/>
              </a:rPr>
              <a:t>p</a:t>
            </a:r>
            <a:r>
              <a:rPr dirty="0" sz="2000" spc="-409">
                <a:latin typeface="Trebuchet MS"/>
                <a:cs typeface="Trebuchet MS"/>
              </a:rPr>
              <a:t>r</a:t>
            </a:r>
            <a:r>
              <a:rPr dirty="0" sz="2000" spc="-430">
                <a:latin typeface="Trebuchet MS"/>
                <a:cs typeface="Trebuchet MS"/>
              </a:rPr>
              <a:t>o</a:t>
            </a:r>
            <a:r>
              <a:rPr dirty="0" sz="2000" spc="-370">
                <a:latin typeface="Trebuchet MS"/>
                <a:cs typeface="Trebuchet MS"/>
              </a:rPr>
              <a:t>f</a:t>
            </a:r>
            <a:r>
              <a:rPr dirty="0" sz="2000" spc="-350">
                <a:latin typeface="Trebuchet MS"/>
                <a:cs typeface="Trebuchet MS"/>
              </a:rPr>
              <a:t>ess</a:t>
            </a:r>
            <a:r>
              <a:rPr dirty="0" sz="2000" spc="-240">
                <a:latin typeface="Trebuchet MS"/>
                <a:cs typeface="Trebuchet MS"/>
              </a:rPr>
              <a:t>i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459">
                <a:latin typeface="Trebuchet MS"/>
                <a:cs typeface="Trebuchet MS"/>
              </a:rPr>
              <a:t>n</a:t>
            </a:r>
            <a:r>
              <a:rPr dirty="0" sz="2000" spc="-455">
                <a:latin typeface="Trebuchet MS"/>
                <a:cs typeface="Trebuchet MS"/>
              </a:rPr>
              <a:t>a</a:t>
            </a:r>
            <a:r>
              <a:rPr dirty="0" sz="2000" spc="-430">
                <a:latin typeface="Trebuchet MS"/>
                <a:cs typeface="Trebuchet MS"/>
              </a:rPr>
              <a:t>l</a:t>
            </a:r>
            <a:r>
              <a:rPr dirty="0" sz="2000" spc="-215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74329" y="1921776"/>
            <a:ext cx="2169160" cy="4217035"/>
            <a:chOff x="4974329" y="1921776"/>
            <a:chExt cx="2169160" cy="421703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4329" y="1921776"/>
              <a:ext cx="356167" cy="7487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4294" y="2002975"/>
              <a:ext cx="1028697" cy="4902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82539" y="2828544"/>
              <a:ext cx="721360" cy="3310254"/>
            </a:xfrm>
            <a:custGeom>
              <a:avLst/>
              <a:gdLst/>
              <a:ahLst/>
              <a:cxnLst/>
              <a:rect l="l" t="t" r="r" b="b"/>
              <a:pathLst>
                <a:path w="721360" h="3310254">
                  <a:moveTo>
                    <a:pt x="720851" y="0"/>
                  </a:moveTo>
                  <a:lnTo>
                    <a:pt x="0" y="0"/>
                  </a:lnTo>
                  <a:lnTo>
                    <a:pt x="0" y="3310128"/>
                  </a:lnTo>
                  <a:lnTo>
                    <a:pt x="720851" y="3310128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161047" y="2846589"/>
            <a:ext cx="559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" marR="5080" indent="-32384">
              <a:lnSpc>
                <a:spcPct val="100000"/>
              </a:lnSpc>
              <a:spcBef>
                <a:spcPts val="100"/>
              </a:spcBef>
            </a:pPr>
            <a:r>
              <a:rPr dirty="0" sz="900" spc="-55" b="1">
                <a:solidFill>
                  <a:srgbClr val="00338D"/>
                </a:solidFill>
                <a:latin typeface="Arial"/>
                <a:cs typeface="Arial"/>
              </a:rPr>
              <a:t>C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u</a:t>
            </a:r>
            <a:r>
              <a:rPr dirty="0" sz="900" spc="-65" b="1">
                <a:solidFill>
                  <a:srgbClr val="00338D"/>
                </a:solidFill>
                <a:latin typeface="Arial"/>
                <a:cs typeface="Arial"/>
              </a:rPr>
              <a:t>s</a:t>
            </a:r>
            <a:r>
              <a:rPr dirty="0" sz="900" spc="10" b="1">
                <a:solidFill>
                  <a:srgbClr val="00338D"/>
                </a:solidFill>
                <a:latin typeface="Arial"/>
                <a:cs typeface="Arial"/>
              </a:rPr>
              <a:t>t</a:t>
            </a:r>
            <a:r>
              <a:rPr dirty="0" sz="900" spc="30" b="1">
                <a:solidFill>
                  <a:srgbClr val="00338D"/>
                </a:solidFill>
                <a:latin typeface="Arial"/>
                <a:cs typeface="Arial"/>
              </a:rPr>
              <a:t>o</a:t>
            </a:r>
            <a:r>
              <a:rPr dirty="0" sz="900" spc="45" b="1">
                <a:solidFill>
                  <a:srgbClr val="00338D"/>
                </a:solidFill>
                <a:latin typeface="Arial"/>
                <a:cs typeface="Arial"/>
              </a:rPr>
              <a:t>m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e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r  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Lifecycle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68696" y="3662172"/>
            <a:ext cx="661670" cy="134620"/>
          </a:xfrm>
          <a:custGeom>
            <a:avLst/>
            <a:gdLst/>
            <a:ahLst/>
            <a:cxnLst/>
            <a:rect l="l" t="t" r="r" b="b"/>
            <a:pathLst>
              <a:path w="661670" h="134620">
                <a:moveTo>
                  <a:pt x="661415" y="0"/>
                </a:moveTo>
                <a:lnTo>
                  <a:pt x="0" y="0"/>
                </a:lnTo>
                <a:lnTo>
                  <a:pt x="0" y="134111"/>
                </a:lnTo>
                <a:lnTo>
                  <a:pt x="661415" y="134111"/>
                </a:lnTo>
                <a:lnTo>
                  <a:pt x="661415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959015" y="3650766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60373" y="3652981"/>
            <a:ext cx="6616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" b="1">
                <a:latin typeface="Arial"/>
                <a:cs typeface="Arial"/>
              </a:rPr>
              <a:t>Internet</a:t>
            </a:r>
            <a:r>
              <a:rPr dirty="0" sz="700" spc="-35" b="1">
                <a:latin typeface="Arial"/>
                <a:cs typeface="Arial"/>
              </a:rPr>
              <a:t> </a:t>
            </a:r>
            <a:r>
              <a:rPr dirty="0" sz="700" spc="-20" b="1">
                <a:latin typeface="Arial"/>
                <a:cs typeface="Arial"/>
              </a:rPr>
              <a:t>search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68696" y="3814572"/>
            <a:ext cx="576580" cy="134620"/>
          </a:xfrm>
          <a:custGeom>
            <a:avLst/>
            <a:gdLst/>
            <a:ahLst/>
            <a:cxnLst/>
            <a:rect l="l" t="t" r="r" b="b"/>
            <a:pathLst>
              <a:path w="576579" h="134620">
                <a:moveTo>
                  <a:pt x="576072" y="0"/>
                </a:moveTo>
                <a:lnTo>
                  <a:pt x="0" y="0"/>
                </a:lnTo>
                <a:lnTo>
                  <a:pt x="0" y="134111"/>
                </a:lnTo>
                <a:lnTo>
                  <a:pt x="576072" y="134111"/>
                </a:lnTo>
                <a:lnTo>
                  <a:pt x="576072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872147" y="3804365"/>
            <a:ext cx="57340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57%</a:t>
            </a:r>
            <a:r>
              <a:rPr dirty="0" sz="800" spc="20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25" b="1">
                <a:latin typeface="Arial"/>
                <a:cs typeface="Arial"/>
              </a:rPr>
              <a:t>Peers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68696" y="3966972"/>
            <a:ext cx="433070" cy="134620"/>
          </a:xfrm>
          <a:custGeom>
            <a:avLst/>
            <a:gdLst/>
            <a:ahLst/>
            <a:cxnLst/>
            <a:rect l="l" t="t" r="r" b="b"/>
            <a:pathLst>
              <a:path w="433070" h="134620">
                <a:moveTo>
                  <a:pt x="432815" y="0"/>
                </a:moveTo>
                <a:lnTo>
                  <a:pt x="0" y="0"/>
                </a:lnTo>
                <a:lnTo>
                  <a:pt x="0" y="134111"/>
                </a:lnTo>
                <a:lnTo>
                  <a:pt x="432815" y="134111"/>
                </a:lnTo>
                <a:lnTo>
                  <a:pt x="432815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730415" y="3955566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45290" y="3957781"/>
            <a:ext cx="64706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A</a:t>
            </a:r>
            <a:r>
              <a:rPr dirty="0" sz="700" spc="-15" b="1">
                <a:latin typeface="Arial"/>
                <a:cs typeface="Arial"/>
              </a:rPr>
              <a:t>d</a:t>
            </a:r>
            <a:r>
              <a:rPr dirty="0" sz="700" spc="-10" b="1">
                <a:latin typeface="Arial"/>
                <a:cs typeface="Arial"/>
              </a:rPr>
              <a:t>ve</a:t>
            </a:r>
            <a:r>
              <a:rPr dirty="0" sz="700" b="1">
                <a:latin typeface="Arial"/>
                <a:cs typeface="Arial"/>
              </a:rPr>
              <a:t>r</a:t>
            </a:r>
            <a:r>
              <a:rPr dirty="0" sz="700" spc="40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45" b="1">
                <a:latin typeface="Arial"/>
                <a:cs typeface="Arial"/>
              </a:rPr>
              <a:t>s</a:t>
            </a:r>
            <a:r>
              <a:rPr dirty="0" sz="700" spc="5" b="1">
                <a:latin typeface="Arial"/>
                <a:cs typeface="Arial"/>
              </a:rPr>
              <a:t>e</a:t>
            </a:r>
            <a:r>
              <a:rPr dirty="0" sz="700" spc="15" b="1">
                <a:latin typeface="Arial"/>
                <a:cs typeface="Arial"/>
              </a:rPr>
              <a:t>m</a:t>
            </a:r>
            <a:r>
              <a:rPr dirty="0" sz="700" spc="-10" b="1">
                <a:latin typeface="Arial"/>
                <a:cs typeface="Arial"/>
              </a:rPr>
              <a:t>e</a:t>
            </a:r>
            <a:r>
              <a:rPr dirty="0" sz="700" spc="-15" b="1">
                <a:latin typeface="Arial"/>
                <a:cs typeface="Arial"/>
              </a:rPr>
              <a:t>n</a:t>
            </a:r>
            <a:r>
              <a:rPr dirty="0" sz="700" spc="35" b="1">
                <a:latin typeface="Arial"/>
                <a:cs typeface="Arial"/>
              </a:rPr>
              <a:t>t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44981" y="3651679"/>
            <a:ext cx="255904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5" b="1">
                <a:latin typeface="Arial"/>
                <a:cs typeface="Arial"/>
              </a:rPr>
              <a:t>P</a:t>
            </a:r>
            <a:r>
              <a:rPr dirty="0" sz="700" spc="-10" b="1">
                <a:latin typeface="Arial"/>
                <a:cs typeface="Arial"/>
              </a:rPr>
              <a:t>ee</a:t>
            </a:r>
            <a:r>
              <a:rPr dirty="0" sz="700" b="1">
                <a:latin typeface="Arial"/>
                <a:cs typeface="Arial"/>
              </a:rPr>
              <a:t>r</a:t>
            </a:r>
            <a:r>
              <a:rPr dirty="0" sz="700" spc="-45" b="1">
                <a:latin typeface="Arial"/>
                <a:cs typeface="Arial"/>
              </a:rPr>
              <a:t>s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04588" y="3660648"/>
            <a:ext cx="629920" cy="134620"/>
          </a:xfrm>
          <a:custGeom>
            <a:avLst/>
            <a:gdLst/>
            <a:ahLst/>
            <a:cxnLst/>
            <a:rect l="l" t="t" r="r" b="b"/>
            <a:pathLst>
              <a:path w="629920" h="134620">
                <a:moveTo>
                  <a:pt x="629412" y="0"/>
                </a:moveTo>
                <a:lnTo>
                  <a:pt x="0" y="0"/>
                </a:lnTo>
                <a:lnTo>
                  <a:pt x="0" y="134111"/>
                </a:lnTo>
                <a:lnTo>
                  <a:pt x="629412" y="134111"/>
                </a:lnTo>
                <a:lnTo>
                  <a:pt x="629412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745923" y="3649295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14315" y="3813048"/>
            <a:ext cx="520065" cy="134620"/>
          </a:xfrm>
          <a:custGeom>
            <a:avLst/>
            <a:gdLst/>
            <a:ahLst/>
            <a:cxnLst/>
            <a:rect l="l" t="t" r="r" b="b"/>
            <a:pathLst>
              <a:path w="520064" h="134620">
                <a:moveTo>
                  <a:pt x="519684" y="0"/>
                </a:moveTo>
                <a:lnTo>
                  <a:pt x="0" y="0"/>
                </a:lnTo>
                <a:lnTo>
                  <a:pt x="0" y="134111"/>
                </a:lnTo>
                <a:lnTo>
                  <a:pt x="519684" y="134111"/>
                </a:lnTo>
                <a:lnTo>
                  <a:pt x="519684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451187" y="3801695"/>
            <a:ext cx="6330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3968" sz="1050" spc="-15" b="1">
                <a:latin typeface="Arial"/>
                <a:cs typeface="Arial"/>
              </a:rPr>
              <a:t>Fa</a:t>
            </a:r>
            <a:r>
              <a:rPr dirty="0" baseline="3968" sz="1050" spc="-7" b="1">
                <a:latin typeface="Arial"/>
                <a:cs typeface="Arial"/>
              </a:rPr>
              <a:t>m</a:t>
            </a:r>
            <a:r>
              <a:rPr dirty="0" baseline="3968" sz="1050" spc="-15" b="1">
                <a:latin typeface="Arial"/>
                <a:cs typeface="Arial"/>
              </a:rPr>
              <a:t>il</a:t>
            </a:r>
            <a:r>
              <a:rPr dirty="0" baseline="3968" sz="1050" spc="-7" b="1">
                <a:latin typeface="Arial"/>
                <a:cs typeface="Arial"/>
              </a:rPr>
              <a:t>y</a:t>
            </a:r>
            <a:r>
              <a:rPr dirty="0" baseline="3968" sz="1050" b="1">
                <a:latin typeface="Arial"/>
                <a:cs typeface="Arial"/>
              </a:rPr>
              <a:t>    </a:t>
            </a:r>
            <a:r>
              <a:rPr dirty="0" baseline="3968" sz="1050" spc="7" b="1"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55464" y="3965448"/>
            <a:ext cx="478790" cy="134620"/>
          </a:xfrm>
          <a:custGeom>
            <a:avLst/>
            <a:gdLst/>
            <a:ahLst/>
            <a:cxnLst/>
            <a:rect l="l" t="t" r="r" b="b"/>
            <a:pathLst>
              <a:path w="478789" h="134620">
                <a:moveTo>
                  <a:pt x="478536" y="0"/>
                </a:moveTo>
                <a:lnTo>
                  <a:pt x="0" y="0"/>
                </a:lnTo>
                <a:lnTo>
                  <a:pt x="0" y="134111"/>
                </a:lnTo>
                <a:lnTo>
                  <a:pt x="478536" y="134111"/>
                </a:lnTo>
                <a:lnTo>
                  <a:pt x="478536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784864" y="3957682"/>
            <a:ext cx="13411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5" b="1">
                <a:latin typeface="Arial"/>
                <a:cs typeface="Arial"/>
              </a:rPr>
              <a:t>School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recommendation</a:t>
            </a:r>
            <a:r>
              <a:rPr dirty="0" sz="700" spc="395" b="1">
                <a:latin typeface="Arial"/>
                <a:cs typeface="Arial"/>
              </a:rPr>
              <a:t> </a:t>
            </a: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53%</a:t>
            </a:r>
            <a:endParaRPr baseline="3472" sz="12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725923" y="3617914"/>
            <a:ext cx="1490980" cy="1468120"/>
            <a:chOff x="4725923" y="3617914"/>
            <a:chExt cx="1490980" cy="1468120"/>
          </a:xfrm>
        </p:grpSpPr>
        <p:sp>
          <p:nvSpPr>
            <p:cNvPr id="34" name="object 34"/>
            <p:cNvSpPr/>
            <p:nvPr/>
          </p:nvSpPr>
          <p:spPr>
            <a:xfrm>
              <a:off x="5191505" y="3630931"/>
              <a:ext cx="485140" cy="486409"/>
            </a:xfrm>
            <a:custGeom>
              <a:avLst/>
              <a:gdLst/>
              <a:ahLst/>
              <a:cxnLst/>
              <a:rect l="l" t="t" r="r" b="b"/>
              <a:pathLst>
                <a:path w="485139" h="486410">
                  <a:moveTo>
                    <a:pt x="242315" y="0"/>
                  </a:moveTo>
                  <a:lnTo>
                    <a:pt x="193479" y="4938"/>
                  </a:lnTo>
                  <a:lnTo>
                    <a:pt x="147993" y="19101"/>
                  </a:lnTo>
                  <a:lnTo>
                    <a:pt x="106832" y="41513"/>
                  </a:lnTo>
                  <a:lnTo>
                    <a:pt x="70970" y="71194"/>
                  </a:lnTo>
                  <a:lnTo>
                    <a:pt x="41382" y="107169"/>
                  </a:lnTo>
                  <a:lnTo>
                    <a:pt x="19041" y="148459"/>
                  </a:lnTo>
                  <a:lnTo>
                    <a:pt x="4922" y="194088"/>
                  </a:lnTo>
                  <a:lnTo>
                    <a:pt x="0" y="243077"/>
                  </a:lnTo>
                  <a:lnTo>
                    <a:pt x="4922" y="292067"/>
                  </a:lnTo>
                  <a:lnTo>
                    <a:pt x="19041" y="337696"/>
                  </a:lnTo>
                  <a:lnTo>
                    <a:pt x="41382" y="378986"/>
                  </a:lnTo>
                  <a:lnTo>
                    <a:pt x="70970" y="414961"/>
                  </a:lnTo>
                  <a:lnTo>
                    <a:pt x="106832" y="444642"/>
                  </a:lnTo>
                  <a:lnTo>
                    <a:pt x="147993" y="467054"/>
                  </a:lnTo>
                  <a:lnTo>
                    <a:pt x="193479" y="481217"/>
                  </a:lnTo>
                  <a:lnTo>
                    <a:pt x="242315" y="486155"/>
                  </a:lnTo>
                  <a:lnTo>
                    <a:pt x="291152" y="481217"/>
                  </a:lnTo>
                  <a:lnTo>
                    <a:pt x="336638" y="467054"/>
                  </a:lnTo>
                  <a:lnTo>
                    <a:pt x="377799" y="444642"/>
                  </a:lnTo>
                  <a:lnTo>
                    <a:pt x="413661" y="414961"/>
                  </a:lnTo>
                  <a:lnTo>
                    <a:pt x="443249" y="378986"/>
                  </a:lnTo>
                  <a:lnTo>
                    <a:pt x="465590" y="337696"/>
                  </a:lnTo>
                  <a:lnTo>
                    <a:pt x="479709" y="292067"/>
                  </a:lnTo>
                  <a:lnTo>
                    <a:pt x="484631" y="243077"/>
                  </a:lnTo>
                  <a:lnTo>
                    <a:pt x="479709" y="194088"/>
                  </a:lnTo>
                  <a:lnTo>
                    <a:pt x="465590" y="148459"/>
                  </a:lnTo>
                  <a:lnTo>
                    <a:pt x="443249" y="107169"/>
                  </a:lnTo>
                  <a:lnTo>
                    <a:pt x="413661" y="71194"/>
                  </a:lnTo>
                  <a:lnTo>
                    <a:pt x="377799" y="41513"/>
                  </a:lnTo>
                  <a:lnTo>
                    <a:pt x="336638" y="19101"/>
                  </a:lnTo>
                  <a:lnTo>
                    <a:pt x="291152" y="4938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191505" y="3630931"/>
              <a:ext cx="485140" cy="486409"/>
            </a:xfrm>
            <a:custGeom>
              <a:avLst/>
              <a:gdLst/>
              <a:ahLst/>
              <a:cxnLst/>
              <a:rect l="l" t="t" r="r" b="b"/>
              <a:pathLst>
                <a:path w="485139" h="486410">
                  <a:moveTo>
                    <a:pt x="0" y="243077"/>
                  </a:moveTo>
                  <a:lnTo>
                    <a:pt x="4922" y="194088"/>
                  </a:lnTo>
                  <a:lnTo>
                    <a:pt x="19041" y="148459"/>
                  </a:lnTo>
                  <a:lnTo>
                    <a:pt x="41382" y="107169"/>
                  </a:lnTo>
                  <a:lnTo>
                    <a:pt x="70970" y="71194"/>
                  </a:lnTo>
                  <a:lnTo>
                    <a:pt x="106832" y="41513"/>
                  </a:lnTo>
                  <a:lnTo>
                    <a:pt x="147993" y="19101"/>
                  </a:lnTo>
                  <a:lnTo>
                    <a:pt x="193479" y="4938"/>
                  </a:lnTo>
                  <a:lnTo>
                    <a:pt x="242315" y="0"/>
                  </a:lnTo>
                  <a:lnTo>
                    <a:pt x="291152" y="4938"/>
                  </a:lnTo>
                  <a:lnTo>
                    <a:pt x="336638" y="19101"/>
                  </a:lnTo>
                  <a:lnTo>
                    <a:pt x="377799" y="41513"/>
                  </a:lnTo>
                  <a:lnTo>
                    <a:pt x="413661" y="71194"/>
                  </a:lnTo>
                  <a:lnTo>
                    <a:pt x="443249" y="107169"/>
                  </a:lnTo>
                  <a:lnTo>
                    <a:pt x="465590" y="148459"/>
                  </a:lnTo>
                  <a:lnTo>
                    <a:pt x="479709" y="194088"/>
                  </a:lnTo>
                  <a:lnTo>
                    <a:pt x="484631" y="243077"/>
                  </a:lnTo>
                  <a:lnTo>
                    <a:pt x="479709" y="292067"/>
                  </a:lnTo>
                  <a:lnTo>
                    <a:pt x="465590" y="337696"/>
                  </a:lnTo>
                  <a:lnTo>
                    <a:pt x="443249" y="378986"/>
                  </a:lnTo>
                  <a:lnTo>
                    <a:pt x="413661" y="414961"/>
                  </a:lnTo>
                  <a:lnTo>
                    <a:pt x="377799" y="444642"/>
                  </a:lnTo>
                  <a:lnTo>
                    <a:pt x="336638" y="467054"/>
                  </a:lnTo>
                  <a:lnTo>
                    <a:pt x="291152" y="481217"/>
                  </a:lnTo>
                  <a:lnTo>
                    <a:pt x="242315" y="486155"/>
                  </a:lnTo>
                  <a:lnTo>
                    <a:pt x="193479" y="481217"/>
                  </a:lnTo>
                  <a:lnTo>
                    <a:pt x="147993" y="467054"/>
                  </a:lnTo>
                  <a:lnTo>
                    <a:pt x="106832" y="444642"/>
                  </a:lnTo>
                  <a:lnTo>
                    <a:pt x="70970" y="414961"/>
                  </a:lnTo>
                  <a:lnTo>
                    <a:pt x="41382" y="378986"/>
                  </a:lnTo>
                  <a:lnTo>
                    <a:pt x="19041" y="337696"/>
                  </a:lnTo>
                  <a:lnTo>
                    <a:pt x="4922" y="292067"/>
                  </a:lnTo>
                  <a:lnTo>
                    <a:pt x="0" y="24307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4853" y="3752335"/>
              <a:ext cx="240791" cy="2527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5923" y="4547616"/>
              <a:ext cx="1490472" cy="53797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281850" y="4584058"/>
            <a:ext cx="97028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Quality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study </a:t>
            </a:r>
            <a:r>
              <a:rPr dirty="0" sz="700" spc="5" b="1">
                <a:latin typeface="Arial"/>
                <a:cs typeface="Arial"/>
              </a:rPr>
              <a:t>material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63944" y="4745533"/>
            <a:ext cx="157289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43%</a:t>
            </a:r>
            <a:r>
              <a:rPr dirty="0" sz="800" spc="4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baseline="3968" sz="1050" spc="-15" b="1">
                <a:latin typeface="Arial"/>
                <a:cs typeface="Arial"/>
              </a:rPr>
              <a:t>Instantaneous</a:t>
            </a:r>
            <a:r>
              <a:rPr dirty="0" baseline="3968" sz="1050" spc="44" b="1">
                <a:latin typeface="Arial"/>
                <a:cs typeface="Arial"/>
              </a:rPr>
              <a:t> </a:t>
            </a:r>
            <a:r>
              <a:rPr dirty="0" baseline="3968" sz="1050" spc="7" b="1">
                <a:latin typeface="Arial"/>
                <a:cs typeface="Arial"/>
              </a:rPr>
              <a:t>test</a:t>
            </a:r>
            <a:r>
              <a:rPr dirty="0" baseline="3968" sz="1050" spc="15" b="1">
                <a:latin typeface="Arial"/>
                <a:cs typeface="Arial"/>
              </a:rPr>
              <a:t> </a:t>
            </a:r>
            <a:r>
              <a:rPr dirty="0" baseline="3968" sz="1050" spc="-7" b="1">
                <a:latin typeface="Arial"/>
                <a:cs typeface="Arial"/>
              </a:rPr>
              <a:t>evaluation</a:t>
            </a:r>
            <a:endParaRPr baseline="3968" sz="10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25413" y="4905728"/>
            <a:ext cx="64706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A</a:t>
            </a:r>
            <a:r>
              <a:rPr dirty="0" sz="700" spc="-15" b="1">
                <a:latin typeface="Arial"/>
                <a:cs typeface="Arial"/>
              </a:rPr>
              <a:t>d</a:t>
            </a:r>
            <a:r>
              <a:rPr dirty="0" sz="700" spc="-10" b="1">
                <a:latin typeface="Arial"/>
                <a:cs typeface="Arial"/>
              </a:rPr>
              <a:t>ve</a:t>
            </a:r>
            <a:r>
              <a:rPr dirty="0" sz="700" b="1">
                <a:latin typeface="Arial"/>
                <a:cs typeface="Arial"/>
              </a:rPr>
              <a:t>r</a:t>
            </a:r>
            <a:r>
              <a:rPr dirty="0" sz="700" spc="40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45" b="1">
                <a:latin typeface="Arial"/>
                <a:cs typeface="Arial"/>
              </a:rPr>
              <a:t>s</a:t>
            </a:r>
            <a:r>
              <a:rPr dirty="0" sz="700" spc="5" b="1">
                <a:latin typeface="Arial"/>
                <a:cs typeface="Arial"/>
              </a:rPr>
              <a:t>e</a:t>
            </a:r>
            <a:r>
              <a:rPr dirty="0" sz="700" spc="15" b="1">
                <a:latin typeface="Arial"/>
                <a:cs typeface="Arial"/>
              </a:rPr>
              <a:t>m</a:t>
            </a:r>
            <a:r>
              <a:rPr dirty="0" sz="700" spc="-10" b="1">
                <a:latin typeface="Arial"/>
                <a:cs typeface="Arial"/>
              </a:rPr>
              <a:t>e</a:t>
            </a:r>
            <a:r>
              <a:rPr dirty="0" sz="700" spc="-15" b="1">
                <a:latin typeface="Arial"/>
                <a:cs typeface="Arial"/>
              </a:rPr>
              <a:t>n</a:t>
            </a:r>
            <a:r>
              <a:rPr dirty="0" sz="700" spc="35" b="1">
                <a:latin typeface="Arial"/>
                <a:cs typeface="Arial"/>
              </a:rPr>
              <a:t>t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24067" y="4554458"/>
            <a:ext cx="10788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75285">
              <a:lnSpc>
                <a:spcPct val="142800"/>
              </a:lnSpc>
              <a:spcBef>
                <a:spcPts val="100"/>
              </a:spcBef>
            </a:pPr>
            <a:r>
              <a:rPr dirty="0" sz="700" b="1">
                <a:latin typeface="Arial"/>
                <a:cs typeface="Arial"/>
              </a:rPr>
              <a:t>Advertisement </a:t>
            </a:r>
            <a:r>
              <a:rPr dirty="0" sz="700" spc="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Quality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of</a:t>
            </a:r>
            <a:r>
              <a:rPr dirty="0" sz="70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study</a:t>
            </a:r>
            <a:r>
              <a:rPr dirty="0" sz="700" spc="-15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material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75808" y="4905551"/>
            <a:ext cx="9798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Exhaustive</a:t>
            </a:r>
            <a:r>
              <a:rPr dirty="0" sz="700" spc="3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mock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tests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66884" y="4564733"/>
            <a:ext cx="1407160" cy="32766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  <a:tabLst>
                <a:tab pos="119062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45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66%</a:t>
            </a:r>
            <a:endParaRPr sz="800">
              <a:latin typeface="Microsoft Sans Serif"/>
              <a:cs typeface="Microsoft Sans Serif"/>
            </a:endParaRPr>
          </a:p>
          <a:p>
            <a:pPr marL="60960">
              <a:lnSpc>
                <a:spcPct val="100000"/>
              </a:lnSpc>
              <a:spcBef>
                <a:spcPts val="229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44%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53383" y="4897933"/>
            <a:ext cx="100584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8930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39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114076" y="5474189"/>
            <a:ext cx="8750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800"/>
              </a:lnSpc>
              <a:spcBef>
                <a:spcPts val="100"/>
              </a:spcBef>
            </a:pPr>
            <a:r>
              <a:rPr dirty="0" sz="700" spc="15" b="1">
                <a:latin typeface="Arial"/>
                <a:cs typeface="Arial"/>
              </a:rPr>
              <a:t>No </a:t>
            </a:r>
            <a:r>
              <a:rPr dirty="0" sz="700" spc="-10" b="1">
                <a:latin typeface="Arial"/>
                <a:cs typeface="Arial"/>
              </a:rPr>
              <a:t>peer </a:t>
            </a:r>
            <a:r>
              <a:rPr dirty="0" sz="700" spc="-15" b="1">
                <a:latin typeface="Arial"/>
                <a:cs typeface="Arial"/>
              </a:rPr>
              <a:t>pressure </a:t>
            </a:r>
            <a:r>
              <a:rPr dirty="0" sz="700" spc="-10" b="1">
                <a:latin typeface="Arial"/>
                <a:cs typeface="Arial"/>
              </a:rPr>
              <a:t> </a:t>
            </a:r>
            <a:r>
              <a:rPr dirty="0" sz="700" spc="-20" b="1">
                <a:latin typeface="Arial"/>
                <a:cs typeface="Arial"/>
              </a:rPr>
              <a:t>Reduced</a:t>
            </a:r>
            <a:r>
              <a:rPr dirty="0" sz="700" spc="-1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travel</a:t>
            </a:r>
            <a:r>
              <a:rPr dirty="0" sz="700" spc="-10" b="1">
                <a:latin typeface="Arial"/>
                <a:cs typeface="Arial"/>
              </a:rPr>
              <a:t> </a:t>
            </a:r>
            <a:r>
              <a:rPr dirty="0" sz="700" spc="15" b="1">
                <a:latin typeface="Arial"/>
                <a:cs typeface="Arial"/>
              </a:rPr>
              <a:t>time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22059" y="5814586"/>
            <a:ext cx="9658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" b="1">
                <a:latin typeface="Arial"/>
                <a:cs typeface="Arial"/>
              </a:rPr>
              <a:t>Multiple</a:t>
            </a:r>
            <a:r>
              <a:rPr dirty="0" sz="700" b="1">
                <a:latin typeface="Arial"/>
                <a:cs typeface="Arial"/>
              </a:rPr>
              <a:t> </a:t>
            </a:r>
            <a:r>
              <a:rPr dirty="0" sz="700" spc="-15" b="1">
                <a:latin typeface="Arial"/>
                <a:cs typeface="Arial"/>
              </a:rPr>
              <a:t>subscriptions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22059" y="5921275"/>
            <a:ext cx="92836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taken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simultaneously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126670" y="5522009"/>
            <a:ext cx="6756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Content</a:t>
            </a:r>
            <a:r>
              <a:rPr dirty="0" sz="700" spc="-10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review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04072" y="5663789"/>
            <a:ext cx="5486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A</a:t>
            </a:r>
            <a:r>
              <a:rPr dirty="0" sz="700" spc="-45" b="1">
                <a:latin typeface="Arial"/>
                <a:cs typeface="Arial"/>
              </a:rPr>
              <a:t>cc</a:t>
            </a:r>
            <a:r>
              <a:rPr dirty="0" sz="700" spc="-10" b="1">
                <a:latin typeface="Arial"/>
                <a:cs typeface="Arial"/>
              </a:rPr>
              <a:t>e</a:t>
            </a:r>
            <a:r>
              <a:rPr dirty="0" sz="700" spc="-45" b="1">
                <a:latin typeface="Arial"/>
                <a:cs typeface="Arial"/>
              </a:rPr>
              <a:t>ss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15" b="1">
                <a:latin typeface="Arial"/>
                <a:cs typeface="Arial"/>
              </a:rPr>
              <a:t>b</a:t>
            </a:r>
            <a:r>
              <a:rPr dirty="0" sz="700" b="1">
                <a:latin typeface="Arial"/>
                <a:cs typeface="Arial"/>
              </a:rPr>
              <a:t>ili</a:t>
            </a:r>
            <a:r>
              <a:rPr dirty="0" sz="700" spc="10" b="1">
                <a:latin typeface="Arial"/>
                <a:cs typeface="Arial"/>
              </a:rPr>
              <a:t>t</a:t>
            </a:r>
            <a:r>
              <a:rPr dirty="0" sz="700" spc="-5" b="1">
                <a:latin typeface="Arial"/>
                <a:cs typeface="Arial"/>
              </a:rPr>
              <a:t>y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56809" y="5773484"/>
            <a:ext cx="9658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" b="1">
                <a:latin typeface="Arial"/>
                <a:cs typeface="Arial"/>
              </a:rPr>
              <a:t>Multiple</a:t>
            </a:r>
            <a:r>
              <a:rPr dirty="0" sz="700" b="1">
                <a:latin typeface="Arial"/>
                <a:cs typeface="Arial"/>
              </a:rPr>
              <a:t> </a:t>
            </a:r>
            <a:r>
              <a:rPr dirty="0" sz="700" spc="-15" b="1">
                <a:latin typeface="Arial"/>
                <a:cs typeface="Arial"/>
              </a:rPr>
              <a:t>subscriptions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25401" y="5880173"/>
            <a:ext cx="92836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taken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simultaneously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63084" y="5524500"/>
            <a:ext cx="1229995" cy="439420"/>
          </a:xfrm>
          <a:custGeom>
            <a:avLst/>
            <a:gdLst/>
            <a:ahLst/>
            <a:cxnLst/>
            <a:rect l="l" t="t" r="r" b="b"/>
            <a:pathLst>
              <a:path w="1229995" h="439420">
                <a:moveTo>
                  <a:pt x="435864" y="152400"/>
                </a:moveTo>
                <a:lnTo>
                  <a:pt x="28956" y="152400"/>
                </a:lnTo>
                <a:lnTo>
                  <a:pt x="28956" y="284988"/>
                </a:lnTo>
                <a:lnTo>
                  <a:pt x="435864" y="284988"/>
                </a:lnTo>
                <a:lnTo>
                  <a:pt x="435864" y="152400"/>
                </a:lnTo>
                <a:close/>
              </a:path>
              <a:path w="1229995" h="439420">
                <a:moveTo>
                  <a:pt x="435864" y="0"/>
                </a:moveTo>
                <a:lnTo>
                  <a:pt x="0" y="0"/>
                </a:lnTo>
                <a:lnTo>
                  <a:pt x="0" y="132588"/>
                </a:lnTo>
                <a:lnTo>
                  <a:pt x="435864" y="132588"/>
                </a:lnTo>
                <a:lnTo>
                  <a:pt x="435864" y="0"/>
                </a:lnTo>
                <a:close/>
              </a:path>
              <a:path w="1229995" h="439420">
                <a:moveTo>
                  <a:pt x="1130808" y="306324"/>
                </a:moveTo>
                <a:lnTo>
                  <a:pt x="716280" y="306324"/>
                </a:lnTo>
                <a:lnTo>
                  <a:pt x="716280" y="438912"/>
                </a:lnTo>
                <a:lnTo>
                  <a:pt x="1130808" y="438912"/>
                </a:lnTo>
                <a:lnTo>
                  <a:pt x="1130808" y="306324"/>
                </a:lnTo>
                <a:close/>
              </a:path>
              <a:path w="1229995" h="439420">
                <a:moveTo>
                  <a:pt x="1229868" y="153924"/>
                </a:moveTo>
                <a:lnTo>
                  <a:pt x="716280" y="153924"/>
                </a:lnTo>
                <a:lnTo>
                  <a:pt x="716280" y="286512"/>
                </a:lnTo>
                <a:lnTo>
                  <a:pt x="1229868" y="286512"/>
                </a:lnTo>
                <a:lnTo>
                  <a:pt x="1229868" y="153924"/>
                </a:lnTo>
                <a:close/>
              </a:path>
              <a:path w="1229995" h="439420">
                <a:moveTo>
                  <a:pt x="1229868" y="1524"/>
                </a:moveTo>
                <a:lnTo>
                  <a:pt x="716280" y="1524"/>
                </a:lnTo>
                <a:lnTo>
                  <a:pt x="716280" y="134112"/>
                </a:lnTo>
                <a:lnTo>
                  <a:pt x="1229868" y="134112"/>
                </a:lnTo>
                <a:lnTo>
                  <a:pt x="1229868" y="1524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905682" y="5484486"/>
            <a:ext cx="1187450" cy="33020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92773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39%	40%</a:t>
            </a:r>
            <a:endParaRPr sz="800">
              <a:latin typeface="Microsoft Sans Serif"/>
              <a:cs typeface="Microsoft Sans Serif"/>
            </a:endParaRPr>
          </a:p>
          <a:p>
            <a:pPr marL="41275">
              <a:lnSpc>
                <a:spcPct val="100000"/>
              </a:lnSpc>
              <a:spcBef>
                <a:spcPts val="240"/>
              </a:spcBef>
              <a:tabLst>
                <a:tab pos="92773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36%	40%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892040" y="5829300"/>
            <a:ext cx="407034" cy="132715"/>
          </a:xfrm>
          <a:custGeom>
            <a:avLst/>
            <a:gdLst/>
            <a:ahLst/>
            <a:cxnLst/>
            <a:rect l="l" t="t" r="r" b="b"/>
            <a:pathLst>
              <a:path w="407035" h="132714">
                <a:moveTo>
                  <a:pt x="406908" y="0"/>
                </a:moveTo>
                <a:lnTo>
                  <a:pt x="0" y="0"/>
                </a:lnTo>
                <a:lnTo>
                  <a:pt x="0" y="132587"/>
                </a:lnTo>
                <a:lnTo>
                  <a:pt x="406908" y="132587"/>
                </a:lnTo>
                <a:lnTo>
                  <a:pt x="406908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934808" y="5819156"/>
            <a:ext cx="10166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0010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36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70305" y="5483288"/>
            <a:ext cx="6471920" cy="1193800"/>
            <a:chOff x="670305" y="5483288"/>
            <a:chExt cx="6471920" cy="1193800"/>
          </a:xfrm>
        </p:grpSpPr>
        <p:sp>
          <p:nvSpPr>
            <p:cNvPr id="57" name="object 57"/>
            <p:cNvSpPr/>
            <p:nvPr/>
          </p:nvSpPr>
          <p:spPr>
            <a:xfrm>
              <a:off x="5188458" y="5496306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255270" y="0"/>
                  </a:moveTo>
                  <a:lnTo>
                    <a:pt x="209384" y="4125"/>
                  </a:lnTo>
                  <a:lnTo>
                    <a:pt x="166197" y="16018"/>
                  </a:lnTo>
                  <a:lnTo>
                    <a:pt x="126429" y="34956"/>
                  </a:lnTo>
                  <a:lnTo>
                    <a:pt x="90802" y="60215"/>
                  </a:lnTo>
                  <a:lnTo>
                    <a:pt x="60035" y="91074"/>
                  </a:lnTo>
                  <a:lnTo>
                    <a:pt x="34851" y="126808"/>
                  </a:lnTo>
                  <a:lnTo>
                    <a:pt x="15970" y="166694"/>
                  </a:lnTo>
                  <a:lnTo>
                    <a:pt x="4112" y="210010"/>
                  </a:lnTo>
                  <a:lnTo>
                    <a:pt x="0" y="256032"/>
                  </a:lnTo>
                  <a:lnTo>
                    <a:pt x="4112" y="302053"/>
                  </a:lnTo>
                  <a:lnTo>
                    <a:pt x="15970" y="345369"/>
                  </a:lnTo>
                  <a:lnTo>
                    <a:pt x="34851" y="385255"/>
                  </a:lnTo>
                  <a:lnTo>
                    <a:pt x="60035" y="420989"/>
                  </a:lnTo>
                  <a:lnTo>
                    <a:pt x="90802" y="451848"/>
                  </a:lnTo>
                  <a:lnTo>
                    <a:pt x="126429" y="477107"/>
                  </a:lnTo>
                  <a:lnTo>
                    <a:pt x="166197" y="496045"/>
                  </a:lnTo>
                  <a:lnTo>
                    <a:pt x="209384" y="507938"/>
                  </a:lnTo>
                  <a:lnTo>
                    <a:pt x="255270" y="512064"/>
                  </a:lnTo>
                  <a:lnTo>
                    <a:pt x="301155" y="507938"/>
                  </a:lnTo>
                  <a:lnTo>
                    <a:pt x="344342" y="496045"/>
                  </a:lnTo>
                  <a:lnTo>
                    <a:pt x="384110" y="477107"/>
                  </a:lnTo>
                  <a:lnTo>
                    <a:pt x="419737" y="451848"/>
                  </a:lnTo>
                  <a:lnTo>
                    <a:pt x="450504" y="420989"/>
                  </a:lnTo>
                  <a:lnTo>
                    <a:pt x="475688" y="385255"/>
                  </a:lnTo>
                  <a:lnTo>
                    <a:pt x="494569" y="345369"/>
                  </a:lnTo>
                  <a:lnTo>
                    <a:pt x="506427" y="302053"/>
                  </a:lnTo>
                  <a:lnTo>
                    <a:pt x="510540" y="256032"/>
                  </a:lnTo>
                  <a:lnTo>
                    <a:pt x="506427" y="210010"/>
                  </a:lnTo>
                  <a:lnTo>
                    <a:pt x="494569" y="166694"/>
                  </a:lnTo>
                  <a:lnTo>
                    <a:pt x="475688" y="126808"/>
                  </a:lnTo>
                  <a:lnTo>
                    <a:pt x="450504" y="91074"/>
                  </a:lnTo>
                  <a:lnTo>
                    <a:pt x="419737" y="60215"/>
                  </a:lnTo>
                  <a:lnTo>
                    <a:pt x="384110" y="34956"/>
                  </a:lnTo>
                  <a:lnTo>
                    <a:pt x="344342" y="16018"/>
                  </a:lnTo>
                  <a:lnTo>
                    <a:pt x="301155" y="4125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188458" y="5496306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0" y="256032"/>
                  </a:moveTo>
                  <a:lnTo>
                    <a:pt x="4112" y="210010"/>
                  </a:lnTo>
                  <a:lnTo>
                    <a:pt x="15970" y="166694"/>
                  </a:lnTo>
                  <a:lnTo>
                    <a:pt x="34851" y="126808"/>
                  </a:lnTo>
                  <a:lnTo>
                    <a:pt x="60035" y="91074"/>
                  </a:lnTo>
                  <a:lnTo>
                    <a:pt x="90802" y="60215"/>
                  </a:lnTo>
                  <a:lnTo>
                    <a:pt x="126429" y="34956"/>
                  </a:lnTo>
                  <a:lnTo>
                    <a:pt x="166197" y="16018"/>
                  </a:lnTo>
                  <a:lnTo>
                    <a:pt x="209384" y="4125"/>
                  </a:lnTo>
                  <a:lnTo>
                    <a:pt x="255270" y="0"/>
                  </a:lnTo>
                  <a:lnTo>
                    <a:pt x="301155" y="4125"/>
                  </a:lnTo>
                  <a:lnTo>
                    <a:pt x="344342" y="16018"/>
                  </a:lnTo>
                  <a:lnTo>
                    <a:pt x="384110" y="34956"/>
                  </a:lnTo>
                  <a:lnTo>
                    <a:pt x="419737" y="60215"/>
                  </a:lnTo>
                  <a:lnTo>
                    <a:pt x="450504" y="91074"/>
                  </a:lnTo>
                  <a:lnTo>
                    <a:pt x="475688" y="126808"/>
                  </a:lnTo>
                  <a:lnTo>
                    <a:pt x="494569" y="166694"/>
                  </a:lnTo>
                  <a:lnTo>
                    <a:pt x="506427" y="210010"/>
                  </a:lnTo>
                  <a:lnTo>
                    <a:pt x="510540" y="256032"/>
                  </a:lnTo>
                  <a:lnTo>
                    <a:pt x="506427" y="302053"/>
                  </a:lnTo>
                  <a:lnTo>
                    <a:pt x="494569" y="345369"/>
                  </a:lnTo>
                  <a:lnTo>
                    <a:pt x="475688" y="385255"/>
                  </a:lnTo>
                  <a:lnTo>
                    <a:pt x="450504" y="420989"/>
                  </a:lnTo>
                  <a:lnTo>
                    <a:pt x="419737" y="451848"/>
                  </a:lnTo>
                  <a:lnTo>
                    <a:pt x="384110" y="477107"/>
                  </a:lnTo>
                  <a:lnTo>
                    <a:pt x="344342" y="496045"/>
                  </a:lnTo>
                  <a:lnTo>
                    <a:pt x="301155" y="507938"/>
                  </a:lnTo>
                  <a:lnTo>
                    <a:pt x="255270" y="512064"/>
                  </a:lnTo>
                  <a:lnTo>
                    <a:pt x="209384" y="507938"/>
                  </a:lnTo>
                  <a:lnTo>
                    <a:pt x="166197" y="496045"/>
                  </a:lnTo>
                  <a:lnTo>
                    <a:pt x="126429" y="477107"/>
                  </a:lnTo>
                  <a:lnTo>
                    <a:pt x="90802" y="451848"/>
                  </a:lnTo>
                  <a:lnTo>
                    <a:pt x="60035" y="420989"/>
                  </a:lnTo>
                  <a:lnTo>
                    <a:pt x="34851" y="385255"/>
                  </a:lnTo>
                  <a:lnTo>
                    <a:pt x="15970" y="345369"/>
                  </a:lnTo>
                  <a:lnTo>
                    <a:pt x="4112" y="302053"/>
                  </a:lnTo>
                  <a:lnTo>
                    <a:pt x="0" y="25603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360001" y="5585969"/>
              <a:ext cx="169545" cy="330200"/>
            </a:xfrm>
            <a:custGeom>
              <a:avLst/>
              <a:gdLst/>
              <a:ahLst/>
              <a:cxnLst/>
              <a:rect l="l" t="t" r="r" b="b"/>
              <a:pathLst>
                <a:path w="169545" h="330200">
                  <a:moveTo>
                    <a:pt x="57928" y="234949"/>
                  </a:moveTo>
                  <a:lnTo>
                    <a:pt x="52074" y="234949"/>
                  </a:lnTo>
                  <a:lnTo>
                    <a:pt x="50372" y="236219"/>
                  </a:lnTo>
                  <a:lnTo>
                    <a:pt x="49051" y="236219"/>
                  </a:lnTo>
                  <a:lnTo>
                    <a:pt x="47819" y="237489"/>
                  </a:lnTo>
                  <a:lnTo>
                    <a:pt x="46879" y="238759"/>
                  </a:lnTo>
                  <a:lnTo>
                    <a:pt x="46397" y="241299"/>
                  </a:lnTo>
                  <a:lnTo>
                    <a:pt x="46219" y="242569"/>
                  </a:lnTo>
                  <a:lnTo>
                    <a:pt x="46397" y="245109"/>
                  </a:lnTo>
                  <a:lnTo>
                    <a:pt x="47159" y="247649"/>
                  </a:lnTo>
                  <a:lnTo>
                    <a:pt x="48289" y="250189"/>
                  </a:lnTo>
                  <a:lnTo>
                    <a:pt x="49140" y="251459"/>
                  </a:lnTo>
                  <a:lnTo>
                    <a:pt x="50181" y="253999"/>
                  </a:lnTo>
                  <a:lnTo>
                    <a:pt x="51413" y="256539"/>
                  </a:lnTo>
                  <a:lnTo>
                    <a:pt x="52734" y="259079"/>
                  </a:lnTo>
                  <a:lnTo>
                    <a:pt x="54245" y="261619"/>
                  </a:lnTo>
                  <a:lnTo>
                    <a:pt x="55947" y="264159"/>
                  </a:lnTo>
                  <a:lnTo>
                    <a:pt x="59440" y="270509"/>
                  </a:lnTo>
                  <a:lnTo>
                    <a:pt x="61332" y="274319"/>
                  </a:lnTo>
                  <a:lnTo>
                    <a:pt x="63224" y="276859"/>
                  </a:lnTo>
                  <a:lnTo>
                    <a:pt x="65206" y="280669"/>
                  </a:lnTo>
                  <a:lnTo>
                    <a:pt x="67098" y="283209"/>
                  </a:lnTo>
                  <a:lnTo>
                    <a:pt x="68990" y="287019"/>
                  </a:lnTo>
                  <a:lnTo>
                    <a:pt x="70692" y="290829"/>
                  </a:lnTo>
                  <a:lnTo>
                    <a:pt x="72483" y="293369"/>
                  </a:lnTo>
                  <a:lnTo>
                    <a:pt x="79480" y="306069"/>
                  </a:lnTo>
                  <a:lnTo>
                    <a:pt x="80331" y="307339"/>
                  </a:lnTo>
                  <a:lnTo>
                    <a:pt x="81373" y="308609"/>
                  </a:lnTo>
                  <a:lnTo>
                    <a:pt x="81563" y="308609"/>
                  </a:lnTo>
                  <a:lnTo>
                    <a:pt x="82414" y="311149"/>
                  </a:lnTo>
                  <a:lnTo>
                    <a:pt x="83443" y="312419"/>
                  </a:lnTo>
                  <a:lnTo>
                    <a:pt x="84776" y="314959"/>
                  </a:lnTo>
                  <a:lnTo>
                    <a:pt x="86288" y="316229"/>
                  </a:lnTo>
                  <a:lnTo>
                    <a:pt x="88167" y="318769"/>
                  </a:lnTo>
                  <a:lnTo>
                    <a:pt x="90250" y="320039"/>
                  </a:lnTo>
                  <a:lnTo>
                    <a:pt x="92803" y="322579"/>
                  </a:lnTo>
                  <a:lnTo>
                    <a:pt x="95444" y="323849"/>
                  </a:lnTo>
                  <a:lnTo>
                    <a:pt x="98568" y="325119"/>
                  </a:lnTo>
                  <a:lnTo>
                    <a:pt x="101972" y="327659"/>
                  </a:lnTo>
                  <a:lnTo>
                    <a:pt x="105757" y="328929"/>
                  </a:lnTo>
                  <a:lnTo>
                    <a:pt x="109821" y="328929"/>
                  </a:lnTo>
                  <a:lnTo>
                    <a:pt x="114443" y="330199"/>
                  </a:lnTo>
                  <a:lnTo>
                    <a:pt x="134484" y="330199"/>
                  </a:lnTo>
                  <a:lnTo>
                    <a:pt x="138739" y="328929"/>
                  </a:lnTo>
                  <a:lnTo>
                    <a:pt x="157357" y="318769"/>
                  </a:lnTo>
                  <a:lnTo>
                    <a:pt x="159427" y="317499"/>
                  </a:lnTo>
                  <a:lnTo>
                    <a:pt x="166145" y="304799"/>
                  </a:lnTo>
                  <a:lnTo>
                    <a:pt x="166894" y="303529"/>
                  </a:lnTo>
                  <a:lnTo>
                    <a:pt x="168596" y="295909"/>
                  </a:lnTo>
                  <a:lnTo>
                    <a:pt x="168685" y="294639"/>
                  </a:lnTo>
                  <a:lnTo>
                    <a:pt x="168876" y="293369"/>
                  </a:lnTo>
                  <a:lnTo>
                    <a:pt x="168977" y="259079"/>
                  </a:lnTo>
                  <a:lnTo>
                    <a:pt x="80230" y="259079"/>
                  </a:lnTo>
                  <a:lnTo>
                    <a:pt x="77017" y="255269"/>
                  </a:lnTo>
                  <a:lnTo>
                    <a:pt x="74096" y="251459"/>
                  </a:lnTo>
                  <a:lnTo>
                    <a:pt x="71441" y="247649"/>
                  </a:lnTo>
                  <a:lnTo>
                    <a:pt x="66526" y="242569"/>
                  </a:lnTo>
                  <a:lnTo>
                    <a:pt x="64266" y="238759"/>
                  </a:lnTo>
                  <a:lnTo>
                    <a:pt x="62183" y="237489"/>
                  </a:lnTo>
                  <a:lnTo>
                    <a:pt x="60011" y="236219"/>
                  </a:lnTo>
                  <a:lnTo>
                    <a:pt x="57928" y="234949"/>
                  </a:lnTo>
                  <a:close/>
                </a:path>
                <a:path w="169545" h="330200">
                  <a:moveTo>
                    <a:pt x="144784" y="0"/>
                  </a:moveTo>
                  <a:lnTo>
                    <a:pt x="15117" y="0"/>
                  </a:lnTo>
                  <a:lnTo>
                    <a:pt x="12005" y="1269"/>
                  </a:lnTo>
                  <a:lnTo>
                    <a:pt x="9173" y="2539"/>
                  </a:lnTo>
                  <a:lnTo>
                    <a:pt x="6620" y="5079"/>
                  </a:lnTo>
                  <a:lnTo>
                    <a:pt x="4258" y="6349"/>
                  </a:lnTo>
                  <a:lnTo>
                    <a:pt x="0" y="256539"/>
                  </a:lnTo>
                  <a:lnTo>
                    <a:pt x="194" y="259079"/>
                  </a:lnTo>
                  <a:lnTo>
                    <a:pt x="15117" y="274319"/>
                  </a:lnTo>
                  <a:lnTo>
                    <a:pt x="51972" y="274319"/>
                  </a:lnTo>
                  <a:lnTo>
                    <a:pt x="33544" y="240029"/>
                  </a:lnTo>
                  <a:lnTo>
                    <a:pt x="12856" y="240029"/>
                  </a:lnTo>
                  <a:lnTo>
                    <a:pt x="12856" y="29209"/>
                  </a:lnTo>
                  <a:lnTo>
                    <a:pt x="160189" y="29209"/>
                  </a:lnTo>
                  <a:lnTo>
                    <a:pt x="160062" y="17779"/>
                  </a:lnTo>
                  <a:lnTo>
                    <a:pt x="59249" y="17779"/>
                  </a:lnTo>
                  <a:lnTo>
                    <a:pt x="58398" y="16509"/>
                  </a:lnTo>
                  <a:lnTo>
                    <a:pt x="58119" y="15239"/>
                  </a:lnTo>
                  <a:lnTo>
                    <a:pt x="58398" y="13969"/>
                  </a:lnTo>
                  <a:lnTo>
                    <a:pt x="159382" y="13969"/>
                  </a:lnTo>
                  <a:lnTo>
                    <a:pt x="158957" y="12699"/>
                  </a:lnTo>
                  <a:lnTo>
                    <a:pt x="157535" y="8889"/>
                  </a:lnTo>
                  <a:lnTo>
                    <a:pt x="155655" y="6349"/>
                  </a:lnTo>
                  <a:lnTo>
                    <a:pt x="153471" y="5079"/>
                  </a:lnTo>
                  <a:lnTo>
                    <a:pt x="150829" y="2539"/>
                  </a:lnTo>
                  <a:lnTo>
                    <a:pt x="147895" y="1269"/>
                  </a:lnTo>
                  <a:lnTo>
                    <a:pt x="144784" y="0"/>
                  </a:lnTo>
                  <a:close/>
                </a:path>
                <a:path w="169545" h="330200">
                  <a:moveTo>
                    <a:pt x="99038" y="114299"/>
                  </a:moveTo>
                  <a:lnTo>
                    <a:pt x="78718" y="114299"/>
                  </a:lnTo>
                  <a:lnTo>
                    <a:pt x="73905" y="116839"/>
                  </a:lnTo>
                  <a:lnTo>
                    <a:pt x="69270" y="118109"/>
                  </a:lnTo>
                  <a:lnTo>
                    <a:pt x="44517" y="152399"/>
                  </a:lnTo>
                  <a:lnTo>
                    <a:pt x="44301" y="158749"/>
                  </a:lnTo>
                  <a:lnTo>
                    <a:pt x="44606" y="163829"/>
                  </a:lnTo>
                  <a:lnTo>
                    <a:pt x="45457" y="168909"/>
                  </a:lnTo>
                  <a:lnTo>
                    <a:pt x="47057" y="173989"/>
                  </a:lnTo>
                  <a:lnTo>
                    <a:pt x="49051" y="177799"/>
                  </a:lnTo>
                  <a:lnTo>
                    <a:pt x="51502" y="182879"/>
                  </a:lnTo>
                  <a:lnTo>
                    <a:pt x="80230" y="201929"/>
                  </a:lnTo>
                  <a:lnTo>
                    <a:pt x="80230" y="259079"/>
                  </a:lnTo>
                  <a:lnTo>
                    <a:pt x="168977" y="259079"/>
                  </a:lnTo>
                  <a:lnTo>
                    <a:pt x="169066" y="234949"/>
                  </a:lnTo>
                  <a:lnTo>
                    <a:pt x="169066" y="224789"/>
                  </a:lnTo>
                  <a:lnTo>
                    <a:pt x="99991" y="224789"/>
                  </a:lnTo>
                  <a:lnTo>
                    <a:pt x="99991" y="200659"/>
                  </a:lnTo>
                  <a:lnTo>
                    <a:pt x="104715" y="199389"/>
                  </a:lnTo>
                  <a:lnTo>
                    <a:pt x="109059" y="198119"/>
                  </a:lnTo>
                  <a:lnTo>
                    <a:pt x="110506" y="196849"/>
                  </a:lnTo>
                  <a:lnTo>
                    <a:pt x="80230" y="196849"/>
                  </a:lnTo>
                  <a:lnTo>
                    <a:pt x="75416" y="195579"/>
                  </a:lnTo>
                  <a:lnTo>
                    <a:pt x="70971" y="193039"/>
                  </a:lnTo>
                  <a:lnTo>
                    <a:pt x="66717" y="191769"/>
                  </a:lnTo>
                  <a:lnTo>
                    <a:pt x="62945" y="187959"/>
                  </a:lnTo>
                  <a:lnTo>
                    <a:pt x="59351" y="185419"/>
                  </a:lnTo>
                  <a:lnTo>
                    <a:pt x="56328" y="181609"/>
                  </a:lnTo>
                  <a:lnTo>
                    <a:pt x="53674" y="176529"/>
                  </a:lnTo>
                  <a:lnTo>
                    <a:pt x="51604" y="172719"/>
                  </a:lnTo>
                  <a:lnTo>
                    <a:pt x="50181" y="167639"/>
                  </a:lnTo>
                  <a:lnTo>
                    <a:pt x="49242" y="163829"/>
                  </a:lnTo>
                  <a:lnTo>
                    <a:pt x="48856" y="158749"/>
                  </a:lnTo>
                  <a:lnTo>
                    <a:pt x="48886" y="156209"/>
                  </a:lnTo>
                  <a:lnTo>
                    <a:pt x="70120" y="123189"/>
                  </a:lnTo>
                  <a:lnTo>
                    <a:pt x="83925" y="118109"/>
                  </a:lnTo>
                  <a:lnTo>
                    <a:pt x="108487" y="118109"/>
                  </a:lnTo>
                  <a:lnTo>
                    <a:pt x="103953" y="116839"/>
                  </a:lnTo>
                  <a:lnTo>
                    <a:pt x="99038" y="114299"/>
                  </a:lnTo>
                  <a:close/>
                </a:path>
                <a:path w="169545" h="330200">
                  <a:moveTo>
                    <a:pt x="115396" y="205739"/>
                  </a:moveTo>
                  <a:lnTo>
                    <a:pt x="110100" y="205739"/>
                  </a:lnTo>
                  <a:lnTo>
                    <a:pt x="108119" y="207009"/>
                  </a:lnTo>
                  <a:lnTo>
                    <a:pt x="102912" y="214629"/>
                  </a:lnTo>
                  <a:lnTo>
                    <a:pt x="102912" y="224789"/>
                  </a:lnTo>
                  <a:lnTo>
                    <a:pt x="122571" y="224789"/>
                  </a:lnTo>
                  <a:lnTo>
                    <a:pt x="122571" y="214629"/>
                  </a:lnTo>
                  <a:lnTo>
                    <a:pt x="115396" y="205739"/>
                  </a:lnTo>
                  <a:close/>
                </a:path>
                <a:path w="169545" h="330200">
                  <a:moveTo>
                    <a:pt x="138637" y="205739"/>
                  </a:moveTo>
                  <a:lnTo>
                    <a:pt x="133341" y="205739"/>
                  </a:lnTo>
                  <a:lnTo>
                    <a:pt x="131360" y="207009"/>
                  </a:lnTo>
                  <a:lnTo>
                    <a:pt x="126166" y="214629"/>
                  </a:lnTo>
                  <a:lnTo>
                    <a:pt x="126166" y="224789"/>
                  </a:lnTo>
                  <a:lnTo>
                    <a:pt x="145724" y="224789"/>
                  </a:lnTo>
                  <a:lnTo>
                    <a:pt x="145724" y="214629"/>
                  </a:lnTo>
                  <a:lnTo>
                    <a:pt x="138637" y="205739"/>
                  </a:lnTo>
                  <a:close/>
                </a:path>
                <a:path w="169545" h="330200">
                  <a:moveTo>
                    <a:pt x="161789" y="205739"/>
                  </a:moveTo>
                  <a:lnTo>
                    <a:pt x="156506" y="205739"/>
                  </a:lnTo>
                  <a:lnTo>
                    <a:pt x="154614" y="207009"/>
                  </a:lnTo>
                  <a:lnTo>
                    <a:pt x="149407" y="214629"/>
                  </a:lnTo>
                  <a:lnTo>
                    <a:pt x="149407" y="224789"/>
                  </a:lnTo>
                  <a:lnTo>
                    <a:pt x="169066" y="224789"/>
                  </a:lnTo>
                  <a:lnTo>
                    <a:pt x="169066" y="214629"/>
                  </a:lnTo>
                  <a:lnTo>
                    <a:pt x="168685" y="213359"/>
                  </a:lnTo>
                  <a:lnTo>
                    <a:pt x="168126" y="210819"/>
                  </a:lnTo>
                  <a:lnTo>
                    <a:pt x="166996" y="209549"/>
                  </a:lnTo>
                  <a:lnTo>
                    <a:pt x="165472" y="208279"/>
                  </a:lnTo>
                  <a:lnTo>
                    <a:pt x="163783" y="207009"/>
                  </a:lnTo>
                  <a:lnTo>
                    <a:pt x="161789" y="205739"/>
                  </a:lnTo>
                  <a:close/>
                </a:path>
                <a:path w="169545" h="330200">
                  <a:moveTo>
                    <a:pt x="93082" y="129539"/>
                  </a:moveTo>
                  <a:lnTo>
                    <a:pt x="84675" y="129539"/>
                  </a:lnTo>
                  <a:lnTo>
                    <a:pt x="80712" y="130809"/>
                  </a:lnTo>
                  <a:lnTo>
                    <a:pt x="60462" y="158749"/>
                  </a:lnTo>
                  <a:lnTo>
                    <a:pt x="60672" y="162559"/>
                  </a:lnTo>
                  <a:lnTo>
                    <a:pt x="61611" y="166369"/>
                  </a:lnTo>
                  <a:lnTo>
                    <a:pt x="63034" y="170179"/>
                  </a:lnTo>
                  <a:lnTo>
                    <a:pt x="64926" y="172719"/>
                  </a:lnTo>
                  <a:lnTo>
                    <a:pt x="67288" y="176529"/>
                  </a:lnTo>
                  <a:lnTo>
                    <a:pt x="70032" y="179069"/>
                  </a:lnTo>
                  <a:lnTo>
                    <a:pt x="73143" y="181609"/>
                  </a:lnTo>
                  <a:lnTo>
                    <a:pt x="76458" y="182879"/>
                  </a:lnTo>
                  <a:lnTo>
                    <a:pt x="80230" y="185419"/>
                  </a:lnTo>
                  <a:lnTo>
                    <a:pt x="80230" y="196849"/>
                  </a:lnTo>
                  <a:lnTo>
                    <a:pt x="110506" y="196849"/>
                  </a:lnTo>
                  <a:lnTo>
                    <a:pt x="111954" y="195579"/>
                  </a:lnTo>
                  <a:lnTo>
                    <a:pt x="99991" y="195579"/>
                  </a:lnTo>
                  <a:lnTo>
                    <a:pt x="99991" y="184149"/>
                  </a:lnTo>
                  <a:lnTo>
                    <a:pt x="103674" y="181609"/>
                  </a:lnTo>
                  <a:lnTo>
                    <a:pt x="106976" y="180339"/>
                  </a:lnTo>
                  <a:lnTo>
                    <a:pt x="109910" y="176529"/>
                  </a:lnTo>
                  <a:lnTo>
                    <a:pt x="111230" y="175259"/>
                  </a:lnTo>
                  <a:lnTo>
                    <a:pt x="80230" y="175259"/>
                  </a:lnTo>
                  <a:lnTo>
                    <a:pt x="77588" y="173989"/>
                  </a:lnTo>
                  <a:lnTo>
                    <a:pt x="69562" y="157479"/>
                  </a:lnTo>
                  <a:lnTo>
                    <a:pt x="69930" y="154939"/>
                  </a:lnTo>
                  <a:lnTo>
                    <a:pt x="82122" y="139699"/>
                  </a:lnTo>
                  <a:lnTo>
                    <a:pt x="85335" y="139699"/>
                  </a:lnTo>
                  <a:lnTo>
                    <a:pt x="88929" y="138429"/>
                  </a:lnTo>
                  <a:lnTo>
                    <a:pt x="108919" y="138429"/>
                  </a:lnTo>
                  <a:lnTo>
                    <a:pt x="107547" y="137159"/>
                  </a:lnTo>
                  <a:lnTo>
                    <a:pt x="104334" y="134619"/>
                  </a:lnTo>
                  <a:lnTo>
                    <a:pt x="100842" y="132079"/>
                  </a:lnTo>
                  <a:lnTo>
                    <a:pt x="97057" y="130809"/>
                  </a:lnTo>
                  <a:lnTo>
                    <a:pt x="93082" y="129539"/>
                  </a:lnTo>
                  <a:close/>
                </a:path>
                <a:path w="169545" h="330200">
                  <a:moveTo>
                    <a:pt x="108487" y="118109"/>
                  </a:moveTo>
                  <a:lnTo>
                    <a:pt x="93933" y="118109"/>
                  </a:lnTo>
                  <a:lnTo>
                    <a:pt x="98759" y="119379"/>
                  </a:lnTo>
                  <a:lnTo>
                    <a:pt x="103293" y="120649"/>
                  </a:lnTo>
                  <a:lnTo>
                    <a:pt x="128617" y="153669"/>
                  </a:lnTo>
                  <a:lnTo>
                    <a:pt x="128836" y="158749"/>
                  </a:lnTo>
                  <a:lnTo>
                    <a:pt x="128617" y="162559"/>
                  </a:lnTo>
                  <a:lnTo>
                    <a:pt x="115955" y="186689"/>
                  </a:lnTo>
                  <a:lnTo>
                    <a:pt x="112462" y="190499"/>
                  </a:lnTo>
                  <a:lnTo>
                    <a:pt x="108589" y="193039"/>
                  </a:lnTo>
                  <a:lnTo>
                    <a:pt x="99991" y="195579"/>
                  </a:lnTo>
                  <a:lnTo>
                    <a:pt x="111954" y="195579"/>
                  </a:lnTo>
                  <a:lnTo>
                    <a:pt x="113402" y="194309"/>
                  </a:lnTo>
                  <a:lnTo>
                    <a:pt x="117187" y="191769"/>
                  </a:lnTo>
                  <a:lnTo>
                    <a:pt x="120781" y="189229"/>
                  </a:lnTo>
                  <a:lnTo>
                    <a:pt x="133476" y="158749"/>
                  </a:lnTo>
                  <a:lnTo>
                    <a:pt x="133392" y="154939"/>
                  </a:lnTo>
                  <a:lnTo>
                    <a:pt x="112742" y="120649"/>
                  </a:lnTo>
                  <a:lnTo>
                    <a:pt x="108487" y="118109"/>
                  </a:lnTo>
                  <a:close/>
                </a:path>
                <a:path w="169545" h="330200">
                  <a:moveTo>
                    <a:pt x="160189" y="29209"/>
                  </a:moveTo>
                  <a:lnTo>
                    <a:pt x="147146" y="29209"/>
                  </a:lnTo>
                  <a:lnTo>
                    <a:pt x="147146" y="191769"/>
                  </a:lnTo>
                  <a:lnTo>
                    <a:pt x="160189" y="191769"/>
                  </a:lnTo>
                  <a:lnTo>
                    <a:pt x="160189" y="29209"/>
                  </a:lnTo>
                  <a:close/>
                </a:path>
                <a:path w="169545" h="330200">
                  <a:moveTo>
                    <a:pt x="94784" y="156209"/>
                  </a:moveTo>
                  <a:lnTo>
                    <a:pt x="85437" y="156209"/>
                  </a:lnTo>
                  <a:lnTo>
                    <a:pt x="83735" y="157479"/>
                  </a:lnTo>
                  <a:lnTo>
                    <a:pt x="82224" y="158749"/>
                  </a:lnTo>
                  <a:lnTo>
                    <a:pt x="81182" y="161289"/>
                  </a:lnTo>
                  <a:lnTo>
                    <a:pt x="80420" y="162559"/>
                  </a:lnTo>
                  <a:lnTo>
                    <a:pt x="80325" y="163829"/>
                  </a:lnTo>
                  <a:lnTo>
                    <a:pt x="80230" y="175259"/>
                  </a:lnTo>
                  <a:lnTo>
                    <a:pt x="111230" y="175259"/>
                  </a:lnTo>
                  <a:lnTo>
                    <a:pt x="112551" y="173989"/>
                  </a:lnTo>
                  <a:lnTo>
                    <a:pt x="99991" y="173989"/>
                  </a:lnTo>
                  <a:lnTo>
                    <a:pt x="99991" y="165099"/>
                  </a:lnTo>
                  <a:lnTo>
                    <a:pt x="99699" y="162559"/>
                  </a:lnTo>
                  <a:lnTo>
                    <a:pt x="99038" y="161289"/>
                  </a:lnTo>
                  <a:lnTo>
                    <a:pt x="97908" y="158749"/>
                  </a:lnTo>
                  <a:lnTo>
                    <a:pt x="96397" y="157479"/>
                  </a:lnTo>
                  <a:lnTo>
                    <a:pt x="94784" y="156209"/>
                  </a:lnTo>
                  <a:close/>
                </a:path>
                <a:path w="169545" h="330200">
                  <a:moveTo>
                    <a:pt x="108919" y="138429"/>
                  </a:moveTo>
                  <a:lnTo>
                    <a:pt x="88929" y="138429"/>
                  </a:lnTo>
                  <a:lnTo>
                    <a:pt x="92333" y="139699"/>
                  </a:lnTo>
                  <a:lnTo>
                    <a:pt x="95635" y="139699"/>
                  </a:lnTo>
                  <a:lnTo>
                    <a:pt x="98657" y="140969"/>
                  </a:lnTo>
                  <a:lnTo>
                    <a:pt x="108021" y="158749"/>
                  </a:lnTo>
                  <a:lnTo>
                    <a:pt x="107827" y="161289"/>
                  </a:lnTo>
                  <a:lnTo>
                    <a:pt x="99991" y="173989"/>
                  </a:lnTo>
                  <a:lnTo>
                    <a:pt x="112551" y="173989"/>
                  </a:lnTo>
                  <a:lnTo>
                    <a:pt x="114545" y="170179"/>
                  </a:lnTo>
                  <a:lnTo>
                    <a:pt x="116056" y="166369"/>
                  </a:lnTo>
                  <a:lnTo>
                    <a:pt x="116996" y="162559"/>
                  </a:lnTo>
                  <a:lnTo>
                    <a:pt x="117377" y="157479"/>
                  </a:lnTo>
                  <a:lnTo>
                    <a:pt x="116996" y="153669"/>
                  </a:lnTo>
                  <a:lnTo>
                    <a:pt x="116145" y="149859"/>
                  </a:lnTo>
                  <a:lnTo>
                    <a:pt x="114723" y="146049"/>
                  </a:lnTo>
                  <a:lnTo>
                    <a:pt x="112742" y="142239"/>
                  </a:lnTo>
                  <a:lnTo>
                    <a:pt x="110291" y="139699"/>
                  </a:lnTo>
                  <a:lnTo>
                    <a:pt x="108919" y="138429"/>
                  </a:lnTo>
                  <a:close/>
                </a:path>
                <a:path w="169545" h="330200">
                  <a:moveTo>
                    <a:pt x="90631" y="154939"/>
                  </a:moveTo>
                  <a:lnTo>
                    <a:pt x="89691" y="154939"/>
                  </a:lnTo>
                  <a:lnTo>
                    <a:pt x="87418" y="156209"/>
                  </a:lnTo>
                  <a:lnTo>
                    <a:pt x="92803" y="156209"/>
                  </a:lnTo>
                  <a:lnTo>
                    <a:pt x="90631" y="154939"/>
                  </a:lnTo>
                  <a:close/>
                </a:path>
                <a:path w="169545" h="330200">
                  <a:moveTo>
                    <a:pt x="159382" y="13969"/>
                  </a:moveTo>
                  <a:lnTo>
                    <a:pt x="101693" y="13969"/>
                  </a:lnTo>
                  <a:lnTo>
                    <a:pt x="101972" y="15239"/>
                  </a:lnTo>
                  <a:lnTo>
                    <a:pt x="101693" y="16509"/>
                  </a:lnTo>
                  <a:lnTo>
                    <a:pt x="100842" y="17779"/>
                  </a:lnTo>
                  <a:lnTo>
                    <a:pt x="160062" y="17779"/>
                  </a:lnTo>
                  <a:lnTo>
                    <a:pt x="159808" y="15239"/>
                  </a:lnTo>
                  <a:lnTo>
                    <a:pt x="159382" y="139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80465" y="6666738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4186596" y="5244272"/>
            <a:ext cx="31718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Engagement:</a:t>
            </a:r>
            <a:r>
              <a:rPr dirty="0" sz="900" spc="-3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0338D"/>
                </a:solidFill>
                <a:latin typeface="Arial"/>
                <a:cs typeface="Arial"/>
              </a:rPr>
              <a:t>Reasons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for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being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engaged</a:t>
            </a:r>
            <a:r>
              <a:rPr dirty="0" sz="900" spc="-3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35" b="1">
                <a:solidFill>
                  <a:srgbClr val="00338D"/>
                </a:solidFill>
                <a:latin typeface="Arial"/>
                <a:cs typeface="Arial"/>
              </a:rPr>
              <a:t>with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a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brand</a:t>
            </a:r>
            <a:r>
              <a:rPr dirty="0" baseline="27777" sz="900" b="1">
                <a:solidFill>
                  <a:srgbClr val="00338D"/>
                </a:solidFill>
                <a:latin typeface="Arial"/>
                <a:cs typeface="Arial"/>
              </a:rPr>
              <a:t>[54]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293424" y="4310005"/>
            <a:ext cx="3065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Subscription: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Key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reasons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 for 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subscribing</a:t>
            </a:r>
            <a:r>
              <a:rPr dirty="0" sz="900" spc="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00338D"/>
                </a:solidFill>
                <a:latin typeface="Arial"/>
                <a:cs typeface="Arial"/>
              </a:rPr>
              <a:t>to</a:t>
            </a:r>
            <a:r>
              <a:rPr dirty="0" sz="900" spc="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a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brand</a:t>
            </a:r>
            <a:r>
              <a:rPr dirty="0" baseline="27777" sz="900" b="1">
                <a:solidFill>
                  <a:srgbClr val="00338D"/>
                </a:solidFill>
                <a:latin typeface="Arial"/>
                <a:cs typeface="Arial"/>
              </a:rPr>
              <a:t>[53]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017998" y="3394774"/>
            <a:ext cx="23425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Discovery: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Finding</a:t>
            </a:r>
            <a:r>
              <a:rPr dirty="0" sz="900" spc="-3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00338D"/>
                </a:solidFill>
                <a:latin typeface="Arial"/>
                <a:cs typeface="Arial"/>
              </a:rPr>
              <a:t>out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00338D"/>
                </a:solidFill>
                <a:latin typeface="Arial"/>
                <a:cs typeface="Arial"/>
              </a:rPr>
              <a:t>about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00338D"/>
                </a:solidFill>
                <a:latin typeface="Arial"/>
                <a:cs typeface="Arial"/>
              </a:rPr>
              <a:t>the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brand</a:t>
            </a:r>
            <a:r>
              <a:rPr dirty="0" baseline="27777" sz="900" b="1">
                <a:solidFill>
                  <a:srgbClr val="00338D"/>
                </a:solidFill>
                <a:latin typeface="Arial"/>
                <a:cs typeface="Arial"/>
              </a:rPr>
              <a:t>[52]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0748" y="6539484"/>
            <a:ext cx="3095625" cy="28384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58419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459"/>
              </a:spcBef>
            </a:pP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paying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courses?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32231" y="6922361"/>
            <a:ext cx="3054985" cy="16903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6034" marR="32384">
              <a:lnSpc>
                <a:spcPts val="1900"/>
              </a:lnSpc>
              <a:spcBef>
                <a:spcPts val="425"/>
              </a:spcBef>
            </a:pPr>
            <a:r>
              <a:rPr dirty="0" sz="1850" spc="-440">
                <a:solidFill>
                  <a:srgbClr val="00338D"/>
                </a:solidFill>
                <a:latin typeface="Trebuchet MS"/>
                <a:cs typeface="Trebuchet MS"/>
              </a:rPr>
              <a:t>High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65">
                <a:solidFill>
                  <a:srgbClr val="00338D"/>
                </a:solidFill>
                <a:latin typeface="Trebuchet MS"/>
                <a:cs typeface="Trebuchet MS"/>
              </a:rPr>
              <a:t>usage</a:t>
            </a:r>
            <a:r>
              <a:rPr dirty="0" sz="1850" spc="-32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80">
                <a:solidFill>
                  <a:srgbClr val="00338D"/>
                </a:solidFill>
                <a:latin typeface="Trebuchet MS"/>
                <a:cs typeface="Trebuchet MS"/>
              </a:rPr>
              <a:t>of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digital</a:t>
            </a:r>
            <a:r>
              <a:rPr dirty="0" sz="1850" spc="-3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15">
                <a:solidFill>
                  <a:srgbClr val="00338D"/>
                </a:solidFill>
                <a:latin typeface="Trebuchet MS"/>
                <a:cs typeface="Trebuchet MS"/>
              </a:rPr>
              <a:t>payments</a:t>
            </a:r>
            <a:r>
              <a:rPr dirty="0" sz="1850" spc="-35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20">
                <a:solidFill>
                  <a:srgbClr val="00338D"/>
                </a:solidFill>
                <a:latin typeface="Trebuchet MS"/>
                <a:cs typeface="Trebuchet MS"/>
              </a:rPr>
              <a:t>by</a:t>
            </a:r>
            <a:r>
              <a:rPr dirty="0" sz="1850" spc="-31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60">
                <a:solidFill>
                  <a:srgbClr val="00338D"/>
                </a:solidFill>
                <a:latin typeface="Trebuchet MS"/>
                <a:cs typeface="Trebuchet MS"/>
              </a:rPr>
              <a:t>professionals</a:t>
            </a:r>
            <a:r>
              <a:rPr dirty="0" sz="1850" spc="-34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and </a:t>
            </a:r>
            <a:r>
              <a:rPr dirty="0" sz="1850" spc="-54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60">
                <a:solidFill>
                  <a:srgbClr val="00338D"/>
                </a:solidFill>
                <a:latin typeface="Trebuchet MS"/>
                <a:cs typeface="Trebuchet MS"/>
              </a:rPr>
              <a:t>students</a:t>
            </a:r>
            <a:endParaRPr sz="1850">
              <a:latin typeface="Trebuchet MS"/>
              <a:cs typeface="Trebuchet MS"/>
            </a:endParaRPr>
          </a:p>
          <a:p>
            <a:pPr marL="12700" marR="20955">
              <a:lnSpc>
                <a:spcPct val="100000"/>
              </a:lnSpc>
              <a:spcBef>
                <a:spcPts val="819"/>
              </a:spcBef>
            </a:pPr>
            <a:r>
              <a:rPr dirty="0" sz="900" spc="5">
                <a:latin typeface="Microsoft Sans Serif"/>
                <a:cs typeface="Microsoft Sans Serif"/>
              </a:rPr>
              <a:t>Working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 spc="20">
                <a:latin typeface="Microsoft Sans Serif"/>
                <a:cs typeface="Microsoft Sans Serif"/>
              </a:rPr>
              <a:t>show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</a:t>
            </a:r>
            <a:r>
              <a:rPr dirty="0" sz="900">
                <a:latin typeface="Microsoft Sans Serif"/>
                <a:cs typeface="Microsoft Sans Serif"/>
              </a:rPr>
              <a:t>propensity </a:t>
            </a:r>
            <a:r>
              <a:rPr dirty="0" sz="900" spc="10">
                <a:latin typeface="Microsoft Sans Serif"/>
                <a:cs typeface="Microsoft Sans Serif"/>
              </a:rPr>
              <a:t>towards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time</a:t>
            </a:r>
            <a:r>
              <a:rPr dirty="0" sz="900">
                <a:latin typeface="Microsoft Sans Serif"/>
                <a:cs typeface="Microsoft Sans Serif"/>
              </a:rPr>
              <a:t> payment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5">
                <a:latin typeface="Microsoft Sans Serif"/>
                <a:cs typeface="Microsoft Sans Serif"/>
              </a:rPr>
              <a:t>students.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Working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 spc="-20">
                <a:latin typeface="Microsoft Sans Serif"/>
                <a:cs typeface="Microsoft Sans Serif"/>
              </a:rPr>
              <a:t>also </a:t>
            </a:r>
            <a:r>
              <a:rPr dirty="0" sz="900" spc="-15">
                <a:latin typeface="Microsoft Sans Serif"/>
                <a:cs typeface="Microsoft Sans Serif"/>
              </a:rPr>
              <a:t>display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strong </a:t>
            </a:r>
            <a:r>
              <a:rPr dirty="0" sz="900">
                <a:latin typeface="Microsoft Sans Serif"/>
                <a:cs typeface="Microsoft Sans Serif"/>
              </a:rPr>
              <a:t>propensity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5">
                <a:latin typeface="Microsoft Sans Serif"/>
                <a:cs typeface="Microsoft Sans Serif"/>
              </a:rPr>
              <a:t>pay </a:t>
            </a:r>
            <a:r>
              <a:rPr dirty="0" sz="900" spc="-5">
                <a:latin typeface="Microsoft Sans Serif"/>
                <a:cs typeface="Microsoft Sans Serif"/>
              </a:rPr>
              <a:t>online,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whereas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5">
                <a:latin typeface="Microsoft Sans Serif"/>
                <a:cs typeface="Microsoft Sans Serif"/>
              </a:rPr>
              <a:t> prefer</a:t>
            </a:r>
            <a:r>
              <a:rPr dirty="0" sz="900">
                <a:latin typeface="Microsoft Sans Serif"/>
                <a:cs typeface="Microsoft Sans Serif"/>
              </a:rPr>
              <a:t> payments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cash.</a:t>
            </a:r>
            <a:endParaRPr sz="9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900" spc="-15">
                <a:latin typeface="Microsoft Sans Serif"/>
                <a:cs typeface="Microsoft Sans Serif"/>
              </a:rPr>
              <a:t>These </a:t>
            </a:r>
            <a:r>
              <a:rPr dirty="0" sz="900" spc="5">
                <a:latin typeface="Microsoft Sans Serif"/>
                <a:cs typeface="Microsoft Sans Serif"/>
              </a:rPr>
              <a:t>trends </a:t>
            </a:r>
            <a:r>
              <a:rPr dirty="0" sz="900" spc="-5">
                <a:latin typeface="Microsoft Sans Serif"/>
                <a:cs typeface="Microsoft Sans Serif"/>
              </a:rPr>
              <a:t>indicate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offline </a:t>
            </a:r>
            <a:r>
              <a:rPr dirty="0" sz="900" spc="5">
                <a:latin typeface="Microsoft Sans Serif"/>
                <a:cs typeface="Microsoft Sans Serif"/>
              </a:rPr>
              <a:t>touchpoints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tap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base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hence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 levels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category.</a:t>
            </a:r>
            <a:endParaRPr sz="900">
              <a:latin typeface="Microsoft Sans Serif"/>
              <a:cs typeface="Microsoft Sans Serif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3948729" y="9186672"/>
          <a:ext cx="3216275" cy="285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150"/>
                <a:gridCol w="601979"/>
                <a:gridCol w="234950"/>
                <a:gridCol w="1433830"/>
              </a:tblGrid>
              <a:tr h="143256">
                <a:tc>
                  <a:txBody>
                    <a:bodyPr/>
                    <a:lstStyle/>
                    <a:p>
                      <a:pPr marL="31750" marR="215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700" spc="-10" b="1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7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15" b="1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7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payment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61%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255">
                    <a:solidFill>
                      <a:srgbClr val="470A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77%</a:t>
                      </a:r>
                      <a:r>
                        <a:rPr dirty="0" sz="700" spc="49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700" spc="-10" b="1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70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15" b="1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7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payment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10160">
                    <a:solidFill>
                      <a:srgbClr val="470A68"/>
                    </a:solidFill>
                  </a:tcPr>
                </a:tc>
              </a:tr>
              <a:tr h="141731">
                <a:tc>
                  <a:txBody>
                    <a:bodyPr/>
                    <a:lstStyle/>
                    <a:p>
                      <a:pPr marL="4425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700" spc="-5" b="1">
                          <a:latin typeface="Arial"/>
                          <a:cs typeface="Arial"/>
                        </a:rPr>
                        <a:t>Instalments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17780"/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39%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7780">
                    <a:solidFill>
                      <a:srgbClr val="470A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525145" algn="l"/>
                        </a:tabLst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23%	</a:t>
                      </a:r>
                      <a:r>
                        <a:rPr dirty="0" sz="700" spc="-5" b="1">
                          <a:latin typeface="Arial"/>
                          <a:cs typeface="Arial"/>
                        </a:rPr>
                        <a:t>Instalments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19050"/>
                </a:tc>
              </a:tr>
            </a:tbl>
          </a:graphicData>
        </a:graphic>
      </p:graphicFrame>
      <p:sp>
        <p:nvSpPr>
          <p:cNvPr id="67" name="object 67"/>
          <p:cNvSpPr/>
          <p:nvPr/>
        </p:nvSpPr>
        <p:spPr>
          <a:xfrm>
            <a:off x="4811268" y="9185147"/>
            <a:ext cx="1470660" cy="288290"/>
          </a:xfrm>
          <a:custGeom>
            <a:avLst/>
            <a:gdLst/>
            <a:ahLst/>
            <a:cxnLst/>
            <a:rect l="l" t="t" r="r" b="b"/>
            <a:pathLst>
              <a:path w="1470660" h="288290">
                <a:moveTo>
                  <a:pt x="656831" y="0"/>
                </a:moveTo>
                <a:lnTo>
                  <a:pt x="0" y="0"/>
                </a:lnTo>
                <a:lnTo>
                  <a:pt x="0" y="134124"/>
                </a:lnTo>
                <a:lnTo>
                  <a:pt x="656831" y="134124"/>
                </a:lnTo>
                <a:lnTo>
                  <a:pt x="656831" y="0"/>
                </a:lnTo>
                <a:close/>
              </a:path>
              <a:path w="1470660" h="288290">
                <a:moveTo>
                  <a:pt x="656844" y="152400"/>
                </a:moveTo>
                <a:lnTo>
                  <a:pt x="166116" y="152400"/>
                </a:lnTo>
                <a:lnTo>
                  <a:pt x="166116" y="286524"/>
                </a:lnTo>
                <a:lnTo>
                  <a:pt x="656844" y="286524"/>
                </a:lnTo>
                <a:lnTo>
                  <a:pt x="656844" y="152400"/>
                </a:lnTo>
                <a:close/>
              </a:path>
              <a:path w="1470660" h="288290">
                <a:moveTo>
                  <a:pt x="1306068" y="153924"/>
                </a:moveTo>
                <a:lnTo>
                  <a:pt x="891540" y="153924"/>
                </a:lnTo>
                <a:lnTo>
                  <a:pt x="891540" y="288036"/>
                </a:lnTo>
                <a:lnTo>
                  <a:pt x="1306068" y="288036"/>
                </a:lnTo>
                <a:lnTo>
                  <a:pt x="1306068" y="153924"/>
                </a:lnTo>
                <a:close/>
              </a:path>
              <a:path w="1470660" h="288290">
                <a:moveTo>
                  <a:pt x="1470660" y="1524"/>
                </a:moveTo>
                <a:lnTo>
                  <a:pt x="891540" y="1524"/>
                </a:lnTo>
                <a:lnTo>
                  <a:pt x="891540" y="135648"/>
                </a:lnTo>
                <a:lnTo>
                  <a:pt x="1470660" y="135648"/>
                </a:lnTo>
                <a:lnTo>
                  <a:pt x="1470660" y="1524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/>
          <p:cNvGrpSpPr/>
          <p:nvPr/>
        </p:nvGrpSpPr>
        <p:grpSpPr>
          <a:xfrm>
            <a:off x="5280596" y="8982392"/>
            <a:ext cx="603885" cy="605155"/>
            <a:chOff x="5280596" y="8982392"/>
            <a:chExt cx="603885" cy="605155"/>
          </a:xfrm>
        </p:grpSpPr>
        <p:sp>
          <p:nvSpPr>
            <p:cNvPr id="69" name="object 69"/>
            <p:cNvSpPr/>
            <p:nvPr/>
          </p:nvSpPr>
          <p:spPr>
            <a:xfrm>
              <a:off x="5293614" y="8995410"/>
              <a:ext cx="577850" cy="579120"/>
            </a:xfrm>
            <a:custGeom>
              <a:avLst/>
              <a:gdLst/>
              <a:ahLst/>
              <a:cxnLst/>
              <a:rect l="l" t="t" r="r" b="b"/>
              <a:pathLst>
                <a:path w="577850" h="579120">
                  <a:moveTo>
                    <a:pt x="288798" y="0"/>
                  </a:moveTo>
                  <a:lnTo>
                    <a:pt x="241953" y="3789"/>
                  </a:lnTo>
                  <a:lnTo>
                    <a:pt x="197515" y="14762"/>
                  </a:lnTo>
                  <a:lnTo>
                    <a:pt x="156078" y="32320"/>
                  </a:lnTo>
                  <a:lnTo>
                    <a:pt x="118237" y="55868"/>
                  </a:lnTo>
                  <a:lnTo>
                    <a:pt x="84586" y="84810"/>
                  </a:lnTo>
                  <a:lnTo>
                    <a:pt x="55721" y="118550"/>
                  </a:lnTo>
                  <a:lnTo>
                    <a:pt x="32235" y="156491"/>
                  </a:lnTo>
                  <a:lnTo>
                    <a:pt x="14723" y="198037"/>
                  </a:lnTo>
                  <a:lnTo>
                    <a:pt x="3779" y="242592"/>
                  </a:lnTo>
                  <a:lnTo>
                    <a:pt x="0" y="289559"/>
                  </a:lnTo>
                  <a:lnTo>
                    <a:pt x="3779" y="336527"/>
                  </a:lnTo>
                  <a:lnTo>
                    <a:pt x="14723" y="381082"/>
                  </a:lnTo>
                  <a:lnTo>
                    <a:pt x="32235" y="422628"/>
                  </a:lnTo>
                  <a:lnTo>
                    <a:pt x="55721" y="460569"/>
                  </a:lnTo>
                  <a:lnTo>
                    <a:pt x="84586" y="494309"/>
                  </a:lnTo>
                  <a:lnTo>
                    <a:pt x="118237" y="523251"/>
                  </a:lnTo>
                  <a:lnTo>
                    <a:pt x="156078" y="546799"/>
                  </a:lnTo>
                  <a:lnTo>
                    <a:pt x="197515" y="564357"/>
                  </a:lnTo>
                  <a:lnTo>
                    <a:pt x="241953" y="575330"/>
                  </a:lnTo>
                  <a:lnTo>
                    <a:pt x="288798" y="579119"/>
                  </a:lnTo>
                  <a:lnTo>
                    <a:pt x="335642" y="575330"/>
                  </a:lnTo>
                  <a:lnTo>
                    <a:pt x="380080" y="564357"/>
                  </a:lnTo>
                  <a:lnTo>
                    <a:pt x="421517" y="546799"/>
                  </a:lnTo>
                  <a:lnTo>
                    <a:pt x="459358" y="523251"/>
                  </a:lnTo>
                  <a:lnTo>
                    <a:pt x="493009" y="494309"/>
                  </a:lnTo>
                  <a:lnTo>
                    <a:pt x="521874" y="460569"/>
                  </a:lnTo>
                  <a:lnTo>
                    <a:pt x="545360" y="422628"/>
                  </a:lnTo>
                  <a:lnTo>
                    <a:pt x="562872" y="381082"/>
                  </a:lnTo>
                  <a:lnTo>
                    <a:pt x="573816" y="336527"/>
                  </a:lnTo>
                  <a:lnTo>
                    <a:pt x="577596" y="289559"/>
                  </a:lnTo>
                  <a:lnTo>
                    <a:pt x="573816" y="242592"/>
                  </a:lnTo>
                  <a:lnTo>
                    <a:pt x="562872" y="198037"/>
                  </a:lnTo>
                  <a:lnTo>
                    <a:pt x="545360" y="156491"/>
                  </a:lnTo>
                  <a:lnTo>
                    <a:pt x="521874" y="118550"/>
                  </a:lnTo>
                  <a:lnTo>
                    <a:pt x="493009" y="84810"/>
                  </a:lnTo>
                  <a:lnTo>
                    <a:pt x="459358" y="55868"/>
                  </a:lnTo>
                  <a:lnTo>
                    <a:pt x="421517" y="32320"/>
                  </a:lnTo>
                  <a:lnTo>
                    <a:pt x="380080" y="14762"/>
                  </a:lnTo>
                  <a:lnTo>
                    <a:pt x="335642" y="3789"/>
                  </a:lnTo>
                  <a:lnTo>
                    <a:pt x="28879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293614" y="8995410"/>
              <a:ext cx="577850" cy="579120"/>
            </a:xfrm>
            <a:custGeom>
              <a:avLst/>
              <a:gdLst/>
              <a:ahLst/>
              <a:cxnLst/>
              <a:rect l="l" t="t" r="r" b="b"/>
              <a:pathLst>
                <a:path w="577850" h="579120">
                  <a:moveTo>
                    <a:pt x="0" y="289559"/>
                  </a:moveTo>
                  <a:lnTo>
                    <a:pt x="3779" y="242592"/>
                  </a:lnTo>
                  <a:lnTo>
                    <a:pt x="14723" y="198037"/>
                  </a:lnTo>
                  <a:lnTo>
                    <a:pt x="32235" y="156491"/>
                  </a:lnTo>
                  <a:lnTo>
                    <a:pt x="55721" y="118550"/>
                  </a:lnTo>
                  <a:lnTo>
                    <a:pt x="84586" y="84810"/>
                  </a:lnTo>
                  <a:lnTo>
                    <a:pt x="118237" y="55868"/>
                  </a:lnTo>
                  <a:lnTo>
                    <a:pt x="156078" y="32320"/>
                  </a:lnTo>
                  <a:lnTo>
                    <a:pt x="197515" y="14762"/>
                  </a:lnTo>
                  <a:lnTo>
                    <a:pt x="241953" y="3789"/>
                  </a:lnTo>
                  <a:lnTo>
                    <a:pt x="288798" y="0"/>
                  </a:lnTo>
                  <a:lnTo>
                    <a:pt x="335642" y="3789"/>
                  </a:lnTo>
                  <a:lnTo>
                    <a:pt x="380080" y="14762"/>
                  </a:lnTo>
                  <a:lnTo>
                    <a:pt x="421517" y="32320"/>
                  </a:lnTo>
                  <a:lnTo>
                    <a:pt x="459358" y="55868"/>
                  </a:lnTo>
                  <a:lnTo>
                    <a:pt x="493009" y="84810"/>
                  </a:lnTo>
                  <a:lnTo>
                    <a:pt x="521874" y="118550"/>
                  </a:lnTo>
                  <a:lnTo>
                    <a:pt x="545360" y="156491"/>
                  </a:lnTo>
                  <a:lnTo>
                    <a:pt x="562872" y="198037"/>
                  </a:lnTo>
                  <a:lnTo>
                    <a:pt x="573816" y="242592"/>
                  </a:lnTo>
                  <a:lnTo>
                    <a:pt x="577596" y="289559"/>
                  </a:lnTo>
                  <a:lnTo>
                    <a:pt x="573816" y="336527"/>
                  </a:lnTo>
                  <a:lnTo>
                    <a:pt x="562872" y="381082"/>
                  </a:lnTo>
                  <a:lnTo>
                    <a:pt x="545360" y="422628"/>
                  </a:lnTo>
                  <a:lnTo>
                    <a:pt x="521874" y="460569"/>
                  </a:lnTo>
                  <a:lnTo>
                    <a:pt x="493009" y="494309"/>
                  </a:lnTo>
                  <a:lnTo>
                    <a:pt x="459358" y="523251"/>
                  </a:lnTo>
                  <a:lnTo>
                    <a:pt x="421517" y="546799"/>
                  </a:lnTo>
                  <a:lnTo>
                    <a:pt x="380080" y="564357"/>
                  </a:lnTo>
                  <a:lnTo>
                    <a:pt x="335642" y="575330"/>
                  </a:lnTo>
                  <a:lnTo>
                    <a:pt x="288798" y="579119"/>
                  </a:lnTo>
                  <a:lnTo>
                    <a:pt x="241953" y="575330"/>
                  </a:lnTo>
                  <a:lnTo>
                    <a:pt x="197515" y="564357"/>
                  </a:lnTo>
                  <a:lnTo>
                    <a:pt x="156078" y="546799"/>
                  </a:lnTo>
                  <a:lnTo>
                    <a:pt x="118237" y="523251"/>
                  </a:lnTo>
                  <a:lnTo>
                    <a:pt x="84586" y="494309"/>
                  </a:lnTo>
                  <a:lnTo>
                    <a:pt x="55721" y="460569"/>
                  </a:lnTo>
                  <a:lnTo>
                    <a:pt x="32235" y="422628"/>
                  </a:lnTo>
                  <a:lnTo>
                    <a:pt x="14723" y="381082"/>
                  </a:lnTo>
                  <a:lnTo>
                    <a:pt x="3779" y="336527"/>
                  </a:lnTo>
                  <a:lnTo>
                    <a:pt x="0" y="28955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404207" y="9114282"/>
              <a:ext cx="362585" cy="361950"/>
            </a:xfrm>
            <a:custGeom>
              <a:avLst/>
              <a:gdLst/>
              <a:ahLst/>
              <a:cxnLst/>
              <a:rect l="l" t="t" r="r" b="b"/>
              <a:pathLst>
                <a:path w="362585" h="361950">
                  <a:moveTo>
                    <a:pt x="190779" y="0"/>
                  </a:moveTo>
                  <a:lnTo>
                    <a:pt x="172085" y="0"/>
                  </a:lnTo>
                  <a:lnTo>
                    <a:pt x="136144" y="5080"/>
                  </a:lnTo>
                  <a:lnTo>
                    <a:pt x="127508" y="7620"/>
                  </a:lnTo>
                  <a:lnTo>
                    <a:pt x="119240" y="11430"/>
                  </a:lnTo>
                  <a:lnTo>
                    <a:pt x="110617" y="13970"/>
                  </a:lnTo>
                  <a:lnTo>
                    <a:pt x="102704" y="17780"/>
                  </a:lnTo>
                  <a:lnTo>
                    <a:pt x="95161" y="21590"/>
                  </a:lnTo>
                  <a:lnTo>
                    <a:pt x="87604" y="26670"/>
                  </a:lnTo>
                  <a:lnTo>
                    <a:pt x="79705" y="31750"/>
                  </a:lnTo>
                  <a:lnTo>
                    <a:pt x="46990" y="59690"/>
                  </a:lnTo>
                  <a:lnTo>
                    <a:pt x="21818" y="95250"/>
                  </a:lnTo>
                  <a:lnTo>
                    <a:pt x="11036" y="119380"/>
                  </a:lnTo>
                  <a:lnTo>
                    <a:pt x="8166" y="127000"/>
                  </a:lnTo>
                  <a:lnTo>
                    <a:pt x="254" y="171450"/>
                  </a:lnTo>
                  <a:lnTo>
                    <a:pt x="0" y="184150"/>
                  </a:lnTo>
                  <a:lnTo>
                    <a:pt x="254" y="190500"/>
                  </a:lnTo>
                  <a:lnTo>
                    <a:pt x="8166" y="234950"/>
                  </a:lnTo>
                  <a:lnTo>
                    <a:pt x="11036" y="243840"/>
                  </a:lnTo>
                  <a:lnTo>
                    <a:pt x="14274" y="251460"/>
                  </a:lnTo>
                  <a:lnTo>
                    <a:pt x="17868" y="260350"/>
                  </a:lnTo>
                  <a:lnTo>
                    <a:pt x="21818" y="267970"/>
                  </a:lnTo>
                  <a:lnTo>
                    <a:pt x="26136" y="275590"/>
                  </a:lnTo>
                  <a:lnTo>
                    <a:pt x="36207" y="289560"/>
                  </a:lnTo>
                  <a:lnTo>
                    <a:pt x="41236" y="297180"/>
                  </a:lnTo>
                  <a:lnTo>
                    <a:pt x="72872" y="326390"/>
                  </a:lnTo>
                  <a:lnTo>
                    <a:pt x="87604" y="336550"/>
                  </a:lnTo>
                  <a:lnTo>
                    <a:pt x="95161" y="341630"/>
                  </a:lnTo>
                  <a:lnTo>
                    <a:pt x="102704" y="345440"/>
                  </a:lnTo>
                  <a:lnTo>
                    <a:pt x="110617" y="347980"/>
                  </a:lnTo>
                  <a:lnTo>
                    <a:pt x="119240" y="351790"/>
                  </a:lnTo>
                  <a:lnTo>
                    <a:pt x="127508" y="354330"/>
                  </a:lnTo>
                  <a:lnTo>
                    <a:pt x="136144" y="356870"/>
                  </a:lnTo>
                  <a:lnTo>
                    <a:pt x="145122" y="359410"/>
                  </a:lnTo>
                  <a:lnTo>
                    <a:pt x="162737" y="361950"/>
                  </a:lnTo>
                  <a:lnTo>
                    <a:pt x="199771" y="361950"/>
                  </a:lnTo>
                  <a:lnTo>
                    <a:pt x="218097" y="359410"/>
                  </a:lnTo>
                  <a:lnTo>
                    <a:pt x="243979" y="351790"/>
                  </a:lnTo>
                  <a:lnTo>
                    <a:pt x="251891" y="347980"/>
                  </a:lnTo>
                  <a:lnTo>
                    <a:pt x="259803" y="345440"/>
                  </a:lnTo>
                  <a:lnTo>
                    <a:pt x="268071" y="341630"/>
                  </a:lnTo>
                  <a:lnTo>
                    <a:pt x="275615" y="336550"/>
                  </a:lnTo>
                  <a:lnTo>
                    <a:pt x="277412" y="335280"/>
                  </a:lnTo>
                  <a:lnTo>
                    <a:pt x="165620" y="335280"/>
                  </a:lnTo>
                  <a:lnTo>
                    <a:pt x="150152" y="332740"/>
                  </a:lnTo>
                  <a:lnTo>
                    <a:pt x="142963" y="330200"/>
                  </a:lnTo>
                  <a:lnTo>
                    <a:pt x="135420" y="328930"/>
                  </a:lnTo>
                  <a:lnTo>
                    <a:pt x="128231" y="326390"/>
                  </a:lnTo>
                  <a:lnTo>
                    <a:pt x="114566" y="320040"/>
                  </a:lnTo>
                  <a:lnTo>
                    <a:pt x="101625" y="313690"/>
                  </a:lnTo>
                  <a:lnTo>
                    <a:pt x="95161" y="309880"/>
                  </a:lnTo>
                  <a:lnTo>
                    <a:pt x="89052" y="304800"/>
                  </a:lnTo>
                  <a:lnTo>
                    <a:pt x="83299" y="300990"/>
                  </a:lnTo>
                  <a:lnTo>
                    <a:pt x="77546" y="295910"/>
                  </a:lnTo>
                  <a:lnTo>
                    <a:pt x="72148" y="290830"/>
                  </a:lnTo>
                  <a:lnTo>
                    <a:pt x="67475" y="284480"/>
                  </a:lnTo>
                  <a:lnTo>
                    <a:pt x="62445" y="279400"/>
                  </a:lnTo>
                  <a:lnTo>
                    <a:pt x="42672" y="247650"/>
                  </a:lnTo>
                  <a:lnTo>
                    <a:pt x="39433" y="241300"/>
                  </a:lnTo>
                  <a:lnTo>
                    <a:pt x="36563" y="233680"/>
                  </a:lnTo>
                  <a:lnTo>
                    <a:pt x="34048" y="227330"/>
                  </a:lnTo>
                  <a:lnTo>
                    <a:pt x="30454" y="212090"/>
                  </a:lnTo>
                  <a:lnTo>
                    <a:pt x="29019" y="205740"/>
                  </a:lnTo>
                  <a:lnTo>
                    <a:pt x="27940" y="196850"/>
                  </a:lnTo>
                  <a:lnTo>
                    <a:pt x="27336" y="190500"/>
                  </a:lnTo>
                  <a:lnTo>
                    <a:pt x="27422" y="171450"/>
                  </a:lnTo>
                  <a:lnTo>
                    <a:pt x="27940" y="165100"/>
                  </a:lnTo>
                  <a:lnTo>
                    <a:pt x="29019" y="157480"/>
                  </a:lnTo>
                  <a:lnTo>
                    <a:pt x="30454" y="149860"/>
                  </a:lnTo>
                  <a:lnTo>
                    <a:pt x="32245" y="143510"/>
                  </a:lnTo>
                  <a:lnTo>
                    <a:pt x="34048" y="135890"/>
                  </a:lnTo>
                  <a:lnTo>
                    <a:pt x="36563" y="128270"/>
                  </a:lnTo>
                  <a:lnTo>
                    <a:pt x="39433" y="121920"/>
                  </a:lnTo>
                  <a:lnTo>
                    <a:pt x="42672" y="114300"/>
                  </a:lnTo>
                  <a:lnTo>
                    <a:pt x="62445" y="83820"/>
                  </a:lnTo>
                  <a:lnTo>
                    <a:pt x="67475" y="77470"/>
                  </a:lnTo>
                  <a:lnTo>
                    <a:pt x="114566" y="41910"/>
                  </a:lnTo>
                  <a:lnTo>
                    <a:pt x="173520" y="26670"/>
                  </a:lnTo>
                  <a:lnTo>
                    <a:pt x="275615" y="26670"/>
                  </a:lnTo>
                  <a:lnTo>
                    <a:pt x="268071" y="21590"/>
                  </a:lnTo>
                  <a:lnTo>
                    <a:pt x="259803" y="17780"/>
                  </a:lnTo>
                  <a:lnTo>
                    <a:pt x="251891" y="13970"/>
                  </a:lnTo>
                  <a:lnTo>
                    <a:pt x="243979" y="11430"/>
                  </a:lnTo>
                  <a:lnTo>
                    <a:pt x="235356" y="7620"/>
                  </a:lnTo>
                  <a:lnTo>
                    <a:pt x="226720" y="5080"/>
                  </a:lnTo>
                  <a:lnTo>
                    <a:pt x="218097" y="3810"/>
                  </a:lnTo>
                  <a:lnTo>
                    <a:pt x="190779" y="0"/>
                  </a:lnTo>
                  <a:close/>
                </a:path>
                <a:path w="362585" h="361950">
                  <a:moveTo>
                    <a:pt x="275615" y="26670"/>
                  </a:moveTo>
                  <a:lnTo>
                    <a:pt x="189344" y="26670"/>
                  </a:lnTo>
                  <a:lnTo>
                    <a:pt x="219900" y="31750"/>
                  </a:lnTo>
                  <a:lnTo>
                    <a:pt x="234276" y="36830"/>
                  </a:lnTo>
                  <a:lnTo>
                    <a:pt x="241109" y="39370"/>
                  </a:lnTo>
                  <a:lnTo>
                    <a:pt x="248297" y="41910"/>
                  </a:lnTo>
                  <a:lnTo>
                    <a:pt x="255130" y="45720"/>
                  </a:lnTo>
                  <a:lnTo>
                    <a:pt x="290347" y="72390"/>
                  </a:lnTo>
                  <a:lnTo>
                    <a:pt x="300418" y="83820"/>
                  </a:lnTo>
                  <a:lnTo>
                    <a:pt x="304736" y="88900"/>
                  </a:lnTo>
                  <a:lnTo>
                    <a:pt x="309410" y="95250"/>
                  </a:lnTo>
                  <a:lnTo>
                    <a:pt x="313359" y="101600"/>
                  </a:lnTo>
                  <a:lnTo>
                    <a:pt x="320548" y="114300"/>
                  </a:lnTo>
                  <a:lnTo>
                    <a:pt x="323430" y="121920"/>
                  </a:lnTo>
                  <a:lnTo>
                    <a:pt x="326301" y="128270"/>
                  </a:lnTo>
                  <a:lnTo>
                    <a:pt x="335425" y="176530"/>
                  </a:lnTo>
                  <a:lnTo>
                    <a:pt x="335527" y="184150"/>
                  </a:lnTo>
                  <a:lnTo>
                    <a:pt x="334924" y="196850"/>
                  </a:lnTo>
                  <a:lnTo>
                    <a:pt x="323430" y="241300"/>
                  </a:lnTo>
                  <a:lnTo>
                    <a:pt x="300418" y="279400"/>
                  </a:lnTo>
                  <a:lnTo>
                    <a:pt x="295389" y="284480"/>
                  </a:lnTo>
                  <a:lnTo>
                    <a:pt x="290347" y="290830"/>
                  </a:lnTo>
                  <a:lnTo>
                    <a:pt x="284962" y="295910"/>
                  </a:lnTo>
                  <a:lnTo>
                    <a:pt x="279209" y="300990"/>
                  </a:lnTo>
                  <a:lnTo>
                    <a:pt x="273456" y="304800"/>
                  </a:lnTo>
                  <a:lnTo>
                    <a:pt x="267703" y="309880"/>
                  </a:lnTo>
                  <a:lnTo>
                    <a:pt x="261594" y="313690"/>
                  </a:lnTo>
                  <a:lnTo>
                    <a:pt x="255130" y="317500"/>
                  </a:lnTo>
                  <a:lnTo>
                    <a:pt x="248297" y="320040"/>
                  </a:lnTo>
                  <a:lnTo>
                    <a:pt x="241109" y="323850"/>
                  </a:lnTo>
                  <a:lnTo>
                    <a:pt x="234276" y="326390"/>
                  </a:lnTo>
                  <a:lnTo>
                    <a:pt x="227088" y="328930"/>
                  </a:lnTo>
                  <a:lnTo>
                    <a:pt x="219900" y="330200"/>
                  </a:lnTo>
                  <a:lnTo>
                    <a:pt x="212344" y="332740"/>
                  </a:lnTo>
                  <a:lnTo>
                    <a:pt x="197243" y="335280"/>
                  </a:lnTo>
                  <a:lnTo>
                    <a:pt x="277412" y="335280"/>
                  </a:lnTo>
                  <a:lnTo>
                    <a:pt x="309765" y="309880"/>
                  </a:lnTo>
                  <a:lnTo>
                    <a:pt x="326656" y="289560"/>
                  </a:lnTo>
                  <a:lnTo>
                    <a:pt x="332054" y="283210"/>
                  </a:lnTo>
                  <a:lnTo>
                    <a:pt x="336372" y="275590"/>
                  </a:lnTo>
                  <a:lnTo>
                    <a:pt x="341045" y="267970"/>
                  </a:lnTo>
                  <a:lnTo>
                    <a:pt x="344995" y="260350"/>
                  </a:lnTo>
                  <a:lnTo>
                    <a:pt x="348589" y="251460"/>
                  </a:lnTo>
                  <a:lnTo>
                    <a:pt x="351828" y="243840"/>
                  </a:lnTo>
                  <a:lnTo>
                    <a:pt x="354698" y="234950"/>
                  </a:lnTo>
                  <a:lnTo>
                    <a:pt x="359016" y="218440"/>
                  </a:lnTo>
                  <a:lnTo>
                    <a:pt x="360807" y="208280"/>
                  </a:lnTo>
                  <a:lnTo>
                    <a:pt x="361886" y="200660"/>
                  </a:lnTo>
                  <a:lnTo>
                    <a:pt x="362513" y="184150"/>
                  </a:lnTo>
                  <a:lnTo>
                    <a:pt x="362417" y="176530"/>
                  </a:lnTo>
                  <a:lnTo>
                    <a:pt x="354698" y="127000"/>
                  </a:lnTo>
                  <a:lnTo>
                    <a:pt x="351828" y="119380"/>
                  </a:lnTo>
                  <a:lnTo>
                    <a:pt x="348589" y="110490"/>
                  </a:lnTo>
                  <a:lnTo>
                    <a:pt x="344995" y="102870"/>
                  </a:lnTo>
                  <a:lnTo>
                    <a:pt x="341045" y="95250"/>
                  </a:lnTo>
                  <a:lnTo>
                    <a:pt x="336372" y="87630"/>
                  </a:lnTo>
                  <a:lnTo>
                    <a:pt x="332054" y="80010"/>
                  </a:lnTo>
                  <a:lnTo>
                    <a:pt x="296824" y="40640"/>
                  </a:lnTo>
                  <a:lnTo>
                    <a:pt x="282803" y="31750"/>
                  </a:lnTo>
                  <a:lnTo>
                    <a:pt x="275615" y="26670"/>
                  </a:lnTo>
                  <a:close/>
                </a:path>
                <a:path w="362585" h="361950">
                  <a:moveTo>
                    <a:pt x="195808" y="323850"/>
                  </a:moveTo>
                  <a:lnTo>
                    <a:pt x="166687" y="323850"/>
                  </a:lnTo>
                  <a:lnTo>
                    <a:pt x="173888" y="325120"/>
                  </a:lnTo>
                  <a:lnTo>
                    <a:pt x="188620" y="325120"/>
                  </a:lnTo>
                  <a:lnTo>
                    <a:pt x="195808" y="323850"/>
                  </a:lnTo>
                  <a:close/>
                </a:path>
                <a:path w="362585" h="361950">
                  <a:moveTo>
                    <a:pt x="195808" y="38100"/>
                  </a:moveTo>
                  <a:lnTo>
                    <a:pt x="173888" y="38100"/>
                  </a:lnTo>
                  <a:lnTo>
                    <a:pt x="159499" y="39370"/>
                  </a:lnTo>
                  <a:lnTo>
                    <a:pt x="145478" y="41910"/>
                  </a:lnTo>
                  <a:lnTo>
                    <a:pt x="138658" y="44450"/>
                  </a:lnTo>
                  <a:lnTo>
                    <a:pt x="125717" y="48260"/>
                  </a:lnTo>
                  <a:lnTo>
                    <a:pt x="119240" y="52070"/>
                  </a:lnTo>
                  <a:lnTo>
                    <a:pt x="112776" y="54610"/>
                  </a:lnTo>
                  <a:lnTo>
                    <a:pt x="107022" y="58420"/>
                  </a:lnTo>
                  <a:lnTo>
                    <a:pt x="100914" y="62230"/>
                  </a:lnTo>
                  <a:lnTo>
                    <a:pt x="95161" y="66040"/>
                  </a:lnTo>
                  <a:lnTo>
                    <a:pt x="89763" y="69850"/>
                  </a:lnTo>
                  <a:lnTo>
                    <a:pt x="84378" y="74930"/>
                  </a:lnTo>
                  <a:lnTo>
                    <a:pt x="79336" y="78740"/>
                  </a:lnTo>
                  <a:lnTo>
                    <a:pt x="75031" y="85090"/>
                  </a:lnTo>
                  <a:lnTo>
                    <a:pt x="70358" y="90170"/>
                  </a:lnTo>
                  <a:lnTo>
                    <a:pt x="66040" y="95250"/>
                  </a:lnTo>
                  <a:lnTo>
                    <a:pt x="45910" y="132080"/>
                  </a:lnTo>
                  <a:lnTo>
                    <a:pt x="37773" y="172720"/>
                  </a:lnTo>
                  <a:lnTo>
                    <a:pt x="37762" y="189230"/>
                  </a:lnTo>
                  <a:lnTo>
                    <a:pt x="39077" y="203200"/>
                  </a:lnTo>
                  <a:lnTo>
                    <a:pt x="51663" y="243840"/>
                  </a:lnTo>
                  <a:lnTo>
                    <a:pt x="75031" y="278130"/>
                  </a:lnTo>
                  <a:lnTo>
                    <a:pt x="79336" y="283210"/>
                  </a:lnTo>
                  <a:lnTo>
                    <a:pt x="112776" y="307340"/>
                  </a:lnTo>
                  <a:lnTo>
                    <a:pt x="119240" y="311150"/>
                  </a:lnTo>
                  <a:lnTo>
                    <a:pt x="138658" y="318770"/>
                  </a:lnTo>
                  <a:lnTo>
                    <a:pt x="145478" y="321310"/>
                  </a:lnTo>
                  <a:lnTo>
                    <a:pt x="159499" y="323850"/>
                  </a:lnTo>
                  <a:lnTo>
                    <a:pt x="203365" y="323850"/>
                  </a:lnTo>
                  <a:lnTo>
                    <a:pt x="217385" y="321310"/>
                  </a:lnTo>
                  <a:lnTo>
                    <a:pt x="231038" y="316230"/>
                  </a:lnTo>
                  <a:lnTo>
                    <a:pt x="243979" y="311150"/>
                  </a:lnTo>
                  <a:lnTo>
                    <a:pt x="167411" y="311150"/>
                  </a:lnTo>
                  <a:lnTo>
                    <a:pt x="144411" y="306070"/>
                  </a:lnTo>
                  <a:lnTo>
                    <a:pt x="139369" y="304800"/>
                  </a:lnTo>
                  <a:lnTo>
                    <a:pt x="133616" y="302260"/>
                  </a:lnTo>
                  <a:lnTo>
                    <a:pt x="128587" y="300990"/>
                  </a:lnTo>
                  <a:lnTo>
                    <a:pt x="123202" y="298450"/>
                  </a:lnTo>
                  <a:lnTo>
                    <a:pt x="123558" y="297180"/>
                  </a:lnTo>
                  <a:lnTo>
                    <a:pt x="124637" y="295910"/>
                  </a:lnTo>
                  <a:lnTo>
                    <a:pt x="124993" y="293370"/>
                  </a:lnTo>
                  <a:lnTo>
                    <a:pt x="124993" y="292100"/>
                  </a:lnTo>
                  <a:lnTo>
                    <a:pt x="124269" y="289560"/>
                  </a:lnTo>
                  <a:lnTo>
                    <a:pt x="109537" y="289560"/>
                  </a:lnTo>
                  <a:lnTo>
                    <a:pt x="98755" y="281940"/>
                  </a:lnTo>
                  <a:lnTo>
                    <a:pt x="89408" y="274320"/>
                  </a:lnTo>
                  <a:lnTo>
                    <a:pt x="84734" y="269240"/>
                  </a:lnTo>
                  <a:lnTo>
                    <a:pt x="80784" y="264160"/>
                  </a:lnTo>
                  <a:lnTo>
                    <a:pt x="76466" y="259080"/>
                  </a:lnTo>
                  <a:lnTo>
                    <a:pt x="72872" y="252730"/>
                  </a:lnTo>
                  <a:lnTo>
                    <a:pt x="73228" y="252730"/>
                  </a:lnTo>
                  <a:lnTo>
                    <a:pt x="75387" y="251460"/>
                  </a:lnTo>
                  <a:lnTo>
                    <a:pt x="76466" y="250190"/>
                  </a:lnTo>
                  <a:lnTo>
                    <a:pt x="77177" y="248920"/>
                  </a:lnTo>
                  <a:lnTo>
                    <a:pt x="77901" y="246380"/>
                  </a:lnTo>
                  <a:lnTo>
                    <a:pt x="77901" y="245110"/>
                  </a:lnTo>
                  <a:lnTo>
                    <a:pt x="77546" y="243840"/>
                  </a:lnTo>
                  <a:lnTo>
                    <a:pt x="76111" y="240030"/>
                  </a:lnTo>
                  <a:lnTo>
                    <a:pt x="64960" y="240030"/>
                  </a:lnTo>
                  <a:lnTo>
                    <a:pt x="62445" y="233680"/>
                  </a:lnTo>
                  <a:lnTo>
                    <a:pt x="58127" y="223520"/>
                  </a:lnTo>
                  <a:lnTo>
                    <a:pt x="56692" y="218440"/>
                  </a:lnTo>
                  <a:lnTo>
                    <a:pt x="55257" y="212090"/>
                  </a:lnTo>
                  <a:lnTo>
                    <a:pt x="53454" y="207010"/>
                  </a:lnTo>
                  <a:lnTo>
                    <a:pt x="52743" y="200660"/>
                  </a:lnTo>
                  <a:lnTo>
                    <a:pt x="52019" y="195580"/>
                  </a:lnTo>
                  <a:lnTo>
                    <a:pt x="52743" y="195580"/>
                  </a:lnTo>
                  <a:lnTo>
                    <a:pt x="55613" y="194310"/>
                  </a:lnTo>
                  <a:lnTo>
                    <a:pt x="58127" y="194310"/>
                  </a:lnTo>
                  <a:lnTo>
                    <a:pt x="62445" y="191770"/>
                  </a:lnTo>
                  <a:lnTo>
                    <a:pt x="64236" y="189230"/>
                  </a:lnTo>
                  <a:lnTo>
                    <a:pt x="65316" y="186690"/>
                  </a:lnTo>
                  <a:lnTo>
                    <a:pt x="66040" y="184150"/>
                  </a:lnTo>
                  <a:lnTo>
                    <a:pt x="66395" y="181610"/>
                  </a:lnTo>
                  <a:lnTo>
                    <a:pt x="66040" y="179070"/>
                  </a:lnTo>
                  <a:lnTo>
                    <a:pt x="55613" y="167640"/>
                  </a:lnTo>
                  <a:lnTo>
                    <a:pt x="52019" y="167640"/>
                  </a:lnTo>
                  <a:lnTo>
                    <a:pt x="52743" y="161290"/>
                  </a:lnTo>
                  <a:lnTo>
                    <a:pt x="53454" y="156210"/>
                  </a:lnTo>
                  <a:lnTo>
                    <a:pt x="58127" y="139700"/>
                  </a:lnTo>
                  <a:lnTo>
                    <a:pt x="62445" y="128270"/>
                  </a:lnTo>
                  <a:lnTo>
                    <a:pt x="64960" y="123190"/>
                  </a:lnTo>
                  <a:lnTo>
                    <a:pt x="75031" y="123190"/>
                  </a:lnTo>
                  <a:lnTo>
                    <a:pt x="76111" y="121920"/>
                  </a:lnTo>
                  <a:lnTo>
                    <a:pt x="77546" y="119380"/>
                  </a:lnTo>
                  <a:lnTo>
                    <a:pt x="77901" y="118110"/>
                  </a:lnTo>
                  <a:lnTo>
                    <a:pt x="77901" y="116840"/>
                  </a:lnTo>
                  <a:lnTo>
                    <a:pt x="77546" y="114300"/>
                  </a:lnTo>
                  <a:lnTo>
                    <a:pt x="77177" y="114300"/>
                  </a:lnTo>
                  <a:lnTo>
                    <a:pt x="76466" y="111760"/>
                  </a:lnTo>
                  <a:lnTo>
                    <a:pt x="75387" y="110490"/>
                  </a:lnTo>
                  <a:lnTo>
                    <a:pt x="73228" y="110490"/>
                  </a:lnTo>
                  <a:lnTo>
                    <a:pt x="72872" y="109220"/>
                  </a:lnTo>
                  <a:lnTo>
                    <a:pt x="76466" y="104140"/>
                  </a:lnTo>
                  <a:lnTo>
                    <a:pt x="80784" y="99060"/>
                  </a:lnTo>
                  <a:lnTo>
                    <a:pt x="84734" y="93980"/>
                  </a:lnTo>
                  <a:lnTo>
                    <a:pt x="89408" y="88900"/>
                  </a:lnTo>
                  <a:lnTo>
                    <a:pt x="94081" y="85090"/>
                  </a:lnTo>
                  <a:lnTo>
                    <a:pt x="98755" y="80010"/>
                  </a:lnTo>
                  <a:lnTo>
                    <a:pt x="109537" y="72390"/>
                  </a:lnTo>
                  <a:lnTo>
                    <a:pt x="124510" y="72390"/>
                  </a:lnTo>
                  <a:lnTo>
                    <a:pt x="124993" y="69850"/>
                  </a:lnTo>
                  <a:lnTo>
                    <a:pt x="124993" y="68580"/>
                  </a:lnTo>
                  <a:lnTo>
                    <a:pt x="124637" y="67310"/>
                  </a:lnTo>
                  <a:lnTo>
                    <a:pt x="123202" y="64770"/>
                  </a:lnTo>
                  <a:lnTo>
                    <a:pt x="128587" y="62230"/>
                  </a:lnTo>
                  <a:lnTo>
                    <a:pt x="133616" y="59690"/>
                  </a:lnTo>
                  <a:lnTo>
                    <a:pt x="139369" y="58420"/>
                  </a:lnTo>
                  <a:lnTo>
                    <a:pt x="144411" y="57150"/>
                  </a:lnTo>
                  <a:lnTo>
                    <a:pt x="150152" y="54610"/>
                  </a:lnTo>
                  <a:lnTo>
                    <a:pt x="161658" y="53340"/>
                  </a:lnTo>
                  <a:lnTo>
                    <a:pt x="167411" y="52070"/>
                  </a:lnTo>
                  <a:lnTo>
                    <a:pt x="243979" y="52070"/>
                  </a:lnTo>
                  <a:lnTo>
                    <a:pt x="237515" y="48260"/>
                  </a:lnTo>
                  <a:lnTo>
                    <a:pt x="231038" y="45720"/>
                  </a:lnTo>
                  <a:lnTo>
                    <a:pt x="217385" y="41910"/>
                  </a:lnTo>
                  <a:lnTo>
                    <a:pt x="203365" y="39370"/>
                  </a:lnTo>
                  <a:lnTo>
                    <a:pt x="195808" y="38100"/>
                  </a:lnTo>
                  <a:close/>
                </a:path>
                <a:path w="362585" h="361950">
                  <a:moveTo>
                    <a:pt x="184302" y="295910"/>
                  </a:moveTo>
                  <a:lnTo>
                    <a:pt x="178562" y="295910"/>
                  </a:lnTo>
                  <a:lnTo>
                    <a:pt x="173520" y="298450"/>
                  </a:lnTo>
                  <a:lnTo>
                    <a:pt x="171729" y="300990"/>
                  </a:lnTo>
                  <a:lnTo>
                    <a:pt x="169926" y="302260"/>
                  </a:lnTo>
                  <a:lnTo>
                    <a:pt x="168490" y="304800"/>
                  </a:lnTo>
                  <a:lnTo>
                    <a:pt x="167767" y="307340"/>
                  </a:lnTo>
                  <a:lnTo>
                    <a:pt x="167411" y="309880"/>
                  </a:lnTo>
                  <a:lnTo>
                    <a:pt x="167411" y="311150"/>
                  </a:lnTo>
                  <a:lnTo>
                    <a:pt x="195097" y="311150"/>
                  </a:lnTo>
                  <a:lnTo>
                    <a:pt x="195097" y="309880"/>
                  </a:lnTo>
                  <a:lnTo>
                    <a:pt x="194729" y="307340"/>
                  </a:lnTo>
                  <a:lnTo>
                    <a:pt x="194017" y="304800"/>
                  </a:lnTo>
                  <a:lnTo>
                    <a:pt x="192938" y="302260"/>
                  </a:lnTo>
                  <a:lnTo>
                    <a:pt x="191135" y="300990"/>
                  </a:lnTo>
                  <a:lnTo>
                    <a:pt x="188976" y="298450"/>
                  </a:lnTo>
                  <a:lnTo>
                    <a:pt x="186829" y="297180"/>
                  </a:lnTo>
                  <a:lnTo>
                    <a:pt x="184302" y="295910"/>
                  </a:lnTo>
                  <a:close/>
                </a:path>
                <a:path w="362585" h="361950">
                  <a:moveTo>
                    <a:pt x="247573" y="284480"/>
                  </a:moveTo>
                  <a:lnTo>
                    <a:pt x="244703" y="284480"/>
                  </a:lnTo>
                  <a:lnTo>
                    <a:pt x="241820" y="285750"/>
                  </a:lnTo>
                  <a:lnTo>
                    <a:pt x="239306" y="288290"/>
                  </a:lnTo>
                  <a:lnTo>
                    <a:pt x="237871" y="290830"/>
                  </a:lnTo>
                  <a:lnTo>
                    <a:pt x="237871" y="293370"/>
                  </a:lnTo>
                  <a:lnTo>
                    <a:pt x="238226" y="295910"/>
                  </a:lnTo>
                  <a:lnTo>
                    <a:pt x="238950" y="297180"/>
                  </a:lnTo>
                  <a:lnTo>
                    <a:pt x="239306" y="298450"/>
                  </a:lnTo>
                  <a:lnTo>
                    <a:pt x="234276" y="300990"/>
                  </a:lnTo>
                  <a:lnTo>
                    <a:pt x="229247" y="302260"/>
                  </a:lnTo>
                  <a:lnTo>
                    <a:pt x="223850" y="304800"/>
                  </a:lnTo>
                  <a:lnTo>
                    <a:pt x="218097" y="306070"/>
                  </a:lnTo>
                  <a:lnTo>
                    <a:pt x="212712" y="307340"/>
                  </a:lnTo>
                  <a:lnTo>
                    <a:pt x="206959" y="308610"/>
                  </a:lnTo>
                  <a:lnTo>
                    <a:pt x="200837" y="309880"/>
                  </a:lnTo>
                  <a:lnTo>
                    <a:pt x="195097" y="311150"/>
                  </a:lnTo>
                  <a:lnTo>
                    <a:pt x="243979" y="311150"/>
                  </a:lnTo>
                  <a:lnTo>
                    <a:pt x="250088" y="307340"/>
                  </a:lnTo>
                  <a:lnTo>
                    <a:pt x="256197" y="304800"/>
                  </a:lnTo>
                  <a:lnTo>
                    <a:pt x="267703" y="297180"/>
                  </a:lnTo>
                  <a:lnTo>
                    <a:pt x="272745" y="293370"/>
                  </a:lnTo>
                  <a:lnTo>
                    <a:pt x="276783" y="289560"/>
                  </a:lnTo>
                  <a:lnTo>
                    <a:pt x="252971" y="289560"/>
                  </a:lnTo>
                  <a:lnTo>
                    <a:pt x="252603" y="288290"/>
                  </a:lnTo>
                  <a:lnTo>
                    <a:pt x="251891" y="288290"/>
                  </a:lnTo>
                  <a:lnTo>
                    <a:pt x="250456" y="287020"/>
                  </a:lnTo>
                  <a:lnTo>
                    <a:pt x="249377" y="285750"/>
                  </a:lnTo>
                  <a:lnTo>
                    <a:pt x="247573" y="284480"/>
                  </a:lnTo>
                  <a:close/>
                </a:path>
                <a:path w="362585" h="361950">
                  <a:moveTo>
                    <a:pt x="117805" y="284480"/>
                  </a:moveTo>
                  <a:lnTo>
                    <a:pt x="114935" y="284480"/>
                  </a:lnTo>
                  <a:lnTo>
                    <a:pt x="112052" y="287020"/>
                  </a:lnTo>
                  <a:lnTo>
                    <a:pt x="109893" y="288290"/>
                  </a:lnTo>
                  <a:lnTo>
                    <a:pt x="109893" y="289560"/>
                  </a:lnTo>
                  <a:lnTo>
                    <a:pt x="124269" y="289560"/>
                  </a:lnTo>
                  <a:lnTo>
                    <a:pt x="123202" y="288290"/>
                  </a:lnTo>
                  <a:lnTo>
                    <a:pt x="122478" y="287020"/>
                  </a:lnTo>
                  <a:lnTo>
                    <a:pt x="121043" y="285750"/>
                  </a:lnTo>
                  <a:lnTo>
                    <a:pt x="119608" y="285750"/>
                  </a:lnTo>
                  <a:lnTo>
                    <a:pt x="117805" y="284480"/>
                  </a:lnTo>
                  <a:close/>
                </a:path>
                <a:path w="362585" h="361950">
                  <a:moveTo>
                    <a:pt x="297180" y="238760"/>
                  </a:moveTo>
                  <a:lnTo>
                    <a:pt x="288201" y="238760"/>
                  </a:lnTo>
                  <a:lnTo>
                    <a:pt x="285686" y="241300"/>
                  </a:lnTo>
                  <a:lnTo>
                    <a:pt x="284962" y="245110"/>
                  </a:lnTo>
                  <a:lnTo>
                    <a:pt x="284962" y="247650"/>
                  </a:lnTo>
                  <a:lnTo>
                    <a:pt x="286397" y="250190"/>
                  </a:lnTo>
                  <a:lnTo>
                    <a:pt x="287832" y="251460"/>
                  </a:lnTo>
                  <a:lnTo>
                    <a:pt x="288912" y="252730"/>
                  </a:lnTo>
                  <a:lnTo>
                    <a:pt x="289991" y="252730"/>
                  </a:lnTo>
                  <a:lnTo>
                    <a:pt x="286042" y="259080"/>
                  </a:lnTo>
                  <a:lnTo>
                    <a:pt x="252971" y="289560"/>
                  </a:lnTo>
                  <a:lnTo>
                    <a:pt x="276783" y="289560"/>
                  </a:lnTo>
                  <a:lnTo>
                    <a:pt x="278130" y="288290"/>
                  </a:lnTo>
                  <a:lnTo>
                    <a:pt x="288201" y="278130"/>
                  </a:lnTo>
                  <a:lnTo>
                    <a:pt x="296824" y="267970"/>
                  </a:lnTo>
                  <a:lnTo>
                    <a:pt x="300774" y="261620"/>
                  </a:lnTo>
                  <a:lnTo>
                    <a:pt x="304368" y="256540"/>
                  </a:lnTo>
                  <a:lnTo>
                    <a:pt x="307962" y="250190"/>
                  </a:lnTo>
                  <a:lnTo>
                    <a:pt x="311200" y="243840"/>
                  </a:lnTo>
                  <a:lnTo>
                    <a:pt x="312930" y="240030"/>
                  </a:lnTo>
                  <a:lnTo>
                    <a:pt x="297903" y="240030"/>
                  </a:lnTo>
                  <a:lnTo>
                    <a:pt x="297180" y="238760"/>
                  </a:lnTo>
                  <a:close/>
                </a:path>
                <a:path w="362585" h="361950">
                  <a:moveTo>
                    <a:pt x="75031" y="238760"/>
                  </a:moveTo>
                  <a:lnTo>
                    <a:pt x="65684" y="238760"/>
                  </a:lnTo>
                  <a:lnTo>
                    <a:pt x="64960" y="240030"/>
                  </a:lnTo>
                  <a:lnTo>
                    <a:pt x="76111" y="240030"/>
                  </a:lnTo>
                  <a:lnTo>
                    <a:pt x="75031" y="238760"/>
                  </a:lnTo>
                  <a:close/>
                </a:path>
                <a:path w="362585" h="361950">
                  <a:moveTo>
                    <a:pt x="312930" y="123190"/>
                  </a:moveTo>
                  <a:lnTo>
                    <a:pt x="297903" y="123190"/>
                  </a:lnTo>
                  <a:lnTo>
                    <a:pt x="300418" y="128270"/>
                  </a:lnTo>
                  <a:lnTo>
                    <a:pt x="302577" y="133350"/>
                  </a:lnTo>
                  <a:lnTo>
                    <a:pt x="304368" y="139700"/>
                  </a:lnTo>
                  <a:lnTo>
                    <a:pt x="306527" y="144780"/>
                  </a:lnTo>
                  <a:lnTo>
                    <a:pt x="307962" y="149860"/>
                  </a:lnTo>
                  <a:lnTo>
                    <a:pt x="310121" y="161290"/>
                  </a:lnTo>
                  <a:lnTo>
                    <a:pt x="310845" y="167640"/>
                  </a:lnTo>
                  <a:lnTo>
                    <a:pt x="307606" y="167640"/>
                  </a:lnTo>
                  <a:lnTo>
                    <a:pt x="304736" y="168910"/>
                  </a:lnTo>
                  <a:lnTo>
                    <a:pt x="300418" y="171450"/>
                  </a:lnTo>
                  <a:lnTo>
                    <a:pt x="298627" y="173990"/>
                  </a:lnTo>
                  <a:lnTo>
                    <a:pt x="297180" y="176530"/>
                  </a:lnTo>
                  <a:lnTo>
                    <a:pt x="296468" y="179070"/>
                  </a:lnTo>
                  <a:lnTo>
                    <a:pt x="296468" y="184150"/>
                  </a:lnTo>
                  <a:lnTo>
                    <a:pt x="297180" y="186690"/>
                  </a:lnTo>
                  <a:lnTo>
                    <a:pt x="298627" y="189230"/>
                  </a:lnTo>
                  <a:lnTo>
                    <a:pt x="300418" y="191770"/>
                  </a:lnTo>
                  <a:lnTo>
                    <a:pt x="304736" y="194310"/>
                  </a:lnTo>
                  <a:lnTo>
                    <a:pt x="307606" y="194310"/>
                  </a:lnTo>
                  <a:lnTo>
                    <a:pt x="310121" y="195580"/>
                  </a:lnTo>
                  <a:lnTo>
                    <a:pt x="310845" y="195580"/>
                  </a:lnTo>
                  <a:lnTo>
                    <a:pt x="310121" y="200660"/>
                  </a:lnTo>
                  <a:lnTo>
                    <a:pt x="307962" y="212090"/>
                  </a:lnTo>
                  <a:lnTo>
                    <a:pt x="306527" y="218440"/>
                  </a:lnTo>
                  <a:lnTo>
                    <a:pt x="304368" y="223520"/>
                  </a:lnTo>
                  <a:lnTo>
                    <a:pt x="302577" y="228600"/>
                  </a:lnTo>
                  <a:lnTo>
                    <a:pt x="300418" y="233680"/>
                  </a:lnTo>
                  <a:lnTo>
                    <a:pt x="297903" y="240030"/>
                  </a:lnTo>
                  <a:lnTo>
                    <a:pt x="312930" y="240030"/>
                  </a:lnTo>
                  <a:lnTo>
                    <a:pt x="323786" y="203200"/>
                  </a:lnTo>
                  <a:lnTo>
                    <a:pt x="324866" y="187960"/>
                  </a:lnTo>
                  <a:lnTo>
                    <a:pt x="325577" y="181610"/>
                  </a:lnTo>
                  <a:lnTo>
                    <a:pt x="324866" y="173990"/>
                  </a:lnTo>
                  <a:lnTo>
                    <a:pt x="324497" y="166370"/>
                  </a:lnTo>
                  <a:lnTo>
                    <a:pt x="323786" y="160020"/>
                  </a:lnTo>
                  <a:lnTo>
                    <a:pt x="322351" y="152400"/>
                  </a:lnTo>
                  <a:lnTo>
                    <a:pt x="320903" y="146050"/>
                  </a:lnTo>
                  <a:lnTo>
                    <a:pt x="319112" y="138430"/>
                  </a:lnTo>
                  <a:lnTo>
                    <a:pt x="314083" y="125730"/>
                  </a:lnTo>
                  <a:lnTo>
                    <a:pt x="312930" y="123190"/>
                  </a:lnTo>
                  <a:close/>
                </a:path>
                <a:path w="362585" h="361950">
                  <a:moveTo>
                    <a:pt x="70358" y="237490"/>
                  </a:moveTo>
                  <a:lnTo>
                    <a:pt x="68910" y="237490"/>
                  </a:lnTo>
                  <a:lnTo>
                    <a:pt x="67475" y="238760"/>
                  </a:lnTo>
                  <a:lnTo>
                    <a:pt x="73228" y="238760"/>
                  </a:lnTo>
                  <a:lnTo>
                    <a:pt x="70358" y="237490"/>
                  </a:lnTo>
                  <a:close/>
                </a:path>
                <a:path w="362585" h="361950">
                  <a:moveTo>
                    <a:pt x="293954" y="237490"/>
                  </a:moveTo>
                  <a:lnTo>
                    <a:pt x="292150" y="237490"/>
                  </a:lnTo>
                  <a:lnTo>
                    <a:pt x="289280" y="238760"/>
                  </a:lnTo>
                  <a:lnTo>
                    <a:pt x="295389" y="238760"/>
                  </a:lnTo>
                  <a:lnTo>
                    <a:pt x="293954" y="237490"/>
                  </a:lnTo>
                  <a:close/>
                </a:path>
                <a:path w="362585" h="361950">
                  <a:moveTo>
                    <a:pt x="185381" y="162560"/>
                  </a:moveTo>
                  <a:lnTo>
                    <a:pt x="177838" y="162560"/>
                  </a:lnTo>
                  <a:lnTo>
                    <a:pt x="174244" y="163830"/>
                  </a:lnTo>
                  <a:lnTo>
                    <a:pt x="171005" y="166370"/>
                  </a:lnTo>
                  <a:lnTo>
                    <a:pt x="168135" y="167640"/>
                  </a:lnTo>
                  <a:lnTo>
                    <a:pt x="165976" y="170180"/>
                  </a:lnTo>
                  <a:lnTo>
                    <a:pt x="163093" y="177800"/>
                  </a:lnTo>
                  <a:lnTo>
                    <a:pt x="162737" y="181610"/>
                  </a:lnTo>
                  <a:lnTo>
                    <a:pt x="163093" y="185420"/>
                  </a:lnTo>
                  <a:lnTo>
                    <a:pt x="181432" y="200660"/>
                  </a:lnTo>
                  <a:lnTo>
                    <a:pt x="185381" y="199390"/>
                  </a:lnTo>
                  <a:lnTo>
                    <a:pt x="200126" y="181610"/>
                  </a:lnTo>
                  <a:lnTo>
                    <a:pt x="199771" y="177800"/>
                  </a:lnTo>
                  <a:lnTo>
                    <a:pt x="198691" y="173990"/>
                  </a:lnTo>
                  <a:lnTo>
                    <a:pt x="196888" y="170180"/>
                  </a:lnTo>
                  <a:lnTo>
                    <a:pt x="194373" y="167640"/>
                  </a:lnTo>
                  <a:lnTo>
                    <a:pt x="191858" y="166370"/>
                  </a:lnTo>
                  <a:lnTo>
                    <a:pt x="188620" y="163830"/>
                  </a:lnTo>
                  <a:lnTo>
                    <a:pt x="185381" y="162560"/>
                  </a:lnTo>
                  <a:close/>
                </a:path>
                <a:path w="362585" h="361950">
                  <a:moveTo>
                    <a:pt x="154825" y="170180"/>
                  </a:moveTo>
                  <a:lnTo>
                    <a:pt x="107734" y="170180"/>
                  </a:lnTo>
                  <a:lnTo>
                    <a:pt x="105587" y="171450"/>
                  </a:lnTo>
                  <a:lnTo>
                    <a:pt x="98755" y="181610"/>
                  </a:lnTo>
                  <a:lnTo>
                    <a:pt x="99834" y="185420"/>
                  </a:lnTo>
                  <a:lnTo>
                    <a:pt x="100914" y="186690"/>
                  </a:lnTo>
                  <a:lnTo>
                    <a:pt x="102349" y="189230"/>
                  </a:lnTo>
                  <a:lnTo>
                    <a:pt x="103784" y="190500"/>
                  </a:lnTo>
                  <a:lnTo>
                    <a:pt x="105587" y="191770"/>
                  </a:lnTo>
                  <a:lnTo>
                    <a:pt x="154825" y="191770"/>
                  </a:lnTo>
                  <a:lnTo>
                    <a:pt x="153390" y="186690"/>
                  </a:lnTo>
                  <a:lnTo>
                    <a:pt x="153035" y="184150"/>
                  </a:lnTo>
                  <a:lnTo>
                    <a:pt x="153153" y="177800"/>
                  </a:lnTo>
                  <a:lnTo>
                    <a:pt x="153390" y="175260"/>
                  </a:lnTo>
                  <a:lnTo>
                    <a:pt x="154825" y="170180"/>
                  </a:lnTo>
                  <a:close/>
                </a:path>
                <a:path w="362585" h="361950">
                  <a:moveTo>
                    <a:pt x="183591" y="82550"/>
                  </a:moveTo>
                  <a:lnTo>
                    <a:pt x="179273" y="82550"/>
                  </a:lnTo>
                  <a:lnTo>
                    <a:pt x="177482" y="83820"/>
                  </a:lnTo>
                  <a:lnTo>
                    <a:pt x="175323" y="85090"/>
                  </a:lnTo>
                  <a:lnTo>
                    <a:pt x="173888" y="86360"/>
                  </a:lnTo>
                  <a:lnTo>
                    <a:pt x="171729" y="88900"/>
                  </a:lnTo>
                  <a:lnTo>
                    <a:pt x="171005" y="91440"/>
                  </a:lnTo>
                  <a:lnTo>
                    <a:pt x="171005" y="154940"/>
                  </a:lnTo>
                  <a:lnTo>
                    <a:pt x="173164" y="153670"/>
                  </a:lnTo>
                  <a:lnTo>
                    <a:pt x="175679" y="153670"/>
                  </a:lnTo>
                  <a:lnTo>
                    <a:pt x="178562" y="152400"/>
                  </a:lnTo>
                  <a:lnTo>
                    <a:pt x="192214" y="152400"/>
                  </a:lnTo>
                  <a:lnTo>
                    <a:pt x="192214" y="93980"/>
                  </a:lnTo>
                  <a:lnTo>
                    <a:pt x="191503" y="88900"/>
                  </a:lnTo>
                  <a:lnTo>
                    <a:pt x="190423" y="87630"/>
                  </a:lnTo>
                  <a:lnTo>
                    <a:pt x="188976" y="86360"/>
                  </a:lnTo>
                  <a:lnTo>
                    <a:pt x="187185" y="85090"/>
                  </a:lnTo>
                  <a:lnTo>
                    <a:pt x="185750" y="83820"/>
                  </a:lnTo>
                  <a:lnTo>
                    <a:pt x="183591" y="82550"/>
                  </a:lnTo>
                  <a:close/>
                </a:path>
                <a:path w="362585" h="361950">
                  <a:moveTo>
                    <a:pt x="192214" y="152400"/>
                  </a:moveTo>
                  <a:lnTo>
                    <a:pt x="184302" y="152400"/>
                  </a:lnTo>
                  <a:lnTo>
                    <a:pt x="186829" y="153670"/>
                  </a:lnTo>
                  <a:lnTo>
                    <a:pt x="189344" y="153670"/>
                  </a:lnTo>
                  <a:lnTo>
                    <a:pt x="192214" y="154940"/>
                  </a:lnTo>
                  <a:lnTo>
                    <a:pt x="192214" y="152400"/>
                  </a:lnTo>
                  <a:close/>
                </a:path>
                <a:path w="362585" h="361950">
                  <a:moveTo>
                    <a:pt x="75031" y="123190"/>
                  </a:moveTo>
                  <a:lnTo>
                    <a:pt x="64960" y="123190"/>
                  </a:lnTo>
                  <a:lnTo>
                    <a:pt x="65684" y="124460"/>
                  </a:lnTo>
                  <a:lnTo>
                    <a:pt x="73228" y="124460"/>
                  </a:lnTo>
                  <a:lnTo>
                    <a:pt x="75031" y="123190"/>
                  </a:lnTo>
                  <a:close/>
                </a:path>
                <a:path w="362585" h="361950">
                  <a:moveTo>
                    <a:pt x="275437" y="72390"/>
                  </a:moveTo>
                  <a:lnTo>
                    <a:pt x="252971" y="72390"/>
                  </a:lnTo>
                  <a:lnTo>
                    <a:pt x="263753" y="80010"/>
                  </a:lnTo>
                  <a:lnTo>
                    <a:pt x="268782" y="85090"/>
                  </a:lnTo>
                  <a:lnTo>
                    <a:pt x="277774" y="93980"/>
                  </a:lnTo>
                  <a:lnTo>
                    <a:pt x="282079" y="99060"/>
                  </a:lnTo>
                  <a:lnTo>
                    <a:pt x="289991" y="109220"/>
                  </a:lnTo>
                  <a:lnTo>
                    <a:pt x="289280" y="110490"/>
                  </a:lnTo>
                  <a:lnTo>
                    <a:pt x="287832" y="110490"/>
                  </a:lnTo>
                  <a:lnTo>
                    <a:pt x="286397" y="111760"/>
                  </a:lnTo>
                  <a:lnTo>
                    <a:pt x="285686" y="114300"/>
                  </a:lnTo>
                  <a:lnTo>
                    <a:pt x="284962" y="114300"/>
                  </a:lnTo>
                  <a:lnTo>
                    <a:pt x="284962" y="118110"/>
                  </a:lnTo>
                  <a:lnTo>
                    <a:pt x="285686" y="120650"/>
                  </a:lnTo>
                  <a:lnTo>
                    <a:pt x="288201" y="123190"/>
                  </a:lnTo>
                  <a:lnTo>
                    <a:pt x="289280" y="124460"/>
                  </a:lnTo>
                  <a:lnTo>
                    <a:pt x="296824" y="124460"/>
                  </a:lnTo>
                  <a:lnTo>
                    <a:pt x="297180" y="123190"/>
                  </a:lnTo>
                  <a:lnTo>
                    <a:pt x="312930" y="123190"/>
                  </a:lnTo>
                  <a:lnTo>
                    <a:pt x="288201" y="85090"/>
                  </a:lnTo>
                  <a:lnTo>
                    <a:pt x="283159" y="78740"/>
                  </a:lnTo>
                  <a:lnTo>
                    <a:pt x="278130" y="74930"/>
                  </a:lnTo>
                  <a:lnTo>
                    <a:pt x="275437" y="72390"/>
                  </a:lnTo>
                  <a:close/>
                </a:path>
                <a:path w="362585" h="361950">
                  <a:moveTo>
                    <a:pt x="124510" y="72390"/>
                  </a:moveTo>
                  <a:lnTo>
                    <a:pt x="109537" y="72390"/>
                  </a:lnTo>
                  <a:lnTo>
                    <a:pt x="109893" y="73660"/>
                  </a:lnTo>
                  <a:lnTo>
                    <a:pt x="112052" y="76200"/>
                  </a:lnTo>
                  <a:lnTo>
                    <a:pt x="113487" y="77470"/>
                  </a:lnTo>
                  <a:lnTo>
                    <a:pt x="119608" y="77470"/>
                  </a:lnTo>
                  <a:lnTo>
                    <a:pt x="122478" y="76200"/>
                  </a:lnTo>
                  <a:lnTo>
                    <a:pt x="123202" y="74930"/>
                  </a:lnTo>
                  <a:lnTo>
                    <a:pt x="124269" y="73660"/>
                  </a:lnTo>
                  <a:lnTo>
                    <a:pt x="124510" y="72390"/>
                  </a:lnTo>
                  <a:close/>
                </a:path>
                <a:path w="362585" h="361950">
                  <a:moveTo>
                    <a:pt x="243979" y="52070"/>
                  </a:moveTo>
                  <a:lnTo>
                    <a:pt x="195097" y="52070"/>
                  </a:lnTo>
                  <a:lnTo>
                    <a:pt x="200837" y="53340"/>
                  </a:lnTo>
                  <a:lnTo>
                    <a:pt x="206959" y="53340"/>
                  </a:lnTo>
                  <a:lnTo>
                    <a:pt x="212712" y="54610"/>
                  </a:lnTo>
                  <a:lnTo>
                    <a:pt x="218097" y="57150"/>
                  </a:lnTo>
                  <a:lnTo>
                    <a:pt x="223850" y="58420"/>
                  </a:lnTo>
                  <a:lnTo>
                    <a:pt x="229247" y="59690"/>
                  </a:lnTo>
                  <a:lnTo>
                    <a:pt x="239306" y="64770"/>
                  </a:lnTo>
                  <a:lnTo>
                    <a:pt x="238950" y="64770"/>
                  </a:lnTo>
                  <a:lnTo>
                    <a:pt x="238950" y="66040"/>
                  </a:lnTo>
                  <a:lnTo>
                    <a:pt x="238226" y="67310"/>
                  </a:lnTo>
                  <a:lnTo>
                    <a:pt x="237871" y="68580"/>
                  </a:lnTo>
                  <a:lnTo>
                    <a:pt x="237871" y="72390"/>
                  </a:lnTo>
                  <a:lnTo>
                    <a:pt x="239306" y="74930"/>
                  </a:lnTo>
                  <a:lnTo>
                    <a:pt x="240385" y="76200"/>
                  </a:lnTo>
                  <a:lnTo>
                    <a:pt x="243255" y="77470"/>
                  </a:lnTo>
                  <a:lnTo>
                    <a:pt x="249377" y="77470"/>
                  </a:lnTo>
                  <a:lnTo>
                    <a:pt x="250456" y="76200"/>
                  </a:lnTo>
                  <a:lnTo>
                    <a:pt x="251891" y="74930"/>
                  </a:lnTo>
                  <a:lnTo>
                    <a:pt x="252971" y="73660"/>
                  </a:lnTo>
                  <a:lnTo>
                    <a:pt x="252971" y="72390"/>
                  </a:lnTo>
                  <a:lnTo>
                    <a:pt x="275437" y="72390"/>
                  </a:lnTo>
                  <a:lnTo>
                    <a:pt x="272745" y="69850"/>
                  </a:lnTo>
                  <a:lnTo>
                    <a:pt x="267703" y="66040"/>
                  </a:lnTo>
                  <a:lnTo>
                    <a:pt x="256197" y="58420"/>
                  </a:lnTo>
                  <a:lnTo>
                    <a:pt x="250088" y="54610"/>
                  </a:lnTo>
                  <a:lnTo>
                    <a:pt x="243979" y="52070"/>
                  </a:lnTo>
                  <a:close/>
                </a:path>
                <a:path w="362585" h="361950">
                  <a:moveTo>
                    <a:pt x="186829" y="64770"/>
                  </a:moveTo>
                  <a:lnTo>
                    <a:pt x="176034" y="64770"/>
                  </a:lnTo>
                  <a:lnTo>
                    <a:pt x="178562" y="66040"/>
                  </a:lnTo>
                  <a:lnTo>
                    <a:pt x="184302" y="66040"/>
                  </a:lnTo>
                  <a:lnTo>
                    <a:pt x="186829" y="64770"/>
                  </a:lnTo>
                  <a:close/>
                </a:path>
                <a:path w="362585" h="361950">
                  <a:moveTo>
                    <a:pt x="195097" y="52070"/>
                  </a:moveTo>
                  <a:lnTo>
                    <a:pt x="167411" y="52070"/>
                  </a:lnTo>
                  <a:lnTo>
                    <a:pt x="167411" y="53340"/>
                  </a:lnTo>
                  <a:lnTo>
                    <a:pt x="167767" y="54610"/>
                  </a:lnTo>
                  <a:lnTo>
                    <a:pt x="168490" y="58420"/>
                  </a:lnTo>
                  <a:lnTo>
                    <a:pt x="169926" y="59690"/>
                  </a:lnTo>
                  <a:lnTo>
                    <a:pt x="173520" y="64770"/>
                  </a:lnTo>
                  <a:lnTo>
                    <a:pt x="188976" y="64770"/>
                  </a:lnTo>
                  <a:lnTo>
                    <a:pt x="191135" y="62230"/>
                  </a:lnTo>
                  <a:lnTo>
                    <a:pt x="192938" y="59690"/>
                  </a:lnTo>
                  <a:lnTo>
                    <a:pt x="194017" y="58420"/>
                  </a:lnTo>
                  <a:lnTo>
                    <a:pt x="194729" y="54610"/>
                  </a:lnTo>
                  <a:lnTo>
                    <a:pt x="195097" y="53340"/>
                  </a:lnTo>
                  <a:lnTo>
                    <a:pt x="195097" y="52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6086765" y="8733226"/>
            <a:ext cx="10775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Payment</a:t>
            </a:r>
            <a:r>
              <a:rPr dirty="0" sz="900" spc="-4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Period</a:t>
            </a:r>
            <a:r>
              <a:rPr dirty="0" baseline="27777" sz="900" spc="-15" b="1">
                <a:solidFill>
                  <a:srgbClr val="470A68"/>
                </a:solidFill>
                <a:latin typeface="Arial"/>
                <a:cs typeface="Arial"/>
              </a:rPr>
              <a:t>[56]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983134" y="7813113"/>
            <a:ext cx="1181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470A68"/>
                </a:solidFill>
                <a:latin typeface="Arial"/>
                <a:cs typeface="Arial"/>
              </a:rPr>
              <a:t>Mode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of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payment</a:t>
            </a:r>
            <a:r>
              <a:rPr dirty="0" baseline="27777" sz="900" spc="7" b="1">
                <a:solidFill>
                  <a:srgbClr val="470A68"/>
                </a:solidFill>
                <a:latin typeface="Arial"/>
                <a:cs typeface="Arial"/>
              </a:rPr>
              <a:t>[55]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202347" y="7306432"/>
            <a:ext cx="6064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20">
                <a:latin typeface="Trebuchet MS"/>
                <a:cs typeface="Trebuchet MS"/>
              </a:rPr>
              <a:t>S</a:t>
            </a:r>
            <a:r>
              <a:rPr dirty="0" sz="2000" spc="-400">
                <a:latin typeface="Trebuchet MS"/>
                <a:cs typeface="Trebuchet MS"/>
              </a:rPr>
              <a:t>t</a:t>
            </a:r>
            <a:r>
              <a:rPr dirty="0" sz="2000" spc="-459">
                <a:latin typeface="Trebuchet MS"/>
                <a:cs typeface="Trebuchet MS"/>
              </a:rPr>
              <a:t>u</a:t>
            </a:r>
            <a:r>
              <a:rPr dirty="0" sz="2000" spc="-475">
                <a:latin typeface="Trebuchet MS"/>
                <a:cs typeface="Trebuchet MS"/>
              </a:rPr>
              <a:t>d</a:t>
            </a:r>
            <a:r>
              <a:rPr dirty="0" sz="2000" spc="-465">
                <a:latin typeface="Trebuchet MS"/>
                <a:cs typeface="Trebuchet MS"/>
              </a:rPr>
              <a:t>en</a:t>
            </a:r>
            <a:r>
              <a:rPr dirty="0" sz="2000" spc="-310">
                <a:latin typeface="Trebuchet MS"/>
                <a:cs typeface="Trebuchet MS"/>
              </a:rPr>
              <a:t>ts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734749" y="7323182"/>
            <a:ext cx="14077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40">
                <a:latin typeface="Trebuchet MS"/>
                <a:cs typeface="Trebuchet MS"/>
              </a:rPr>
              <a:t>W</a:t>
            </a:r>
            <a:r>
              <a:rPr dirty="0" sz="2000" spc="-430">
                <a:latin typeface="Trebuchet MS"/>
                <a:cs typeface="Trebuchet MS"/>
              </a:rPr>
              <a:t>o</a:t>
            </a:r>
            <a:r>
              <a:rPr dirty="0" sz="2000" spc="-409">
                <a:latin typeface="Trebuchet MS"/>
                <a:cs typeface="Trebuchet MS"/>
              </a:rPr>
              <a:t>r</a:t>
            </a:r>
            <a:r>
              <a:rPr dirty="0" sz="2000" spc="-475">
                <a:latin typeface="Trebuchet MS"/>
                <a:cs typeface="Trebuchet MS"/>
              </a:rPr>
              <a:t>k</a:t>
            </a:r>
            <a:r>
              <a:rPr dirty="0" sz="2000" spc="-395">
                <a:latin typeface="Trebuchet MS"/>
                <a:cs typeface="Trebuchet MS"/>
              </a:rPr>
              <a:t>i</a:t>
            </a:r>
            <a:r>
              <a:rPr dirty="0" sz="2000" spc="-475">
                <a:latin typeface="Trebuchet MS"/>
                <a:cs typeface="Trebuchet MS"/>
              </a:rPr>
              <a:t>n</a:t>
            </a:r>
            <a:r>
              <a:rPr dirty="0" sz="2000" spc="-375">
                <a:latin typeface="Trebuchet MS"/>
                <a:cs typeface="Trebuchet MS"/>
              </a:rPr>
              <a:t>g</a:t>
            </a:r>
            <a:r>
              <a:rPr dirty="0" sz="2000" spc="-375">
                <a:latin typeface="Trebuchet MS"/>
                <a:cs typeface="Trebuchet MS"/>
              </a:rPr>
              <a:t> </a:t>
            </a:r>
            <a:r>
              <a:rPr dirty="0" sz="2000" spc="-475">
                <a:latin typeface="Trebuchet MS"/>
                <a:cs typeface="Trebuchet MS"/>
              </a:rPr>
              <a:t>p</a:t>
            </a:r>
            <a:r>
              <a:rPr dirty="0" sz="2000" spc="-409">
                <a:latin typeface="Trebuchet MS"/>
                <a:cs typeface="Trebuchet MS"/>
              </a:rPr>
              <a:t>r</a:t>
            </a:r>
            <a:r>
              <a:rPr dirty="0" sz="2000" spc="-430">
                <a:latin typeface="Trebuchet MS"/>
                <a:cs typeface="Trebuchet MS"/>
              </a:rPr>
              <a:t>o</a:t>
            </a:r>
            <a:r>
              <a:rPr dirty="0" sz="2000" spc="-370">
                <a:latin typeface="Trebuchet MS"/>
                <a:cs typeface="Trebuchet MS"/>
              </a:rPr>
              <a:t>f</a:t>
            </a:r>
            <a:r>
              <a:rPr dirty="0" sz="2000" spc="-350">
                <a:latin typeface="Trebuchet MS"/>
                <a:cs typeface="Trebuchet MS"/>
              </a:rPr>
              <a:t>ess</a:t>
            </a:r>
            <a:r>
              <a:rPr dirty="0" sz="2000" spc="-240">
                <a:latin typeface="Trebuchet MS"/>
                <a:cs typeface="Trebuchet MS"/>
              </a:rPr>
              <a:t>i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459">
                <a:latin typeface="Trebuchet MS"/>
                <a:cs typeface="Trebuchet MS"/>
              </a:rPr>
              <a:t>n</a:t>
            </a:r>
            <a:r>
              <a:rPr dirty="0" sz="2000" spc="-455">
                <a:latin typeface="Trebuchet MS"/>
                <a:cs typeface="Trebuchet MS"/>
              </a:rPr>
              <a:t>a</a:t>
            </a:r>
            <a:r>
              <a:rPr dirty="0" sz="2000" spc="-430">
                <a:latin typeface="Trebuchet MS"/>
                <a:cs typeface="Trebuchet MS"/>
              </a:rPr>
              <a:t>l</a:t>
            </a:r>
            <a:r>
              <a:rPr dirty="0" sz="2000" spc="-215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4802093" y="6830568"/>
            <a:ext cx="2169160" cy="1641475"/>
            <a:chOff x="4802093" y="6830568"/>
            <a:chExt cx="2169160" cy="1641475"/>
          </a:xfrm>
        </p:grpSpPr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2093" y="6830568"/>
              <a:ext cx="356169" cy="75019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2081" y="6911781"/>
              <a:ext cx="1028698" cy="49029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686044" y="8337804"/>
              <a:ext cx="1132840" cy="134620"/>
            </a:xfrm>
            <a:custGeom>
              <a:avLst/>
              <a:gdLst/>
              <a:ahLst/>
              <a:cxnLst/>
              <a:rect l="l" t="t" r="r" b="b"/>
              <a:pathLst>
                <a:path w="1132840" h="134620">
                  <a:moveTo>
                    <a:pt x="1132331" y="0"/>
                  </a:moveTo>
                  <a:lnTo>
                    <a:pt x="0" y="0"/>
                  </a:lnTo>
                  <a:lnTo>
                    <a:pt x="0" y="134111"/>
                  </a:lnTo>
                  <a:lnTo>
                    <a:pt x="1132331" y="134111"/>
                  </a:lnTo>
                  <a:lnTo>
                    <a:pt x="1132331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6526103" y="8335512"/>
            <a:ext cx="25019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100%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846966" y="8332507"/>
            <a:ext cx="3003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D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15" b="1">
                <a:latin typeface="Arial"/>
                <a:cs typeface="Arial"/>
              </a:rPr>
              <a:t>g</a:t>
            </a:r>
            <a:r>
              <a:rPr dirty="0" sz="700" spc="10" b="1">
                <a:latin typeface="Arial"/>
                <a:cs typeface="Arial"/>
              </a:rPr>
              <a:t>i</a:t>
            </a:r>
            <a:r>
              <a:rPr dirty="0" sz="700" spc="25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a</a:t>
            </a:r>
            <a:r>
              <a:rPr dirty="0" sz="700" spc="-5" b="1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823459" y="8183880"/>
            <a:ext cx="628015" cy="134620"/>
          </a:xfrm>
          <a:custGeom>
            <a:avLst/>
            <a:gdLst/>
            <a:ahLst/>
            <a:cxnLst/>
            <a:rect l="l" t="t" r="r" b="b"/>
            <a:pathLst>
              <a:path w="628014" h="134620">
                <a:moveTo>
                  <a:pt x="627888" y="0"/>
                </a:moveTo>
                <a:lnTo>
                  <a:pt x="0" y="0"/>
                </a:lnTo>
                <a:lnTo>
                  <a:pt x="0" y="134112"/>
                </a:lnTo>
                <a:lnTo>
                  <a:pt x="627888" y="134112"/>
                </a:lnTo>
                <a:lnTo>
                  <a:pt x="627888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4505020" y="8182064"/>
            <a:ext cx="5626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3380" algn="l"/>
              </a:tabLst>
            </a:pPr>
            <a:r>
              <a:rPr dirty="0" sz="700" spc="-45" b="1">
                <a:latin typeface="Arial"/>
                <a:cs typeface="Arial"/>
              </a:rPr>
              <a:t>C</a:t>
            </a:r>
            <a:r>
              <a:rPr dirty="0" sz="700" spc="-30" b="1">
                <a:latin typeface="Arial"/>
                <a:cs typeface="Arial"/>
              </a:rPr>
              <a:t>a</a:t>
            </a:r>
            <a:r>
              <a:rPr dirty="0" sz="700" spc="-25" b="1">
                <a:latin typeface="Arial"/>
                <a:cs typeface="Arial"/>
              </a:rPr>
              <a:t>s</a:t>
            </a:r>
            <a:r>
              <a:rPr dirty="0" sz="700" spc="-5" b="1">
                <a:latin typeface="Arial"/>
                <a:cs typeface="Arial"/>
              </a:rPr>
              <a:t>h</a:t>
            </a:r>
            <a:r>
              <a:rPr dirty="0" sz="700" b="1">
                <a:latin typeface="Arial"/>
                <a:cs typeface="Arial"/>
              </a:rPr>
              <a:t>	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099018" y="8363818"/>
            <a:ext cx="3003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D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15" b="1">
                <a:latin typeface="Arial"/>
                <a:cs typeface="Arial"/>
              </a:rPr>
              <a:t>g</a:t>
            </a:r>
            <a:r>
              <a:rPr dirty="0" sz="700" spc="10" b="1">
                <a:latin typeface="Arial"/>
                <a:cs typeface="Arial"/>
              </a:rPr>
              <a:t>i</a:t>
            </a:r>
            <a:r>
              <a:rPr dirty="0" sz="700" spc="25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a</a:t>
            </a:r>
            <a:r>
              <a:rPr dirty="0" sz="700" spc="-5" b="1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453128" y="8336280"/>
            <a:ext cx="998219" cy="134620"/>
          </a:xfrm>
          <a:custGeom>
            <a:avLst/>
            <a:gdLst/>
            <a:ahLst/>
            <a:cxnLst/>
            <a:rect l="l" t="t" r="r" b="b"/>
            <a:pathLst>
              <a:path w="998220" h="134620">
                <a:moveTo>
                  <a:pt x="998220" y="0"/>
                </a:moveTo>
                <a:lnTo>
                  <a:pt x="0" y="0"/>
                </a:lnTo>
                <a:lnTo>
                  <a:pt x="0" y="134112"/>
                </a:lnTo>
                <a:lnTo>
                  <a:pt x="998220" y="134112"/>
                </a:lnTo>
                <a:lnTo>
                  <a:pt x="998220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4495232" y="8334042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70%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75843" y="5171600"/>
            <a:ext cx="7499984" cy="5202555"/>
            <a:chOff x="275843" y="5171600"/>
            <a:chExt cx="7499984" cy="5202555"/>
          </a:xfrm>
        </p:grpSpPr>
        <p:sp>
          <p:nvSpPr>
            <p:cNvPr id="88" name="object 88"/>
            <p:cNvSpPr/>
            <p:nvPr/>
          </p:nvSpPr>
          <p:spPr>
            <a:xfrm>
              <a:off x="5263134" y="7983474"/>
              <a:ext cx="608330" cy="609600"/>
            </a:xfrm>
            <a:custGeom>
              <a:avLst/>
              <a:gdLst/>
              <a:ahLst/>
              <a:cxnLst/>
              <a:rect l="l" t="t" r="r" b="b"/>
              <a:pathLst>
                <a:path w="608329" h="609600">
                  <a:moveTo>
                    <a:pt x="304038" y="0"/>
                  </a:moveTo>
                  <a:lnTo>
                    <a:pt x="254720" y="3989"/>
                  </a:lnTo>
                  <a:lnTo>
                    <a:pt x="207936" y="15538"/>
                  </a:lnTo>
                  <a:lnTo>
                    <a:pt x="164313" y="34020"/>
                  </a:lnTo>
                  <a:lnTo>
                    <a:pt x="124475" y="58808"/>
                  </a:lnTo>
                  <a:lnTo>
                    <a:pt x="89049" y="89273"/>
                  </a:lnTo>
                  <a:lnTo>
                    <a:pt x="58660" y="124788"/>
                  </a:lnTo>
                  <a:lnTo>
                    <a:pt x="33935" y="164725"/>
                  </a:lnTo>
                  <a:lnTo>
                    <a:pt x="15499" y="208458"/>
                  </a:lnTo>
                  <a:lnTo>
                    <a:pt x="3979" y="255359"/>
                  </a:lnTo>
                  <a:lnTo>
                    <a:pt x="0" y="304800"/>
                  </a:lnTo>
                  <a:lnTo>
                    <a:pt x="3979" y="354240"/>
                  </a:lnTo>
                  <a:lnTo>
                    <a:pt x="15499" y="401141"/>
                  </a:lnTo>
                  <a:lnTo>
                    <a:pt x="33935" y="444874"/>
                  </a:lnTo>
                  <a:lnTo>
                    <a:pt x="58660" y="484811"/>
                  </a:lnTo>
                  <a:lnTo>
                    <a:pt x="89049" y="520326"/>
                  </a:lnTo>
                  <a:lnTo>
                    <a:pt x="124475" y="550791"/>
                  </a:lnTo>
                  <a:lnTo>
                    <a:pt x="164313" y="575579"/>
                  </a:lnTo>
                  <a:lnTo>
                    <a:pt x="207936" y="594061"/>
                  </a:lnTo>
                  <a:lnTo>
                    <a:pt x="254720" y="605610"/>
                  </a:lnTo>
                  <a:lnTo>
                    <a:pt x="304038" y="609600"/>
                  </a:lnTo>
                  <a:lnTo>
                    <a:pt x="353355" y="605610"/>
                  </a:lnTo>
                  <a:lnTo>
                    <a:pt x="400139" y="594061"/>
                  </a:lnTo>
                  <a:lnTo>
                    <a:pt x="443762" y="575579"/>
                  </a:lnTo>
                  <a:lnTo>
                    <a:pt x="483600" y="550791"/>
                  </a:lnTo>
                  <a:lnTo>
                    <a:pt x="519026" y="520326"/>
                  </a:lnTo>
                  <a:lnTo>
                    <a:pt x="549415" y="484811"/>
                  </a:lnTo>
                  <a:lnTo>
                    <a:pt x="574140" y="444874"/>
                  </a:lnTo>
                  <a:lnTo>
                    <a:pt x="592576" y="401141"/>
                  </a:lnTo>
                  <a:lnTo>
                    <a:pt x="604096" y="354240"/>
                  </a:lnTo>
                  <a:lnTo>
                    <a:pt x="608076" y="304800"/>
                  </a:lnTo>
                  <a:lnTo>
                    <a:pt x="604096" y="255359"/>
                  </a:lnTo>
                  <a:lnTo>
                    <a:pt x="592576" y="208458"/>
                  </a:lnTo>
                  <a:lnTo>
                    <a:pt x="574140" y="164725"/>
                  </a:lnTo>
                  <a:lnTo>
                    <a:pt x="549415" y="124788"/>
                  </a:lnTo>
                  <a:lnTo>
                    <a:pt x="519026" y="89273"/>
                  </a:lnTo>
                  <a:lnTo>
                    <a:pt x="483600" y="58808"/>
                  </a:lnTo>
                  <a:lnTo>
                    <a:pt x="443762" y="34020"/>
                  </a:lnTo>
                  <a:lnTo>
                    <a:pt x="400139" y="15538"/>
                  </a:lnTo>
                  <a:lnTo>
                    <a:pt x="353355" y="3989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263134" y="7983474"/>
              <a:ext cx="608330" cy="609600"/>
            </a:xfrm>
            <a:custGeom>
              <a:avLst/>
              <a:gdLst/>
              <a:ahLst/>
              <a:cxnLst/>
              <a:rect l="l" t="t" r="r" b="b"/>
              <a:pathLst>
                <a:path w="608329" h="609600">
                  <a:moveTo>
                    <a:pt x="0" y="304800"/>
                  </a:moveTo>
                  <a:lnTo>
                    <a:pt x="3979" y="255359"/>
                  </a:lnTo>
                  <a:lnTo>
                    <a:pt x="15499" y="208458"/>
                  </a:lnTo>
                  <a:lnTo>
                    <a:pt x="33935" y="164725"/>
                  </a:lnTo>
                  <a:lnTo>
                    <a:pt x="58660" y="124788"/>
                  </a:lnTo>
                  <a:lnTo>
                    <a:pt x="89049" y="89273"/>
                  </a:lnTo>
                  <a:lnTo>
                    <a:pt x="124475" y="58808"/>
                  </a:lnTo>
                  <a:lnTo>
                    <a:pt x="164313" y="34020"/>
                  </a:lnTo>
                  <a:lnTo>
                    <a:pt x="207936" y="15538"/>
                  </a:lnTo>
                  <a:lnTo>
                    <a:pt x="254720" y="3989"/>
                  </a:lnTo>
                  <a:lnTo>
                    <a:pt x="304038" y="0"/>
                  </a:lnTo>
                  <a:lnTo>
                    <a:pt x="353355" y="3989"/>
                  </a:lnTo>
                  <a:lnTo>
                    <a:pt x="400139" y="15538"/>
                  </a:lnTo>
                  <a:lnTo>
                    <a:pt x="443762" y="34020"/>
                  </a:lnTo>
                  <a:lnTo>
                    <a:pt x="483600" y="58808"/>
                  </a:lnTo>
                  <a:lnTo>
                    <a:pt x="519026" y="89273"/>
                  </a:lnTo>
                  <a:lnTo>
                    <a:pt x="549415" y="124788"/>
                  </a:lnTo>
                  <a:lnTo>
                    <a:pt x="574140" y="164725"/>
                  </a:lnTo>
                  <a:lnTo>
                    <a:pt x="592576" y="208458"/>
                  </a:lnTo>
                  <a:lnTo>
                    <a:pt x="604096" y="255359"/>
                  </a:lnTo>
                  <a:lnTo>
                    <a:pt x="608076" y="304800"/>
                  </a:lnTo>
                  <a:lnTo>
                    <a:pt x="604096" y="354240"/>
                  </a:lnTo>
                  <a:lnTo>
                    <a:pt x="592576" y="401141"/>
                  </a:lnTo>
                  <a:lnTo>
                    <a:pt x="574140" y="444874"/>
                  </a:lnTo>
                  <a:lnTo>
                    <a:pt x="549415" y="484811"/>
                  </a:lnTo>
                  <a:lnTo>
                    <a:pt x="519026" y="520326"/>
                  </a:lnTo>
                  <a:lnTo>
                    <a:pt x="483600" y="550791"/>
                  </a:lnTo>
                  <a:lnTo>
                    <a:pt x="443762" y="575579"/>
                  </a:lnTo>
                  <a:lnTo>
                    <a:pt x="400139" y="594061"/>
                  </a:lnTo>
                  <a:lnTo>
                    <a:pt x="353355" y="605610"/>
                  </a:lnTo>
                  <a:lnTo>
                    <a:pt x="304038" y="609600"/>
                  </a:lnTo>
                  <a:lnTo>
                    <a:pt x="254720" y="605610"/>
                  </a:lnTo>
                  <a:lnTo>
                    <a:pt x="207936" y="594061"/>
                  </a:lnTo>
                  <a:lnTo>
                    <a:pt x="164313" y="575579"/>
                  </a:lnTo>
                  <a:lnTo>
                    <a:pt x="124475" y="550791"/>
                  </a:lnTo>
                  <a:lnTo>
                    <a:pt x="89049" y="520326"/>
                  </a:lnTo>
                  <a:lnTo>
                    <a:pt x="58660" y="484811"/>
                  </a:lnTo>
                  <a:lnTo>
                    <a:pt x="33935" y="444874"/>
                  </a:lnTo>
                  <a:lnTo>
                    <a:pt x="15499" y="401141"/>
                  </a:lnTo>
                  <a:lnTo>
                    <a:pt x="3979" y="354240"/>
                  </a:lnTo>
                  <a:lnTo>
                    <a:pt x="0" y="3048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484876" y="8093964"/>
              <a:ext cx="182880" cy="429895"/>
            </a:xfrm>
            <a:custGeom>
              <a:avLst/>
              <a:gdLst/>
              <a:ahLst/>
              <a:cxnLst/>
              <a:rect l="l" t="t" r="r" b="b"/>
              <a:pathLst>
                <a:path w="182879" h="429895">
                  <a:moveTo>
                    <a:pt x="149339" y="11188"/>
                  </a:moveTo>
                  <a:lnTo>
                    <a:pt x="136423" y="0"/>
                  </a:lnTo>
                  <a:lnTo>
                    <a:pt x="126479" y="0"/>
                  </a:lnTo>
                  <a:lnTo>
                    <a:pt x="126479" y="173736"/>
                  </a:lnTo>
                  <a:lnTo>
                    <a:pt x="149339" y="173736"/>
                  </a:lnTo>
                  <a:lnTo>
                    <a:pt x="149339" y="11188"/>
                  </a:lnTo>
                  <a:close/>
                </a:path>
                <a:path w="182879" h="429895">
                  <a:moveTo>
                    <a:pt x="182880" y="152234"/>
                  </a:moveTo>
                  <a:lnTo>
                    <a:pt x="161163" y="124968"/>
                  </a:lnTo>
                  <a:lnTo>
                    <a:pt x="161163" y="182905"/>
                  </a:lnTo>
                  <a:lnTo>
                    <a:pt x="159715" y="182905"/>
                  </a:lnTo>
                  <a:lnTo>
                    <a:pt x="159715" y="204825"/>
                  </a:lnTo>
                  <a:lnTo>
                    <a:pt x="159715" y="264718"/>
                  </a:lnTo>
                  <a:lnTo>
                    <a:pt x="145249" y="264718"/>
                  </a:lnTo>
                  <a:lnTo>
                    <a:pt x="145249" y="402005"/>
                  </a:lnTo>
                  <a:lnTo>
                    <a:pt x="120637" y="402005"/>
                  </a:lnTo>
                  <a:lnTo>
                    <a:pt x="120637" y="375716"/>
                  </a:lnTo>
                  <a:lnTo>
                    <a:pt x="145249" y="375716"/>
                  </a:lnTo>
                  <a:lnTo>
                    <a:pt x="145249" y="353809"/>
                  </a:lnTo>
                  <a:lnTo>
                    <a:pt x="120637" y="353809"/>
                  </a:lnTo>
                  <a:lnTo>
                    <a:pt x="120637" y="327520"/>
                  </a:lnTo>
                  <a:lnTo>
                    <a:pt x="145249" y="327520"/>
                  </a:lnTo>
                  <a:lnTo>
                    <a:pt x="145249" y="307555"/>
                  </a:lnTo>
                  <a:lnTo>
                    <a:pt x="120637" y="307555"/>
                  </a:lnTo>
                  <a:lnTo>
                    <a:pt x="120637" y="281266"/>
                  </a:lnTo>
                  <a:lnTo>
                    <a:pt x="145249" y="281266"/>
                  </a:lnTo>
                  <a:lnTo>
                    <a:pt x="145249" y="264718"/>
                  </a:lnTo>
                  <a:lnTo>
                    <a:pt x="103746" y="264718"/>
                  </a:lnTo>
                  <a:lnTo>
                    <a:pt x="103746" y="281266"/>
                  </a:lnTo>
                  <a:lnTo>
                    <a:pt x="103746" y="307555"/>
                  </a:lnTo>
                  <a:lnTo>
                    <a:pt x="103746" y="327520"/>
                  </a:lnTo>
                  <a:lnTo>
                    <a:pt x="103746" y="353809"/>
                  </a:lnTo>
                  <a:lnTo>
                    <a:pt x="103746" y="375716"/>
                  </a:lnTo>
                  <a:lnTo>
                    <a:pt x="103746" y="402005"/>
                  </a:lnTo>
                  <a:lnTo>
                    <a:pt x="79133" y="402005"/>
                  </a:lnTo>
                  <a:lnTo>
                    <a:pt x="79133" y="375716"/>
                  </a:lnTo>
                  <a:lnTo>
                    <a:pt x="103746" y="375716"/>
                  </a:lnTo>
                  <a:lnTo>
                    <a:pt x="103746" y="353809"/>
                  </a:lnTo>
                  <a:lnTo>
                    <a:pt x="79133" y="353809"/>
                  </a:lnTo>
                  <a:lnTo>
                    <a:pt x="79133" y="327520"/>
                  </a:lnTo>
                  <a:lnTo>
                    <a:pt x="103746" y="327520"/>
                  </a:lnTo>
                  <a:lnTo>
                    <a:pt x="103746" y="307555"/>
                  </a:lnTo>
                  <a:lnTo>
                    <a:pt x="79133" y="307555"/>
                  </a:lnTo>
                  <a:lnTo>
                    <a:pt x="79133" y="281266"/>
                  </a:lnTo>
                  <a:lnTo>
                    <a:pt x="103746" y="281266"/>
                  </a:lnTo>
                  <a:lnTo>
                    <a:pt x="103746" y="264718"/>
                  </a:lnTo>
                  <a:lnTo>
                    <a:pt x="62738" y="264718"/>
                  </a:lnTo>
                  <a:lnTo>
                    <a:pt x="62738" y="281266"/>
                  </a:lnTo>
                  <a:lnTo>
                    <a:pt x="62738" y="307555"/>
                  </a:lnTo>
                  <a:lnTo>
                    <a:pt x="62738" y="327520"/>
                  </a:lnTo>
                  <a:lnTo>
                    <a:pt x="62738" y="353809"/>
                  </a:lnTo>
                  <a:lnTo>
                    <a:pt x="62738" y="375716"/>
                  </a:lnTo>
                  <a:lnTo>
                    <a:pt x="62738" y="402005"/>
                  </a:lnTo>
                  <a:lnTo>
                    <a:pt x="37642" y="402005"/>
                  </a:lnTo>
                  <a:lnTo>
                    <a:pt x="37642" y="375716"/>
                  </a:lnTo>
                  <a:lnTo>
                    <a:pt x="62738" y="375716"/>
                  </a:lnTo>
                  <a:lnTo>
                    <a:pt x="62738" y="353809"/>
                  </a:lnTo>
                  <a:lnTo>
                    <a:pt x="37642" y="353809"/>
                  </a:lnTo>
                  <a:lnTo>
                    <a:pt x="37642" y="327520"/>
                  </a:lnTo>
                  <a:lnTo>
                    <a:pt x="62738" y="327520"/>
                  </a:lnTo>
                  <a:lnTo>
                    <a:pt x="62738" y="307555"/>
                  </a:lnTo>
                  <a:lnTo>
                    <a:pt x="37642" y="307555"/>
                  </a:lnTo>
                  <a:lnTo>
                    <a:pt x="37642" y="281266"/>
                  </a:lnTo>
                  <a:lnTo>
                    <a:pt x="62738" y="281266"/>
                  </a:lnTo>
                  <a:lnTo>
                    <a:pt x="62738" y="264718"/>
                  </a:lnTo>
                  <a:lnTo>
                    <a:pt x="20269" y="264718"/>
                  </a:lnTo>
                  <a:lnTo>
                    <a:pt x="20269" y="204825"/>
                  </a:lnTo>
                  <a:lnTo>
                    <a:pt x="159715" y="204825"/>
                  </a:lnTo>
                  <a:lnTo>
                    <a:pt x="159715" y="182905"/>
                  </a:lnTo>
                  <a:lnTo>
                    <a:pt x="21234" y="182905"/>
                  </a:lnTo>
                  <a:lnTo>
                    <a:pt x="21234" y="124968"/>
                  </a:lnTo>
                  <a:lnTo>
                    <a:pt x="17373" y="125945"/>
                  </a:lnTo>
                  <a:lnTo>
                    <a:pt x="0" y="152234"/>
                  </a:lnTo>
                  <a:lnTo>
                    <a:pt x="0" y="404939"/>
                  </a:lnTo>
                  <a:lnTo>
                    <a:pt x="18338" y="428307"/>
                  </a:lnTo>
                  <a:lnTo>
                    <a:pt x="20269" y="429285"/>
                  </a:lnTo>
                  <a:lnTo>
                    <a:pt x="23164" y="429768"/>
                  </a:lnTo>
                  <a:lnTo>
                    <a:pt x="159715" y="429768"/>
                  </a:lnTo>
                  <a:lnTo>
                    <a:pt x="182880" y="404939"/>
                  </a:lnTo>
                  <a:lnTo>
                    <a:pt x="182880" y="402005"/>
                  </a:lnTo>
                  <a:lnTo>
                    <a:pt x="182880" y="375716"/>
                  </a:lnTo>
                  <a:lnTo>
                    <a:pt x="182880" y="182905"/>
                  </a:lnTo>
                  <a:lnTo>
                    <a:pt x="182880" y="1522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8403" y="8093964"/>
              <a:ext cx="67055" cy="17373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275" y="5171600"/>
              <a:ext cx="2645651" cy="135122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154936" y="9851136"/>
              <a:ext cx="5621020" cy="205740"/>
            </a:xfrm>
            <a:custGeom>
              <a:avLst/>
              <a:gdLst/>
              <a:ahLst/>
              <a:cxnLst/>
              <a:rect l="l" t="t" r="r" b="b"/>
              <a:pathLst>
                <a:path w="5621020" h="205740">
                  <a:moveTo>
                    <a:pt x="5620524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5620524" y="205739"/>
                  </a:lnTo>
                  <a:lnTo>
                    <a:pt x="5620524" y="0"/>
                  </a:lnTo>
                  <a:close/>
                </a:path>
              </a:pathLst>
            </a:custGeom>
            <a:solidFill>
              <a:srgbClr val="218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154936" y="10056876"/>
              <a:ext cx="5621020" cy="205740"/>
            </a:xfrm>
            <a:custGeom>
              <a:avLst/>
              <a:gdLst/>
              <a:ahLst/>
              <a:cxnLst/>
              <a:rect l="l" t="t" r="r" b="b"/>
              <a:pathLst>
                <a:path w="5621020" h="205740">
                  <a:moveTo>
                    <a:pt x="5620524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5620524" y="205740"/>
                  </a:lnTo>
                  <a:lnTo>
                    <a:pt x="562052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961388" y="9841992"/>
              <a:ext cx="189230" cy="417830"/>
            </a:xfrm>
            <a:custGeom>
              <a:avLst/>
              <a:gdLst/>
              <a:ahLst/>
              <a:cxnLst/>
              <a:rect l="l" t="t" r="r" b="b"/>
              <a:pathLst>
                <a:path w="189230" h="417829">
                  <a:moveTo>
                    <a:pt x="188976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0" y="417588"/>
                  </a:lnTo>
                  <a:lnTo>
                    <a:pt x="106680" y="417588"/>
                  </a:lnTo>
                  <a:lnTo>
                    <a:pt x="106680" y="210312"/>
                  </a:lnTo>
                  <a:lnTo>
                    <a:pt x="188976" y="210312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D69E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068068" y="9800844"/>
              <a:ext cx="86995" cy="509270"/>
            </a:xfrm>
            <a:custGeom>
              <a:avLst/>
              <a:gdLst/>
              <a:ahLst/>
              <a:cxnLst/>
              <a:rect l="l" t="t" r="r" b="b"/>
              <a:pathLst>
                <a:path w="86994" h="509270">
                  <a:moveTo>
                    <a:pt x="86868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0" y="509028"/>
                  </a:lnTo>
                  <a:lnTo>
                    <a:pt x="86868" y="509028"/>
                  </a:lnTo>
                  <a:lnTo>
                    <a:pt x="86868" y="251460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472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70781" y="9851136"/>
              <a:ext cx="1003300" cy="494030"/>
            </a:xfrm>
            <a:custGeom>
              <a:avLst/>
              <a:gdLst/>
              <a:ahLst/>
              <a:cxnLst/>
              <a:rect l="l" t="t" r="r" b="b"/>
              <a:pathLst>
                <a:path w="1003300" h="494029">
                  <a:moveTo>
                    <a:pt x="957999" y="0"/>
                  </a:moveTo>
                  <a:lnTo>
                    <a:pt x="889076" y="0"/>
                  </a:lnTo>
                  <a:lnTo>
                    <a:pt x="889076" y="3200"/>
                  </a:lnTo>
                  <a:lnTo>
                    <a:pt x="141287" y="0"/>
                  </a:lnTo>
                  <a:lnTo>
                    <a:pt x="119589" y="3957"/>
                  </a:lnTo>
                  <a:lnTo>
                    <a:pt x="102092" y="14827"/>
                  </a:lnTo>
                  <a:lnTo>
                    <a:pt x="90409" y="31107"/>
                  </a:lnTo>
                  <a:lnTo>
                    <a:pt x="86156" y="51295"/>
                  </a:lnTo>
                  <a:lnTo>
                    <a:pt x="90409" y="72992"/>
                  </a:lnTo>
                  <a:lnTo>
                    <a:pt x="102092" y="92581"/>
                  </a:lnTo>
                  <a:lnTo>
                    <a:pt x="119589" y="106757"/>
                  </a:lnTo>
                  <a:lnTo>
                    <a:pt x="141287" y="112217"/>
                  </a:lnTo>
                  <a:lnTo>
                    <a:pt x="454875" y="115430"/>
                  </a:lnTo>
                  <a:lnTo>
                    <a:pt x="454875" y="121843"/>
                  </a:lnTo>
                  <a:lnTo>
                    <a:pt x="55143" y="121843"/>
                  </a:lnTo>
                  <a:lnTo>
                    <a:pt x="33443" y="127303"/>
                  </a:lnTo>
                  <a:lnTo>
                    <a:pt x="15941" y="141479"/>
                  </a:lnTo>
                  <a:lnTo>
                    <a:pt x="4254" y="161068"/>
                  </a:lnTo>
                  <a:lnTo>
                    <a:pt x="0" y="182765"/>
                  </a:lnTo>
                  <a:lnTo>
                    <a:pt x="4254" y="204457"/>
                  </a:lnTo>
                  <a:lnTo>
                    <a:pt x="15941" y="224047"/>
                  </a:lnTo>
                  <a:lnTo>
                    <a:pt x="33443" y="238226"/>
                  </a:lnTo>
                  <a:lnTo>
                    <a:pt x="55143" y="243687"/>
                  </a:lnTo>
                  <a:lnTo>
                    <a:pt x="454875" y="243687"/>
                  </a:lnTo>
                  <a:lnTo>
                    <a:pt x="454875" y="253301"/>
                  </a:lnTo>
                  <a:lnTo>
                    <a:pt x="89598" y="250088"/>
                  </a:lnTo>
                  <a:lnTo>
                    <a:pt x="50403" y="270933"/>
                  </a:lnTo>
                  <a:lnTo>
                    <a:pt x="34467" y="311010"/>
                  </a:lnTo>
                  <a:lnTo>
                    <a:pt x="38720" y="332707"/>
                  </a:lnTo>
                  <a:lnTo>
                    <a:pt x="50403" y="352296"/>
                  </a:lnTo>
                  <a:lnTo>
                    <a:pt x="67900" y="366472"/>
                  </a:lnTo>
                  <a:lnTo>
                    <a:pt x="89598" y="371932"/>
                  </a:lnTo>
                  <a:lnTo>
                    <a:pt x="454875" y="371932"/>
                  </a:lnTo>
                  <a:lnTo>
                    <a:pt x="454875" y="378345"/>
                  </a:lnTo>
                  <a:lnTo>
                    <a:pt x="275691" y="381558"/>
                  </a:lnTo>
                  <a:lnTo>
                    <a:pt x="236489" y="401194"/>
                  </a:lnTo>
                  <a:lnTo>
                    <a:pt x="220548" y="442480"/>
                  </a:lnTo>
                  <a:lnTo>
                    <a:pt x="224803" y="462668"/>
                  </a:lnTo>
                  <a:lnTo>
                    <a:pt x="236489" y="478948"/>
                  </a:lnTo>
                  <a:lnTo>
                    <a:pt x="253991" y="489818"/>
                  </a:lnTo>
                  <a:lnTo>
                    <a:pt x="275691" y="493775"/>
                  </a:lnTo>
                  <a:lnTo>
                    <a:pt x="926985" y="493775"/>
                  </a:lnTo>
                  <a:lnTo>
                    <a:pt x="956275" y="489116"/>
                  </a:lnTo>
                  <a:lnTo>
                    <a:pt x="980395" y="475738"/>
                  </a:lnTo>
                  <a:lnTo>
                    <a:pt x="996762" y="454546"/>
                  </a:lnTo>
                  <a:lnTo>
                    <a:pt x="1002791" y="426440"/>
                  </a:lnTo>
                  <a:lnTo>
                    <a:pt x="1002791" y="44894"/>
                  </a:lnTo>
                  <a:lnTo>
                    <a:pt x="999184" y="28407"/>
                  </a:lnTo>
                  <a:lnTo>
                    <a:pt x="989439" y="14027"/>
                  </a:lnTo>
                  <a:lnTo>
                    <a:pt x="975172" y="3857"/>
                  </a:lnTo>
                  <a:lnTo>
                    <a:pt x="957999" y="0"/>
                  </a:lnTo>
                  <a:close/>
                </a:path>
              </a:pathLst>
            </a:custGeom>
            <a:solidFill>
              <a:srgbClr val="E0A9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449327" y="9725564"/>
              <a:ext cx="521334" cy="369570"/>
            </a:xfrm>
            <a:custGeom>
              <a:avLst/>
              <a:gdLst/>
              <a:ahLst/>
              <a:cxnLst/>
              <a:rect l="l" t="t" r="r" b="b"/>
              <a:pathLst>
                <a:path w="521335" h="369570">
                  <a:moveTo>
                    <a:pt x="386690" y="0"/>
                  </a:moveTo>
                  <a:lnTo>
                    <a:pt x="362419" y="1798"/>
                  </a:lnTo>
                  <a:lnTo>
                    <a:pt x="0" y="1798"/>
                  </a:lnTo>
                  <a:lnTo>
                    <a:pt x="10675" y="41807"/>
                  </a:lnTo>
                  <a:lnTo>
                    <a:pt x="31061" y="77319"/>
                  </a:lnTo>
                  <a:lnTo>
                    <a:pt x="59214" y="103840"/>
                  </a:lnTo>
                  <a:lnTo>
                    <a:pt x="133643" y="121066"/>
                  </a:lnTo>
                  <a:lnTo>
                    <a:pt x="188979" y="124063"/>
                  </a:lnTo>
                  <a:lnTo>
                    <a:pt x="258876" y="126462"/>
                  </a:lnTo>
                  <a:lnTo>
                    <a:pt x="267174" y="176237"/>
                  </a:lnTo>
                  <a:lnTo>
                    <a:pt x="283846" y="221966"/>
                  </a:lnTo>
                  <a:lnTo>
                    <a:pt x="308203" y="262898"/>
                  </a:lnTo>
                  <a:lnTo>
                    <a:pt x="339559" y="298286"/>
                  </a:lnTo>
                  <a:lnTo>
                    <a:pt x="377226" y="327380"/>
                  </a:lnTo>
                  <a:lnTo>
                    <a:pt x="420514" y="349432"/>
                  </a:lnTo>
                  <a:lnTo>
                    <a:pt x="468738" y="363693"/>
                  </a:lnTo>
                  <a:lnTo>
                    <a:pt x="521207" y="369413"/>
                  </a:lnTo>
                  <a:lnTo>
                    <a:pt x="517753" y="116873"/>
                  </a:lnTo>
                  <a:lnTo>
                    <a:pt x="493482" y="39555"/>
                  </a:lnTo>
                  <a:lnTo>
                    <a:pt x="440086" y="6591"/>
                  </a:lnTo>
                  <a:lnTo>
                    <a:pt x="386690" y="0"/>
                  </a:lnTo>
                  <a:close/>
                </a:path>
              </a:pathLst>
            </a:custGeom>
            <a:solidFill>
              <a:srgbClr val="EDB5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449324" y="9726168"/>
              <a:ext cx="90170" cy="36830"/>
            </a:xfrm>
            <a:custGeom>
              <a:avLst/>
              <a:gdLst/>
              <a:ahLst/>
              <a:cxnLst/>
              <a:rect l="l" t="t" r="r" b="b"/>
              <a:pathLst>
                <a:path w="90169" h="36829">
                  <a:moveTo>
                    <a:pt x="86461" y="0"/>
                  </a:moveTo>
                  <a:lnTo>
                    <a:pt x="0" y="0"/>
                  </a:lnTo>
                  <a:lnTo>
                    <a:pt x="8914" y="19741"/>
                  </a:lnTo>
                  <a:lnTo>
                    <a:pt x="27231" y="30756"/>
                  </a:lnTo>
                  <a:lnTo>
                    <a:pt x="50088" y="35536"/>
                  </a:lnTo>
                  <a:lnTo>
                    <a:pt x="72618" y="36576"/>
                  </a:lnTo>
                  <a:lnTo>
                    <a:pt x="89916" y="36576"/>
                  </a:lnTo>
                  <a:lnTo>
                    <a:pt x="86461" y="0"/>
                  </a:lnTo>
                  <a:close/>
                </a:path>
              </a:pathLst>
            </a:custGeom>
            <a:solidFill>
              <a:srgbClr val="F1C9A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0116" y="9900180"/>
              <a:ext cx="75356" cy="69211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87095" y="10309860"/>
              <a:ext cx="481965" cy="64135"/>
            </a:xfrm>
            <a:custGeom>
              <a:avLst/>
              <a:gdLst/>
              <a:ahLst/>
              <a:cxnLst/>
              <a:rect l="l" t="t" r="r" b="b"/>
              <a:pathLst>
                <a:path w="481965" h="64134">
                  <a:moveTo>
                    <a:pt x="240792" y="0"/>
                  </a:moveTo>
                  <a:lnTo>
                    <a:pt x="164684" y="1631"/>
                  </a:lnTo>
                  <a:lnTo>
                    <a:pt x="98585" y="6174"/>
                  </a:lnTo>
                  <a:lnTo>
                    <a:pt x="46460" y="13101"/>
                  </a:lnTo>
                  <a:lnTo>
                    <a:pt x="0" y="32003"/>
                  </a:lnTo>
                  <a:lnTo>
                    <a:pt x="12276" y="42120"/>
                  </a:lnTo>
                  <a:lnTo>
                    <a:pt x="46460" y="50906"/>
                  </a:lnTo>
                  <a:lnTo>
                    <a:pt x="98585" y="57833"/>
                  </a:lnTo>
                  <a:lnTo>
                    <a:pt x="164684" y="62376"/>
                  </a:lnTo>
                  <a:lnTo>
                    <a:pt x="240792" y="64007"/>
                  </a:lnTo>
                  <a:lnTo>
                    <a:pt x="316899" y="62376"/>
                  </a:lnTo>
                  <a:lnTo>
                    <a:pt x="382998" y="57833"/>
                  </a:lnTo>
                  <a:lnTo>
                    <a:pt x="435123" y="50906"/>
                  </a:lnTo>
                  <a:lnTo>
                    <a:pt x="469307" y="42120"/>
                  </a:lnTo>
                  <a:lnTo>
                    <a:pt x="481584" y="32003"/>
                  </a:lnTo>
                  <a:lnTo>
                    <a:pt x="469307" y="21887"/>
                  </a:lnTo>
                  <a:lnTo>
                    <a:pt x="435123" y="13101"/>
                  </a:lnTo>
                  <a:lnTo>
                    <a:pt x="382998" y="6174"/>
                  </a:lnTo>
                  <a:lnTo>
                    <a:pt x="316899" y="1631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BABE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275843" y="9898741"/>
              <a:ext cx="694690" cy="446405"/>
            </a:xfrm>
            <a:custGeom>
              <a:avLst/>
              <a:gdLst/>
              <a:ahLst/>
              <a:cxnLst/>
              <a:rect l="l" t="t" r="r" b="b"/>
              <a:pathLst>
                <a:path w="694690" h="446404">
                  <a:moveTo>
                    <a:pt x="24193" y="147525"/>
                  </a:moveTo>
                  <a:lnTo>
                    <a:pt x="6908" y="147525"/>
                  </a:lnTo>
                  <a:lnTo>
                    <a:pt x="0" y="157152"/>
                  </a:lnTo>
                  <a:lnTo>
                    <a:pt x="0" y="163578"/>
                  </a:lnTo>
                  <a:lnTo>
                    <a:pt x="4859" y="186761"/>
                  </a:lnTo>
                  <a:lnTo>
                    <a:pt x="18141" y="206931"/>
                  </a:lnTo>
                  <a:lnTo>
                    <a:pt x="37901" y="222283"/>
                  </a:lnTo>
                  <a:lnTo>
                    <a:pt x="62191" y="231015"/>
                  </a:lnTo>
                  <a:lnTo>
                    <a:pt x="62191" y="253494"/>
                  </a:lnTo>
                  <a:lnTo>
                    <a:pt x="76454" y="312900"/>
                  </a:lnTo>
                  <a:lnTo>
                    <a:pt x="114033" y="362676"/>
                  </a:lnTo>
                  <a:lnTo>
                    <a:pt x="155062" y="393986"/>
                  </a:lnTo>
                  <a:lnTo>
                    <a:pt x="203873" y="410847"/>
                  </a:lnTo>
                  <a:lnTo>
                    <a:pt x="207327" y="410847"/>
                  </a:lnTo>
                  <a:lnTo>
                    <a:pt x="210781" y="414060"/>
                  </a:lnTo>
                  <a:lnTo>
                    <a:pt x="210781" y="442965"/>
                  </a:lnTo>
                  <a:lnTo>
                    <a:pt x="217690" y="446166"/>
                  </a:lnTo>
                  <a:lnTo>
                    <a:pt x="255701" y="446166"/>
                  </a:lnTo>
                  <a:lnTo>
                    <a:pt x="264823" y="444963"/>
                  </a:lnTo>
                  <a:lnTo>
                    <a:pt x="271678" y="441352"/>
                  </a:lnTo>
                  <a:lnTo>
                    <a:pt x="276590" y="435332"/>
                  </a:lnTo>
                  <a:lnTo>
                    <a:pt x="279882" y="426900"/>
                  </a:lnTo>
                  <a:lnTo>
                    <a:pt x="279882" y="414060"/>
                  </a:lnTo>
                  <a:lnTo>
                    <a:pt x="518312" y="414060"/>
                  </a:lnTo>
                  <a:lnTo>
                    <a:pt x="518312" y="410847"/>
                  </a:lnTo>
                  <a:lnTo>
                    <a:pt x="532130" y="404421"/>
                  </a:lnTo>
                  <a:lnTo>
                    <a:pt x="570299" y="384551"/>
                  </a:lnTo>
                  <a:lnTo>
                    <a:pt x="601668" y="358661"/>
                  </a:lnTo>
                  <a:lnTo>
                    <a:pt x="625913" y="326748"/>
                  </a:lnTo>
                  <a:lnTo>
                    <a:pt x="642708" y="288813"/>
                  </a:lnTo>
                  <a:lnTo>
                    <a:pt x="642708" y="282399"/>
                  </a:lnTo>
                  <a:lnTo>
                    <a:pt x="649617" y="282399"/>
                  </a:lnTo>
                  <a:lnTo>
                    <a:pt x="689461" y="251690"/>
                  </a:lnTo>
                  <a:lnTo>
                    <a:pt x="694645" y="222889"/>
                  </a:lnTo>
                  <a:lnTo>
                    <a:pt x="690218" y="213354"/>
                  </a:lnTo>
                  <a:lnTo>
                    <a:pt x="681902" y="206226"/>
                  </a:lnTo>
                  <a:lnTo>
                    <a:pt x="670344" y="202110"/>
                  </a:lnTo>
                  <a:lnTo>
                    <a:pt x="646163" y="202110"/>
                  </a:lnTo>
                  <a:lnTo>
                    <a:pt x="642708" y="198897"/>
                  </a:lnTo>
                  <a:lnTo>
                    <a:pt x="65659" y="198897"/>
                  </a:lnTo>
                  <a:lnTo>
                    <a:pt x="51510" y="194285"/>
                  </a:lnTo>
                  <a:lnTo>
                    <a:pt x="40603" y="186057"/>
                  </a:lnTo>
                  <a:lnTo>
                    <a:pt x="33585" y="175419"/>
                  </a:lnTo>
                  <a:lnTo>
                    <a:pt x="31102" y="163578"/>
                  </a:lnTo>
                  <a:lnTo>
                    <a:pt x="31102" y="157152"/>
                  </a:lnTo>
                  <a:lnTo>
                    <a:pt x="24193" y="147525"/>
                  </a:lnTo>
                  <a:close/>
                </a:path>
                <a:path w="694690" h="446404">
                  <a:moveTo>
                    <a:pt x="518312" y="414060"/>
                  </a:moveTo>
                  <a:lnTo>
                    <a:pt x="449198" y="414060"/>
                  </a:lnTo>
                  <a:lnTo>
                    <a:pt x="449198" y="436539"/>
                  </a:lnTo>
                  <a:lnTo>
                    <a:pt x="452653" y="446166"/>
                  </a:lnTo>
                  <a:lnTo>
                    <a:pt x="504494" y="446166"/>
                  </a:lnTo>
                  <a:lnTo>
                    <a:pt x="511025" y="443110"/>
                  </a:lnTo>
                  <a:lnTo>
                    <a:pt x="515289" y="438546"/>
                  </a:lnTo>
                  <a:lnTo>
                    <a:pt x="517610" y="432171"/>
                  </a:lnTo>
                  <a:lnTo>
                    <a:pt x="518312" y="423687"/>
                  </a:lnTo>
                  <a:lnTo>
                    <a:pt x="518312" y="414060"/>
                  </a:lnTo>
                  <a:close/>
                </a:path>
                <a:path w="694690" h="446404">
                  <a:moveTo>
                    <a:pt x="532291" y="0"/>
                  </a:moveTo>
                  <a:lnTo>
                    <a:pt x="478142" y="24291"/>
                  </a:lnTo>
                  <a:lnTo>
                    <a:pt x="442290" y="57609"/>
                  </a:lnTo>
                  <a:lnTo>
                    <a:pt x="438835" y="57609"/>
                  </a:lnTo>
                  <a:lnTo>
                    <a:pt x="435381" y="60822"/>
                  </a:lnTo>
                  <a:lnTo>
                    <a:pt x="248736" y="62172"/>
                  </a:lnTo>
                  <a:lnTo>
                    <a:pt x="207327" y="64023"/>
                  </a:lnTo>
                  <a:lnTo>
                    <a:pt x="168450" y="75316"/>
                  </a:lnTo>
                  <a:lnTo>
                    <a:pt x="134761" y="94136"/>
                  </a:lnTo>
                  <a:lnTo>
                    <a:pt x="106255" y="119578"/>
                  </a:lnTo>
                  <a:lnTo>
                    <a:pt x="82931" y="150738"/>
                  </a:lnTo>
                  <a:lnTo>
                    <a:pt x="69113" y="189270"/>
                  </a:lnTo>
                  <a:lnTo>
                    <a:pt x="65659" y="192483"/>
                  </a:lnTo>
                  <a:lnTo>
                    <a:pt x="65659" y="198897"/>
                  </a:lnTo>
                  <a:lnTo>
                    <a:pt x="642708" y="198897"/>
                  </a:lnTo>
                  <a:lnTo>
                    <a:pt x="642708" y="189270"/>
                  </a:lnTo>
                  <a:lnTo>
                    <a:pt x="639254" y="186057"/>
                  </a:lnTo>
                  <a:lnTo>
                    <a:pt x="639254" y="182844"/>
                  </a:lnTo>
                  <a:lnTo>
                    <a:pt x="626292" y="151485"/>
                  </a:lnTo>
                  <a:lnTo>
                    <a:pt x="608152" y="124643"/>
                  </a:lnTo>
                  <a:lnTo>
                    <a:pt x="584829" y="102016"/>
                  </a:lnTo>
                  <a:lnTo>
                    <a:pt x="556323" y="83301"/>
                  </a:lnTo>
                  <a:lnTo>
                    <a:pt x="552869" y="80088"/>
                  </a:lnTo>
                  <a:lnTo>
                    <a:pt x="549414" y="80088"/>
                  </a:lnTo>
                  <a:lnTo>
                    <a:pt x="549358" y="75316"/>
                  </a:lnTo>
                  <a:lnTo>
                    <a:pt x="548820" y="60518"/>
                  </a:lnTo>
                  <a:lnTo>
                    <a:pt x="547254" y="44763"/>
                  </a:lnTo>
                  <a:lnTo>
                    <a:pt x="545037" y="29008"/>
                  </a:lnTo>
                  <a:lnTo>
                    <a:pt x="542493" y="12651"/>
                  </a:lnTo>
                  <a:lnTo>
                    <a:pt x="541683" y="4819"/>
                  </a:lnTo>
                  <a:lnTo>
                    <a:pt x="538607" y="602"/>
                  </a:lnTo>
                  <a:lnTo>
                    <a:pt x="532291" y="0"/>
                  </a:lnTo>
                  <a:close/>
                </a:path>
              </a:pathLst>
            </a:custGeom>
            <a:solidFill>
              <a:srgbClr val="6C29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521208" y="9980676"/>
              <a:ext cx="441959" cy="160655"/>
            </a:xfrm>
            <a:custGeom>
              <a:avLst/>
              <a:gdLst/>
              <a:ahLst/>
              <a:cxnLst/>
              <a:rect l="l" t="t" r="r" b="b"/>
              <a:pathLst>
                <a:path w="441959" h="160654">
                  <a:moveTo>
                    <a:pt x="176784" y="3048"/>
                  </a:moveTo>
                  <a:lnTo>
                    <a:pt x="173316" y="0"/>
                  </a:lnTo>
                  <a:lnTo>
                    <a:pt x="3467" y="0"/>
                  </a:lnTo>
                  <a:lnTo>
                    <a:pt x="0" y="3048"/>
                  </a:lnTo>
                  <a:lnTo>
                    <a:pt x="0" y="9144"/>
                  </a:lnTo>
                  <a:lnTo>
                    <a:pt x="0" y="15240"/>
                  </a:lnTo>
                  <a:lnTo>
                    <a:pt x="3467" y="18288"/>
                  </a:lnTo>
                  <a:lnTo>
                    <a:pt x="173316" y="18288"/>
                  </a:lnTo>
                  <a:lnTo>
                    <a:pt x="176784" y="15240"/>
                  </a:lnTo>
                  <a:lnTo>
                    <a:pt x="176784" y="3048"/>
                  </a:lnTo>
                  <a:close/>
                </a:path>
                <a:path w="441959" h="160654">
                  <a:moveTo>
                    <a:pt x="342900" y="87096"/>
                  </a:moveTo>
                  <a:lnTo>
                    <a:pt x="337781" y="79248"/>
                  </a:lnTo>
                  <a:lnTo>
                    <a:pt x="325158" y="79248"/>
                  </a:lnTo>
                  <a:lnTo>
                    <a:pt x="320040" y="87096"/>
                  </a:lnTo>
                  <a:lnTo>
                    <a:pt x="320040" y="106451"/>
                  </a:lnTo>
                  <a:lnTo>
                    <a:pt x="325158" y="114300"/>
                  </a:lnTo>
                  <a:lnTo>
                    <a:pt x="337781" y="114300"/>
                  </a:lnTo>
                  <a:lnTo>
                    <a:pt x="342900" y="106451"/>
                  </a:lnTo>
                  <a:lnTo>
                    <a:pt x="342900" y="96774"/>
                  </a:lnTo>
                  <a:lnTo>
                    <a:pt x="342900" y="87096"/>
                  </a:lnTo>
                  <a:close/>
                </a:path>
                <a:path w="441959" h="160654">
                  <a:moveTo>
                    <a:pt x="434340" y="143522"/>
                  </a:moveTo>
                  <a:lnTo>
                    <a:pt x="430263" y="140220"/>
                  </a:lnTo>
                  <a:lnTo>
                    <a:pt x="428244" y="143522"/>
                  </a:lnTo>
                  <a:lnTo>
                    <a:pt x="428244" y="156718"/>
                  </a:lnTo>
                  <a:lnTo>
                    <a:pt x="430263" y="160032"/>
                  </a:lnTo>
                  <a:lnTo>
                    <a:pt x="434340" y="156718"/>
                  </a:lnTo>
                  <a:lnTo>
                    <a:pt x="434340" y="143522"/>
                  </a:lnTo>
                  <a:close/>
                </a:path>
                <a:path w="441959" h="160654">
                  <a:moveTo>
                    <a:pt x="441960" y="137160"/>
                  </a:moveTo>
                  <a:lnTo>
                    <a:pt x="437388" y="140462"/>
                  </a:lnTo>
                  <a:lnTo>
                    <a:pt x="437388" y="153670"/>
                  </a:lnTo>
                  <a:lnTo>
                    <a:pt x="441960" y="156984"/>
                  </a:lnTo>
                  <a:lnTo>
                    <a:pt x="441960" y="137160"/>
                  </a:lnTo>
                  <a:close/>
                </a:path>
              </a:pathLst>
            </a:custGeom>
            <a:solidFill>
              <a:srgbClr val="218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14527" y="9762744"/>
              <a:ext cx="283845" cy="228600"/>
            </a:xfrm>
            <a:custGeom>
              <a:avLst/>
              <a:gdLst/>
              <a:ahLst/>
              <a:cxnLst/>
              <a:rect l="l" t="t" r="r" b="b"/>
              <a:pathLst>
                <a:path w="283845" h="228600">
                  <a:moveTo>
                    <a:pt x="69138" y="0"/>
                  </a:moveTo>
                  <a:lnTo>
                    <a:pt x="62230" y="3175"/>
                  </a:lnTo>
                  <a:lnTo>
                    <a:pt x="58762" y="9525"/>
                  </a:lnTo>
                  <a:lnTo>
                    <a:pt x="0" y="127000"/>
                  </a:lnTo>
                  <a:lnTo>
                    <a:pt x="0" y="139700"/>
                  </a:lnTo>
                  <a:lnTo>
                    <a:pt x="6908" y="142875"/>
                  </a:lnTo>
                  <a:lnTo>
                    <a:pt x="203961" y="225425"/>
                  </a:lnTo>
                  <a:lnTo>
                    <a:pt x="210870" y="228600"/>
                  </a:lnTo>
                  <a:lnTo>
                    <a:pt x="221234" y="225425"/>
                  </a:lnTo>
                  <a:lnTo>
                    <a:pt x="224701" y="219075"/>
                  </a:lnTo>
                  <a:lnTo>
                    <a:pt x="280009" y="101600"/>
                  </a:lnTo>
                  <a:lnTo>
                    <a:pt x="283464" y="95250"/>
                  </a:lnTo>
                  <a:lnTo>
                    <a:pt x="280009" y="88900"/>
                  </a:lnTo>
                  <a:lnTo>
                    <a:pt x="273088" y="85725"/>
                  </a:lnTo>
                  <a:lnTo>
                    <a:pt x="76047" y="3175"/>
                  </a:lnTo>
                  <a:lnTo>
                    <a:pt x="69138" y="0"/>
                  </a:lnTo>
                  <a:close/>
                </a:path>
              </a:pathLst>
            </a:custGeom>
            <a:solidFill>
              <a:srgbClr val="01A1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1298" y="9781032"/>
              <a:ext cx="248400" cy="192024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653351" y="10411709"/>
            <a:ext cx="2910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[52],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[53],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[54],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[55],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[56]-Nielsen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26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8198"/>
            <a:ext cx="3400425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869"/>
              <a:t>A</a:t>
            </a:r>
            <a:r>
              <a:rPr dirty="0" sz="3400" spc="-645"/>
              <a:t>c</a:t>
            </a:r>
            <a:r>
              <a:rPr dirty="0" sz="3400" spc="-835"/>
              <a:t>q</a:t>
            </a:r>
            <a:r>
              <a:rPr dirty="0" sz="3400" spc="-819"/>
              <a:t>u</a:t>
            </a:r>
            <a:r>
              <a:rPr dirty="0" sz="3400" spc="-590"/>
              <a:t>i</a:t>
            </a:r>
            <a:r>
              <a:rPr dirty="0" sz="3400" spc="-790"/>
              <a:t>r</a:t>
            </a:r>
            <a:r>
              <a:rPr dirty="0" sz="3400" spc="-515"/>
              <a:t>i</a:t>
            </a:r>
            <a:r>
              <a:rPr dirty="0" sz="3400" spc="-980"/>
              <a:t>n</a:t>
            </a:r>
            <a:r>
              <a:rPr dirty="0" sz="3400" spc="-635"/>
              <a:t>g</a:t>
            </a:r>
            <a:r>
              <a:rPr dirty="0" sz="3400" spc="-575"/>
              <a:t> </a:t>
            </a:r>
            <a:r>
              <a:rPr dirty="0" sz="3400" spc="-1195"/>
              <a:t>&amp;</a:t>
            </a:r>
            <a:r>
              <a:rPr dirty="0" sz="3400" spc="-585"/>
              <a:t> </a:t>
            </a:r>
            <a:r>
              <a:rPr dirty="0" sz="3400" spc="-700"/>
              <a:t>r</a:t>
            </a:r>
            <a:r>
              <a:rPr dirty="0" sz="3400" spc="-780"/>
              <a:t>e</a:t>
            </a:r>
            <a:r>
              <a:rPr dirty="0" sz="3400" spc="-680"/>
              <a:t>tai</a:t>
            </a:r>
            <a:r>
              <a:rPr dirty="0" sz="3400" spc="-925"/>
              <a:t>n</a:t>
            </a:r>
            <a:r>
              <a:rPr dirty="0" sz="3400" spc="-515"/>
              <a:t>i</a:t>
            </a:r>
            <a:r>
              <a:rPr dirty="0" sz="3400" spc="-980"/>
              <a:t>n</a:t>
            </a:r>
            <a:r>
              <a:rPr dirty="0" sz="3400" spc="-635"/>
              <a:t>g</a:t>
            </a:r>
            <a:r>
              <a:rPr dirty="0" sz="3400" spc="-565"/>
              <a:t> </a:t>
            </a:r>
            <a:r>
              <a:rPr dirty="0" sz="3400" spc="-645"/>
              <a:t>c</a:t>
            </a:r>
            <a:r>
              <a:rPr dirty="0" sz="3400" spc="-819"/>
              <a:t>u</a:t>
            </a:r>
            <a:r>
              <a:rPr dirty="0" sz="3400" spc="-365"/>
              <a:t>s</a:t>
            </a:r>
            <a:r>
              <a:rPr dirty="0" sz="3400" spc="-620"/>
              <a:t>t</a:t>
            </a:r>
            <a:r>
              <a:rPr dirty="0" sz="3400" spc="-830"/>
              <a:t>o</a:t>
            </a:r>
            <a:r>
              <a:rPr dirty="0" sz="3400" spc="-1135"/>
              <a:t>m</a:t>
            </a:r>
            <a:r>
              <a:rPr dirty="0" sz="3400" spc="-780"/>
              <a:t>e</a:t>
            </a:r>
            <a:r>
              <a:rPr dirty="0" sz="3400" spc="-700"/>
              <a:t>r</a:t>
            </a:r>
            <a:r>
              <a:rPr dirty="0" sz="3400" spc="-365"/>
              <a:t>s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667258" y="1595374"/>
            <a:ext cx="6471920" cy="6532245"/>
            <a:chOff x="667258" y="1595374"/>
            <a:chExt cx="6471920" cy="6532245"/>
          </a:xfrm>
        </p:grpSpPr>
        <p:sp>
          <p:nvSpPr>
            <p:cNvPr id="7" name="object 7"/>
            <p:cNvSpPr/>
            <p:nvPr/>
          </p:nvSpPr>
          <p:spPr>
            <a:xfrm>
              <a:off x="4916092" y="2261617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19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55191" y="4602480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3916045" y="1042415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80"/>
                  </a:lnTo>
                  <a:lnTo>
                    <a:pt x="4004947" y="832826"/>
                  </a:lnTo>
                  <a:lnTo>
                    <a:pt x="3963996" y="791225"/>
                  </a:lnTo>
                  <a:lnTo>
                    <a:pt x="3921194" y="745504"/>
                  </a:lnTo>
                  <a:lnTo>
                    <a:pt x="3879513" y="697558"/>
                  </a:lnTo>
                  <a:lnTo>
                    <a:pt x="3841922" y="649283"/>
                  </a:lnTo>
                  <a:lnTo>
                    <a:pt x="3811394" y="602576"/>
                  </a:lnTo>
                  <a:lnTo>
                    <a:pt x="3790898" y="559333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5191" y="335889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3916045" y="1042416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77"/>
                  </a:lnTo>
                  <a:lnTo>
                    <a:pt x="4004947" y="832820"/>
                  </a:lnTo>
                  <a:lnTo>
                    <a:pt x="3963996" y="791220"/>
                  </a:lnTo>
                  <a:lnTo>
                    <a:pt x="3921194" y="745499"/>
                  </a:lnTo>
                  <a:lnTo>
                    <a:pt x="3879513" y="697554"/>
                  </a:lnTo>
                  <a:lnTo>
                    <a:pt x="3841922" y="649281"/>
                  </a:lnTo>
                  <a:lnTo>
                    <a:pt x="3811394" y="602575"/>
                  </a:lnTo>
                  <a:lnTo>
                    <a:pt x="3790898" y="559332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55191" y="212445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69">
                  <a:moveTo>
                    <a:pt x="3956316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3916045" y="1042416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77"/>
                  </a:lnTo>
                  <a:lnTo>
                    <a:pt x="4004947" y="832807"/>
                  </a:lnTo>
                  <a:lnTo>
                    <a:pt x="3963996" y="791189"/>
                  </a:lnTo>
                  <a:lnTo>
                    <a:pt x="3921194" y="745439"/>
                  </a:lnTo>
                  <a:lnTo>
                    <a:pt x="3879513" y="697450"/>
                  </a:lnTo>
                  <a:lnTo>
                    <a:pt x="3841922" y="649115"/>
                  </a:lnTo>
                  <a:lnTo>
                    <a:pt x="3811394" y="602328"/>
                  </a:lnTo>
                  <a:lnTo>
                    <a:pt x="3790898" y="558980"/>
                  </a:lnTo>
                  <a:lnTo>
                    <a:pt x="3783406" y="520966"/>
                  </a:lnTo>
                  <a:lnTo>
                    <a:pt x="3789840" y="484050"/>
                  </a:lnTo>
                  <a:lnTo>
                    <a:pt x="3807527" y="443384"/>
                  </a:lnTo>
                  <a:lnTo>
                    <a:pt x="3834044" y="400377"/>
                  </a:lnTo>
                  <a:lnTo>
                    <a:pt x="3866968" y="356438"/>
                  </a:lnTo>
                  <a:lnTo>
                    <a:pt x="3903878" y="312974"/>
                  </a:lnTo>
                  <a:lnTo>
                    <a:pt x="3942349" y="271394"/>
                  </a:lnTo>
                  <a:lnTo>
                    <a:pt x="3979960" y="233106"/>
                  </a:lnTo>
                  <a:lnTo>
                    <a:pt x="4014288" y="199519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70431" y="7086600"/>
              <a:ext cx="4130040" cy="1041400"/>
            </a:xfrm>
            <a:custGeom>
              <a:avLst/>
              <a:gdLst/>
              <a:ahLst/>
              <a:cxnLst/>
              <a:rect l="l" t="t" r="r" b="b"/>
              <a:pathLst>
                <a:path w="4130040" h="1041400">
                  <a:moveTo>
                    <a:pt x="3956316" y="0"/>
                  </a:moveTo>
                  <a:lnTo>
                    <a:pt x="0" y="0"/>
                  </a:lnTo>
                  <a:lnTo>
                    <a:pt x="0" y="1040891"/>
                  </a:lnTo>
                  <a:lnTo>
                    <a:pt x="3916045" y="1040891"/>
                  </a:lnTo>
                  <a:lnTo>
                    <a:pt x="3999175" y="1037843"/>
                  </a:lnTo>
                  <a:lnTo>
                    <a:pt x="4058291" y="1029430"/>
                  </a:lnTo>
                  <a:lnTo>
                    <a:pt x="4096812" y="1016752"/>
                  </a:lnTo>
                  <a:lnTo>
                    <a:pt x="4118158" y="1000905"/>
                  </a:lnTo>
                  <a:lnTo>
                    <a:pt x="4125750" y="982990"/>
                  </a:lnTo>
                  <a:lnTo>
                    <a:pt x="4123008" y="964104"/>
                  </a:lnTo>
                  <a:lnTo>
                    <a:pt x="4100206" y="927815"/>
                  </a:lnTo>
                  <a:lnTo>
                    <a:pt x="4069413" y="894771"/>
                  </a:lnTo>
                  <a:lnTo>
                    <a:pt x="4004947" y="831607"/>
                  </a:lnTo>
                  <a:lnTo>
                    <a:pt x="3963996" y="790067"/>
                  </a:lnTo>
                  <a:lnTo>
                    <a:pt x="3921194" y="744413"/>
                  </a:lnTo>
                  <a:lnTo>
                    <a:pt x="3879513" y="696538"/>
                  </a:lnTo>
                  <a:lnTo>
                    <a:pt x="3841922" y="648335"/>
                  </a:lnTo>
                  <a:lnTo>
                    <a:pt x="3811394" y="601696"/>
                  </a:lnTo>
                  <a:lnTo>
                    <a:pt x="3790898" y="558516"/>
                  </a:lnTo>
                  <a:lnTo>
                    <a:pt x="3783406" y="520687"/>
                  </a:lnTo>
                  <a:lnTo>
                    <a:pt x="3789840" y="483693"/>
                  </a:lnTo>
                  <a:lnTo>
                    <a:pt x="3807527" y="442981"/>
                  </a:lnTo>
                  <a:lnTo>
                    <a:pt x="3834044" y="399955"/>
                  </a:lnTo>
                  <a:lnTo>
                    <a:pt x="3866968" y="356018"/>
                  </a:lnTo>
                  <a:lnTo>
                    <a:pt x="3903878" y="312573"/>
                  </a:lnTo>
                  <a:lnTo>
                    <a:pt x="3942349" y="271025"/>
                  </a:lnTo>
                  <a:lnTo>
                    <a:pt x="3979960" y="232777"/>
                  </a:lnTo>
                  <a:lnTo>
                    <a:pt x="4014288" y="199232"/>
                  </a:lnTo>
                  <a:lnTo>
                    <a:pt x="4063403" y="151866"/>
                  </a:lnTo>
                  <a:lnTo>
                    <a:pt x="4080061" y="135007"/>
                  </a:lnTo>
                  <a:lnTo>
                    <a:pt x="4097633" y="116150"/>
                  </a:lnTo>
                  <a:lnTo>
                    <a:pt x="4113495" y="96184"/>
                  </a:lnTo>
                  <a:lnTo>
                    <a:pt x="4125025" y="75997"/>
                  </a:lnTo>
                  <a:lnTo>
                    <a:pt x="4129598" y="56478"/>
                  </a:lnTo>
                  <a:lnTo>
                    <a:pt x="4124592" y="38515"/>
                  </a:lnTo>
                  <a:lnTo>
                    <a:pt x="4107384" y="22997"/>
                  </a:lnTo>
                  <a:lnTo>
                    <a:pt x="4075351" y="10813"/>
                  </a:lnTo>
                  <a:lnTo>
                    <a:pt x="4025869" y="2851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70431" y="585063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3916045" y="1042415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80"/>
                  </a:lnTo>
                  <a:lnTo>
                    <a:pt x="4004947" y="832826"/>
                  </a:lnTo>
                  <a:lnTo>
                    <a:pt x="3963996" y="791225"/>
                  </a:lnTo>
                  <a:lnTo>
                    <a:pt x="3921194" y="745504"/>
                  </a:lnTo>
                  <a:lnTo>
                    <a:pt x="3879513" y="697558"/>
                  </a:lnTo>
                  <a:lnTo>
                    <a:pt x="3841922" y="649283"/>
                  </a:lnTo>
                  <a:lnTo>
                    <a:pt x="3811394" y="602576"/>
                  </a:lnTo>
                  <a:lnTo>
                    <a:pt x="3790898" y="559333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22188" y="3494533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28284" y="4733544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40476" y="5986272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28284" y="7211568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77418" y="1605534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47700" y="1476756"/>
            <a:ext cx="3095625" cy="28511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5969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70"/>
              </a:spcBef>
            </a:pP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retention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08089" y="2407900"/>
            <a:ext cx="8509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flexibility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6758" y="2750778"/>
            <a:ext cx="9785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Individual</a:t>
            </a:r>
            <a:r>
              <a:rPr dirty="0" sz="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7326" y="1900294"/>
            <a:ext cx="3046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5EB8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005EB8"/>
                </a:solidFill>
                <a:latin typeface="Arial"/>
                <a:cs typeface="Arial"/>
              </a:rPr>
              <a:t> challenges</a:t>
            </a:r>
            <a:r>
              <a:rPr dirty="0" sz="900" spc="-2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005EB8"/>
                </a:solidFill>
                <a:latin typeface="Arial"/>
                <a:cs typeface="Arial"/>
              </a:rPr>
              <a:t>faced</a:t>
            </a:r>
            <a:r>
              <a:rPr dirty="0" sz="900" spc="-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by</a:t>
            </a:r>
            <a:r>
              <a:rPr dirty="0" sz="900" spc="-10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5EB8"/>
                </a:solidFill>
                <a:latin typeface="Arial"/>
                <a:cs typeface="Arial"/>
              </a:rPr>
              <a:t>students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in</a:t>
            </a:r>
            <a:r>
              <a:rPr dirty="0" sz="900" spc="-5" b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offline</a:t>
            </a:r>
            <a:r>
              <a:rPr dirty="0" sz="900" spc="-10" b="1">
                <a:solidFill>
                  <a:srgbClr val="005EB8"/>
                </a:solidFill>
                <a:latin typeface="Arial"/>
                <a:cs typeface="Arial"/>
              </a:rPr>
              <a:t> channels</a:t>
            </a:r>
            <a:r>
              <a:rPr dirty="0" baseline="27777" sz="900" spc="-15" b="1">
                <a:solidFill>
                  <a:srgbClr val="005EB8"/>
                </a:solidFill>
                <a:latin typeface="Arial"/>
                <a:cs typeface="Arial"/>
              </a:rPr>
              <a:t>[57]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12623" y="3179098"/>
            <a:ext cx="2491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barriers </a:t>
            </a:r>
            <a:r>
              <a:rPr dirty="0" sz="900" spc="20" b="1">
                <a:solidFill>
                  <a:srgbClr val="6D2077"/>
                </a:solidFill>
                <a:latin typeface="Arial"/>
                <a:cs typeface="Arial"/>
              </a:rPr>
              <a:t>to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6D2077"/>
                </a:solidFill>
                <a:latin typeface="Arial"/>
                <a:cs typeface="Arial"/>
              </a:rPr>
              <a:t>adoption</a:t>
            </a:r>
            <a:r>
              <a:rPr dirty="0" sz="900" spc="-3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courses</a:t>
            </a:r>
            <a:r>
              <a:rPr dirty="0" baseline="27777" sz="900" spc="-30" b="1">
                <a:solidFill>
                  <a:srgbClr val="6D2077"/>
                </a:solidFill>
                <a:latin typeface="Arial"/>
                <a:cs typeface="Arial"/>
              </a:rPr>
              <a:t>[58]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89760" y="3628644"/>
            <a:ext cx="1362710" cy="307975"/>
          </a:xfrm>
          <a:custGeom>
            <a:avLst/>
            <a:gdLst/>
            <a:ahLst/>
            <a:cxnLst/>
            <a:rect l="l" t="t" r="r" b="b"/>
            <a:pathLst>
              <a:path w="1362710" h="307975">
                <a:moveTo>
                  <a:pt x="1296924" y="175260"/>
                </a:moveTo>
                <a:lnTo>
                  <a:pt x="0" y="175260"/>
                </a:lnTo>
                <a:lnTo>
                  <a:pt x="0" y="307848"/>
                </a:lnTo>
                <a:lnTo>
                  <a:pt x="1296924" y="307848"/>
                </a:lnTo>
                <a:lnTo>
                  <a:pt x="1296924" y="175260"/>
                </a:lnTo>
                <a:close/>
              </a:path>
              <a:path w="1362710" h="307975">
                <a:moveTo>
                  <a:pt x="1362456" y="0"/>
                </a:moveTo>
                <a:lnTo>
                  <a:pt x="0" y="0"/>
                </a:lnTo>
                <a:lnTo>
                  <a:pt x="0" y="132588"/>
                </a:lnTo>
                <a:lnTo>
                  <a:pt x="1362456" y="132588"/>
                </a:lnTo>
                <a:lnTo>
                  <a:pt x="1362456" y="0"/>
                </a:lnTo>
                <a:close/>
              </a:path>
            </a:pathLst>
          </a:custGeom>
          <a:solidFill>
            <a:srgbClr val="009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889760" y="3800795"/>
            <a:ext cx="12973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47625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62327" y="3988308"/>
            <a:ext cx="1324610" cy="132715"/>
          </a:xfrm>
          <a:custGeom>
            <a:avLst/>
            <a:gdLst/>
            <a:ahLst/>
            <a:cxnLst/>
            <a:rect l="l" t="t" r="r" b="b"/>
            <a:pathLst>
              <a:path w="1324610" h="132714">
                <a:moveTo>
                  <a:pt x="1324356" y="0"/>
                </a:moveTo>
                <a:lnTo>
                  <a:pt x="0" y="0"/>
                </a:lnTo>
                <a:lnTo>
                  <a:pt x="0" y="132588"/>
                </a:lnTo>
                <a:lnTo>
                  <a:pt x="1324356" y="132588"/>
                </a:lnTo>
                <a:lnTo>
                  <a:pt x="1324356" y="0"/>
                </a:lnTo>
                <a:close/>
              </a:path>
            </a:pathLst>
          </a:custGeom>
          <a:solidFill>
            <a:srgbClr val="009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889760" y="3556019"/>
            <a:ext cx="2853690" cy="563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37005" marR="5080" indent="-306070">
              <a:lnSpc>
                <a:spcPct val="146300"/>
              </a:lnSpc>
              <a:spcBef>
                <a:spcPts val="95"/>
              </a:spcBef>
              <a:tabLst>
                <a:tab pos="1440815" algn="l"/>
              </a:tabLst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31%		</a:t>
            </a:r>
            <a:r>
              <a:rPr dirty="0" baseline="3472" sz="1200" spc="-22" b="1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3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baseline="3472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dirty="0" baseline="3472" sz="1200" spc="-5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3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baseline="3472" sz="1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-15" b="1">
                <a:solidFill>
                  <a:srgbClr val="FFFFFF"/>
                </a:solidFill>
                <a:latin typeface="Arial"/>
                <a:cs typeface="Arial"/>
              </a:rPr>
              <a:t>queries </a:t>
            </a:r>
            <a:r>
              <a:rPr dirty="0" baseline="3472" sz="1200" spc="-30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Teaching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methodology</a:t>
            </a:r>
            <a:endParaRPr sz="800">
              <a:latin typeface="Arial"/>
              <a:cs typeface="Arial"/>
            </a:endParaRPr>
          </a:p>
          <a:p>
            <a:pPr marL="1064895">
              <a:lnSpc>
                <a:spcPct val="100000"/>
              </a:lnSpc>
              <a:spcBef>
                <a:spcPts val="475"/>
              </a:spcBef>
              <a:tabLst>
                <a:tab pos="1394460" algn="l"/>
              </a:tabLst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30%	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Dependence</a:t>
            </a:r>
            <a:r>
              <a:rPr dirty="0" sz="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04480" y="3476180"/>
            <a:ext cx="1774189" cy="1588135"/>
            <a:chOff x="1304480" y="3476180"/>
            <a:chExt cx="1774189" cy="1588135"/>
          </a:xfrm>
        </p:grpSpPr>
        <p:sp>
          <p:nvSpPr>
            <p:cNvPr id="28" name="object 28"/>
            <p:cNvSpPr/>
            <p:nvPr/>
          </p:nvSpPr>
          <p:spPr>
            <a:xfrm>
              <a:off x="1317497" y="3489198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4">
                  <a:moveTo>
                    <a:pt x="372618" y="0"/>
                  </a:moveTo>
                  <a:lnTo>
                    <a:pt x="325877" y="2915"/>
                  </a:lnTo>
                  <a:lnTo>
                    <a:pt x="280869" y="11426"/>
                  </a:lnTo>
                  <a:lnTo>
                    <a:pt x="237943" y="25184"/>
                  </a:lnTo>
                  <a:lnTo>
                    <a:pt x="197448" y="43837"/>
                  </a:lnTo>
                  <a:lnTo>
                    <a:pt x="159733" y="67034"/>
                  </a:lnTo>
                  <a:lnTo>
                    <a:pt x="125147" y="94426"/>
                  </a:lnTo>
                  <a:lnTo>
                    <a:pt x="94040" y="125660"/>
                  </a:lnTo>
                  <a:lnTo>
                    <a:pt x="66760" y="160388"/>
                  </a:lnTo>
                  <a:lnTo>
                    <a:pt x="43658" y="198257"/>
                  </a:lnTo>
                  <a:lnTo>
                    <a:pt x="25081" y="238918"/>
                  </a:lnTo>
                  <a:lnTo>
                    <a:pt x="11380" y="282019"/>
                  </a:lnTo>
                  <a:lnTo>
                    <a:pt x="2903" y="327211"/>
                  </a:lnTo>
                  <a:lnTo>
                    <a:pt x="0" y="374142"/>
                  </a:lnTo>
                  <a:lnTo>
                    <a:pt x="2903" y="421072"/>
                  </a:lnTo>
                  <a:lnTo>
                    <a:pt x="11380" y="466264"/>
                  </a:lnTo>
                  <a:lnTo>
                    <a:pt x="25081" y="509365"/>
                  </a:lnTo>
                  <a:lnTo>
                    <a:pt x="43658" y="550026"/>
                  </a:lnTo>
                  <a:lnTo>
                    <a:pt x="66760" y="587895"/>
                  </a:lnTo>
                  <a:lnTo>
                    <a:pt x="94040" y="622623"/>
                  </a:lnTo>
                  <a:lnTo>
                    <a:pt x="125147" y="653857"/>
                  </a:lnTo>
                  <a:lnTo>
                    <a:pt x="159733" y="681249"/>
                  </a:lnTo>
                  <a:lnTo>
                    <a:pt x="197448" y="704446"/>
                  </a:lnTo>
                  <a:lnTo>
                    <a:pt x="237943" y="723099"/>
                  </a:lnTo>
                  <a:lnTo>
                    <a:pt x="280869" y="736857"/>
                  </a:lnTo>
                  <a:lnTo>
                    <a:pt x="325877" y="745368"/>
                  </a:lnTo>
                  <a:lnTo>
                    <a:pt x="372618" y="748284"/>
                  </a:lnTo>
                  <a:lnTo>
                    <a:pt x="419358" y="745368"/>
                  </a:lnTo>
                  <a:lnTo>
                    <a:pt x="464366" y="736857"/>
                  </a:lnTo>
                  <a:lnTo>
                    <a:pt x="507292" y="723099"/>
                  </a:lnTo>
                  <a:lnTo>
                    <a:pt x="547787" y="704446"/>
                  </a:lnTo>
                  <a:lnTo>
                    <a:pt x="585502" y="681249"/>
                  </a:lnTo>
                  <a:lnTo>
                    <a:pt x="620088" y="653857"/>
                  </a:lnTo>
                  <a:lnTo>
                    <a:pt x="651195" y="622623"/>
                  </a:lnTo>
                  <a:lnTo>
                    <a:pt x="678475" y="587895"/>
                  </a:lnTo>
                  <a:lnTo>
                    <a:pt x="701577" y="550026"/>
                  </a:lnTo>
                  <a:lnTo>
                    <a:pt x="720154" y="509365"/>
                  </a:lnTo>
                  <a:lnTo>
                    <a:pt x="733855" y="466264"/>
                  </a:lnTo>
                  <a:lnTo>
                    <a:pt x="742332" y="421072"/>
                  </a:lnTo>
                  <a:lnTo>
                    <a:pt x="745236" y="374142"/>
                  </a:lnTo>
                  <a:lnTo>
                    <a:pt x="742332" y="327211"/>
                  </a:lnTo>
                  <a:lnTo>
                    <a:pt x="733855" y="282019"/>
                  </a:lnTo>
                  <a:lnTo>
                    <a:pt x="720154" y="238918"/>
                  </a:lnTo>
                  <a:lnTo>
                    <a:pt x="701577" y="198257"/>
                  </a:lnTo>
                  <a:lnTo>
                    <a:pt x="678475" y="160388"/>
                  </a:lnTo>
                  <a:lnTo>
                    <a:pt x="651195" y="125660"/>
                  </a:lnTo>
                  <a:lnTo>
                    <a:pt x="620088" y="94426"/>
                  </a:lnTo>
                  <a:lnTo>
                    <a:pt x="585502" y="67034"/>
                  </a:lnTo>
                  <a:lnTo>
                    <a:pt x="547787" y="43837"/>
                  </a:lnTo>
                  <a:lnTo>
                    <a:pt x="507292" y="25184"/>
                  </a:lnTo>
                  <a:lnTo>
                    <a:pt x="464366" y="11426"/>
                  </a:lnTo>
                  <a:lnTo>
                    <a:pt x="419358" y="2915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17497" y="3489198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4">
                  <a:moveTo>
                    <a:pt x="0" y="374142"/>
                  </a:moveTo>
                  <a:lnTo>
                    <a:pt x="2903" y="327211"/>
                  </a:lnTo>
                  <a:lnTo>
                    <a:pt x="11380" y="282019"/>
                  </a:lnTo>
                  <a:lnTo>
                    <a:pt x="25081" y="238918"/>
                  </a:lnTo>
                  <a:lnTo>
                    <a:pt x="43658" y="198257"/>
                  </a:lnTo>
                  <a:lnTo>
                    <a:pt x="66760" y="160388"/>
                  </a:lnTo>
                  <a:lnTo>
                    <a:pt x="94040" y="125660"/>
                  </a:lnTo>
                  <a:lnTo>
                    <a:pt x="125147" y="94426"/>
                  </a:lnTo>
                  <a:lnTo>
                    <a:pt x="159733" y="67034"/>
                  </a:lnTo>
                  <a:lnTo>
                    <a:pt x="197448" y="43837"/>
                  </a:lnTo>
                  <a:lnTo>
                    <a:pt x="237943" y="25184"/>
                  </a:lnTo>
                  <a:lnTo>
                    <a:pt x="280869" y="11426"/>
                  </a:lnTo>
                  <a:lnTo>
                    <a:pt x="325877" y="2915"/>
                  </a:lnTo>
                  <a:lnTo>
                    <a:pt x="372618" y="0"/>
                  </a:lnTo>
                  <a:lnTo>
                    <a:pt x="419358" y="2915"/>
                  </a:lnTo>
                  <a:lnTo>
                    <a:pt x="464366" y="11426"/>
                  </a:lnTo>
                  <a:lnTo>
                    <a:pt x="507292" y="25184"/>
                  </a:lnTo>
                  <a:lnTo>
                    <a:pt x="547787" y="43837"/>
                  </a:lnTo>
                  <a:lnTo>
                    <a:pt x="585502" y="67034"/>
                  </a:lnTo>
                  <a:lnTo>
                    <a:pt x="620088" y="94426"/>
                  </a:lnTo>
                  <a:lnTo>
                    <a:pt x="651195" y="125660"/>
                  </a:lnTo>
                  <a:lnTo>
                    <a:pt x="678475" y="160388"/>
                  </a:lnTo>
                  <a:lnTo>
                    <a:pt x="701577" y="198257"/>
                  </a:lnTo>
                  <a:lnTo>
                    <a:pt x="720154" y="238918"/>
                  </a:lnTo>
                  <a:lnTo>
                    <a:pt x="733855" y="282019"/>
                  </a:lnTo>
                  <a:lnTo>
                    <a:pt x="742332" y="327211"/>
                  </a:lnTo>
                  <a:lnTo>
                    <a:pt x="745236" y="374142"/>
                  </a:lnTo>
                  <a:lnTo>
                    <a:pt x="742332" y="421072"/>
                  </a:lnTo>
                  <a:lnTo>
                    <a:pt x="733855" y="466264"/>
                  </a:lnTo>
                  <a:lnTo>
                    <a:pt x="720154" y="509365"/>
                  </a:lnTo>
                  <a:lnTo>
                    <a:pt x="701577" y="550026"/>
                  </a:lnTo>
                  <a:lnTo>
                    <a:pt x="678475" y="587895"/>
                  </a:lnTo>
                  <a:lnTo>
                    <a:pt x="651195" y="622623"/>
                  </a:lnTo>
                  <a:lnTo>
                    <a:pt x="620088" y="653857"/>
                  </a:lnTo>
                  <a:lnTo>
                    <a:pt x="585502" y="681249"/>
                  </a:lnTo>
                  <a:lnTo>
                    <a:pt x="547787" y="704446"/>
                  </a:lnTo>
                  <a:lnTo>
                    <a:pt x="507292" y="723099"/>
                  </a:lnTo>
                  <a:lnTo>
                    <a:pt x="464366" y="736857"/>
                  </a:lnTo>
                  <a:lnTo>
                    <a:pt x="419358" y="745368"/>
                  </a:lnTo>
                  <a:lnTo>
                    <a:pt x="372618" y="748284"/>
                  </a:lnTo>
                  <a:lnTo>
                    <a:pt x="325877" y="745368"/>
                  </a:lnTo>
                  <a:lnTo>
                    <a:pt x="280869" y="736857"/>
                  </a:lnTo>
                  <a:lnTo>
                    <a:pt x="237943" y="723099"/>
                  </a:lnTo>
                  <a:lnTo>
                    <a:pt x="197448" y="704446"/>
                  </a:lnTo>
                  <a:lnTo>
                    <a:pt x="159733" y="681249"/>
                  </a:lnTo>
                  <a:lnTo>
                    <a:pt x="125147" y="653857"/>
                  </a:lnTo>
                  <a:lnTo>
                    <a:pt x="94040" y="622623"/>
                  </a:lnTo>
                  <a:lnTo>
                    <a:pt x="66760" y="587895"/>
                  </a:lnTo>
                  <a:lnTo>
                    <a:pt x="43658" y="550026"/>
                  </a:lnTo>
                  <a:lnTo>
                    <a:pt x="25081" y="509365"/>
                  </a:lnTo>
                  <a:lnTo>
                    <a:pt x="11380" y="466264"/>
                  </a:lnTo>
                  <a:lnTo>
                    <a:pt x="2903" y="421072"/>
                  </a:lnTo>
                  <a:lnTo>
                    <a:pt x="0" y="37414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72183" y="3703319"/>
              <a:ext cx="424180" cy="361315"/>
            </a:xfrm>
            <a:custGeom>
              <a:avLst/>
              <a:gdLst/>
              <a:ahLst/>
              <a:cxnLst/>
              <a:rect l="l" t="t" r="r" b="b"/>
              <a:pathLst>
                <a:path w="424180" h="361314">
                  <a:moveTo>
                    <a:pt x="234708" y="299465"/>
                  </a:moveTo>
                  <a:lnTo>
                    <a:pt x="189763" y="299465"/>
                  </a:lnTo>
                  <a:lnTo>
                    <a:pt x="189763" y="303047"/>
                  </a:lnTo>
                  <a:lnTo>
                    <a:pt x="188963" y="306235"/>
                  </a:lnTo>
                  <a:lnTo>
                    <a:pt x="188963" y="316191"/>
                  </a:lnTo>
                  <a:lnTo>
                    <a:pt x="186575" y="322567"/>
                  </a:lnTo>
                  <a:lnTo>
                    <a:pt x="169075" y="335699"/>
                  </a:lnTo>
                  <a:lnTo>
                    <a:pt x="164693" y="337692"/>
                  </a:lnTo>
                  <a:lnTo>
                    <a:pt x="155943" y="340080"/>
                  </a:lnTo>
                  <a:lnTo>
                    <a:pt x="136448" y="344068"/>
                  </a:lnTo>
                  <a:lnTo>
                    <a:pt x="126898" y="345262"/>
                  </a:lnTo>
                  <a:lnTo>
                    <a:pt x="116954" y="345655"/>
                  </a:lnTo>
                  <a:lnTo>
                    <a:pt x="108203" y="346455"/>
                  </a:lnTo>
                  <a:lnTo>
                    <a:pt x="83934" y="346455"/>
                  </a:lnTo>
                  <a:lnTo>
                    <a:pt x="83146" y="348843"/>
                  </a:lnTo>
                  <a:lnTo>
                    <a:pt x="81546" y="352031"/>
                  </a:lnTo>
                  <a:lnTo>
                    <a:pt x="81546" y="355612"/>
                  </a:lnTo>
                  <a:lnTo>
                    <a:pt x="82740" y="356412"/>
                  </a:lnTo>
                  <a:lnTo>
                    <a:pt x="85128" y="358800"/>
                  </a:lnTo>
                  <a:lnTo>
                    <a:pt x="87515" y="359994"/>
                  </a:lnTo>
                  <a:lnTo>
                    <a:pt x="90703" y="360794"/>
                  </a:lnTo>
                  <a:lnTo>
                    <a:pt x="93878" y="361187"/>
                  </a:lnTo>
                  <a:lnTo>
                    <a:pt x="329793" y="361187"/>
                  </a:lnTo>
                  <a:lnTo>
                    <a:pt x="342518" y="354418"/>
                  </a:lnTo>
                  <a:lnTo>
                    <a:pt x="342125" y="353225"/>
                  </a:lnTo>
                  <a:lnTo>
                    <a:pt x="342125" y="352031"/>
                  </a:lnTo>
                  <a:lnTo>
                    <a:pt x="340931" y="349237"/>
                  </a:lnTo>
                  <a:lnTo>
                    <a:pt x="340131" y="346455"/>
                  </a:lnTo>
                  <a:lnTo>
                    <a:pt x="335749" y="346062"/>
                  </a:lnTo>
                  <a:lnTo>
                    <a:pt x="287223" y="341274"/>
                  </a:lnTo>
                  <a:lnTo>
                    <a:pt x="247840" y="330123"/>
                  </a:lnTo>
                  <a:lnTo>
                    <a:pt x="235102" y="316991"/>
                  </a:lnTo>
                  <a:lnTo>
                    <a:pt x="235102" y="314197"/>
                  </a:lnTo>
                  <a:lnTo>
                    <a:pt x="234708" y="311010"/>
                  </a:lnTo>
                  <a:lnTo>
                    <a:pt x="234708" y="299465"/>
                  </a:lnTo>
                  <a:close/>
                </a:path>
                <a:path w="424180" h="361314">
                  <a:moveTo>
                    <a:pt x="410946" y="0"/>
                  </a:moveTo>
                  <a:lnTo>
                    <a:pt x="13131" y="0"/>
                  </a:lnTo>
                  <a:lnTo>
                    <a:pt x="10337" y="406"/>
                  </a:lnTo>
                  <a:lnTo>
                    <a:pt x="7962" y="1193"/>
                  </a:lnTo>
                  <a:lnTo>
                    <a:pt x="5968" y="2793"/>
                  </a:lnTo>
                  <a:lnTo>
                    <a:pt x="3975" y="3987"/>
                  </a:lnTo>
                  <a:lnTo>
                    <a:pt x="1993" y="5968"/>
                  </a:lnTo>
                  <a:lnTo>
                    <a:pt x="1193" y="7962"/>
                  </a:lnTo>
                  <a:lnTo>
                    <a:pt x="393" y="10756"/>
                  </a:lnTo>
                  <a:lnTo>
                    <a:pt x="0" y="13144"/>
                  </a:lnTo>
                  <a:lnTo>
                    <a:pt x="0" y="279552"/>
                  </a:lnTo>
                  <a:lnTo>
                    <a:pt x="393" y="282346"/>
                  </a:lnTo>
                  <a:lnTo>
                    <a:pt x="1193" y="284327"/>
                  </a:lnTo>
                  <a:lnTo>
                    <a:pt x="1993" y="287121"/>
                  </a:lnTo>
                  <a:lnTo>
                    <a:pt x="5968" y="290309"/>
                  </a:lnTo>
                  <a:lnTo>
                    <a:pt x="7962" y="291503"/>
                  </a:lnTo>
                  <a:lnTo>
                    <a:pt x="10337" y="292303"/>
                  </a:lnTo>
                  <a:lnTo>
                    <a:pt x="413334" y="292303"/>
                  </a:lnTo>
                  <a:lnTo>
                    <a:pt x="423672" y="279552"/>
                  </a:lnTo>
                  <a:lnTo>
                    <a:pt x="423672" y="276771"/>
                  </a:lnTo>
                  <a:lnTo>
                    <a:pt x="311886" y="276771"/>
                  </a:lnTo>
                  <a:lnTo>
                    <a:pt x="310299" y="276364"/>
                  </a:lnTo>
                  <a:lnTo>
                    <a:pt x="309105" y="275577"/>
                  </a:lnTo>
                  <a:lnTo>
                    <a:pt x="308305" y="275170"/>
                  </a:lnTo>
                  <a:lnTo>
                    <a:pt x="306717" y="272783"/>
                  </a:lnTo>
                  <a:lnTo>
                    <a:pt x="306311" y="271195"/>
                  </a:lnTo>
                  <a:lnTo>
                    <a:pt x="306311" y="268808"/>
                  </a:lnTo>
                  <a:lnTo>
                    <a:pt x="306717" y="267601"/>
                  </a:lnTo>
                  <a:lnTo>
                    <a:pt x="307505" y="266407"/>
                  </a:lnTo>
                  <a:lnTo>
                    <a:pt x="308305" y="265620"/>
                  </a:lnTo>
                  <a:lnTo>
                    <a:pt x="309105" y="264426"/>
                  </a:lnTo>
                  <a:lnTo>
                    <a:pt x="310299" y="263626"/>
                  </a:lnTo>
                  <a:lnTo>
                    <a:pt x="311886" y="263626"/>
                  </a:lnTo>
                  <a:lnTo>
                    <a:pt x="313080" y="263232"/>
                  </a:lnTo>
                  <a:lnTo>
                    <a:pt x="423672" y="263232"/>
                  </a:lnTo>
                  <a:lnTo>
                    <a:pt x="423672" y="247700"/>
                  </a:lnTo>
                  <a:lnTo>
                    <a:pt x="33413" y="247700"/>
                  </a:lnTo>
                  <a:lnTo>
                    <a:pt x="33413" y="31457"/>
                  </a:lnTo>
                  <a:lnTo>
                    <a:pt x="33820" y="31064"/>
                  </a:lnTo>
                  <a:lnTo>
                    <a:pt x="34213" y="30264"/>
                  </a:lnTo>
                  <a:lnTo>
                    <a:pt x="423672" y="30264"/>
                  </a:lnTo>
                  <a:lnTo>
                    <a:pt x="423672" y="13144"/>
                  </a:lnTo>
                  <a:lnTo>
                    <a:pt x="423278" y="10756"/>
                  </a:lnTo>
                  <a:lnTo>
                    <a:pt x="422871" y="7962"/>
                  </a:lnTo>
                  <a:lnTo>
                    <a:pt x="421678" y="5968"/>
                  </a:lnTo>
                  <a:lnTo>
                    <a:pt x="420090" y="3987"/>
                  </a:lnTo>
                  <a:lnTo>
                    <a:pt x="418096" y="2793"/>
                  </a:lnTo>
                  <a:lnTo>
                    <a:pt x="415721" y="1193"/>
                  </a:lnTo>
                  <a:lnTo>
                    <a:pt x="413334" y="406"/>
                  </a:lnTo>
                  <a:lnTo>
                    <a:pt x="410946" y="0"/>
                  </a:lnTo>
                  <a:close/>
                </a:path>
                <a:path w="424180" h="361314">
                  <a:moveTo>
                    <a:pt x="341718" y="263626"/>
                  </a:moveTo>
                  <a:lnTo>
                    <a:pt x="315467" y="263626"/>
                  </a:lnTo>
                  <a:lnTo>
                    <a:pt x="316661" y="264426"/>
                  </a:lnTo>
                  <a:lnTo>
                    <a:pt x="317461" y="265620"/>
                  </a:lnTo>
                  <a:lnTo>
                    <a:pt x="318655" y="266407"/>
                  </a:lnTo>
                  <a:lnTo>
                    <a:pt x="319443" y="267601"/>
                  </a:lnTo>
                  <a:lnTo>
                    <a:pt x="319836" y="268808"/>
                  </a:lnTo>
                  <a:lnTo>
                    <a:pt x="319836" y="271195"/>
                  </a:lnTo>
                  <a:lnTo>
                    <a:pt x="319443" y="272783"/>
                  </a:lnTo>
                  <a:lnTo>
                    <a:pt x="318655" y="273977"/>
                  </a:lnTo>
                  <a:lnTo>
                    <a:pt x="317461" y="275170"/>
                  </a:lnTo>
                  <a:lnTo>
                    <a:pt x="316661" y="275577"/>
                  </a:lnTo>
                  <a:lnTo>
                    <a:pt x="315467" y="276364"/>
                  </a:lnTo>
                  <a:lnTo>
                    <a:pt x="314274" y="276771"/>
                  </a:lnTo>
                  <a:lnTo>
                    <a:pt x="342912" y="276771"/>
                  </a:lnTo>
                  <a:lnTo>
                    <a:pt x="341718" y="276364"/>
                  </a:lnTo>
                  <a:lnTo>
                    <a:pt x="340525" y="275577"/>
                  </a:lnTo>
                  <a:lnTo>
                    <a:pt x="339737" y="275170"/>
                  </a:lnTo>
                  <a:lnTo>
                    <a:pt x="338543" y="273977"/>
                  </a:lnTo>
                  <a:lnTo>
                    <a:pt x="337743" y="272783"/>
                  </a:lnTo>
                  <a:lnTo>
                    <a:pt x="337350" y="271195"/>
                  </a:lnTo>
                  <a:lnTo>
                    <a:pt x="337350" y="268808"/>
                  </a:lnTo>
                  <a:lnTo>
                    <a:pt x="337743" y="267601"/>
                  </a:lnTo>
                  <a:lnTo>
                    <a:pt x="338543" y="266407"/>
                  </a:lnTo>
                  <a:lnTo>
                    <a:pt x="339737" y="265620"/>
                  </a:lnTo>
                  <a:lnTo>
                    <a:pt x="340525" y="264426"/>
                  </a:lnTo>
                  <a:lnTo>
                    <a:pt x="341718" y="263626"/>
                  </a:lnTo>
                  <a:close/>
                </a:path>
                <a:path w="424180" h="361314">
                  <a:moveTo>
                    <a:pt x="372757" y="263626"/>
                  </a:moveTo>
                  <a:lnTo>
                    <a:pt x="346900" y="263626"/>
                  </a:lnTo>
                  <a:lnTo>
                    <a:pt x="348081" y="264426"/>
                  </a:lnTo>
                  <a:lnTo>
                    <a:pt x="348881" y="265620"/>
                  </a:lnTo>
                  <a:lnTo>
                    <a:pt x="349681" y="266407"/>
                  </a:lnTo>
                  <a:lnTo>
                    <a:pt x="350469" y="267601"/>
                  </a:lnTo>
                  <a:lnTo>
                    <a:pt x="350875" y="268808"/>
                  </a:lnTo>
                  <a:lnTo>
                    <a:pt x="350875" y="271195"/>
                  </a:lnTo>
                  <a:lnTo>
                    <a:pt x="350469" y="272783"/>
                  </a:lnTo>
                  <a:lnTo>
                    <a:pt x="348881" y="275170"/>
                  </a:lnTo>
                  <a:lnTo>
                    <a:pt x="348081" y="275577"/>
                  </a:lnTo>
                  <a:lnTo>
                    <a:pt x="346900" y="276364"/>
                  </a:lnTo>
                  <a:lnTo>
                    <a:pt x="345300" y="276771"/>
                  </a:lnTo>
                  <a:lnTo>
                    <a:pt x="373951" y="276771"/>
                  </a:lnTo>
                  <a:lnTo>
                    <a:pt x="372757" y="276364"/>
                  </a:lnTo>
                  <a:lnTo>
                    <a:pt x="371563" y="275577"/>
                  </a:lnTo>
                  <a:lnTo>
                    <a:pt x="370370" y="275170"/>
                  </a:lnTo>
                  <a:lnTo>
                    <a:pt x="369963" y="273977"/>
                  </a:lnTo>
                  <a:lnTo>
                    <a:pt x="369176" y="272783"/>
                  </a:lnTo>
                  <a:lnTo>
                    <a:pt x="368769" y="271195"/>
                  </a:lnTo>
                  <a:lnTo>
                    <a:pt x="368769" y="268808"/>
                  </a:lnTo>
                  <a:lnTo>
                    <a:pt x="369176" y="267601"/>
                  </a:lnTo>
                  <a:lnTo>
                    <a:pt x="369963" y="266407"/>
                  </a:lnTo>
                  <a:lnTo>
                    <a:pt x="370370" y="265620"/>
                  </a:lnTo>
                  <a:lnTo>
                    <a:pt x="371563" y="264426"/>
                  </a:lnTo>
                  <a:lnTo>
                    <a:pt x="372757" y="263626"/>
                  </a:lnTo>
                  <a:close/>
                </a:path>
                <a:path w="424180" h="361314">
                  <a:moveTo>
                    <a:pt x="423672" y="263232"/>
                  </a:moveTo>
                  <a:lnTo>
                    <a:pt x="375538" y="263232"/>
                  </a:lnTo>
                  <a:lnTo>
                    <a:pt x="376732" y="263626"/>
                  </a:lnTo>
                  <a:lnTo>
                    <a:pt x="377926" y="263626"/>
                  </a:lnTo>
                  <a:lnTo>
                    <a:pt x="379120" y="264426"/>
                  </a:lnTo>
                  <a:lnTo>
                    <a:pt x="379907" y="265620"/>
                  </a:lnTo>
                  <a:lnTo>
                    <a:pt x="380707" y="266407"/>
                  </a:lnTo>
                  <a:lnTo>
                    <a:pt x="381507" y="267601"/>
                  </a:lnTo>
                  <a:lnTo>
                    <a:pt x="381507" y="268808"/>
                  </a:lnTo>
                  <a:lnTo>
                    <a:pt x="381901" y="270001"/>
                  </a:lnTo>
                  <a:lnTo>
                    <a:pt x="381507" y="271195"/>
                  </a:lnTo>
                  <a:lnTo>
                    <a:pt x="381507" y="272783"/>
                  </a:lnTo>
                  <a:lnTo>
                    <a:pt x="379907" y="275170"/>
                  </a:lnTo>
                  <a:lnTo>
                    <a:pt x="379120" y="275577"/>
                  </a:lnTo>
                  <a:lnTo>
                    <a:pt x="377926" y="276364"/>
                  </a:lnTo>
                  <a:lnTo>
                    <a:pt x="376732" y="276771"/>
                  </a:lnTo>
                  <a:lnTo>
                    <a:pt x="423672" y="276771"/>
                  </a:lnTo>
                  <a:lnTo>
                    <a:pt x="423672" y="263232"/>
                  </a:lnTo>
                  <a:close/>
                </a:path>
                <a:path w="424180" h="361314">
                  <a:moveTo>
                    <a:pt x="344106" y="263232"/>
                  </a:moveTo>
                  <a:lnTo>
                    <a:pt x="313080" y="263232"/>
                  </a:lnTo>
                  <a:lnTo>
                    <a:pt x="314274" y="263626"/>
                  </a:lnTo>
                  <a:lnTo>
                    <a:pt x="342912" y="263626"/>
                  </a:lnTo>
                  <a:lnTo>
                    <a:pt x="344106" y="263232"/>
                  </a:lnTo>
                  <a:close/>
                </a:path>
                <a:path w="424180" h="361314">
                  <a:moveTo>
                    <a:pt x="375538" y="263232"/>
                  </a:moveTo>
                  <a:lnTo>
                    <a:pt x="344106" y="263232"/>
                  </a:lnTo>
                  <a:lnTo>
                    <a:pt x="345300" y="263626"/>
                  </a:lnTo>
                  <a:lnTo>
                    <a:pt x="373951" y="263626"/>
                  </a:lnTo>
                  <a:lnTo>
                    <a:pt x="375538" y="263232"/>
                  </a:lnTo>
                  <a:close/>
                </a:path>
                <a:path w="424180" h="361314">
                  <a:moveTo>
                    <a:pt x="423672" y="30264"/>
                  </a:moveTo>
                  <a:lnTo>
                    <a:pt x="389851" y="30264"/>
                  </a:lnTo>
                  <a:lnTo>
                    <a:pt x="390258" y="31064"/>
                  </a:lnTo>
                  <a:lnTo>
                    <a:pt x="390652" y="31457"/>
                  </a:lnTo>
                  <a:lnTo>
                    <a:pt x="390652" y="247700"/>
                  </a:lnTo>
                  <a:lnTo>
                    <a:pt x="423672" y="247700"/>
                  </a:lnTo>
                  <a:lnTo>
                    <a:pt x="423672" y="302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950719" y="4931664"/>
              <a:ext cx="1127760" cy="132715"/>
            </a:xfrm>
            <a:custGeom>
              <a:avLst/>
              <a:gdLst/>
              <a:ahLst/>
              <a:cxnLst/>
              <a:rect l="l" t="t" r="r" b="b"/>
              <a:pathLst>
                <a:path w="1127760" h="132714">
                  <a:moveTo>
                    <a:pt x="1127759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127759" y="132587"/>
                  </a:lnTo>
                  <a:lnTo>
                    <a:pt x="1127759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475510" y="4410352"/>
            <a:ext cx="3705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0091DA"/>
                </a:solidFill>
                <a:latin typeface="Arial"/>
                <a:cs typeface="Arial"/>
              </a:rPr>
              <a:t>Why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have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people</a:t>
            </a:r>
            <a:r>
              <a:rPr dirty="0" sz="900" spc="-1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30" b="1">
                <a:solidFill>
                  <a:srgbClr val="0091DA"/>
                </a:solidFill>
                <a:latin typeface="Arial"/>
                <a:cs typeface="Arial"/>
              </a:rPr>
              <a:t>who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91DA"/>
                </a:solidFill>
                <a:latin typeface="Arial"/>
                <a:cs typeface="Arial"/>
              </a:rPr>
              <a:t>intend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0091DA"/>
                </a:solidFill>
                <a:latin typeface="Arial"/>
                <a:cs typeface="Arial"/>
              </a:rPr>
              <a:t>to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091DA"/>
                </a:solidFill>
                <a:latin typeface="Arial"/>
                <a:cs typeface="Arial"/>
              </a:rPr>
              <a:t>use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channel,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0091DA"/>
                </a:solidFill>
                <a:latin typeface="Arial"/>
                <a:cs typeface="Arial"/>
              </a:rPr>
              <a:t>not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91DA"/>
                </a:solidFill>
                <a:latin typeface="Arial"/>
                <a:cs typeface="Arial"/>
              </a:rPr>
              <a:t>used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it?</a:t>
            </a:r>
            <a:r>
              <a:rPr dirty="0" baseline="27777" sz="900" spc="-15" b="1">
                <a:solidFill>
                  <a:srgbClr val="0091DA"/>
                </a:solidFill>
                <a:latin typeface="Arial"/>
                <a:cs typeface="Arial"/>
              </a:rPr>
              <a:t>[59]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0720" y="4919954"/>
            <a:ext cx="11277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7625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41%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1429" y="4906987"/>
            <a:ext cx="10007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requirement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21764" y="5106923"/>
            <a:ext cx="1077595" cy="311150"/>
          </a:xfrm>
          <a:custGeom>
            <a:avLst/>
            <a:gdLst/>
            <a:ahLst/>
            <a:cxnLst/>
            <a:rect l="l" t="t" r="r" b="b"/>
            <a:pathLst>
              <a:path w="1077595" h="311150">
                <a:moveTo>
                  <a:pt x="774192" y="176784"/>
                </a:moveTo>
                <a:lnTo>
                  <a:pt x="0" y="176784"/>
                </a:lnTo>
                <a:lnTo>
                  <a:pt x="0" y="310896"/>
                </a:lnTo>
                <a:lnTo>
                  <a:pt x="774192" y="310896"/>
                </a:lnTo>
                <a:lnTo>
                  <a:pt x="774192" y="176784"/>
                </a:lnTo>
                <a:close/>
              </a:path>
              <a:path w="1077595" h="311150">
                <a:moveTo>
                  <a:pt x="1077468" y="0"/>
                </a:moveTo>
                <a:lnTo>
                  <a:pt x="28956" y="0"/>
                </a:lnTo>
                <a:lnTo>
                  <a:pt x="28956" y="132588"/>
                </a:lnTo>
                <a:lnTo>
                  <a:pt x="1077468" y="132588"/>
                </a:lnTo>
                <a:lnTo>
                  <a:pt x="1077468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950720" y="5272379"/>
            <a:ext cx="74549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85775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50720" y="5028341"/>
            <a:ext cx="2269490" cy="40513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789305">
              <a:lnSpc>
                <a:spcPct val="100000"/>
              </a:lnSpc>
              <a:spcBef>
                <a:spcPts val="630"/>
              </a:spcBef>
              <a:tabLst>
                <a:tab pos="112776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40%	</a:t>
            </a:r>
            <a:r>
              <a:rPr dirty="0" sz="800" spc="15" b="1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dirty="0" sz="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awareness</a:t>
            </a:r>
            <a:endParaRPr sz="800">
              <a:latin typeface="Arial"/>
              <a:cs typeface="Arial"/>
            </a:endParaRPr>
          </a:p>
          <a:p>
            <a:pPr marL="951230">
              <a:lnSpc>
                <a:spcPct val="100000"/>
              </a:lnSpc>
              <a:spcBef>
                <a:spcPts val="53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interesting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8050" y="2116583"/>
            <a:ext cx="2477135" cy="4192904"/>
            <a:chOff x="908050" y="2116583"/>
            <a:chExt cx="2477135" cy="4192904"/>
          </a:xfrm>
        </p:grpSpPr>
        <p:sp>
          <p:nvSpPr>
            <p:cNvPr id="39" name="object 39"/>
            <p:cNvSpPr/>
            <p:nvPr/>
          </p:nvSpPr>
          <p:spPr>
            <a:xfrm>
              <a:off x="1308354" y="475107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371856" y="0"/>
                  </a:moveTo>
                  <a:lnTo>
                    <a:pt x="325210" y="2915"/>
                  </a:lnTo>
                  <a:lnTo>
                    <a:pt x="280294" y="11426"/>
                  </a:lnTo>
                  <a:lnTo>
                    <a:pt x="237456" y="25184"/>
                  </a:lnTo>
                  <a:lnTo>
                    <a:pt x="197044" y="43837"/>
                  </a:lnTo>
                  <a:lnTo>
                    <a:pt x="159406" y="67034"/>
                  </a:lnTo>
                  <a:lnTo>
                    <a:pt x="124891" y="94426"/>
                  </a:lnTo>
                  <a:lnTo>
                    <a:pt x="93847" y="125660"/>
                  </a:lnTo>
                  <a:lnTo>
                    <a:pt x="66623" y="160388"/>
                  </a:lnTo>
                  <a:lnTo>
                    <a:pt x="43568" y="198257"/>
                  </a:lnTo>
                  <a:lnTo>
                    <a:pt x="25029" y="238918"/>
                  </a:lnTo>
                  <a:lnTo>
                    <a:pt x="11356" y="282019"/>
                  </a:lnTo>
                  <a:lnTo>
                    <a:pt x="2897" y="327211"/>
                  </a:lnTo>
                  <a:lnTo>
                    <a:pt x="0" y="374141"/>
                  </a:lnTo>
                  <a:lnTo>
                    <a:pt x="2897" y="421072"/>
                  </a:lnTo>
                  <a:lnTo>
                    <a:pt x="11356" y="466264"/>
                  </a:lnTo>
                  <a:lnTo>
                    <a:pt x="25029" y="509365"/>
                  </a:lnTo>
                  <a:lnTo>
                    <a:pt x="43568" y="550026"/>
                  </a:lnTo>
                  <a:lnTo>
                    <a:pt x="66623" y="587895"/>
                  </a:lnTo>
                  <a:lnTo>
                    <a:pt x="93847" y="622623"/>
                  </a:lnTo>
                  <a:lnTo>
                    <a:pt x="124891" y="653857"/>
                  </a:lnTo>
                  <a:lnTo>
                    <a:pt x="159406" y="681249"/>
                  </a:lnTo>
                  <a:lnTo>
                    <a:pt x="197044" y="704446"/>
                  </a:lnTo>
                  <a:lnTo>
                    <a:pt x="237456" y="723099"/>
                  </a:lnTo>
                  <a:lnTo>
                    <a:pt x="280294" y="736857"/>
                  </a:lnTo>
                  <a:lnTo>
                    <a:pt x="325210" y="745368"/>
                  </a:lnTo>
                  <a:lnTo>
                    <a:pt x="371856" y="748283"/>
                  </a:lnTo>
                  <a:lnTo>
                    <a:pt x="418501" y="745368"/>
                  </a:lnTo>
                  <a:lnTo>
                    <a:pt x="463417" y="736857"/>
                  </a:lnTo>
                  <a:lnTo>
                    <a:pt x="506255" y="723099"/>
                  </a:lnTo>
                  <a:lnTo>
                    <a:pt x="546667" y="704446"/>
                  </a:lnTo>
                  <a:lnTo>
                    <a:pt x="584305" y="681249"/>
                  </a:lnTo>
                  <a:lnTo>
                    <a:pt x="618820" y="653857"/>
                  </a:lnTo>
                  <a:lnTo>
                    <a:pt x="649864" y="622623"/>
                  </a:lnTo>
                  <a:lnTo>
                    <a:pt x="677088" y="587895"/>
                  </a:lnTo>
                  <a:lnTo>
                    <a:pt x="700143" y="550026"/>
                  </a:lnTo>
                  <a:lnTo>
                    <a:pt x="718682" y="509365"/>
                  </a:lnTo>
                  <a:lnTo>
                    <a:pt x="732355" y="466264"/>
                  </a:lnTo>
                  <a:lnTo>
                    <a:pt x="740814" y="421072"/>
                  </a:lnTo>
                  <a:lnTo>
                    <a:pt x="743712" y="374141"/>
                  </a:lnTo>
                  <a:lnTo>
                    <a:pt x="740814" y="327211"/>
                  </a:lnTo>
                  <a:lnTo>
                    <a:pt x="732355" y="282019"/>
                  </a:lnTo>
                  <a:lnTo>
                    <a:pt x="718682" y="238918"/>
                  </a:lnTo>
                  <a:lnTo>
                    <a:pt x="700143" y="198257"/>
                  </a:lnTo>
                  <a:lnTo>
                    <a:pt x="677088" y="160388"/>
                  </a:lnTo>
                  <a:lnTo>
                    <a:pt x="649864" y="125660"/>
                  </a:lnTo>
                  <a:lnTo>
                    <a:pt x="618820" y="94426"/>
                  </a:lnTo>
                  <a:lnTo>
                    <a:pt x="584305" y="67034"/>
                  </a:lnTo>
                  <a:lnTo>
                    <a:pt x="546667" y="43837"/>
                  </a:lnTo>
                  <a:lnTo>
                    <a:pt x="506255" y="25184"/>
                  </a:lnTo>
                  <a:lnTo>
                    <a:pt x="463417" y="11426"/>
                  </a:lnTo>
                  <a:lnTo>
                    <a:pt x="418501" y="29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08354" y="475107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0" y="374141"/>
                  </a:moveTo>
                  <a:lnTo>
                    <a:pt x="2897" y="327211"/>
                  </a:lnTo>
                  <a:lnTo>
                    <a:pt x="11356" y="282019"/>
                  </a:lnTo>
                  <a:lnTo>
                    <a:pt x="25029" y="238918"/>
                  </a:lnTo>
                  <a:lnTo>
                    <a:pt x="43568" y="198257"/>
                  </a:lnTo>
                  <a:lnTo>
                    <a:pt x="66623" y="160388"/>
                  </a:lnTo>
                  <a:lnTo>
                    <a:pt x="93847" y="125660"/>
                  </a:lnTo>
                  <a:lnTo>
                    <a:pt x="124891" y="94426"/>
                  </a:lnTo>
                  <a:lnTo>
                    <a:pt x="159406" y="67034"/>
                  </a:lnTo>
                  <a:lnTo>
                    <a:pt x="197044" y="43837"/>
                  </a:lnTo>
                  <a:lnTo>
                    <a:pt x="237456" y="25184"/>
                  </a:lnTo>
                  <a:lnTo>
                    <a:pt x="280294" y="11426"/>
                  </a:lnTo>
                  <a:lnTo>
                    <a:pt x="325210" y="2915"/>
                  </a:lnTo>
                  <a:lnTo>
                    <a:pt x="371856" y="0"/>
                  </a:lnTo>
                  <a:lnTo>
                    <a:pt x="418501" y="2915"/>
                  </a:lnTo>
                  <a:lnTo>
                    <a:pt x="463417" y="11426"/>
                  </a:lnTo>
                  <a:lnTo>
                    <a:pt x="506255" y="25184"/>
                  </a:lnTo>
                  <a:lnTo>
                    <a:pt x="546667" y="43837"/>
                  </a:lnTo>
                  <a:lnTo>
                    <a:pt x="584305" y="67034"/>
                  </a:lnTo>
                  <a:lnTo>
                    <a:pt x="618820" y="94426"/>
                  </a:lnTo>
                  <a:lnTo>
                    <a:pt x="649864" y="125660"/>
                  </a:lnTo>
                  <a:lnTo>
                    <a:pt x="677088" y="160388"/>
                  </a:lnTo>
                  <a:lnTo>
                    <a:pt x="700143" y="198257"/>
                  </a:lnTo>
                  <a:lnTo>
                    <a:pt x="718682" y="238918"/>
                  </a:lnTo>
                  <a:lnTo>
                    <a:pt x="732355" y="282019"/>
                  </a:lnTo>
                  <a:lnTo>
                    <a:pt x="740814" y="327211"/>
                  </a:lnTo>
                  <a:lnTo>
                    <a:pt x="743712" y="374141"/>
                  </a:lnTo>
                  <a:lnTo>
                    <a:pt x="740814" y="421072"/>
                  </a:lnTo>
                  <a:lnTo>
                    <a:pt x="732355" y="466264"/>
                  </a:lnTo>
                  <a:lnTo>
                    <a:pt x="718682" y="509365"/>
                  </a:lnTo>
                  <a:lnTo>
                    <a:pt x="700143" y="550026"/>
                  </a:lnTo>
                  <a:lnTo>
                    <a:pt x="677088" y="587895"/>
                  </a:lnTo>
                  <a:lnTo>
                    <a:pt x="649864" y="622623"/>
                  </a:lnTo>
                  <a:lnTo>
                    <a:pt x="618820" y="653857"/>
                  </a:lnTo>
                  <a:lnTo>
                    <a:pt x="584305" y="681249"/>
                  </a:lnTo>
                  <a:lnTo>
                    <a:pt x="546667" y="704446"/>
                  </a:lnTo>
                  <a:lnTo>
                    <a:pt x="506255" y="723099"/>
                  </a:lnTo>
                  <a:lnTo>
                    <a:pt x="463417" y="736857"/>
                  </a:lnTo>
                  <a:lnTo>
                    <a:pt x="418501" y="745368"/>
                  </a:lnTo>
                  <a:lnTo>
                    <a:pt x="371856" y="748283"/>
                  </a:lnTo>
                  <a:lnTo>
                    <a:pt x="325210" y="745368"/>
                  </a:lnTo>
                  <a:lnTo>
                    <a:pt x="280294" y="736857"/>
                  </a:lnTo>
                  <a:lnTo>
                    <a:pt x="237456" y="723099"/>
                  </a:lnTo>
                  <a:lnTo>
                    <a:pt x="197044" y="704446"/>
                  </a:lnTo>
                  <a:lnTo>
                    <a:pt x="159406" y="681249"/>
                  </a:lnTo>
                  <a:lnTo>
                    <a:pt x="124891" y="653857"/>
                  </a:lnTo>
                  <a:lnTo>
                    <a:pt x="93847" y="622623"/>
                  </a:lnTo>
                  <a:lnTo>
                    <a:pt x="66623" y="587895"/>
                  </a:lnTo>
                  <a:lnTo>
                    <a:pt x="43568" y="550026"/>
                  </a:lnTo>
                  <a:lnTo>
                    <a:pt x="25029" y="509365"/>
                  </a:lnTo>
                  <a:lnTo>
                    <a:pt x="11356" y="466264"/>
                  </a:lnTo>
                  <a:lnTo>
                    <a:pt x="2897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47797" y="4920489"/>
              <a:ext cx="460375" cy="401320"/>
            </a:xfrm>
            <a:custGeom>
              <a:avLst/>
              <a:gdLst/>
              <a:ahLst/>
              <a:cxnLst/>
              <a:rect l="l" t="t" r="r" b="b"/>
              <a:pathLst>
                <a:path w="460375" h="401320">
                  <a:moveTo>
                    <a:pt x="301142" y="173989"/>
                  </a:moveTo>
                  <a:lnTo>
                    <a:pt x="166243" y="173989"/>
                  </a:lnTo>
                  <a:lnTo>
                    <a:pt x="168236" y="184149"/>
                  </a:lnTo>
                  <a:lnTo>
                    <a:pt x="170611" y="194309"/>
                  </a:lnTo>
                  <a:lnTo>
                    <a:pt x="172199" y="199389"/>
                  </a:lnTo>
                  <a:lnTo>
                    <a:pt x="174180" y="204469"/>
                  </a:lnTo>
                  <a:lnTo>
                    <a:pt x="176161" y="208279"/>
                  </a:lnTo>
                  <a:lnTo>
                    <a:pt x="178155" y="213359"/>
                  </a:lnTo>
                  <a:lnTo>
                    <a:pt x="180530" y="220979"/>
                  </a:lnTo>
                  <a:lnTo>
                    <a:pt x="180530" y="229869"/>
                  </a:lnTo>
                  <a:lnTo>
                    <a:pt x="179336" y="233679"/>
                  </a:lnTo>
                  <a:lnTo>
                    <a:pt x="178155" y="236219"/>
                  </a:lnTo>
                  <a:lnTo>
                    <a:pt x="176161" y="242569"/>
                  </a:lnTo>
                  <a:lnTo>
                    <a:pt x="173786" y="245109"/>
                  </a:lnTo>
                  <a:lnTo>
                    <a:pt x="172199" y="246379"/>
                  </a:lnTo>
                  <a:lnTo>
                    <a:pt x="170218" y="248919"/>
                  </a:lnTo>
                  <a:lnTo>
                    <a:pt x="167830" y="250189"/>
                  </a:lnTo>
                  <a:lnTo>
                    <a:pt x="164261" y="251459"/>
                  </a:lnTo>
                  <a:lnTo>
                    <a:pt x="156324" y="255269"/>
                  </a:lnTo>
                  <a:lnTo>
                    <a:pt x="147599" y="259079"/>
                  </a:lnTo>
                  <a:lnTo>
                    <a:pt x="137680" y="262889"/>
                  </a:lnTo>
                  <a:lnTo>
                    <a:pt x="127368" y="267969"/>
                  </a:lnTo>
                  <a:lnTo>
                    <a:pt x="91262" y="288289"/>
                  </a:lnTo>
                  <a:lnTo>
                    <a:pt x="87693" y="292099"/>
                  </a:lnTo>
                  <a:lnTo>
                    <a:pt x="84912" y="294639"/>
                  </a:lnTo>
                  <a:lnTo>
                    <a:pt x="82524" y="298449"/>
                  </a:lnTo>
                  <a:lnTo>
                    <a:pt x="80543" y="303529"/>
                  </a:lnTo>
                  <a:lnTo>
                    <a:pt x="78168" y="308609"/>
                  </a:lnTo>
                  <a:lnTo>
                    <a:pt x="76581" y="314959"/>
                  </a:lnTo>
                  <a:lnTo>
                    <a:pt x="75387" y="320039"/>
                  </a:lnTo>
                  <a:lnTo>
                    <a:pt x="74599" y="327659"/>
                  </a:lnTo>
                  <a:lnTo>
                    <a:pt x="73799" y="334009"/>
                  </a:lnTo>
                  <a:lnTo>
                    <a:pt x="73406" y="340359"/>
                  </a:lnTo>
                  <a:lnTo>
                    <a:pt x="72605" y="346709"/>
                  </a:lnTo>
                  <a:lnTo>
                    <a:pt x="73406" y="353059"/>
                  </a:lnTo>
                  <a:lnTo>
                    <a:pt x="73799" y="358139"/>
                  </a:lnTo>
                  <a:lnTo>
                    <a:pt x="74193" y="364489"/>
                  </a:lnTo>
                  <a:lnTo>
                    <a:pt x="76581" y="372109"/>
                  </a:lnTo>
                  <a:lnTo>
                    <a:pt x="78168" y="375919"/>
                  </a:lnTo>
                  <a:lnTo>
                    <a:pt x="81343" y="379729"/>
                  </a:lnTo>
                  <a:lnTo>
                    <a:pt x="84912" y="384809"/>
                  </a:lnTo>
                  <a:lnTo>
                    <a:pt x="87693" y="387349"/>
                  </a:lnTo>
                  <a:lnTo>
                    <a:pt x="91262" y="388619"/>
                  </a:lnTo>
                  <a:lnTo>
                    <a:pt x="96024" y="391159"/>
                  </a:lnTo>
                  <a:lnTo>
                    <a:pt x="102362" y="393699"/>
                  </a:lnTo>
                  <a:lnTo>
                    <a:pt x="110299" y="394969"/>
                  </a:lnTo>
                  <a:lnTo>
                    <a:pt x="120218" y="397509"/>
                  </a:lnTo>
                  <a:lnTo>
                    <a:pt x="132130" y="398779"/>
                  </a:lnTo>
                  <a:lnTo>
                    <a:pt x="146799" y="400049"/>
                  </a:lnTo>
                  <a:lnTo>
                    <a:pt x="163868" y="401319"/>
                  </a:lnTo>
                  <a:lnTo>
                    <a:pt x="303136" y="401319"/>
                  </a:lnTo>
                  <a:lnTo>
                    <a:pt x="320192" y="400049"/>
                  </a:lnTo>
                  <a:lnTo>
                    <a:pt x="334479" y="398779"/>
                  </a:lnTo>
                  <a:lnTo>
                    <a:pt x="346773" y="397509"/>
                  </a:lnTo>
                  <a:lnTo>
                    <a:pt x="356298" y="394969"/>
                  </a:lnTo>
                  <a:lnTo>
                    <a:pt x="364236" y="393699"/>
                  </a:lnTo>
                  <a:lnTo>
                    <a:pt x="370586" y="391159"/>
                  </a:lnTo>
                  <a:lnTo>
                    <a:pt x="375742" y="388619"/>
                  </a:lnTo>
                  <a:lnTo>
                    <a:pt x="379704" y="387349"/>
                  </a:lnTo>
                  <a:lnTo>
                    <a:pt x="382092" y="384809"/>
                  </a:lnTo>
                  <a:lnTo>
                    <a:pt x="385660" y="379729"/>
                  </a:lnTo>
                  <a:lnTo>
                    <a:pt x="388835" y="375919"/>
                  </a:lnTo>
                  <a:lnTo>
                    <a:pt x="392719" y="353059"/>
                  </a:lnTo>
                  <a:lnTo>
                    <a:pt x="392640" y="342899"/>
                  </a:lnTo>
                  <a:lnTo>
                    <a:pt x="392404" y="339089"/>
                  </a:lnTo>
                  <a:lnTo>
                    <a:pt x="390817" y="326389"/>
                  </a:lnTo>
                  <a:lnTo>
                    <a:pt x="390017" y="318769"/>
                  </a:lnTo>
                  <a:lnTo>
                    <a:pt x="388429" y="313689"/>
                  </a:lnTo>
                  <a:lnTo>
                    <a:pt x="387248" y="307339"/>
                  </a:lnTo>
                  <a:lnTo>
                    <a:pt x="385267" y="302259"/>
                  </a:lnTo>
                  <a:lnTo>
                    <a:pt x="383273" y="298449"/>
                  </a:lnTo>
                  <a:lnTo>
                    <a:pt x="381685" y="294639"/>
                  </a:lnTo>
                  <a:lnTo>
                    <a:pt x="378917" y="292099"/>
                  </a:lnTo>
                  <a:lnTo>
                    <a:pt x="339636" y="267969"/>
                  </a:lnTo>
                  <a:lnTo>
                    <a:pt x="329717" y="262889"/>
                  </a:lnTo>
                  <a:lnTo>
                    <a:pt x="319392" y="259079"/>
                  </a:lnTo>
                  <a:lnTo>
                    <a:pt x="310273" y="255269"/>
                  </a:lnTo>
                  <a:lnTo>
                    <a:pt x="302729" y="251459"/>
                  </a:lnTo>
                  <a:lnTo>
                    <a:pt x="299161" y="250189"/>
                  </a:lnTo>
                  <a:lnTo>
                    <a:pt x="296786" y="248919"/>
                  </a:lnTo>
                  <a:lnTo>
                    <a:pt x="294805" y="246379"/>
                  </a:lnTo>
                  <a:lnTo>
                    <a:pt x="293217" y="245109"/>
                  </a:lnTo>
                  <a:lnTo>
                    <a:pt x="286067" y="224789"/>
                  </a:lnTo>
                  <a:lnTo>
                    <a:pt x="287655" y="217169"/>
                  </a:lnTo>
                  <a:lnTo>
                    <a:pt x="288848" y="213359"/>
                  </a:lnTo>
                  <a:lnTo>
                    <a:pt x="290830" y="208279"/>
                  </a:lnTo>
                  <a:lnTo>
                    <a:pt x="292811" y="204469"/>
                  </a:lnTo>
                  <a:lnTo>
                    <a:pt x="294805" y="199389"/>
                  </a:lnTo>
                  <a:lnTo>
                    <a:pt x="296379" y="194309"/>
                  </a:lnTo>
                  <a:lnTo>
                    <a:pt x="301142" y="173989"/>
                  </a:lnTo>
                  <a:close/>
                </a:path>
                <a:path w="460375" h="401320">
                  <a:moveTo>
                    <a:pt x="343992" y="36829"/>
                  </a:moveTo>
                  <a:lnTo>
                    <a:pt x="324954" y="36829"/>
                  </a:lnTo>
                  <a:lnTo>
                    <a:pt x="314642" y="39369"/>
                  </a:lnTo>
                  <a:lnTo>
                    <a:pt x="316623" y="44449"/>
                  </a:lnTo>
                  <a:lnTo>
                    <a:pt x="318211" y="48259"/>
                  </a:lnTo>
                  <a:lnTo>
                    <a:pt x="319392" y="53339"/>
                  </a:lnTo>
                  <a:lnTo>
                    <a:pt x="320586" y="57149"/>
                  </a:lnTo>
                  <a:lnTo>
                    <a:pt x="321386" y="62229"/>
                  </a:lnTo>
                  <a:lnTo>
                    <a:pt x="322567" y="67309"/>
                  </a:lnTo>
                  <a:lnTo>
                    <a:pt x="322872" y="71119"/>
                  </a:lnTo>
                  <a:lnTo>
                    <a:pt x="322973" y="83819"/>
                  </a:lnTo>
                  <a:lnTo>
                    <a:pt x="322567" y="90169"/>
                  </a:lnTo>
                  <a:lnTo>
                    <a:pt x="320979" y="102869"/>
                  </a:lnTo>
                  <a:lnTo>
                    <a:pt x="326542" y="105409"/>
                  </a:lnTo>
                  <a:lnTo>
                    <a:pt x="328917" y="107949"/>
                  </a:lnTo>
                  <a:lnTo>
                    <a:pt x="331698" y="109219"/>
                  </a:lnTo>
                  <a:lnTo>
                    <a:pt x="333679" y="111759"/>
                  </a:lnTo>
                  <a:lnTo>
                    <a:pt x="335661" y="115569"/>
                  </a:lnTo>
                  <a:lnTo>
                    <a:pt x="337248" y="118109"/>
                  </a:lnTo>
                  <a:lnTo>
                    <a:pt x="338048" y="123189"/>
                  </a:lnTo>
                  <a:lnTo>
                    <a:pt x="338048" y="132079"/>
                  </a:lnTo>
                  <a:lnTo>
                    <a:pt x="337654" y="134619"/>
                  </a:lnTo>
                  <a:lnTo>
                    <a:pt x="336067" y="139699"/>
                  </a:lnTo>
                  <a:lnTo>
                    <a:pt x="335267" y="143509"/>
                  </a:lnTo>
                  <a:lnTo>
                    <a:pt x="334873" y="143509"/>
                  </a:lnTo>
                  <a:lnTo>
                    <a:pt x="334873" y="144779"/>
                  </a:lnTo>
                  <a:lnTo>
                    <a:pt x="331698" y="154939"/>
                  </a:lnTo>
                  <a:lnTo>
                    <a:pt x="330111" y="161289"/>
                  </a:lnTo>
                  <a:lnTo>
                    <a:pt x="328523" y="163829"/>
                  </a:lnTo>
                  <a:lnTo>
                    <a:pt x="328129" y="166369"/>
                  </a:lnTo>
                  <a:lnTo>
                    <a:pt x="316230" y="184149"/>
                  </a:lnTo>
                  <a:lnTo>
                    <a:pt x="313842" y="184149"/>
                  </a:lnTo>
                  <a:lnTo>
                    <a:pt x="311861" y="185419"/>
                  </a:lnTo>
                  <a:lnTo>
                    <a:pt x="311061" y="185419"/>
                  </a:lnTo>
                  <a:lnTo>
                    <a:pt x="309079" y="194309"/>
                  </a:lnTo>
                  <a:lnTo>
                    <a:pt x="306311" y="203199"/>
                  </a:lnTo>
                  <a:lnTo>
                    <a:pt x="303530" y="210819"/>
                  </a:lnTo>
                  <a:lnTo>
                    <a:pt x="299961" y="218439"/>
                  </a:lnTo>
                  <a:lnTo>
                    <a:pt x="298767" y="222249"/>
                  </a:lnTo>
                  <a:lnTo>
                    <a:pt x="298767" y="227329"/>
                  </a:lnTo>
                  <a:lnTo>
                    <a:pt x="299554" y="232409"/>
                  </a:lnTo>
                  <a:lnTo>
                    <a:pt x="301142" y="236219"/>
                  </a:lnTo>
                  <a:lnTo>
                    <a:pt x="302336" y="237489"/>
                  </a:lnTo>
                  <a:lnTo>
                    <a:pt x="306311" y="240029"/>
                  </a:lnTo>
                  <a:lnTo>
                    <a:pt x="313448" y="242569"/>
                  </a:lnTo>
                  <a:lnTo>
                    <a:pt x="320979" y="246379"/>
                  </a:lnTo>
                  <a:lnTo>
                    <a:pt x="328129" y="248919"/>
                  </a:lnTo>
                  <a:lnTo>
                    <a:pt x="337654" y="252729"/>
                  </a:lnTo>
                  <a:lnTo>
                    <a:pt x="346773" y="257809"/>
                  </a:lnTo>
                  <a:lnTo>
                    <a:pt x="355904" y="261619"/>
                  </a:lnTo>
                  <a:lnTo>
                    <a:pt x="364236" y="265429"/>
                  </a:lnTo>
                  <a:lnTo>
                    <a:pt x="371767" y="270509"/>
                  </a:lnTo>
                  <a:lnTo>
                    <a:pt x="378117" y="274319"/>
                  </a:lnTo>
                  <a:lnTo>
                    <a:pt x="383679" y="279399"/>
                  </a:lnTo>
                  <a:lnTo>
                    <a:pt x="388429" y="283209"/>
                  </a:lnTo>
                  <a:lnTo>
                    <a:pt x="395579" y="294639"/>
                  </a:lnTo>
                  <a:lnTo>
                    <a:pt x="397560" y="299719"/>
                  </a:lnTo>
                  <a:lnTo>
                    <a:pt x="399148" y="306069"/>
                  </a:lnTo>
                  <a:lnTo>
                    <a:pt x="401129" y="311149"/>
                  </a:lnTo>
                  <a:lnTo>
                    <a:pt x="402323" y="317499"/>
                  </a:lnTo>
                  <a:lnTo>
                    <a:pt x="403110" y="323849"/>
                  </a:lnTo>
                  <a:lnTo>
                    <a:pt x="404698" y="337819"/>
                  </a:lnTo>
                  <a:lnTo>
                    <a:pt x="405023" y="342899"/>
                  </a:lnTo>
                  <a:lnTo>
                    <a:pt x="405015" y="351789"/>
                  </a:lnTo>
                  <a:lnTo>
                    <a:pt x="403910" y="368299"/>
                  </a:lnTo>
                  <a:lnTo>
                    <a:pt x="402717" y="373379"/>
                  </a:lnTo>
                  <a:lnTo>
                    <a:pt x="411441" y="372109"/>
                  </a:lnTo>
                  <a:lnTo>
                    <a:pt x="418985" y="370839"/>
                  </a:lnTo>
                  <a:lnTo>
                    <a:pt x="425729" y="370839"/>
                  </a:lnTo>
                  <a:lnTo>
                    <a:pt x="431685" y="369569"/>
                  </a:lnTo>
                  <a:lnTo>
                    <a:pt x="453110" y="359409"/>
                  </a:lnTo>
                  <a:lnTo>
                    <a:pt x="455091" y="356869"/>
                  </a:lnTo>
                  <a:lnTo>
                    <a:pt x="456679" y="354329"/>
                  </a:lnTo>
                  <a:lnTo>
                    <a:pt x="458660" y="349249"/>
                  </a:lnTo>
                  <a:lnTo>
                    <a:pt x="459460" y="344169"/>
                  </a:lnTo>
                  <a:lnTo>
                    <a:pt x="460248" y="337819"/>
                  </a:lnTo>
                  <a:lnTo>
                    <a:pt x="459854" y="330199"/>
                  </a:lnTo>
                  <a:lnTo>
                    <a:pt x="451523" y="292099"/>
                  </a:lnTo>
                  <a:lnTo>
                    <a:pt x="449135" y="289559"/>
                  </a:lnTo>
                  <a:lnTo>
                    <a:pt x="446760" y="287019"/>
                  </a:lnTo>
                  <a:lnTo>
                    <a:pt x="442798" y="283209"/>
                  </a:lnTo>
                  <a:lnTo>
                    <a:pt x="438429" y="280669"/>
                  </a:lnTo>
                  <a:lnTo>
                    <a:pt x="433273" y="276859"/>
                  </a:lnTo>
                  <a:lnTo>
                    <a:pt x="418592" y="270509"/>
                  </a:lnTo>
                  <a:lnTo>
                    <a:pt x="402717" y="262889"/>
                  </a:lnTo>
                  <a:lnTo>
                    <a:pt x="395579" y="260349"/>
                  </a:lnTo>
                  <a:lnTo>
                    <a:pt x="376923" y="236219"/>
                  </a:lnTo>
                  <a:lnTo>
                    <a:pt x="377723" y="229869"/>
                  </a:lnTo>
                  <a:lnTo>
                    <a:pt x="378917" y="227329"/>
                  </a:lnTo>
                  <a:lnTo>
                    <a:pt x="380504" y="223519"/>
                  </a:lnTo>
                  <a:lnTo>
                    <a:pt x="382092" y="220979"/>
                  </a:lnTo>
                  <a:lnTo>
                    <a:pt x="390817" y="218439"/>
                  </a:lnTo>
                  <a:lnTo>
                    <a:pt x="406285" y="215899"/>
                  </a:lnTo>
                  <a:lnTo>
                    <a:pt x="413029" y="214629"/>
                  </a:lnTo>
                  <a:lnTo>
                    <a:pt x="418985" y="210819"/>
                  </a:lnTo>
                  <a:lnTo>
                    <a:pt x="424535" y="209549"/>
                  </a:lnTo>
                  <a:lnTo>
                    <a:pt x="429704" y="207009"/>
                  </a:lnTo>
                  <a:lnTo>
                    <a:pt x="448741" y="185419"/>
                  </a:lnTo>
                  <a:lnTo>
                    <a:pt x="442798" y="182879"/>
                  </a:lnTo>
                  <a:lnTo>
                    <a:pt x="433273" y="177799"/>
                  </a:lnTo>
                  <a:lnTo>
                    <a:pt x="426123" y="170179"/>
                  </a:lnTo>
                  <a:lnTo>
                    <a:pt x="423354" y="165099"/>
                  </a:lnTo>
                  <a:lnTo>
                    <a:pt x="420966" y="160019"/>
                  </a:lnTo>
                  <a:lnTo>
                    <a:pt x="418985" y="156209"/>
                  </a:lnTo>
                  <a:lnTo>
                    <a:pt x="411848" y="107949"/>
                  </a:lnTo>
                  <a:lnTo>
                    <a:pt x="410654" y="100329"/>
                  </a:lnTo>
                  <a:lnTo>
                    <a:pt x="397167" y="68579"/>
                  </a:lnTo>
                  <a:lnTo>
                    <a:pt x="392798" y="62229"/>
                  </a:lnTo>
                  <a:lnTo>
                    <a:pt x="388429" y="57149"/>
                  </a:lnTo>
                  <a:lnTo>
                    <a:pt x="382879" y="53339"/>
                  </a:lnTo>
                  <a:lnTo>
                    <a:pt x="377329" y="48259"/>
                  </a:lnTo>
                  <a:lnTo>
                    <a:pt x="371373" y="45719"/>
                  </a:lnTo>
                  <a:lnTo>
                    <a:pt x="364629" y="43179"/>
                  </a:lnTo>
                  <a:lnTo>
                    <a:pt x="358279" y="39369"/>
                  </a:lnTo>
                  <a:lnTo>
                    <a:pt x="343992" y="36829"/>
                  </a:lnTo>
                  <a:close/>
                </a:path>
                <a:path w="460375" h="401320">
                  <a:moveTo>
                    <a:pt x="65074" y="126999"/>
                  </a:moveTo>
                  <a:lnTo>
                    <a:pt x="61506" y="128269"/>
                  </a:lnTo>
                  <a:lnTo>
                    <a:pt x="60312" y="129539"/>
                  </a:lnTo>
                  <a:lnTo>
                    <a:pt x="59512" y="130809"/>
                  </a:lnTo>
                  <a:lnTo>
                    <a:pt x="58331" y="132079"/>
                  </a:lnTo>
                  <a:lnTo>
                    <a:pt x="57531" y="133349"/>
                  </a:lnTo>
                  <a:lnTo>
                    <a:pt x="57137" y="135889"/>
                  </a:lnTo>
                  <a:lnTo>
                    <a:pt x="57137" y="139699"/>
                  </a:lnTo>
                  <a:lnTo>
                    <a:pt x="57531" y="143509"/>
                  </a:lnTo>
                  <a:lnTo>
                    <a:pt x="59512" y="149859"/>
                  </a:lnTo>
                  <a:lnTo>
                    <a:pt x="60706" y="152399"/>
                  </a:lnTo>
                  <a:lnTo>
                    <a:pt x="62293" y="158749"/>
                  </a:lnTo>
                  <a:lnTo>
                    <a:pt x="64681" y="166369"/>
                  </a:lnTo>
                  <a:lnTo>
                    <a:pt x="66255" y="170179"/>
                  </a:lnTo>
                  <a:lnTo>
                    <a:pt x="67056" y="171449"/>
                  </a:lnTo>
                  <a:lnTo>
                    <a:pt x="68249" y="173989"/>
                  </a:lnTo>
                  <a:lnTo>
                    <a:pt x="69837" y="175259"/>
                  </a:lnTo>
                  <a:lnTo>
                    <a:pt x="71424" y="175259"/>
                  </a:lnTo>
                  <a:lnTo>
                    <a:pt x="73406" y="176529"/>
                  </a:lnTo>
                  <a:lnTo>
                    <a:pt x="77762" y="176529"/>
                  </a:lnTo>
                  <a:lnTo>
                    <a:pt x="79349" y="185419"/>
                  </a:lnTo>
                  <a:lnTo>
                    <a:pt x="84518" y="201929"/>
                  </a:lnTo>
                  <a:lnTo>
                    <a:pt x="89268" y="212089"/>
                  </a:lnTo>
                  <a:lnTo>
                    <a:pt x="89674" y="215899"/>
                  </a:lnTo>
                  <a:lnTo>
                    <a:pt x="90068" y="218439"/>
                  </a:lnTo>
                  <a:lnTo>
                    <a:pt x="90068" y="222249"/>
                  </a:lnTo>
                  <a:lnTo>
                    <a:pt x="89268" y="226059"/>
                  </a:lnTo>
                  <a:lnTo>
                    <a:pt x="70231" y="243839"/>
                  </a:lnTo>
                  <a:lnTo>
                    <a:pt x="62293" y="247649"/>
                  </a:lnTo>
                  <a:lnTo>
                    <a:pt x="29756" y="262889"/>
                  </a:lnTo>
                  <a:lnTo>
                    <a:pt x="24206" y="265429"/>
                  </a:lnTo>
                  <a:lnTo>
                    <a:pt x="19443" y="269239"/>
                  </a:lnTo>
                  <a:lnTo>
                    <a:pt x="15074" y="271779"/>
                  </a:lnTo>
                  <a:lnTo>
                    <a:pt x="12306" y="275589"/>
                  </a:lnTo>
                  <a:lnTo>
                    <a:pt x="10312" y="278129"/>
                  </a:lnTo>
                  <a:lnTo>
                    <a:pt x="0" y="326389"/>
                  </a:lnTo>
                  <a:lnTo>
                    <a:pt x="393" y="330199"/>
                  </a:lnTo>
                  <a:lnTo>
                    <a:pt x="1193" y="335279"/>
                  </a:lnTo>
                  <a:lnTo>
                    <a:pt x="2387" y="339089"/>
                  </a:lnTo>
                  <a:lnTo>
                    <a:pt x="3175" y="342899"/>
                  </a:lnTo>
                  <a:lnTo>
                    <a:pt x="4368" y="345439"/>
                  </a:lnTo>
                  <a:lnTo>
                    <a:pt x="8331" y="350519"/>
                  </a:lnTo>
                  <a:lnTo>
                    <a:pt x="11112" y="353059"/>
                  </a:lnTo>
                  <a:lnTo>
                    <a:pt x="13093" y="355599"/>
                  </a:lnTo>
                  <a:lnTo>
                    <a:pt x="15481" y="356869"/>
                  </a:lnTo>
                  <a:lnTo>
                    <a:pt x="21818" y="359409"/>
                  </a:lnTo>
                  <a:lnTo>
                    <a:pt x="26581" y="360679"/>
                  </a:lnTo>
                  <a:lnTo>
                    <a:pt x="31737" y="361949"/>
                  </a:lnTo>
                  <a:lnTo>
                    <a:pt x="37693" y="361949"/>
                  </a:lnTo>
                  <a:lnTo>
                    <a:pt x="44831" y="363219"/>
                  </a:lnTo>
                  <a:lnTo>
                    <a:pt x="52768" y="364489"/>
                  </a:lnTo>
                  <a:lnTo>
                    <a:pt x="61899" y="365759"/>
                  </a:lnTo>
                  <a:lnTo>
                    <a:pt x="61506" y="359409"/>
                  </a:lnTo>
                  <a:lnTo>
                    <a:pt x="61099" y="355599"/>
                  </a:lnTo>
                  <a:lnTo>
                    <a:pt x="60784" y="350519"/>
                  </a:lnTo>
                  <a:lnTo>
                    <a:pt x="65468" y="308609"/>
                  </a:lnTo>
                  <a:lnTo>
                    <a:pt x="67449" y="303529"/>
                  </a:lnTo>
                  <a:lnTo>
                    <a:pt x="69037" y="298449"/>
                  </a:lnTo>
                  <a:lnTo>
                    <a:pt x="71018" y="294639"/>
                  </a:lnTo>
                  <a:lnTo>
                    <a:pt x="73799" y="289559"/>
                  </a:lnTo>
                  <a:lnTo>
                    <a:pt x="76187" y="287019"/>
                  </a:lnTo>
                  <a:lnTo>
                    <a:pt x="78562" y="283209"/>
                  </a:lnTo>
                  <a:lnTo>
                    <a:pt x="83324" y="279399"/>
                  </a:lnTo>
                  <a:lnTo>
                    <a:pt x="88874" y="274319"/>
                  </a:lnTo>
                  <a:lnTo>
                    <a:pt x="95224" y="270509"/>
                  </a:lnTo>
                  <a:lnTo>
                    <a:pt x="102768" y="265429"/>
                  </a:lnTo>
                  <a:lnTo>
                    <a:pt x="111099" y="261619"/>
                  </a:lnTo>
                  <a:lnTo>
                    <a:pt x="120218" y="257809"/>
                  </a:lnTo>
                  <a:lnTo>
                    <a:pt x="129349" y="252729"/>
                  </a:lnTo>
                  <a:lnTo>
                    <a:pt x="138874" y="248919"/>
                  </a:lnTo>
                  <a:lnTo>
                    <a:pt x="145618" y="246379"/>
                  </a:lnTo>
                  <a:lnTo>
                    <a:pt x="153555" y="242569"/>
                  </a:lnTo>
                  <a:lnTo>
                    <a:pt x="168236" y="227329"/>
                  </a:lnTo>
                  <a:lnTo>
                    <a:pt x="168236" y="222249"/>
                  </a:lnTo>
                  <a:lnTo>
                    <a:pt x="167436" y="219709"/>
                  </a:lnTo>
                  <a:lnTo>
                    <a:pt x="167043" y="217169"/>
                  </a:lnTo>
                  <a:lnTo>
                    <a:pt x="163474" y="210819"/>
                  </a:lnTo>
                  <a:lnTo>
                    <a:pt x="160693" y="203199"/>
                  </a:lnTo>
                  <a:lnTo>
                    <a:pt x="157911" y="194309"/>
                  </a:lnTo>
                  <a:lnTo>
                    <a:pt x="155536" y="185419"/>
                  </a:lnTo>
                  <a:lnTo>
                    <a:pt x="155143" y="185419"/>
                  </a:lnTo>
                  <a:lnTo>
                    <a:pt x="153149" y="184149"/>
                  </a:lnTo>
                  <a:lnTo>
                    <a:pt x="150774" y="184149"/>
                  </a:lnTo>
                  <a:lnTo>
                    <a:pt x="147599" y="181609"/>
                  </a:lnTo>
                  <a:lnTo>
                    <a:pt x="144818" y="177799"/>
                  </a:lnTo>
                  <a:lnTo>
                    <a:pt x="142443" y="175259"/>
                  </a:lnTo>
                  <a:lnTo>
                    <a:pt x="140462" y="171449"/>
                  </a:lnTo>
                  <a:lnTo>
                    <a:pt x="138468" y="166369"/>
                  </a:lnTo>
                  <a:lnTo>
                    <a:pt x="137287" y="161289"/>
                  </a:lnTo>
                  <a:lnTo>
                    <a:pt x="135293" y="156209"/>
                  </a:lnTo>
                  <a:lnTo>
                    <a:pt x="133311" y="149859"/>
                  </a:lnTo>
                  <a:lnTo>
                    <a:pt x="132130" y="144779"/>
                  </a:lnTo>
                  <a:lnTo>
                    <a:pt x="132130" y="143509"/>
                  </a:lnTo>
                  <a:lnTo>
                    <a:pt x="131724" y="143509"/>
                  </a:lnTo>
                  <a:lnTo>
                    <a:pt x="129349" y="135889"/>
                  </a:lnTo>
                  <a:lnTo>
                    <a:pt x="128955" y="132079"/>
                  </a:lnTo>
                  <a:lnTo>
                    <a:pt x="128549" y="129539"/>
                  </a:lnTo>
                  <a:lnTo>
                    <a:pt x="69837" y="129539"/>
                  </a:lnTo>
                  <a:lnTo>
                    <a:pt x="68249" y="128269"/>
                  </a:lnTo>
                  <a:lnTo>
                    <a:pt x="66255" y="128269"/>
                  </a:lnTo>
                  <a:lnTo>
                    <a:pt x="65074" y="126999"/>
                  </a:lnTo>
                  <a:close/>
                </a:path>
                <a:path w="460375" h="401320">
                  <a:moveTo>
                    <a:pt x="308686" y="172719"/>
                  </a:moveTo>
                  <a:lnTo>
                    <a:pt x="157911" y="172719"/>
                  </a:lnTo>
                  <a:lnTo>
                    <a:pt x="160693" y="173989"/>
                  </a:lnTo>
                  <a:lnTo>
                    <a:pt x="306311" y="173989"/>
                  </a:lnTo>
                  <a:lnTo>
                    <a:pt x="308686" y="172719"/>
                  </a:lnTo>
                  <a:close/>
                </a:path>
                <a:path w="460375" h="401320">
                  <a:moveTo>
                    <a:pt x="156324" y="116839"/>
                  </a:moveTo>
                  <a:lnTo>
                    <a:pt x="144818" y="116839"/>
                  </a:lnTo>
                  <a:lnTo>
                    <a:pt x="143230" y="118109"/>
                  </a:lnTo>
                  <a:lnTo>
                    <a:pt x="141249" y="124459"/>
                  </a:lnTo>
                  <a:lnTo>
                    <a:pt x="140855" y="126999"/>
                  </a:lnTo>
                  <a:lnTo>
                    <a:pt x="141249" y="129539"/>
                  </a:lnTo>
                  <a:lnTo>
                    <a:pt x="141249" y="132079"/>
                  </a:lnTo>
                  <a:lnTo>
                    <a:pt x="153149" y="168909"/>
                  </a:lnTo>
                  <a:lnTo>
                    <a:pt x="154343" y="170179"/>
                  </a:lnTo>
                  <a:lnTo>
                    <a:pt x="155930" y="172719"/>
                  </a:lnTo>
                  <a:lnTo>
                    <a:pt x="310667" y="172719"/>
                  </a:lnTo>
                  <a:lnTo>
                    <a:pt x="312648" y="170179"/>
                  </a:lnTo>
                  <a:lnTo>
                    <a:pt x="313842" y="168909"/>
                  </a:lnTo>
                  <a:lnTo>
                    <a:pt x="315429" y="166369"/>
                  </a:lnTo>
                  <a:lnTo>
                    <a:pt x="319798" y="152399"/>
                  </a:lnTo>
                  <a:lnTo>
                    <a:pt x="321386" y="146049"/>
                  </a:lnTo>
                  <a:lnTo>
                    <a:pt x="323367" y="140969"/>
                  </a:lnTo>
                  <a:lnTo>
                    <a:pt x="324154" y="138429"/>
                  </a:lnTo>
                  <a:lnTo>
                    <a:pt x="324954" y="134619"/>
                  </a:lnTo>
                  <a:lnTo>
                    <a:pt x="325742" y="129539"/>
                  </a:lnTo>
                  <a:lnTo>
                    <a:pt x="325742" y="124459"/>
                  </a:lnTo>
                  <a:lnTo>
                    <a:pt x="324561" y="120649"/>
                  </a:lnTo>
                  <a:lnTo>
                    <a:pt x="323367" y="118109"/>
                  </a:lnTo>
                  <a:lnTo>
                    <a:pt x="156730" y="118109"/>
                  </a:lnTo>
                  <a:lnTo>
                    <a:pt x="156324" y="116839"/>
                  </a:lnTo>
                  <a:close/>
                </a:path>
                <a:path w="460375" h="401320">
                  <a:moveTo>
                    <a:pt x="140055" y="30479"/>
                  </a:moveTo>
                  <a:lnTo>
                    <a:pt x="127762" y="30479"/>
                  </a:lnTo>
                  <a:lnTo>
                    <a:pt x="121018" y="31749"/>
                  </a:lnTo>
                  <a:lnTo>
                    <a:pt x="115062" y="33019"/>
                  </a:lnTo>
                  <a:lnTo>
                    <a:pt x="109512" y="35559"/>
                  </a:lnTo>
                  <a:lnTo>
                    <a:pt x="103555" y="38099"/>
                  </a:lnTo>
                  <a:lnTo>
                    <a:pt x="74993" y="69849"/>
                  </a:lnTo>
                  <a:lnTo>
                    <a:pt x="69902" y="96519"/>
                  </a:lnTo>
                  <a:lnTo>
                    <a:pt x="70624" y="110489"/>
                  </a:lnTo>
                  <a:lnTo>
                    <a:pt x="71424" y="118109"/>
                  </a:lnTo>
                  <a:lnTo>
                    <a:pt x="72605" y="126999"/>
                  </a:lnTo>
                  <a:lnTo>
                    <a:pt x="72605" y="128269"/>
                  </a:lnTo>
                  <a:lnTo>
                    <a:pt x="72212" y="129539"/>
                  </a:lnTo>
                  <a:lnTo>
                    <a:pt x="128549" y="129539"/>
                  </a:lnTo>
                  <a:lnTo>
                    <a:pt x="128549" y="125729"/>
                  </a:lnTo>
                  <a:lnTo>
                    <a:pt x="128955" y="123189"/>
                  </a:lnTo>
                  <a:lnTo>
                    <a:pt x="138074" y="107949"/>
                  </a:lnTo>
                  <a:lnTo>
                    <a:pt x="142836" y="104139"/>
                  </a:lnTo>
                  <a:lnTo>
                    <a:pt x="146011" y="102869"/>
                  </a:lnTo>
                  <a:lnTo>
                    <a:pt x="145224" y="96519"/>
                  </a:lnTo>
                  <a:lnTo>
                    <a:pt x="144424" y="83819"/>
                  </a:lnTo>
                  <a:lnTo>
                    <a:pt x="150380" y="43179"/>
                  </a:lnTo>
                  <a:lnTo>
                    <a:pt x="152755" y="39369"/>
                  </a:lnTo>
                  <a:lnTo>
                    <a:pt x="155143" y="34289"/>
                  </a:lnTo>
                  <a:lnTo>
                    <a:pt x="149974" y="33019"/>
                  </a:lnTo>
                  <a:lnTo>
                    <a:pt x="145224" y="31749"/>
                  </a:lnTo>
                  <a:lnTo>
                    <a:pt x="140055" y="30479"/>
                  </a:lnTo>
                  <a:close/>
                </a:path>
                <a:path w="460375" h="401320">
                  <a:moveTo>
                    <a:pt x="241236" y="0"/>
                  </a:moveTo>
                  <a:lnTo>
                    <a:pt x="225361" y="0"/>
                  </a:lnTo>
                  <a:lnTo>
                    <a:pt x="217830" y="1269"/>
                  </a:lnTo>
                  <a:lnTo>
                    <a:pt x="210680" y="3809"/>
                  </a:lnTo>
                  <a:lnTo>
                    <a:pt x="203542" y="5079"/>
                  </a:lnTo>
                  <a:lnTo>
                    <a:pt x="196799" y="8889"/>
                  </a:lnTo>
                  <a:lnTo>
                    <a:pt x="190449" y="12699"/>
                  </a:lnTo>
                  <a:lnTo>
                    <a:pt x="184492" y="16509"/>
                  </a:lnTo>
                  <a:lnTo>
                    <a:pt x="178943" y="22859"/>
                  </a:lnTo>
                  <a:lnTo>
                    <a:pt x="169418" y="33019"/>
                  </a:lnTo>
                  <a:lnTo>
                    <a:pt x="156324" y="76199"/>
                  </a:lnTo>
                  <a:lnTo>
                    <a:pt x="157124" y="95249"/>
                  </a:lnTo>
                  <a:lnTo>
                    <a:pt x="158711" y="105409"/>
                  </a:lnTo>
                  <a:lnTo>
                    <a:pt x="159893" y="114299"/>
                  </a:lnTo>
                  <a:lnTo>
                    <a:pt x="159893" y="115569"/>
                  </a:lnTo>
                  <a:lnTo>
                    <a:pt x="159105" y="116839"/>
                  </a:lnTo>
                  <a:lnTo>
                    <a:pt x="156730" y="118109"/>
                  </a:lnTo>
                  <a:lnTo>
                    <a:pt x="310273" y="118109"/>
                  </a:lnTo>
                  <a:lnTo>
                    <a:pt x="309079" y="116839"/>
                  </a:lnTo>
                  <a:lnTo>
                    <a:pt x="307492" y="116839"/>
                  </a:lnTo>
                  <a:lnTo>
                    <a:pt x="306705" y="114299"/>
                  </a:lnTo>
                  <a:lnTo>
                    <a:pt x="308686" y="105409"/>
                  </a:lnTo>
                  <a:lnTo>
                    <a:pt x="309880" y="95249"/>
                  </a:lnTo>
                  <a:lnTo>
                    <a:pt x="310667" y="76199"/>
                  </a:lnTo>
                  <a:lnTo>
                    <a:pt x="310273" y="68579"/>
                  </a:lnTo>
                  <a:lnTo>
                    <a:pt x="309079" y="60959"/>
                  </a:lnTo>
                  <a:lnTo>
                    <a:pt x="306705" y="53339"/>
                  </a:lnTo>
                  <a:lnTo>
                    <a:pt x="304317" y="46989"/>
                  </a:lnTo>
                  <a:lnTo>
                    <a:pt x="301548" y="39369"/>
                  </a:lnTo>
                  <a:lnTo>
                    <a:pt x="297180" y="33019"/>
                  </a:lnTo>
                  <a:lnTo>
                    <a:pt x="292811" y="27939"/>
                  </a:lnTo>
                  <a:lnTo>
                    <a:pt x="288048" y="22859"/>
                  </a:lnTo>
                  <a:lnTo>
                    <a:pt x="282498" y="16509"/>
                  </a:lnTo>
                  <a:lnTo>
                    <a:pt x="276542" y="12699"/>
                  </a:lnTo>
                  <a:lnTo>
                    <a:pt x="270205" y="8889"/>
                  </a:lnTo>
                  <a:lnTo>
                    <a:pt x="263448" y="5079"/>
                  </a:lnTo>
                  <a:lnTo>
                    <a:pt x="256311" y="3809"/>
                  </a:lnTo>
                  <a:lnTo>
                    <a:pt x="249174" y="1269"/>
                  </a:lnTo>
                  <a:lnTo>
                    <a:pt x="241236" y="0"/>
                  </a:lnTo>
                  <a:close/>
                </a:path>
                <a:path w="460375" h="401320">
                  <a:moveTo>
                    <a:pt x="319392" y="115569"/>
                  </a:moveTo>
                  <a:lnTo>
                    <a:pt x="314236" y="115569"/>
                  </a:lnTo>
                  <a:lnTo>
                    <a:pt x="312254" y="116839"/>
                  </a:lnTo>
                  <a:lnTo>
                    <a:pt x="310273" y="116839"/>
                  </a:lnTo>
                  <a:lnTo>
                    <a:pt x="310273" y="118109"/>
                  </a:lnTo>
                  <a:lnTo>
                    <a:pt x="323367" y="118109"/>
                  </a:lnTo>
                  <a:lnTo>
                    <a:pt x="321779" y="116839"/>
                  </a:lnTo>
                  <a:lnTo>
                    <a:pt x="319392" y="115569"/>
                  </a:lnTo>
                  <a:close/>
                </a:path>
                <a:path w="460375" h="401320">
                  <a:moveTo>
                    <a:pt x="152755" y="115569"/>
                  </a:moveTo>
                  <a:lnTo>
                    <a:pt x="147599" y="115569"/>
                  </a:lnTo>
                  <a:lnTo>
                    <a:pt x="146405" y="116839"/>
                  </a:lnTo>
                  <a:lnTo>
                    <a:pt x="154343" y="116839"/>
                  </a:lnTo>
                  <a:lnTo>
                    <a:pt x="152755" y="115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14400" y="2122933"/>
              <a:ext cx="140335" cy="2278380"/>
            </a:xfrm>
            <a:custGeom>
              <a:avLst/>
              <a:gdLst/>
              <a:ahLst/>
              <a:cxnLst/>
              <a:rect l="l" t="t" r="r" b="b"/>
              <a:pathLst>
                <a:path w="140334" h="2278379">
                  <a:moveTo>
                    <a:pt x="140208" y="0"/>
                  </a:moveTo>
                  <a:lnTo>
                    <a:pt x="85633" y="0"/>
                  </a:lnTo>
                  <a:lnTo>
                    <a:pt x="41067" y="0"/>
                  </a:lnTo>
                  <a:lnTo>
                    <a:pt x="11018" y="0"/>
                  </a:lnTo>
                  <a:lnTo>
                    <a:pt x="0" y="0"/>
                  </a:lnTo>
                  <a:lnTo>
                    <a:pt x="0" y="2278380"/>
                  </a:lnTo>
                  <a:lnTo>
                    <a:pt x="11018" y="2278380"/>
                  </a:lnTo>
                  <a:lnTo>
                    <a:pt x="41067" y="2278380"/>
                  </a:lnTo>
                  <a:lnTo>
                    <a:pt x="85633" y="2278380"/>
                  </a:lnTo>
                  <a:lnTo>
                    <a:pt x="140208" y="2278380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790700" y="6176772"/>
              <a:ext cx="1594485" cy="132715"/>
            </a:xfrm>
            <a:custGeom>
              <a:avLst/>
              <a:gdLst/>
              <a:ahLst/>
              <a:cxnLst/>
              <a:rect l="l" t="t" r="r" b="b"/>
              <a:pathLst>
                <a:path w="1594485" h="132714">
                  <a:moveTo>
                    <a:pt x="1594103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594103" y="132587"/>
                  </a:lnTo>
                  <a:lnTo>
                    <a:pt x="1594103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622270" y="2274344"/>
            <a:ext cx="139700" cy="18491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15" b="1">
                <a:latin typeface="Arial"/>
                <a:cs typeface="Arial"/>
              </a:rPr>
              <a:t> using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offline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90700" y="6164838"/>
            <a:ext cx="159448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826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43419" y="6087950"/>
            <a:ext cx="156464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Flexibility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3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commencement </a:t>
            </a:r>
            <a:r>
              <a:rPr dirty="0" sz="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dates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63268" y="6352032"/>
            <a:ext cx="1325880" cy="320040"/>
          </a:xfrm>
          <a:custGeom>
            <a:avLst/>
            <a:gdLst/>
            <a:ahLst/>
            <a:cxnLst/>
            <a:rect l="l" t="t" r="r" b="b"/>
            <a:pathLst>
              <a:path w="1325880" h="320040">
                <a:moveTo>
                  <a:pt x="1187196" y="185928"/>
                </a:moveTo>
                <a:lnTo>
                  <a:pt x="0" y="185928"/>
                </a:lnTo>
                <a:lnTo>
                  <a:pt x="0" y="320040"/>
                </a:lnTo>
                <a:lnTo>
                  <a:pt x="1187196" y="320040"/>
                </a:lnTo>
                <a:lnTo>
                  <a:pt x="1187196" y="185928"/>
                </a:lnTo>
                <a:close/>
              </a:path>
              <a:path w="1325880" h="320040">
                <a:moveTo>
                  <a:pt x="1325880" y="0"/>
                </a:moveTo>
                <a:lnTo>
                  <a:pt x="27432" y="0"/>
                </a:lnTo>
                <a:lnTo>
                  <a:pt x="27432" y="132588"/>
                </a:lnTo>
                <a:lnTo>
                  <a:pt x="1325880" y="132588"/>
                </a:lnTo>
                <a:lnTo>
                  <a:pt x="1325880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790700" y="6526788"/>
            <a:ext cx="116014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8895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52%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90700" y="6343504"/>
            <a:ext cx="228282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38860">
              <a:lnSpc>
                <a:spcPct val="100000"/>
              </a:lnSpc>
              <a:spcBef>
                <a:spcPts val="105"/>
              </a:spcBef>
            </a:pP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54%</a:t>
            </a:r>
            <a:r>
              <a:rPr dirty="0" baseline="3472" sz="1200" spc="3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baseline="3472" sz="1200" spc="3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Immediate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scoring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14836" y="6524133"/>
            <a:ext cx="65087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Convenience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304480" y="5986209"/>
            <a:ext cx="1758950" cy="1541145"/>
            <a:chOff x="1304480" y="5986209"/>
            <a:chExt cx="1758950" cy="1541145"/>
          </a:xfrm>
        </p:grpSpPr>
        <p:sp>
          <p:nvSpPr>
            <p:cNvPr id="52" name="object 52"/>
            <p:cNvSpPr/>
            <p:nvPr/>
          </p:nvSpPr>
          <p:spPr>
            <a:xfrm>
              <a:off x="1317497" y="5999226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372618" y="0"/>
                  </a:moveTo>
                  <a:lnTo>
                    <a:pt x="325877" y="2915"/>
                  </a:lnTo>
                  <a:lnTo>
                    <a:pt x="280869" y="11426"/>
                  </a:lnTo>
                  <a:lnTo>
                    <a:pt x="237943" y="25184"/>
                  </a:lnTo>
                  <a:lnTo>
                    <a:pt x="197448" y="43837"/>
                  </a:lnTo>
                  <a:lnTo>
                    <a:pt x="159733" y="67034"/>
                  </a:lnTo>
                  <a:lnTo>
                    <a:pt x="125147" y="94426"/>
                  </a:lnTo>
                  <a:lnTo>
                    <a:pt x="94040" y="125660"/>
                  </a:lnTo>
                  <a:lnTo>
                    <a:pt x="66760" y="160388"/>
                  </a:lnTo>
                  <a:lnTo>
                    <a:pt x="43658" y="198257"/>
                  </a:lnTo>
                  <a:lnTo>
                    <a:pt x="25081" y="238918"/>
                  </a:lnTo>
                  <a:lnTo>
                    <a:pt x="11380" y="282019"/>
                  </a:lnTo>
                  <a:lnTo>
                    <a:pt x="2903" y="327211"/>
                  </a:lnTo>
                  <a:lnTo>
                    <a:pt x="0" y="374141"/>
                  </a:lnTo>
                  <a:lnTo>
                    <a:pt x="2903" y="421072"/>
                  </a:lnTo>
                  <a:lnTo>
                    <a:pt x="11380" y="466264"/>
                  </a:lnTo>
                  <a:lnTo>
                    <a:pt x="25081" y="509365"/>
                  </a:lnTo>
                  <a:lnTo>
                    <a:pt x="43658" y="550026"/>
                  </a:lnTo>
                  <a:lnTo>
                    <a:pt x="66760" y="587895"/>
                  </a:lnTo>
                  <a:lnTo>
                    <a:pt x="94040" y="622623"/>
                  </a:lnTo>
                  <a:lnTo>
                    <a:pt x="125147" y="653857"/>
                  </a:lnTo>
                  <a:lnTo>
                    <a:pt x="159733" y="681249"/>
                  </a:lnTo>
                  <a:lnTo>
                    <a:pt x="197448" y="704446"/>
                  </a:lnTo>
                  <a:lnTo>
                    <a:pt x="237943" y="723099"/>
                  </a:lnTo>
                  <a:lnTo>
                    <a:pt x="280869" y="736857"/>
                  </a:lnTo>
                  <a:lnTo>
                    <a:pt x="325877" y="745368"/>
                  </a:lnTo>
                  <a:lnTo>
                    <a:pt x="372618" y="748283"/>
                  </a:lnTo>
                  <a:lnTo>
                    <a:pt x="419358" y="745368"/>
                  </a:lnTo>
                  <a:lnTo>
                    <a:pt x="464366" y="736857"/>
                  </a:lnTo>
                  <a:lnTo>
                    <a:pt x="507292" y="723099"/>
                  </a:lnTo>
                  <a:lnTo>
                    <a:pt x="547787" y="704446"/>
                  </a:lnTo>
                  <a:lnTo>
                    <a:pt x="585502" y="681249"/>
                  </a:lnTo>
                  <a:lnTo>
                    <a:pt x="620088" y="653857"/>
                  </a:lnTo>
                  <a:lnTo>
                    <a:pt x="651195" y="622623"/>
                  </a:lnTo>
                  <a:lnTo>
                    <a:pt x="678475" y="587895"/>
                  </a:lnTo>
                  <a:lnTo>
                    <a:pt x="701577" y="550026"/>
                  </a:lnTo>
                  <a:lnTo>
                    <a:pt x="720154" y="509365"/>
                  </a:lnTo>
                  <a:lnTo>
                    <a:pt x="733855" y="466264"/>
                  </a:lnTo>
                  <a:lnTo>
                    <a:pt x="742332" y="421072"/>
                  </a:lnTo>
                  <a:lnTo>
                    <a:pt x="745236" y="374141"/>
                  </a:lnTo>
                  <a:lnTo>
                    <a:pt x="742332" y="327211"/>
                  </a:lnTo>
                  <a:lnTo>
                    <a:pt x="733855" y="282019"/>
                  </a:lnTo>
                  <a:lnTo>
                    <a:pt x="720154" y="238918"/>
                  </a:lnTo>
                  <a:lnTo>
                    <a:pt x="701577" y="198257"/>
                  </a:lnTo>
                  <a:lnTo>
                    <a:pt x="678475" y="160388"/>
                  </a:lnTo>
                  <a:lnTo>
                    <a:pt x="651195" y="125660"/>
                  </a:lnTo>
                  <a:lnTo>
                    <a:pt x="620088" y="94426"/>
                  </a:lnTo>
                  <a:lnTo>
                    <a:pt x="585502" y="67034"/>
                  </a:lnTo>
                  <a:lnTo>
                    <a:pt x="547787" y="43837"/>
                  </a:lnTo>
                  <a:lnTo>
                    <a:pt x="507292" y="25184"/>
                  </a:lnTo>
                  <a:lnTo>
                    <a:pt x="464366" y="11426"/>
                  </a:lnTo>
                  <a:lnTo>
                    <a:pt x="419358" y="2915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317497" y="5999226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0" y="374141"/>
                  </a:moveTo>
                  <a:lnTo>
                    <a:pt x="2903" y="327211"/>
                  </a:lnTo>
                  <a:lnTo>
                    <a:pt x="11380" y="282019"/>
                  </a:lnTo>
                  <a:lnTo>
                    <a:pt x="25081" y="238918"/>
                  </a:lnTo>
                  <a:lnTo>
                    <a:pt x="43658" y="198257"/>
                  </a:lnTo>
                  <a:lnTo>
                    <a:pt x="66760" y="160388"/>
                  </a:lnTo>
                  <a:lnTo>
                    <a:pt x="94040" y="125660"/>
                  </a:lnTo>
                  <a:lnTo>
                    <a:pt x="125147" y="94426"/>
                  </a:lnTo>
                  <a:lnTo>
                    <a:pt x="159733" y="67034"/>
                  </a:lnTo>
                  <a:lnTo>
                    <a:pt x="197448" y="43837"/>
                  </a:lnTo>
                  <a:lnTo>
                    <a:pt x="237943" y="25184"/>
                  </a:lnTo>
                  <a:lnTo>
                    <a:pt x="280869" y="11426"/>
                  </a:lnTo>
                  <a:lnTo>
                    <a:pt x="325877" y="2915"/>
                  </a:lnTo>
                  <a:lnTo>
                    <a:pt x="372618" y="0"/>
                  </a:lnTo>
                  <a:lnTo>
                    <a:pt x="419358" y="2915"/>
                  </a:lnTo>
                  <a:lnTo>
                    <a:pt x="464366" y="11426"/>
                  </a:lnTo>
                  <a:lnTo>
                    <a:pt x="507292" y="25184"/>
                  </a:lnTo>
                  <a:lnTo>
                    <a:pt x="547787" y="43837"/>
                  </a:lnTo>
                  <a:lnTo>
                    <a:pt x="585502" y="67034"/>
                  </a:lnTo>
                  <a:lnTo>
                    <a:pt x="620088" y="94426"/>
                  </a:lnTo>
                  <a:lnTo>
                    <a:pt x="651195" y="125660"/>
                  </a:lnTo>
                  <a:lnTo>
                    <a:pt x="678475" y="160388"/>
                  </a:lnTo>
                  <a:lnTo>
                    <a:pt x="701577" y="198257"/>
                  </a:lnTo>
                  <a:lnTo>
                    <a:pt x="720154" y="238918"/>
                  </a:lnTo>
                  <a:lnTo>
                    <a:pt x="733855" y="282019"/>
                  </a:lnTo>
                  <a:lnTo>
                    <a:pt x="742332" y="327211"/>
                  </a:lnTo>
                  <a:lnTo>
                    <a:pt x="745236" y="374141"/>
                  </a:lnTo>
                  <a:lnTo>
                    <a:pt x="742332" y="421072"/>
                  </a:lnTo>
                  <a:lnTo>
                    <a:pt x="733855" y="466264"/>
                  </a:lnTo>
                  <a:lnTo>
                    <a:pt x="720154" y="509365"/>
                  </a:lnTo>
                  <a:lnTo>
                    <a:pt x="701577" y="550026"/>
                  </a:lnTo>
                  <a:lnTo>
                    <a:pt x="678475" y="587895"/>
                  </a:lnTo>
                  <a:lnTo>
                    <a:pt x="651195" y="622623"/>
                  </a:lnTo>
                  <a:lnTo>
                    <a:pt x="620088" y="653857"/>
                  </a:lnTo>
                  <a:lnTo>
                    <a:pt x="585502" y="681249"/>
                  </a:lnTo>
                  <a:lnTo>
                    <a:pt x="547787" y="704446"/>
                  </a:lnTo>
                  <a:lnTo>
                    <a:pt x="507292" y="723099"/>
                  </a:lnTo>
                  <a:lnTo>
                    <a:pt x="464366" y="736857"/>
                  </a:lnTo>
                  <a:lnTo>
                    <a:pt x="419358" y="745368"/>
                  </a:lnTo>
                  <a:lnTo>
                    <a:pt x="372618" y="748283"/>
                  </a:lnTo>
                  <a:lnTo>
                    <a:pt x="325877" y="745368"/>
                  </a:lnTo>
                  <a:lnTo>
                    <a:pt x="280869" y="736857"/>
                  </a:lnTo>
                  <a:lnTo>
                    <a:pt x="237943" y="723099"/>
                  </a:lnTo>
                  <a:lnTo>
                    <a:pt x="197448" y="704446"/>
                  </a:lnTo>
                  <a:lnTo>
                    <a:pt x="159733" y="681249"/>
                  </a:lnTo>
                  <a:lnTo>
                    <a:pt x="125147" y="653857"/>
                  </a:lnTo>
                  <a:lnTo>
                    <a:pt x="94040" y="622623"/>
                  </a:lnTo>
                  <a:lnTo>
                    <a:pt x="66760" y="587895"/>
                  </a:lnTo>
                  <a:lnTo>
                    <a:pt x="43658" y="550026"/>
                  </a:lnTo>
                  <a:lnTo>
                    <a:pt x="25081" y="509365"/>
                  </a:lnTo>
                  <a:lnTo>
                    <a:pt x="11380" y="466264"/>
                  </a:lnTo>
                  <a:lnTo>
                    <a:pt x="2903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493507" y="6163056"/>
              <a:ext cx="447040" cy="382905"/>
            </a:xfrm>
            <a:custGeom>
              <a:avLst/>
              <a:gdLst/>
              <a:ahLst/>
              <a:cxnLst/>
              <a:rect l="l" t="t" r="r" b="b"/>
              <a:pathLst>
                <a:path w="447039" h="382904">
                  <a:moveTo>
                    <a:pt x="92976" y="315468"/>
                  </a:moveTo>
                  <a:lnTo>
                    <a:pt x="24396" y="357746"/>
                  </a:lnTo>
                  <a:lnTo>
                    <a:pt x="24396" y="382524"/>
                  </a:lnTo>
                  <a:lnTo>
                    <a:pt x="92976" y="382524"/>
                  </a:lnTo>
                  <a:lnTo>
                    <a:pt x="92976" y="315468"/>
                  </a:lnTo>
                  <a:close/>
                </a:path>
                <a:path w="447039" h="382904">
                  <a:moveTo>
                    <a:pt x="92976" y="164592"/>
                  </a:moveTo>
                  <a:lnTo>
                    <a:pt x="24396" y="164592"/>
                  </a:lnTo>
                  <a:lnTo>
                    <a:pt x="24396" y="278892"/>
                  </a:lnTo>
                  <a:lnTo>
                    <a:pt x="92976" y="237109"/>
                  </a:lnTo>
                  <a:lnTo>
                    <a:pt x="92976" y="164592"/>
                  </a:lnTo>
                  <a:close/>
                </a:path>
                <a:path w="447039" h="382904">
                  <a:moveTo>
                    <a:pt x="207276" y="246888"/>
                  </a:moveTo>
                  <a:lnTo>
                    <a:pt x="135648" y="289369"/>
                  </a:lnTo>
                  <a:lnTo>
                    <a:pt x="135648" y="382524"/>
                  </a:lnTo>
                  <a:lnTo>
                    <a:pt x="207276" y="382524"/>
                  </a:lnTo>
                  <a:lnTo>
                    <a:pt x="207276" y="246888"/>
                  </a:lnTo>
                  <a:close/>
                </a:path>
                <a:path w="447039" h="382904">
                  <a:moveTo>
                    <a:pt x="207276" y="88392"/>
                  </a:moveTo>
                  <a:lnTo>
                    <a:pt x="135648" y="88392"/>
                  </a:lnTo>
                  <a:lnTo>
                    <a:pt x="135648" y="210312"/>
                  </a:lnTo>
                  <a:lnTo>
                    <a:pt x="207276" y="168732"/>
                  </a:lnTo>
                  <a:lnTo>
                    <a:pt x="207276" y="88392"/>
                  </a:lnTo>
                  <a:close/>
                </a:path>
                <a:path w="447039" h="382904">
                  <a:moveTo>
                    <a:pt x="321576" y="178308"/>
                  </a:moveTo>
                  <a:lnTo>
                    <a:pt x="252996" y="220294"/>
                  </a:lnTo>
                  <a:lnTo>
                    <a:pt x="252996" y="382524"/>
                  </a:lnTo>
                  <a:lnTo>
                    <a:pt x="321576" y="382524"/>
                  </a:lnTo>
                  <a:lnTo>
                    <a:pt x="321576" y="178308"/>
                  </a:lnTo>
                  <a:close/>
                </a:path>
                <a:path w="447039" h="382904">
                  <a:moveTo>
                    <a:pt x="321576" y="0"/>
                  </a:moveTo>
                  <a:lnTo>
                    <a:pt x="252996" y="0"/>
                  </a:lnTo>
                  <a:lnTo>
                    <a:pt x="252996" y="140208"/>
                  </a:lnTo>
                  <a:lnTo>
                    <a:pt x="321576" y="98945"/>
                  </a:lnTo>
                  <a:lnTo>
                    <a:pt x="321576" y="0"/>
                  </a:lnTo>
                  <a:close/>
                </a:path>
                <a:path w="447039" h="382904">
                  <a:moveTo>
                    <a:pt x="446532" y="64300"/>
                  </a:moveTo>
                  <a:lnTo>
                    <a:pt x="351447" y="38100"/>
                  </a:lnTo>
                  <a:lnTo>
                    <a:pt x="374751" y="86690"/>
                  </a:lnTo>
                  <a:lnTo>
                    <a:pt x="0" y="312978"/>
                  </a:lnTo>
                  <a:lnTo>
                    <a:pt x="0" y="352044"/>
                  </a:lnTo>
                  <a:lnTo>
                    <a:pt x="389204" y="117182"/>
                  </a:lnTo>
                  <a:lnTo>
                    <a:pt x="413435" y="162433"/>
                  </a:lnTo>
                  <a:lnTo>
                    <a:pt x="446532" y="64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700783" y="7394448"/>
              <a:ext cx="1362710" cy="132715"/>
            </a:xfrm>
            <a:custGeom>
              <a:avLst/>
              <a:gdLst/>
              <a:ahLst/>
              <a:cxnLst/>
              <a:rect l="l" t="t" r="r" b="b"/>
              <a:pathLst>
                <a:path w="1362710" h="132715">
                  <a:moveTo>
                    <a:pt x="1362456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362456" y="132587"/>
                  </a:lnTo>
                  <a:lnTo>
                    <a:pt x="13624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2224578" y="5656817"/>
            <a:ext cx="30524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6D2077"/>
                </a:solidFill>
                <a:latin typeface="Arial"/>
                <a:cs typeface="Arial"/>
              </a:rPr>
              <a:t>Motivation</a:t>
            </a:r>
            <a:r>
              <a:rPr dirty="0" sz="900" spc="-2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factors</a:t>
            </a:r>
            <a:r>
              <a:rPr dirty="0" sz="900" spc="1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for </a:t>
            </a:r>
            <a:r>
              <a:rPr dirty="0" sz="900" spc="5" b="1">
                <a:solidFill>
                  <a:srgbClr val="6D2077"/>
                </a:solidFill>
                <a:latin typeface="Arial"/>
                <a:cs typeface="Arial"/>
              </a:rPr>
              <a:t>adoption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an</a:t>
            </a:r>
            <a:r>
              <a:rPr dirty="0" sz="900" spc="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online</a:t>
            </a: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channel</a:t>
            </a:r>
            <a:r>
              <a:rPr dirty="0" baseline="27777" sz="900" spc="-15" b="1">
                <a:solidFill>
                  <a:srgbClr val="6D2077"/>
                </a:solidFill>
                <a:latin typeface="Arial"/>
                <a:cs typeface="Arial"/>
              </a:rPr>
              <a:t>[60]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81575" y="6903603"/>
            <a:ext cx="30118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Enhancing 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customer 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experience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for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students</a:t>
            </a:r>
            <a:r>
              <a:rPr dirty="0" baseline="27777" sz="900" spc="-7" b="1">
                <a:solidFill>
                  <a:srgbClr val="6D2077"/>
                </a:solidFill>
                <a:latin typeface="Arial"/>
                <a:cs typeface="Arial"/>
              </a:rPr>
              <a:t>[61]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00783" y="7382361"/>
            <a:ext cx="23641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04265">
              <a:lnSpc>
                <a:spcPct val="100000"/>
              </a:lnSpc>
              <a:spcBef>
                <a:spcPts val="105"/>
              </a:spcBef>
              <a:tabLst>
                <a:tab pos="146875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47%	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endParaRPr sz="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700783" y="7574280"/>
            <a:ext cx="1249680" cy="134620"/>
          </a:xfrm>
          <a:custGeom>
            <a:avLst/>
            <a:gdLst/>
            <a:ahLst/>
            <a:cxnLst/>
            <a:rect l="l" t="t" r="r" b="b"/>
            <a:pathLst>
              <a:path w="1249680" h="134620">
                <a:moveTo>
                  <a:pt x="1249680" y="0"/>
                </a:moveTo>
                <a:lnTo>
                  <a:pt x="0" y="0"/>
                </a:lnTo>
                <a:lnTo>
                  <a:pt x="0" y="134112"/>
                </a:lnTo>
                <a:lnTo>
                  <a:pt x="1249680" y="134112"/>
                </a:lnTo>
                <a:lnTo>
                  <a:pt x="1249680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700783" y="7563336"/>
            <a:ext cx="124968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8895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673351" y="7755636"/>
            <a:ext cx="1277620" cy="134620"/>
          </a:xfrm>
          <a:custGeom>
            <a:avLst/>
            <a:gdLst/>
            <a:ahLst/>
            <a:cxnLst/>
            <a:rect l="l" t="t" r="r" b="b"/>
            <a:pathLst>
              <a:path w="1277620" h="134620">
                <a:moveTo>
                  <a:pt x="1277112" y="0"/>
                </a:moveTo>
                <a:lnTo>
                  <a:pt x="0" y="0"/>
                </a:lnTo>
                <a:lnTo>
                  <a:pt x="0" y="134111"/>
                </a:lnTo>
                <a:lnTo>
                  <a:pt x="1277112" y="134111"/>
                </a:lnTo>
                <a:lnTo>
                  <a:pt x="1277112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1700783" y="7541933"/>
            <a:ext cx="2009775" cy="35052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310640">
              <a:lnSpc>
                <a:spcPct val="100000"/>
              </a:lnSpc>
              <a:spcBef>
                <a:spcPts val="415"/>
              </a:spcBef>
            </a:pP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dirty="0" sz="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endParaRPr sz="800">
              <a:latin typeface="Arial"/>
              <a:cs typeface="Arial"/>
            </a:endParaRPr>
          </a:p>
          <a:p>
            <a:pPr marL="990600">
              <a:lnSpc>
                <a:spcPct val="100000"/>
              </a:lnSpc>
              <a:spcBef>
                <a:spcPts val="320"/>
              </a:spcBef>
              <a:tabLst>
                <a:tab pos="134112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45%	</a:t>
            </a:r>
            <a:r>
              <a:rPr dirty="0" baseline="3472" sz="1200" spc="-22" b="1">
                <a:solidFill>
                  <a:srgbClr val="FFFFFF"/>
                </a:solidFill>
                <a:latin typeface="Arial"/>
                <a:cs typeface="Arial"/>
              </a:rPr>
              <a:t>Pricing</a:t>
            </a:r>
            <a:endParaRPr baseline="3472" sz="12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331912" y="7245032"/>
            <a:ext cx="771525" cy="772795"/>
            <a:chOff x="1331912" y="7245032"/>
            <a:chExt cx="771525" cy="772795"/>
          </a:xfrm>
        </p:grpSpPr>
        <p:sp>
          <p:nvSpPr>
            <p:cNvPr id="64" name="object 64"/>
            <p:cNvSpPr/>
            <p:nvPr/>
          </p:nvSpPr>
          <p:spPr>
            <a:xfrm>
              <a:off x="1344929" y="7258050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372618" y="0"/>
                  </a:moveTo>
                  <a:lnTo>
                    <a:pt x="325877" y="2909"/>
                  </a:lnTo>
                  <a:lnTo>
                    <a:pt x="280869" y="11403"/>
                  </a:lnTo>
                  <a:lnTo>
                    <a:pt x="237943" y="25132"/>
                  </a:lnTo>
                  <a:lnTo>
                    <a:pt x="197448" y="43747"/>
                  </a:lnTo>
                  <a:lnTo>
                    <a:pt x="159733" y="66897"/>
                  </a:lnTo>
                  <a:lnTo>
                    <a:pt x="125147" y="94233"/>
                  </a:lnTo>
                  <a:lnTo>
                    <a:pt x="94040" y="125404"/>
                  </a:lnTo>
                  <a:lnTo>
                    <a:pt x="66760" y="160060"/>
                  </a:lnTo>
                  <a:lnTo>
                    <a:pt x="43658" y="197853"/>
                  </a:lnTo>
                  <a:lnTo>
                    <a:pt x="25081" y="238431"/>
                  </a:lnTo>
                  <a:lnTo>
                    <a:pt x="11380" y="281444"/>
                  </a:lnTo>
                  <a:lnTo>
                    <a:pt x="2903" y="326544"/>
                  </a:lnTo>
                  <a:lnTo>
                    <a:pt x="0" y="373379"/>
                  </a:lnTo>
                  <a:lnTo>
                    <a:pt x="2903" y="420215"/>
                  </a:lnTo>
                  <a:lnTo>
                    <a:pt x="11380" y="465315"/>
                  </a:lnTo>
                  <a:lnTo>
                    <a:pt x="25081" y="508328"/>
                  </a:lnTo>
                  <a:lnTo>
                    <a:pt x="43658" y="548906"/>
                  </a:lnTo>
                  <a:lnTo>
                    <a:pt x="66760" y="586699"/>
                  </a:lnTo>
                  <a:lnTo>
                    <a:pt x="94040" y="621355"/>
                  </a:lnTo>
                  <a:lnTo>
                    <a:pt x="125147" y="652526"/>
                  </a:lnTo>
                  <a:lnTo>
                    <a:pt x="159733" y="679862"/>
                  </a:lnTo>
                  <a:lnTo>
                    <a:pt x="197448" y="703012"/>
                  </a:lnTo>
                  <a:lnTo>
                    <a:pt x="237943" y="721627"/>
                  </a:lnTo>
                  <a:lnTo>
                    <a:pt x="280869" y="735356"/>
                  </a:lnTo>
                  <a:lnTo>
                    <a:pt x="325877" y="743850"/>
                  </a:lnTo>
                  <a:lnTo>
                    <a:pt x="372618" y="746759"/>
                  </a:lnTo>
                  <a:lnTo>
                    <a:pt x="419358" y="743850"/>
                  </a:lnTo>
                  <a:lnTo>
                    <a:pt x="464366" y="735356"/>
                  </a:lnTo>
                  <a:lnTo>
                    <a:pt x="507292" y="721627"/>
                  </a:lnTo>
                  <a:lnTo>
                    <a:pt x="547787" y="703012"/>
                  </a:lnTo>
                  <a:lnTo>
                    <a:pt x="585502" y="679862"/>
                  </a:lnTo>
                  <a:lnTo>
                    <a:pt x="620088" y="652526"/>
                  </a:lnTo>
                  <a:lnTo>
                    <a:pt x="651195" y="621355"/>
                  </a:lnTo>
                  <a:lnTo>
                    <a:pt x="678475" y="586699"/>
                  </a:lnTo>
                  <a:lnTo>
                    <a:pt x="701577" y="548906"/>
                  </a:lnTo>
                  <a:lnTo>
                    <a:pt x="720154" y="508328"/>
                  </a:lnTo>
                  <a:lnTo>
                    <a:pt x="733855" y="465315"/>
                  </a:lnTo>
                  <a:lnTo>
                    <a:pt x="742332" y="420215"/>
                  </a:lnTo>
                  <a:lnTo>
                    <a:pt x="745236" y="373379"/>
                  </a:lnTo>
                  <a:lnTo>
                    <a:pt x="742332" y="326544"/>
                  </a:lnTo>
                  <a:lnTo>
                    <a:pt x="733855" y="281444"/>
                  </a:lnTo>
                  <a:lnTo>
                    <a:pt x="720154" y="238431"/>
                  </a:lnTo>
                  <a:lnTo>
                    <a:pt x="701577" y="197853"/>
                  </a:lnTo>
                  <a:lnTo>
                    <a:pt x="678475" y="160060"/>
                  </a:lnTo>
                  <a:lnTo>
                    <a:pt x="651195" y="125404"/>
                  </a:lnTo>
                  <a:lnTo>
                    <a:pt x="620088" y="94233"/>
                  </a:lnTo>
                  <a:lnTo>
                    <a:pt x="585502" y="66897"/>
                  </a:lnTo>
                  <a:lnTo>
                    <a:pt x="547787" y="43747"/>
                  </a:lnTo>
                  <a:lnTo>
                    <a:pt x="507292" y="25132"/>
                  </a:lnTo>
                  <a:lnTo>
                    <a:pt x="464366" y="11403"/>
                  </a:lnTo>
                  <a:lnTo>
                    <a:pt x="419358" y="2909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344929" y="7258050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0" y="373379"/>
                  </a:moveTo>
                  <a:lnTo>
                    <a:pt x="2903" y="326544"/>
                  </a:lnTo>
                  <a:lnTo>
                    <a:pt x="11380" y="281444"/>
                  </a:lnTo>
                  <a:lnTo>
                    <a:pt x="25081" y="238431"/>
                  </a:lnTo>
                  <a:lnTo>
                    <a:pt x="43658" y="197853"/>
                  </a:lnTo>
                  <a:lnTo>
                    <a:pt x="66760" y="160060"/>
                  </a:lnTo>
                  <a:lnTo>
                    <a:pt x="94040" y="125404"/>
                  </a:lnTo>
                  <a:lnTo>
                    <a:pt x="125147" y="94233"/>
                  </a:lnTo>
                  <a:lnTo>
                    <a:pt x="159733" y="66897"/>
                  </a:lnTo>
                  <a:lnTo>
                    <a:pt x="197448" y="43747"/>
                  </a:lnTo>
                  <a:lnTo>
                    <a:pt x="237943" y="25132"/>
                  </a:lnTo>
                  <a:lnTo>
                    <a:pt x="280869" y="11403"/>
                  </a:lnTo>
                  <a:lnTo>
                    <a:pt x="325877" y="2909"/>
                  </a:lnTo>
                  <a:lnTo>
                    <a:pt x="372618" y="0"/>
                  </a:lnTo>
                  <a:lnTo>
                    <a:pt x="419358" y="2909"/>
                  </a:lnTo>
                  <a:lnTo>
                    <a:pt x="464366" y="11403"/>
                  </a:lnTo>
                  <a:lnTo>
                    <a:pt x="507292" y="25132"/>
                  </a:lnTo>
                  <a:lnTo>
                    <a:pt x="547787" y="43747"/>
                  </a:lnTo>
                  <a:lnTo>
                    <a:pt x="585502" y="66897"/>
                  </a:lnTo>
                  <a:lnTo>
                    <a:pt x="620088" y="94233"/>
                  </a:lnTo>
                  <a:lnTo>
                    <a:pt x="651195" y="125404"/>
                  </a:lnTo>
                  <a:lnTo>
                    <a:pt x="678475" y="160060"/>
                  </a:lnTo>
                  <a:lnTo>
                    <a:pt x="701577" y="197853"/>
                  </a:lnTo>
                  <a:lnTo>
                    <a:pt x="720154" y="238431"/>
                  </a:lnTo>
                  <a:lnTo>
                    <a:pt x="733855" y="281444"/>
                  </a:lnTo>
                  <a:lnTo>
                    <a:pt x="742332" y="326544"/>
                  </a:lnTo>
                  <a:lnTo>
                    <a:pt x="745236" y="373379"/>
                  </a:lnTo>
                  <a:lnTo>
                    <a:pt x="742332" y="420215"/>
                  </a:lnTo>
                  <a:lnTo>
                    <a:pt x="733855" y="465315"/>
                  </a:lnTo>
                  <a:lnTo>
                    <a:pt x="720154" y="508328"/>
                  </a:lnTo>
                  <a:lnTo>
                    <a:pt x="701577" y="548906"/>
                  </a:lnTo>
                  <a:lnTo>
                    <a:pt x="678475" y="586699"/>
                  </a:lnTo>
                  <a:lnTo>
                    <a:pt x="651195" y="621355"/>
                  </a:lnTo>
                  <a:lnTo>
                    <a:pt x="620088" y="652526"/>
                  </a:lnTo>
                  <a:lnTo>
                    <a:pt x="585502" y="679862"/>
                  </a:lnTo>
                  <a:lnTo>
                    <a:pt x="547787" y="703012"/>
                  </a:lnTo>
                  <a:lnTo>
                    <a:pt x="507292" y="721627"/>
                  </a:lnTo>
                  <a:lnTo>
                    <a:pt x="464366" y="735356"/>
                  </a:lnTo>
                  <a:lnTo>
                    <a:pt x="419358" y="743850"/>
                  </a:lnTo>
                  <a:lnTo>
                    <a:pt x="372618" y="746759"/>
                  </a:lnTo>
                  <a:lnTo>
                    <a:pt x="325877" y="743850"/>
                  </a:lnTo>
                  <a:lnTo>
                    <a:pt x="280869" y="735356"/>
                  </a:lnTo>
                  <a:lnTo>
                    <a:pt x="237943" y="721627"/>
                  </a:lnTo>
                  <a:lnTo>
                    <a:pt x="197448" y="703012"/>
                  </a:lnTo>
                  <a:lnTo>
                    <a:pt x="159733" y="679862"/>
                  </a:lnTo>
                  <a:lnTo>
                    <a:pt x="125147" y="652526"/>
                  </a:lnTo>
                  <a:lnTo>
                    <a:pt x="94040" y="621355"/>
                  </a:lnTo>
                  <a:lnTo>
                    <a:pt x="66760" y="586699"/>
                  </a:lnTo>
                  <a:lnTo>
                    <a:pt x="43658" y="548906"/>
                  </a:lnTo>
                  <a:lnTo>
                    <a:pt x="25081" y="508328"/>
                  </a:lnTo>
                  <a:lnTo>
                    <a:pt x="11380" y="465315"/>
                  </a:lnTo>
                  <a:lnTo>
                    <a:pt x="2903" y="420215"/>
                  </a:lnTo>
                  <a:lnTo>
                    <a:pt x="0" y="37337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453961" y="7440426"/>
              <a:ext cx="504825" cy="344170"/>
            </a:xfrm>
            <a:custGeom>
              <a:avLst/>
              <a:gdLst/>
              <a:ahLst/>
              <a:cxnLst/>
              <a:rect l="l" t="t" r="r" b="b"/>
              <a:pathLst>
                <a:path w="504825" h="344170">
                  <a:moveTo>
                    <a:pt x="316202" y="151129"/>
                  </a:moveTo>
                  <a:lnTo>
                    <a:pt x="201229" y="151129"/>
                  </a:lnTo>
                  <a:lnTo>
                    <a:pt x="205217" y="168909"/>
                  </a:lnTo>
                  <a:lnTo>
                    <a:pt x="211579" y="184149"/>
                  </a:lnTo>
                  <a:lnTo>
                    <a:pt x="212379" y="187959"/>
                  </a:lnTo>
                  <a:lnTo>
                    <a:pt x="213573" y="190499"/>
                  </a:lnTo>
                  <a:lnTo>
                    <a:pt x="213967" y="194309"/>
                  </a:lnTo>
                  <a:lnTo>
                    <a:pt x="213573" y="198119"/>
                  </a:lnTo>
                  <a:lnTo>
                    <a:pt x="193279" y="219709"/>
                  </a:lnTo>
                  <a:lnTo>
                    <a:pt x="185722" y="223519"/>
                  </a:lnTo>
                  <a:lnTo>
                    <a:pt x="168209" y="231139"/>
                  </a:lnTo>
                  <a:lnTo>
                    <a:pt x="152296" y="238759"/>
                  </a:lnTo>
                  <a:lnTo>
                    <a:pt x="146339" y="241299"/>
                  </a:lnTo>
                  <a:lnTo>
                    <a:pt x="141564" y="245109"/>
                  </a:lnTo>
                  <a:lnTo>
                    <a:pt x="137576" y="248919"/>
                  </a:lnTo>
                  <a:lnTo>
                    <a:pt x="134401" y="251459"/>
                  </a:lnTo>
                  <a:lnTo>
                    <a:pt x="132014" y="253999"/>
                  </a:lnTo>
                  <a:lnTo>
                    <a:pt x="130020" y="257809"/>
                  </a:lnTo>
                  <a:lnTo>
                    <a:pt x="128432" y="260349"/>
                  </a:lnTo>
                  <a:lnTo>
                    <a:pt x="122168" y="303529"/>
                  </a:lnTo>
                  <a:lnTo>
                    <a:pt x="122463" y="307339"/>
                  </a:lnTo>
                  <a:lnTo>
                    <a:pt x="134401" y="331469"/>
                  </a:lnTo>
                  <a:lnTo>
                    <a:pt x="137576" y="334009"/>
                  </a:lnTo>
                  <a:lnTo>
                    <a:pt x="141564" y="335279"/>
                  </a:lnTo>
                  <a:lnTo>
                    <a:pt x="147127" y="337819"/>
                  </a:lnTo>
                  <a:lnTo>
                    <a:pt x="153896" y="339089"/>
                  </a:lnTo>
                  <a:lnTo>
                    <a:pt x="162253" y="340359"/>
                  </a:lnTo>
                  <a:lnTo>
                    <a:pt x="172590" y="341629"/>
                  </a:lnTo>
                  <a:lnTo>
                    <a:pt x="184528" y="342899"/>
                  </a:lnTo>
                  <a:lnTo>
                    <a:pt x="199641" y="344169"/>
                  </a:lnTo>
                  <a:lnTo>
                    <a:pt x="318196" y="344169"/>
                  </a:lnTo>
                  <a:lnTo>
                    <a:pt x="363941" y="339089"/>
                  </a:lnTo>
                  <a:lnTo>
                    <a:pt x="375879" y="335279"/>
                  </a:lnTo>
                  <a:lnTo>
                    <a:pt x="380261" y="334009"/>
                  </a:lnTo>
                  <a:lnTo>
                    <a:pt x="383042" y="331469"/>
                  </a:lnTo>
                  <a:lnTo>
                    <a:pt x="385823" y="330199"/>
                  </a:lnTo>
                  <a:lnTo>
                    <a:pt x="388605" y="326389"/>
                  </a:lnTo>
                  <a:lnTo>
                    <a:pt x="392592" y="320039"/>
                  </a:lnTo>
                  <a:lnTo>
                    <a:pt x="394180" y="312419"/>
                  </a:lnTo>
                  <a:lnTo>
                    <a:pt x="394574" y="307339"/>
                  </a:lnTo>
                  <a:lnTo>
                    <a:pt x="394475" y="295909"/>
                  </a:lnTo>
                  <a:lnTo>
                    <a:pt x="394180" y="292099"/>
                  </a:lnTo>
                  <a:lnTo>
                    <a:pt x="393786" y="285749"/>
                  </a:lnTo>
                  <a:lnTo>
                    <a:pt x="392186" y="274319"/>
                  </a:lnTo>
                  <a:lnTo>
                    <a:pt x="389798" y="264159"/>
                  </a:lnTo>
                  <a:lnTo>
                    <a:pt x="385036" y="252729"/>
                  </a:lnTo>
                  <a:lnTo>
                    <a:pt x="383042" y="251459"/>
                  </a:lnTo>
                  <a:lnTo>
                    <a:pt x="380261" y="248919"/>
                  </a:lnTo>
                  <a:lnTo>
                    <a:pt x="375879" y="245109"/>
                  </a:lnTo>
                  <a:lnTo>
                    <a:pt x="371104" y="241299"/>
                  </a:lnTo>
                  <a:lnTo>
                    <a:pt x="365541" y="238759"/>
                  </a:lnTo>
                  <a:lnTo>
                    <a:pt x="349628" y="231139"/>
                  </a:lnTo>
                  <a:lnTo>
                    <a:pt x="332115" y="223519"/>
                  </a:lnTo>
                  <a:lnTo>
                    <a:pt x="324165" y="219709"/>
                  </a:lnTo>
                  <a:lnTo>
                    <a:pt x="317396" y="217169"/>
                  </a:lnTo>
                  <a:lnTo>
                    <a:pt x="303870" y="194309"/>
                  </a:lnTo>
                  <a:lnTo>
                    <a:pt x="304277" y="190499"/>
                  </a:lnTo>
                  <a:lnTo>
                    <a:pt x="304670" y="187959"/>
                  </a:lnTo>
                  <a:lnTo>
                    <a:pt x="305864" y="184149"/>
                  </a:lnTo>
                  <a:lnTo>
                    <a:pt x="309446" y="176529"/>
                  </a:lnTo>
                  <a:lnTo>
                    <a:pt x="312227" y="168909"/>
                  </a:lnTo>
                  <a:lnTo>
                    <a:pt x="314614" y="160019"/>
                  </a:lnTo>
                  <a:lnTo>
                    <a:pt x="316202" y="151129"/>
                  </a:lnTo>
                  <a:close/>
                </a:path>
                <a:path w="504825" h="344170">
                  <a:moveTo>
                    <a:pt x="153096" y="153669"/>
                  </a:moveTo>
                  <a:lnTo>
                    <a:pt x="61999" y="153669"/>
                  </a:lnTo>
                  <a:lnTo>
                    <a:pt x="63980" y="161289"/>
                  </a:lnTo>
                  <a:lnTo>
                    <a:pt x="65580" y="167639"/>
                  </a:lnTo>
                  <a:lnTo>
                    <a:pt x="67561" y="173989"/>
                  </a:lnTo>
                  <a:lnTo>
                    <a:pt x="70749" y="180339"/>
                  </a:lnTo>
                  <a:lnTo>
                    <a:pt x="71549" y="182879"/>
                  </a:lnTo>
                  <a:lnTo>
                    <a:pt x="72337" y="187959"/>
                  </a:lnTo>
                  <a:lnTo>
                    <a:pt x="71943" y="191769"/>
                  </a:lnTo>
                  <a:lnTo>
                    <a:pt x="71549" y="194309"/>
                  </a:lnTo>
                  <a:lnTo>
                    <a:pt x="50061" y="210819"/>
                  </a:lnTo>
                  <a:lnTo>
                    <a:pt x="36535" y="217169"/>
                  </a:lnTo>
                  <a:lnTo>
                    <a:pt x="23810" y="223519"/>
                  </a:lnTo>
                  <a:lnTo>
                    <a:pt x="19035" y="226059"/>
                  </a:lnTo>
                  <a:lnTo>
                    <a:pt x="11872" y="231139"/>
                  </a:lnTo>
                  <a:lnTo>
                    <a:pt x="9484" y="233679"/>
                  </a:lnTo>
                  <a:lnTo>
                    <a:pt x="7897" y="234949"/>
                  </a:lnTo>
                  <a:lnTo>
                    <a:pt x="0" y="271779"/>
                  </a:lnTo>
                  <a:lnTo>
                    <a:pt x="328" y="278129"/>
                  </a:lnTo>
                  <a:lnTo>
                    <a:pt x="734" y="281939"/>
                  </a:lnTo>
                  <a:lnTo>
                    <a:pt x="3122" y="289559"/>
                  </a:lnTo>
                  <a:lnTo>
                    <a:pt x="5103" y="292099"/>
                  </a:lnTo>
                  <a:lnTo>
                    <a:pt x="7897" y="295909"/>
                  </a:lnTo>
                  <a:lnTo>
                    <a:pt x="39723" y="304799"/>
                  </a:lnTo>
                  <a:lnTo>
                    <a:pt x="49667" y="304799"/>
                  </a:lnTo>
                  <a:lnTo>
                    <a:pt x="60805" y="306069"/>
                  </a:lnTo>
                  <a:lnTo>
                    <a:pt x="74330" y="306069"/>
                  </a:lnTo>
                  <a:lnTo>
                    <a:pt x="89837" y="307339"/>
                  </a:lnTo>
                  <a:lnTo>
                    <a:pt x="111326" y="307339"/>
                  </a:lnTo>
                  <a:lnTo>
                    <a:pt x="110988" y="299719"/>
                  </a:lnTo>
                  <a:lnTo>
                    <a:pt x="110932" y="289559"/>
                  </a:lnTo>
                  <a:lnTo>
                    <a:pt x="112126" y="279399"/>
                  </a:lnTo>
                  <a:lnTo>
                    <a:pt x="130426" y="240029"/>
                  </a:lnTo>
                  <a:lnTo>
                    <a:pt x="160652" y="222249"/>
                  </a:lnTo>
                  <a:lnTo>
                    <a:pt x="167815" y="218439"/>
                  </a:lnTo>
                  <a:lnTo>
                    <a:pt x="175372" y="215899"/>
                  </a:lnTo>
                  <a:lnTo>
                    <a:pt x="166228" y="212089"/>
                  </a:lnTo>
                  <a:lnTo>
                    <a:pt x="157871" y="208279"/>
                  </a:lnTo>
                  <a:lnTo>
                    <a:pt x="143545" y="191769"/>
                  </a:lnTo>
                  <a:lnTo>
                    <a:pt x="143545" y="185419"/>
                  </a:lnTo>
                  <a:lnTo>
                    <a:pt x="143952" y="182879"/>
                  </a:lnTo>
                  <a:lnTo>
                    <a:pt x="144739" y="180339"/>
                  </a:lnTo>
                  <a:lnTo>
                    <a:pt x="147533" y="173989"/>
                  </a:lnTo>
                  <a:lnTo>
                    <a:pt x="149921" y="167639"/>
                  </a:lnTo>
                  <a:lnTo>
                    <a:pt x="153096" y="153669"/>
                  </a:lnTo>
                  <a:close/>
                </a:path>
                <a:path w="504825" h="344170">
                  <a:moveTo>
                    <a:pt x="418056" y="53339"/>
                  </a:moveTo>
                  <a:lnTo>
                    <a:pt x="406905" y="53339"/>
                  </a:lnTo>
                  <a:lnTo>
                    <a:pt x="401343" y="54609"/>
                  </a:lnTo>
                  <a:lnTo>
                    <a:pt x="371498" y="72389"/>
                  </a:lnTo>
                  <a:lnTo>
                    <a:pt x="367929" y="76199"/>
                  </a:lnTo>
                  <a:lnTo>
                    <a:pt x="365541" y="81279"/>
                  </a:lnTo>
                  <a:lnTo>
                    <a:pt x="362747" y="85089"/>
                  </a:lnTo>
                  <a:lnTo>
                    <a:pt x="358772" y="95249"/>
                  </a:lnTo>
                  <a:lnTo>
                    <a:pt x="355585" y="105409"/>
                  </a:lnTo>
                  <a:lnTo>
                    <a:pt x="354404" y="114299"/>
                  </a:lnTo>
                  <a:lnTo>
                    <a:pt x="352803" y="124459"/>
                  </a:lnTo>
                  <a:lnTo>
                    <a:pt x="330921" y="161289"/>
                  </a:lnTo>
                  <a:lnTo>
                    <a:pt x="326146" y="161289"/>
                  </a:lnTo>
                  <a:lnTo>
                    <a:pt x="326552" y="163829"/>
                  </a:lnTo>
                  <a:lnTo>
                    <a:pt x="326946" y="165099"/>
                  </a:lnTo>
                  <a:lnTo>
                    <a:pt x="328140" y="167639"/>
                  </a:lnTo>
                  <a:lnTo>
                    <a:pt x="329334" y="168909"/>
                  </a:lnTo>
                  <a:lnTo>
                    <a:pt x="330921" y="171449"/>
                  </a:lnTo>
                  <a:lnTo>
                    <a:pt x="332521" y="172719"/>
                  </a:lnTo>
                  <a:lnTo>
                    <a:pt x="338084" y="177799"/>
                  </a:lnTo>
                  <a:lnTo>
                    <a:pt x="340865" y="179069"/>
                  </a:lnTo>
                  <a:lnTo>
                    <a:pt x="344853" y="180339"/>
                  </a:lnTo>
                  <a:lnTo>
                    <a:pt x="349222" y="182879"/>
                  </a:lnTo>
                  <a:lnTo>
                    <a:pt x="353603" y="184149"/>
                  </a:lnTo>
                  <a:lnTo>
                    <a:pt x="358772" y="185419"/>
                  </a:lnTo>
                  <a:lnTo>
                    <a:pt x="364741" y="186689"/>
                  </a:lnTo>
                  <a:lnTo>
                    <a:pt x="371104" y="187959"/>
                  </a:lnTo>
                  <a:lnTo>
                    <a:pt x="377873" y="189229"/>
                  </a:lnTo>
                  <a:lnTo>
                    <a:pt x="380261" y="194309"/>
                  </a:lnTo>
                  <a:lnTo>
                    <a:pt x="381048" y="196849"/>
                  </a:lnTo>
                  <a:lnTo>
                    <a:pt x="381455" y="199389"/>
                  </a:lnTo>
                  <a:lnTo>
                    <a:pt x="381455" y="203199"/>
                  </a:lnTo>
                  <a:lnTo>
                    <a:pt x="381048" y="205739"/>
                  </a:lnTo>
                  <a:lnTo>
                    <a:pt x="380261" y="208279"/>
                  </a:lnTo>
                  <a:lnTo>
                    <a:pt x="377873" y="213359"/>
                  </a:lnTo>
                  <a:lnTo>
                    <a:pt x="375079" y="214629"/>
                  </a:lnTo>
                  <a:lnTo>
                    <a:pt x="371104" y="217169"/>
                  </a:lnTo>
                  <a:lnTo>
                    <a:pt x="365135" y="219709"/>
                  </a:lnTo>
                  <a:lnTo>
                    <a:pt x="358379" y="222249"/>
                  </a:lnTo>
                  <a:lnTo>
                    <a:pt x="364741" y="226059"/>
                  </a:lnTo>
                  <a:lnTo>
                    <a:pt x="392986" y="246379"/>
                  </a:lnTo>
                  <a:lnTo>
                    <a:pt x="394574" y="247649"/>
                  </a:lnTo>
                  <a:lnTo>
                    <a:pt x="404924" y="285749"/>
                  </a:lnTo>
                  <a:lnTo>
                    <a:pt x="405712" y="303529"/>
                  </a:lnTo>
                  <a:lnTo>
                    <a:pt x="440725" y="303529"/>
                  </a:lnTo>
                  <a:lnTo>
                    <a:pt x="452663" y="302259"/>
                  </a:lnTo>
                  <a:lnTo>
                    <a:pt x="462214" y="302259"/>
                  </a:lnTo>
                  <a:lnTo>
                    <a:pt x="470964" y="300989"/>
                  </a:lnTo>
                  <a:lnTo>
                    <a:pt x="477327" y="299719"/>
                  </a:lnTo>
                  <a:lnTo>
                    <a:pt x="483296" y="299719"/>
                  </a:lnTo>
                  <a:lnTo>
                    <a:pt x="488071" y="298449"/>
                  </a:lnTo>
                  <a:lnTo>
                    <a:pt x="504378" y="275589"/>
                  </a:lnTo>
                  <a:lnTo>
                    <a:pt x="504378" y="270509"/>
                  </a:lnTo>
                  <a:lnTo>
                    <a:pt x="492046" y="236219"/>
                  </a:lnTo>
                  <a:lnTo>
                    <a:pt x="488465" y="232409"/>
                  </a:lnTo>
                  <a:lnTo>
                    <a:pt x="484883" y="231139"/>
                  </a:lnTo>
                  <a:lnTo>
                    <a:pt x="473745" y="226059"/>
                  </a:lnTo>
                  <a:lnTo>
                    <a:pt x="461807" y="220979"/>
                  </a:lnTo>
                  <a:lnTo>
                    <a:pt x="456639" y="218439"/>
                  </a:lnTo>
                  <a:lnTo>
                    <a:pt x="448688" y="214629"/>
                  </a:lnTo>
                  <a:lnTo>
                    <a:pt x="446694" y="213359"/>
                  </a:lnTo>
                  <a:lnTo>
                    <a:pt x="445501" y="210819"/>
                  </a:lnTo>
                  <a:lnTo>
                    <a:pt x="443913" y="208279"/>
                  </a:lnTo>
                  <a:lnTo>
                    <a:pt x="443113" y="203199"/>
                  </a:lnTo>
                  <a:lnTo>
                    <a:pt x="443113" y="199389"/>
                  </a:lnTo>
                  <a:lnTo>
                    <a:pt x="443507" y="196849"/>
                  </a:lnTo>
                  <a:lnTo>
                    <a:pt x="444307" y="194309"/>
                  </a:lnTo>
                  <a:lnTo>
                    <a:pt x="445501" y="191769"/>
                  </a:lnTo>
                  <a:lnTo>
                    <a:pt x="446301" y="189229"/>
                  </a:lnTo>
                  <a:lnTo>
                    <a:pt x="478127" y="180339"/>
                  </a:lnTo>
                  <a:lnTo>
                    <a:pt x="481696" y="179069"/>
                  </a:lnTo>
                  <a:lnTo>
                    <a:pt x="484883" y="177799"/>
                  </a:lnTo>
                  <a:lnTo>
                    <a:pt x="487665" y="175259"/>
                  </a:lnTo>
                  <a:lnTo>
                    <a:pt x="489659" y="173989"/>
                  </a:lnTo>
                  <a:lnTo>
                    <a:pt x="493240" y="170179"/>
                  </a:lnTo>
                  <a:lnTo>
                    <a:pt x="496021" y="165099"/>
                  </a:lnTo>
                  <a:lnTo>
                    <a:pt x="496021" y="163829"/>
                  </a:lnTo>
                  <a:lnTo>
                    <a:pt x="488071" y="160019"/>
                  </a:lnTo>
                  <a:lnTo>
                    <a:pt x="484883" y="157479"/>
                  </a:lnTo>
                  <a:lnTo>
                    <a:pt x="481696" y="153669"/>
                  </a:lnTo>
                  <a:lnTo>
                    <a:pt x="479321" y="151129"/>
                  </a:lnTo>
                  <a:lnTo>
                    <a:pt x="475333" y="144779"/>
                  </a:lnTo>
                  <a:lnTo>
                    <a:pt x="471752" y="133349"/>
                  </a:lnTo>
                  <a:lnTo>
                    <a:pt x="470164" y="124459"/>
                  </a:lnTo>
                  <a:lnTo>
                    <a:pt x="469364" y="114299"/>
                  </a:lnTo>
                  <a:lnTo>
                    <a:pt x="468577" y="105409"/>
                  </a:lnTo>
                  <a:lnTo>
                    <a:pt x="460614" y="81279"/>
                  </a:lnTo>
                  <a:lnTo>
                    <a:pt x="457832" y="76199"/>
                  </a:lnTo>
                  <a:lnTo>
                    <a:pt x="423619" y="54609"/>
                  </a:lnTo>
                  <a:lnTo>
                    <a:pt x="418056" y="53339"/>
                  </a:lnTo>
                  <a:close/>
                </a:path>
                <a:path w="504825" h="344170">
                  <a:moveTo>
                    <a:pt x="169403" y="120649"/>
                  </a:moveTo>
                  <a:lnTo>
                    <a:pt x="45679" y="120649"/>
                  </a:lnTo>
                  <a:lnTo>
                    <a:pt x="45679" y="124459"/>
                  </a:lnTo>
                  <a:lnTo>
                    <a:pt x="46086" y="128269"/>
                  </a:lnTo>
                  <a:lnTo>
                    <a:pt x="47279" y="132079"/>
                  </a:lnTo>
                  <a:lnTo>
                    <a:pt x="48067" y="135889"/>
                  </a:lnTo>
                  <a:lnTo>
                    <a:pt x="50061" y="139699"/>
                  </a:lnTo>
                  <a:lnTo>
                    <a:pt x="51255" y="143509"/>
                  </a:lnTo>
                  <a:lnTo>
                    <a:pt x="51648" y="146049"/>
                  </a:lnTo>
                  <a:lnTo>
                    <a:pt x="52842" y="149859"/>
                  </a:lnTo>
                  <a:lnTo>
                    <a:pt x="54442" y="152399"/>
                  </a:lnTo>
                  <a:lnTo>
                    <a:pt x="55636" y="153669"/>
                  </a:lnTo>
                  <a:lnTo>
                    <a:pt x="159459" y="153669"/>
                  </a:lnTo>
                  <a:lnTo>
                    <a:pt x="160652" y="152399"/>
                  </a:lnTo>
                  <a:lnTo>
                    <a:pt x="163840" y="147319"/>
                  </a:lnTo>
                  <a:lnTo>
                    <a:pt x="163840" y="146049"/>
                  </a:lnTo>
                  <a:lnTo>
                    <a:pt x="167015" y="135889"/>
                  </a:lnTo>
                  <a:lnTo>
                    <a:pt x="167815" y="132079"/>
                  </a:lnTo>
                  <a:lnTo>
                    <a:pt x="169009" y="128269"/>
                  </a:lnTo>
                  <a:lnTo>
                    <a:pt x="169403" y="124459"/>
                  </a:lnTo>
                  <a:lnTo>
                    <a:pt x="169403" y="120649"/>
                  </a:lnTo>
                  <a:close/>
                </a:path>
                <a:path w="504825" h="344170">
                  <a:moveTo>
                    <a:pt x="331721" y="101599"/>
                  </a:moveTo>
                  <a:lnTo>
                    <a:pt x="185722" y="101599"/>
                  </a:lnTo>
                  <a:lnTo>
                    <a:pt x="184122" y="102869"/>
                  </a:lnTo>
                  <a:lnTo>
                    <a:pt x="182928" y="102869"/>
                  </a:lnTo>
                  <a:lnTo>
                    <a:pt x="182141" y="104139"/>
                  </a:lnTo>
                  <a:lnTo>
                    <a:pt x="181341" y="106679"/>
                  </a:lnTo>
                  <a:lnTo>
                    <a:pt x="180553" y="107949"/>
                  </a:lnTo>
                  <a:lnTo>
                    <a:pt x="180147" y="109219"/>
                  </a:lnTo>
                  <a:lnTo>
                    <a:pt x="180147" y="114299"/>
                  </a:lnTo>
                  <a:lnTo>
                    <a:pt x="181747" y="120649"/>
                  </a:lnTo>
                  <a:lnTo>
                    <a:pt x="182534" y="123189"/>
                  </a:lnTo>
                  <a:lnTo>
                    <a:pt x="183335" y="126999"/>
                  </a:lnTo>
                  <a:lnTo>
                    <a:pt x="185316" y="132079"/>
                  </a:lnTo>
                  <a:lnTo>
                    <a:pt x="186916" y="138429"/>
                  </a:lnTo>
                  <a:lnTo>
                    <a:pt x="187703" y="139699"/>
                  </a:lnTo>
                  <a:lnTo>
                    <a:pt x="189304" y="144779"/>
                  </a:lnTo>
                  <a:lnTo>
                    <a:pt x="190091" y="146049"/>
                  </a:lnTo>
                  <a:lnTo>
                    <a:pt x="191285" y="147319"/>
                  </a:lnTo>
                  <a:lnTo>
                    <a:pt x="192885" y="149859"/>
                  </a:lnTo>
                  <a:lnTo>
                    <a:pt x="194866" y="151129"/>
                  </a:lnTo>
                  <a:lnTo>
                    <a:pt x="322971" y="151129"/>
                  </a:lnTo>
                  <a:lnTo>
                    <a:pt x="324559" y="149859"/>
                  </a:lnTo>
                  <a:lnTo>
                    <a:pt x="326146" y="147319"/>
                  </a:lnTo>
                  <a:lnTo>
                    <a:pt x="328534" y="144779"/>
                  </a:lnTo>
                  <a:lnTo>
                    <a:pt x="330528" y="138429"/>
                  </a:lnTo>
                  <a:lnTo>
                    <a:pt x="332115" y="132079"/>
                  </a:lnTo>
                  <a:lnTo>
                    <a:pt x="333715" y="126999"/>
                  </a:lnTo>
                  <a:lnTo>
                    <a:pt x="335303" y="123189"/>
                  </a:lnTo>
                  <a:lnTo>
                    <a:pt x="336103" y="120649"/>
                  </a:lnTo>
                  <a:lnTo>
                    <a:pt x="337690" y="114299"/>
                  </a:lnTo>
                  <a:lnTo>
                    <a:pt x="337297" y="109219"/>
                  </a:lnTo>
                  <a:lnTo>
                    <a:pt x="335696" y="104139"/>
                  </a:lnTo>
                  <a:lnTo>
                    <a:pt x="334109" y="102869"/>
                  </a:lnTo>
                  <a:lnTo>
                    <a:pt x="331721" y="101599"/>
                  </a:lnTo>
                  <a:close/>
                </a:path>
                <a:path w="504825" h="344170">
                  <a:moveTo>
                    <a:pt x="167815" y="116839"/>
                  </a:moveTo>
                  <a:lnTo>
                    <a:pt x="47279" y="116839"/>
                  </a:lnTo>
                  <a:lnTo>
                    <a:pt x="46479" y="118109"/>
                  </a:lnTo>
                  <a:lnTo>
                    <a:pt x="46086" y="120649"/>
                  </a:lnTo>
                  <a:lnTo>
                    <a:pt x="169009" y="120649"/>
                  </a:lnTo>
                  <a:lnTo>
                    <a:pt x="168615" y="118109"/>
                  </a:lnTo>
                  <a:lnTo>
                    <a:pt x="167815" y="116839"/>
                  </a:lnTo>
                  <a:close/>
                </a:path>
                <a:path w="504825" h="344170">
                  <a:moveTo>
                    <a:pt x="54442" y="115569"/>
                  </a:moveTo>
                  <a:lnTo>
                    <a:pt x="50061" y="115569"/>
                  </a:lnTo>
                  <a:lnTo>
                    <a:pt x="48067" y="116839"/>
                  </a:lnTo>
                  <a:lnTo>
                    <a:pt x="55636" y="116839"/>
                  </a:lnTo>
                  <a:lnTo>
                    <a:pt x="54442" y="115569"/>
                  </a:lnTo>
                  <a:close/>
                </a:path>
                <a:path w="504825" h="344170">
                  <a:moveTo>
                    <a:pt x="118095" y="38099"/>
                  </a:moveTo>
                  <a:lnTo>
                    <a:pt x="97000" y="38099"/>
                  </a:lnTo>
                  <a:lnTo>
                    <a:pt x="92225" y="39369"/>
                  </a:lnTo>
                  <a:lnTo>
                    <a:pt x="87450" y="41909"/>
                  </a:lnTo>
                  <a:lnTo>
                    <a:pt x="82687" y="43179"/>
                  </a:lnTo>
                  <a:lnTo>
                    <a:pt x="78699" y="46989"/>
                  </a:lnTo>
                  <a:lnTo>
                    <a:pt x="74724" y="49529"/>
                  </a:lnTo>
                  <a:lnTo>
                    <a:pt x="71143" y="53339"/>
                  </a:lnTo>
                  <a:lnTo>
                    <a:pt x="67561" y="55879"/>
                  </a:lnTo>
                  <a:lnTo>
                    <a:pt x="64780" y="60959"/>
                  </a:lnTo>
                  <a:lnTo>
                    <a:pt x="61999" y="64769"/>
                  </a:lnTo>
                  <a:lnTo>
                    <a:pt x="55715" y="90169"/>
                  </a:lnTo>
                  <a:lnTo>
                    <a:pt x="56030" y="95249"/>
                  </a:lnTo>
                  <a:lnTo>
                    <a:pt x="56817" y="101599"/>
                  </a:lnTo>
                  <a:lnTo>
                    <a:pt x="57224" y="107949"/>
                  </a:lnTo>
                  <a:lnTo>
                    <a:pt x="58417" y="114299"/>
                  </a:lnTo>
                  <a:lnTo>
                    <a:pt x="58417" y="115569"/>
                  </a:lnTo>
                  <a:lnTo>
                    <a:pt x="57224" y="116839"/>
                  </a:lnTo>
                  <a:lnTo>
                    <a:pt x="158265" y="116839"/>
                  </a:lnTo>
                  <a:lnTo>
                    <a:pt x="157871" y="115569"/>
                  </a:lnTo>
                  <a:lnTo>
                    <a:pt x="157071" y="114299"/>
                  </a:lnTo>
                  <a:lnTo>
                    <a:pt x="158265" y="107949"/>
                  </a:lnTo>
                  <a:lnTo>
                    <a:pt x="158671" y="101599"/>
                  </a:lnTo>
                  <a:lnTo>
                    <a:pt x="159459" y="95249"/>
                  </a:lnTo>
                  <a:lnTo>
                    <a:pt x="159459" y="88899"/>
                  </a:lnTo>
                  <a:lnTo>
                    <a:pt x="144346" y="53339"/>
                  </a:lnTo>
                  <a:lnTo>
                    <a:pt x="140370" y="49529"/>
                  </a:lnTo>
                  <a:lnTo>
                    <a:pt x="136789" y="46989"/>
                  </a:lnTo>
                  <a:lnTo>
                    <a:pt x="132408" y="43179"/>
                  </a:lnTo>
                  <a:lnTo>
                    <a:pt x="128039" y="41909"/>
                  </a:lnTo>
                  <a:lnTo>
                    <a:pt x="123264" y="39369"/>
                  </a:lnTo>
                  <a:lnTo>
                    <a:pt x="118095" y="38099"/>
                  </a:lnTo>
                  <a:close/>
                </a:path>
                <a:path w="504825" h="344170">
                  <a:moveTo>
                    <a:pt x="165428" y="115569"/>
                  </a:moveTo>
                  <a:lnTo>
                    <a:pt x="160652" y="115569"/>
                  </a:lnTo>
                  <a:lnTo>
                    <a:pt x="159459" y="116839"/>
                  </a:lnTo>
                  <a:lnTo>
                    <a:pt x="167421" y="116839"/>
                  </a:lnTo>
                  <a:lnTo>
                    <a:pt x="165428" y="115569"/>
                  </a:lnTo>
                  <a:close/>
                </a:path>
                <a:path w="504825" h="344170">
                  <a:moveTo>
                    <a:pt x="266075" y="0"/>
                  </a:moveTo>
                  <a:lnTo>
                    <a:pt x="251762" y="0"/>
                  </a:lnTo>
                  <a:lnTo>
                    <a:pt x="244599" y="1269"/>
                  </a:lnTo>
                  <a:lnTo>
                    <a:pt x="237830" y="2539"/>
                  </a:lnTo>
                  <a:lnTo>
                    <a:pt x="231468" y="5079"/>
                  </a:lnTo>
                  <a:lnTo>
                    <a:pt x="225105" y="8889"/>
                  </a:lnTo>
                  <a:lnTo>
                    <a:pt x="219136" y="11429"/>
                  </a:lnTo>
                  <a:lnTo>
                    <a:pt x="214361" y="16509"/>
                  </a:lnTo>
                  <a:lnTo>
                    <a:pt x="209192" y="20319"/>
                  </a:lnTo>
                  <a:lnTo>
                    <a:pt x="204417" y="25399"/>
                  </a:lnTo>
                  <a:lnTo>
                    <a:pt x="188897" y="62229"/>
                  </a:lnTo>
                  <a:lnTo>
                    <a:pt x="188503" y="69849"/>
                  </a:lnTo>
                  <a:lnTo>
                    <a:pt x="188897" y="77469"/>
                  </a:lnTo>
                  <a:lnTo>
                    <a:pt x="189697" y="86359"/>
                  </a:lnTo>
                  <a:lnTo>
                    <a:pt x="190091" y="88899"/>
                  </a:lnTo>
                  <a:lnTo>
                    <a:pt x="190497" y="93979"/>
                  </a:lnTo>
                  <a:lnTo>
                    <a:pt x="190497" y="101599"/>
                  </a:lnTo>
                  <a:lnTo>
                    <a:pt x="326946" y="101599"/>
                  </a:lnTo>
                  <a:lnTo>
                    <a:pt x="326946" y="93979"/>
                  </a:lnTo>
                  <a:lnTo>
                    <a:pt x="328140" y="85089"/>
                  </a:lnTo>
                  <a:lnTo>
                    <a:pt x="328940" y="77469"/>
                  </a:lnTo>
                  <a:lnTo>
                    <a:pt x="329203" y="72389"/>
                  </a:lnTo>
                  <a:lnTo>
                    <a:pt x="329268" y="68579"/>
                  </a:lnTo>
                  <a:lnTo>
                    <a:pt x="328940" y="62229"/>
                  </a:lnTo>
                  <a:lnTo>
                    <a:pt x="313027" y="25399"/>
                  </a:lnTo>
                  <a:lnTo>
                    <a:pt x="303477" y="16509"/>
                  </a:lnTo>
                  <a:lnTo>
                    <a:pt x="297901" y="11429"/>
                  </a:lnTo>
                  <a:lnTo>
                    <a:pt x="292339" y="8889"/>
                  </a:lnTo>
                  <a:lnTo>
                    <a:pt x="286370" y="5079"/>
                  </a:lnTo>
                  <a:lnTo>
                    <a:pt x="280007" y="2539"/>
                  </a:lnTo>
                  <a:lnTo>
                    <a:pt x="273238" y="1269"/>
                  </a:lnTo>
                  <a:lnTo>
                    <a:pt x="266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638886" y="4879064"/>
            <a:ext cx="276860" cy="15697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intending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20" b="1">
                <a:latin typeface="Arial"/>
                <a:cs typeface="Arial"/>
              </a:rPr>
              <a:t>to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10" b="1">
                <a:latin typeface="Arial"/>
                <a:cs typeface="Arial"/>
              </a:rPr>
              <a:t>adopt</a:t>
            </a:r>
            <a:endParaRPr sz="9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online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47700" y="4602226"/>
            <a:ext cx="6490970" cy="4054475"/>
            <a:chOff x="647700" y="4602226"/>
            <a:chExt cx="6490970" cy="4054475"/>
          </a:xfrm>
        </p:grpSpPr>
        <p:sp>
          <p:nvSpPr>
            <p:cNvPr id="69" name="object 69"/>
            <p:cNvSpPr/>
            <p:nvPr/>
          </p:nvSpPr>
          <p:spPr>
            <a:xfrm>
              <a:off x="914400" y="4608576"/>
              <a:ext cx="127000" cy="2284730"/>
            </a:xfrm>
            <a:custGeom>
              <a:avLst/>
              <a:gdLst/>
              <a:ahLst/>
              <a:cxnLst/>
              <a:rect l="l" t="t" r="r" b="b"/>
              <a:pathLst>
                <a:path w="127000" h="2284729">
                  <a:moveTo>
                    <a:pt x="126491" y="0"/>
                  </a:moveTo>
                  <a:lnTo>
                    <a:pt x="77254" y="0"/>
                  </a:lnTo>
                  <a:lnTo>
                    <a:pt x="37047" y="0"/>
                  </a:lnTo>
                  <a:lnTo>
                    <a:pt x="9939" y="0"/>
                  </a:lnTo>
                  <a:lnTo>
                    <a:pt x="0" y="0"/>
                  </a:lnTo>
                  <a:lnTo>
                    <a:pt x="0" y="2284476"/>
                  </a:lnTo>
                  <a:lnTo>
                    <a:pt x="9939" y="2284476"/>
                  </a:lnTo>
                  <a:lnTo>
                    <a:pt x="37047" y="2284476"/>
                  </a:lnTo>
                  <a:lnTo>
                    <a:pt x="77254" y="2284476"/>
                  </a:lnTo>
                  <a:lnTo>
                    <a:pt x="126491" y="2284476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11352" y="7103364"/>
              <a:ext cx="120650" cy="1005840"/>
            </a:xfrm>
            <a:custGeom>
              <a:avLst/>
              <a:gdLst/>
              <a:ahLst/>
              <a:cxnLst/>
              <a:rect l="l" t="t" r="r" b="b"/>
              <a:pathLst>
                <a:path w="120650" h="1005840">
                  <a:moveTo>
                    <a:pt x="120396" y="0"/>
                  </a:moveTo>
                  <a:lnTo>
                    <a:pt x="73530" y="0"/>
                  </a:lnTo>
                  <a:lnTo>
                    <a:pt x="35261" y="0"/>
                  </a:lnTo>
                  <a:lnTo>
                    <a:pt x="9460" y="0"/>
                  </a:lnTo>
                  <a:lnTo>
                    <a:pt x="0" y="0"/>
                  </a:lnTo>
                  <a:lnTo>
                    <a:pt x="0" y="1005840"/>
                  </a:lnTo>
                  <a:lnTo>
                    <a:pt x="9460" y="1005840"/>
                  </a:lnTo>
                  <a:lnTo>
                    <a:pt x="35261" y="1005840"/>
                  </a:lnTo>
                  <a:lnTo>
                    <a:pt x="73530" y="1005840"/>
                  </a:lnTo>
                  <a:lnTo>
                    <a:pt x="120396" y="1005840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77417" y="8500110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47700" y="8371332"/>
              <a:ext cx="3095625" cy="285115"/>
            </a:xfrm>
            <a:custGeom>
              <a:avLst/>
              <a:gdLst/>
              <a:ahLst/>
              <a:cxnLst/>
              <a:rect l="l" t="t" r="r" b="b"/>
              <a:pathLst>
                <a:path w="3095625" h="285115">
                  <a:moveTo>
                    <a:pt x="3095244" y="0"/>
                  </a:moveTo>
                  <a:lnTo>
                    <a:pt x="0" y="0"/>
                  </a:lnTo>
                  <a:lnTo>
                    <a:pt x="0" y="284988"/>
                  </a:lnTo>
                  <a:lnTo>
                    <a:pt x="3095244" y="284988"/>
                  </a:lnTo>
                  <a:lnTo>
                    <a:pt x="3095244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645726" y="7181991"/>
            <a:ext cx="139700" cy="889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30"/>
              </a:lnSpc>
            </a:pPr>
            <a:r>
              <a:rPr dirty="0" sz="900" spc="-5" b="1">
                <a:latin typeface="Arial"/>
                <a:cs typeface="Arial"/>
              </a:rPr>
              <a:t>Online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students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686044" y="1719072"/>
            <a:ext cx="1475740" cy="6547484"/>
          </a:xfrm>
          <a:prstGeom prst="rect">
            <a:avLst/>
          </a:prstGeom>
          <a:solidFill>
            <a:srgbClr val="DADAD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90805" marR="101600">
              <a:lnSpc>
                <a:spcPct val="100000"/>
              </a:lnSpc>
            </a:pPr>
            <a:r>
              <a:rPr dirty="0" sz="900" spc="10">
                <a:latin typeface="Microsoft Sans Serif"/>
                <a:cs typeface="Microsoft Sans Serif"/>
              </a:rPr>
              <a:t>Offline </a:t>
            </a:r>
            <a:r>
              <a:rPr dirty="0" sz="900" spc="20">
                <a:latin typeface="Microsoft Sans Serif"/>
                <a:cs typeface="Microsoft Sans Serif"/>
              </a:rPr>
              <a:t>test </a:t>
            </a:r>
            <a:r>
              <a:rPr dirty="0" sz="900" spc="-10">
                <a:latin typeface="Microsoft Sans Serif"/>
                <a:cs typeface="Microsoft Sans Serif"/>
              </a:rPr>
              <a:t>preparation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-5">
                <a:latin typeface="Microsoft Sans Serif"/>
                <a:cs typeface="Microsoft Sans Serif"/>
              </a:rPr>
              <a:t>indicate </a:t>
            </a:r>
            <a:r>
              <a:rPr dirty="0" sz="900" spc="-20">
                <a:latin typeface="Microsoft Sans Serif"/>
                <a:cs typeface="Microsoft Sans Serif"/>
              </a:rPr>
              <a:t>lack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flexibility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 </a:t>
            </a:r>
            <a:r>
              <a:rPr dirty="0" sz="900" spc="-10">
                <a:latin typeface="Microsoft Sans Serif"/>
                <a:cs typeface="Microsoft Sans Serif"/>
              </a:rPr>
              <a:t>challenge </a:t>
            </a:r>
            <a:r>
              <a:rPr dirty="0" sz="900">
                <a:latin typeface="Microsoft Sans Serif"/>
                <a:cs typeface="Microsoft Sans Serif"/>
              </a:rPr>
              <a:t>. </a:t>
            </a:r>
            <a:r>
              <a:rPr dirty="0" sz="900" spc="20">
                <a:latin typeface="Microsoft Sans Serif"/>
                <a:cs typeface="Microsoft Sans Serif"/>
              </a:rPr>
              <a:t>At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same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time,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batch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sizes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0">
                <a:latin typeface="Microsoft Sans Serif"/>
                <a:cs typeface="Microsoft Sans Serif"/>
              </a:rPr>
              <a:t>offline </a:t>
            </a:r>
            <a:r>
              <a:rPr dirty="0" sz="900" spc="-15">
                <a:latin typeface="Microsoft Sans Serif"/>
                <a:cs typeface="Microsoft Sans Serif"/>
              </a:rPr>
              <a:t>classes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reduces </a:t>
            </a:r>
            <a:r>
              <a:rPr dirty="0" sz="900" spc="-10">
                <a:latin typeface="Microsoft Sans Serif"/>
                <a:cs typeface="Microsoft Sans Serif"/>
              </a:rPr>
              <a:t>individual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attention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5">
                <a:latin typeface="Microsoft Sans Serif"/>
                <a:cs typeface="Microsoft Sans Serif"/>
              </a:rPr>
              <a:t>students.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However, </a:t>
            </a:r>
            <a:r>
              <a:rPr dirty="0" sz="900" spc="10">
                <a:latin typeface="Microsoft Sans Serif"/>
                <a:cs typeface="Microsoft Sans Serif"/>
              </a:rPr>
              <a:t>elements </a:t>
            </a:r>
            <a:r>
              <a:rPr dirty="0" sz="900" spc="-10">
                <a:latin typeface="Microsoft Sans Serif"/>
                <a:cs typeface="Microsoft Sans Serif"/>
              </a:rPr>
              <a:t>such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classroom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experience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real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time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solution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queries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still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differentiate </a:t>
            </a:r>
            <a:r>
              <a:rPr dirty="0" sz="900" spc="10">
                <a:latin typeface="Microsoft Sans Serif"/>
                <a:cs typeface="Microsoft Sans Serif"/>
              </a:rPr>
              <a:t> offline </a:t>
            </a:r>
            <a:r>
              <a:rPr dirty="0" sz="900" spc="25">
                <a:latin typeface="Microsoft Sans Serif"/>
                <a:cs typeface="Microsoft Sans Serif"/>
              </a:rPr>
              <a:t>from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channel.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Microsoft Sans Serif"/>
              <a:cs typeface="Microsoft Sans Serif"/>
            </a:endParaRPr>
          </a:p>
          <a:p>
            <a:pPr algn="just" marL="90805" marR="213360">
              <a:lnSpc>
                <a:spcPct val="100000"/>
              </a:lnSpc>
            </a:pP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20">
                <a:latin typeface="Microsoft Sans Serif"/>
                <a:cs typeface="Microsoft Sans Serif"/>
              </a:rPr>
              <a:t>test </a:t>
            </a:r>
            <a:r>
              <a:rPr dirty="0" sz="900" spc="-10">
                <a:latin typeface="Microsoft Sans Serif"/>
                <a:cs typeface="Microsoft Sans Serif"/>
              </a:rPr>
              <a:t>preparation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offers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-5">
                <a:latin typeface="Microsoft Sans Serif"/>
                <a:cs typeface="Microsoft Sans Serif"/>
              </a:rPr>
              <a:t>certain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unique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offerings.</a:t>
            </a:r>
            <a:endParaRPr sz="900">
              <a:latin typeface="Microsoft Sans Serif"/>
              <a:cs typeface="Microsoft Sans Serif"/>
            </a:endParaRPr>
          </a:p>
          <a:p>
            <a:pPr marL="90805" marR="92075">
              <a:lnSpc>
                <a:spcPct val="100000"/>
              </a:lnSpc>
            </a:pPr>
            <a:r>
              <a:rPr dirty="0" sz="900" spc="5">
                <a:latin typeface="Microsoft Sans Serif"/>
                <a:cs typeface="Microsoft Sans Serif"/>
              </a:rPr>
              <a:t>Students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flexibility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schedule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classes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</a:t>
            </a:r>
            <a:r>
              <a:rPr dirty="0" sz="900" spc="5">
                <a:latin typeface="Microsoft Sans Serif"/>
                <a:cs typeface="Microsoft Sans Serif"/>
              </a:rPr>
              <a:t> their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choice.</a:t>
            </a:r>
            <a:r>
              <a:rPr dirty="0" sz="900" spc="5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At</a:t>
            </a:r>
            <a:r>
              <a:rPr dirty="0" sz="900" spc="6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6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same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time,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-20">
                <a:latin typeface="Microsoft Sans Serif"/>
                <a:cs typeface="Microsoft Sans Serif"/>
              </a:rPr>
              <a:t>also gain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frequent </a:t>
            </a:r>
            <a:r>
              <a:rPr dirty="0" sz="900">
                <a:latin typeface="Microsoft Sans Serif"/>
                <a:cs typeface="Microsoft Sans Serif"/>
              </a:rPr>
              <a:t>performance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updates </a:t>
            </a:r>
            <a:r>
              <a:rPr dirty="0" sz="900" spc="10">
                <a:latin typeface="Microsoft Sans Serif"/>
                <a:cs typeface="Microsoft Sans Serif"/>
              </a:rPr>
              <a:t>which </a:t>
            </a:r>
            <a:r>
              <a:rPr dirty="0" sz="900" spc="-10">
                <a:latin typeface="Microsoft Sans Serif"/>
                <a:cs typeface="Microsoft Sans Serif"/>
              </a:rPr>
              <a:t>enables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them to </a:t>
            </a:r>
            <a:r>
              <a:rPr dirty="0" sz="900">
                <a:latin typeface="Microsoft Sans Serif"/>
                <a:cs typeface="Microsoft Sans Serif"/>
              </a:rPr>
              <a:t>continuously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monitor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competitive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readiness.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Microsoft Sans Serif"/>
              <a:cs typeface="Microsoft Sans Serif"/>
            </a:endParaRPr>
          </a:p>
          <a:p>
            <a:pPr marL="90805" marR="182245">
              <a:lnSpc>
                <a:spcPct val="100000"/>
              </a:lnSpc>
            </a:pPr>
            <a:r>
              <a:rPr dirty="0" sz="900" spc="-15">
                <a:latin typeface="Microsoft Sans Serif"/>
                <a:cs typeface="Microsoft Sans Serif"/>
              </a:rPr>
              <a:t>Going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forward,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 </a:t>
            </a:r>
            <a:r>
              <a:rPr dirty="0" sz="900" spc="-10">
                <a:latin typeface="Microsoft Sans Serif"/>
                <a:cs typeface="Microsoft Sans Serif"/>
              </a:rPr>
              <a:t>preparation </a:t>
            </a:r>
            <a:r>
              <a:rPr dirty="0" sz="900" spc="-15">
                <a:latin typeface="Microsoft Sans Serif"/>
                <a:cs typeface="Microsoft Sans Serif"/>
              </a:rPr>
              <a:t>players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should </a:t>
            </a:r>
            <a:r>
              <a:rPr dirty="0" sz="900" spc="5">
                <a:latin typeface="Microsoft Sans Serif"/>
                <a:cs typeface="Microsoft Sans Serif"/>
              </a:rPr>
              <a:t>focus </a:t>
            </a:r>
            <a:r>
              <a:rPr dirty="0" sz="900" spc="-5">
                <a:latin typeface="Microsoft Sans Serif"/>
                <a:cs typeface="Microsoft Sans Serif"/>
              </a:rPr>
              <a:t>on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enhancing </a:t>
            </a:r>
            <a:r>
              <a:rPr dirty="0" sz="900" spc="5">
                <a:latin typeface="Microsoft Sans Serif"/>
                <a:cs typeface="Microsoft Sans Serif"/>
              </a:rPr>
              <a:t>product </a:t>
            </a:r>
            <a:r>
              <a:rPr dirty="0" sz="900" spc="10">
                <a:latin typeface="Microsoft Sans Serif"/>
                <a:cs typeface="Microsoft Sans Serif"/>
              </a:rPr>
              <a:t> offerings </a:t>
            </a:r>
            <a:r>
              <a:rPr dirty="0" sz="900" spc="5">
                <a:latin typeface="Microsoft Sans Serif"/>
                <a:cs typeface="Microsoft Sans Serif"/>
              </a:rPr>
              <a:t>through </a:t>
            </a:r>
            <a:r>
              <a:rPr dirty="0" sz="900" spc="10">
                <a:latin typeface="Microsoft Sans Serif"/>
                <a:cs typeface="Microsoft Sans Serif"/>
              </a:rPr>
              <a:t>more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in-depth </a:t>
            </a:r>
            <a:r>
              <a:rPr dirty="0" sz="900">
                <a:latin typeface="Microsoft Sans Serif"/>
                <a:cs typeface="Microsoft Sans Serif"/>
              </a:rPr>
              <a:t>solutions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assessment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modules,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video </a:t>
            </a:r>
            <a:r>
              <a:rPr dirty="0" sz="900" spc="-15">
                <a:latin typeface="Microsoft Sans Serif"/>
                <a:cs typeface="Microsoft Sans Serif"/>
              </a:rPr>
              <a:t>based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15">
                <a:latin typeface="Microsoft Sans Serif"/>
                <a:cs typeface="Microsoft Sans Serif"/>
              </a:rPr>
              <a:t>while </a:t>
            </a:r>
            <a:r>
              <a:rPr dirty="0" sz="900">
                <a:latin typeface="Microsoft Sans Serif"/>
                <a:cs typeface="Microsoft Sans Serif"/>
              </a:rPr>
              <a:t>focusing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 </a:t>
            </a:r>
            <a:r>
              <a:rPr dirty="0" sz="900">
                <a:latin typeface="Microsoft Sans Serif"/>
                <a:cs typeface="Microsoft Sans Serif"/>
              </a:rPr>
              <a:t>communicating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unique </a:t>
            </a:r>
            <a:r>
              <a:rPr dirty="0" sz="900" spc="-20">
                <a:latin typeface="Microsoft Sans Serif"/>
                <a:cs typeface="Microsoft Sans Serif"/>
              </a:rPr>
              <a:t>value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propositions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channel </a:t>
            </a:r>
            <a:r>
              <a:rPr dirty="0" sz="900" spc="-5">
                <a:latin typeface="Microsoft Sans Serif"/>
                <a:cs typeface="Microsoft Sans Serif"/>
              </a:rPr>
              <a:t>over </a:t>
            </a:r>
            <a:r>
              <a:rPr dirty="0" sz="900" spc="10">
                <a:latin typeface="Microsoft Sans Serif"/>
                <a:cs typeface="Microsoft Sans Serif"/>
              </a:rPr>
              <a:t>offline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-5">
                <a:latin typeface="Microsoft Sans Serif"/>
                <a:cs typeface="Microsoft Sans Serif"/>
              </a:rPr>
              <a:t> category.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47700" y="8510016"/>
            <a:ext cx="3095625" cy="14668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53975">
              <a:lnSpc>
                <a:spcPts val="57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outlook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33829" y="8762360"/>
            <a:ext cx="59709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Online test preparation</a:t>
            </a:r>
            <a:r>
              <a:rPr dirty="0" sz="900" b="1">
                <a:latin typeface="Arial"/>
                <a:cs typeface="Arial"/>
              </a:rPr>
              <a:t> is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poised to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witness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rapid </a:t>
            </a:r>
            <a:r>
              <a:rPr dirty="0" sz="900" b="1">
                <a:latin typeface="Arial"/>
                <a:cs typeface="Arial"/>
              </a:rPr>
              <a:t>growth,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based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on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increased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acceptance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tier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2/tier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3</a:t>
            </a:r>
            <a:r>
              <a:rPr dirty="0" sz="900" b="1">
                <a:latin typeface="Arial"/>
                <a:cs typeface="Arial"/>
              </a:rPr>
              <a:t> cities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7" name="object 7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2539" y="2253996"/>
            <a:ext cx="2098548" cy="774192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3100688" y="2403918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881613" y="2583117"/>
            <a:ext cx="13347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01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31%	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2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notes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446893" y="2761112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26%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33190" y="9066452"/>
            <a:ext cx="310261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10">
                <a:latin typeface="Microsoft Sans Serif"/>
                <a:cs typeface="Microsoft Sans Serif"/>
              </a:rPr>
              <a:t>Growth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next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5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years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likely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5">
                <a:latin typeface="Microsoft Sans Serif"/>
                <a:cs typeface="Microsoft Sans Serif"/>
              </a:rPr>
              <a:t>emerge </a:t>
            </a:r>
            <a:r>
              <a:rPr dirty="0" sz="900" spc="25">
                <a:latin typeface="Microsoft Sans Serif"/>
                <a:cs typeface="Microsoft Sans Serif"/>
              </a:rPr>
              <a:t>from </a:t>
            </a:r>
            <a:r>
              <a:rPr dirty="0" sz="900" spc="10">
                <a:latin typeface="Microsoft Sans Serif"/>
                <a:cs typeface="Microsoft Sans Serif"/>
              </a:rPr>
              <a:t>tier </a:t>
            </a:r>
            <a:r>
              <a:rPr dirty="0" sz="900" spc="5">
                <a:latin typeface="Microsoft Sans Serif"/>
                <a:cs typeface="Microsoft Sans Serif"/>
              </a:rPr>
              <a:t>2/tier </a:t>
            </a:r>
            <a:r>
              <a:rPr dirty="0" sz="900" spc="-5">
                <a:latin typeface="Microsoft Sans Serif"/>
                <a:cs typeface="Microsoft Sans Serif"/>
              </a:rPr>
              <a:t>3 </a:t>
            </a:r>
            <a:r>
              <a:rPr dirty="0" sz="900" spc="20">
                <a:latin typeface="Microsoft Sans Serif"/>
                <a:cs typeface="Microsoft Sans Serif"/>
              </a:rPr>
              <a:t>towns. </a:t>
            </a:r>
            <a:r>
              <a:rPr dirty="0" sz="900" spc="-15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is on account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limited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options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available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places.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Rapid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rise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internet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infrastructure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wide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acceptance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digital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payments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options,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contribute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2/tier </a:t>
            </a:r>
            <a:r>
              <a:rPr dirty="0" sz="900" spc="-5">
                <a:latin typeface="Microsoft Sans Serif"/>
                <a:cs typeface="Microsoft Sans Serif"/>
              </a:rPr>
              <a:t>3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cities. </a:t>
            </a:r>
            <a:r>
              <a:rPr dirty="0" sz="900" spc="-5">
                <a:latin typeface="Microsoft Sans Serif"/>
                <a:cs typeface="Microsoft Sans Serif"/>
              </a:rPr>
              <a:t>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emerging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trend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hybrid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where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opened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963092" y="9066224"/>
            <a:ext cx="31115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centres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touch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point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also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classroom </a:t>
            </a:r>
            <a:r>
              <a:rPr dirty="0" sz="900" spc="-5">
                <a:latin typeface="Microsoft Sans Serif"/>
                <a:cs typeface="Microsoft Sans Serif"/>
              </a:rPr>
              <a:t>experience </a:t>
            </a:r>
            <a:r>
              <a:rPr dirty="0" sz="900" spc="-10">
                <a:latin typeface="Microsoft Sans Serif"/>
                <a:cs typeface="Microsoft Sans Serif"/>
              </a:rPr>
              <a:t>at regular </a:t>
            </a:r>
            <a:r>
              <a:rPr dirty="0" sz="900" spc="-5">
                <a:latin typeface="Microsoft Sans Serif"/>
                <a:cs typeface="Microsoft Sans Serif"/>
              </a:rPr>
              <a:t>intervals. Hybrid </a:t>
            </a:r>
            <a:r>
              <a:rPr dirty="0" sz="900" spc="5">
                <a:latin typeface="Microsoft Sans Serif"/>
                <a:cs typeface="Microsoft Sans Serif"/>
              </a:rPr>
              <a:t>model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>
                <a:latin typeface="Microsoft Sans Serif"/>
                <a:cs typeface="Microsoft Sans Serif"/>
              </a:rPr>
              <a:t> expected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gain</a:t>
            </a:r>
            <a:r>
              <a:rPr dirty="0" sz="900">
                <a:latin typeface="Microsoft Sans Serif"/>
                <a:cs typeface="Microsoft Sans Serif"/>
              </a:rPr>
              <a:t> traction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future.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963092" y="9649839"/>
            <a:ext cx="30353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Players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segment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5">
                <a:latin typeface="Microsoft Sans Serif"/>
                <a:cs typeface="Microsoft Sans Serif"/>
              </a:rPr>
              <a:t>options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address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overseas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take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competitive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exams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51348" y="10239070"/>
            <a:ext cx="2910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[57],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[58],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[59],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[60],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[61]-Nielsen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7775575" cy="10907395"/>
            <a:chOff x="-1" y="0"/>
            <a:chExt cx="7775575" cy="10907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775447" cy="109072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433828"/>
              <a:ext cx="7775575" cy="1871980"/>
            </a:xfrm>
            <a:custGeom>
              <a:avLst/>
              <a:gdLst/>
              <a:ahLst/>
              <a:cxnLst/>
              <a:rect l="l" t="t" r="r" b="b"/>
              <a:pathLst>
                <a:path w="7775575" h="1871979">
                  <a:moveTo>
                    <a:pt x="7775448" y="0"/>
                  </a:moveTo>
                  <a:lnTo>
                    <a:pt x="0" y="0"/>
                  </a:lnTo>
                  <a:lnTo>
                    <a:pt x="0" y="1871472"/>
                  </a:lnTo>
                  <a:lnTo>
                    <a:pt x="7775448" y="1871472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1805" y="2902494"/>
            <a:ext cx="625856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1350">
                <a:solidFill>
                  <a:srgbClr val="FFFFFF"/>
                </a:solidFill>
              </a:rPr>
              <a:t>R</a:t>
            </a:r>
            <a:r>
              <a:rPr dirty="0" sz="5400" spc="-1090">
                <a:solidFill>
                  <a:srgbClr val="FFFFFF"/>
                </a:solidFill>
              </a:rPr>
              <a:t>e</a:t>
            </a:r>
            <a:r>
              <a:rPr dirty="0" sz="5400" spc="-425">
                <a:solidFill>
                  <a:srgbClr val="FFFFFF"/>
                </a:solidFill>
              </a:rPr>
              <a:t>s</a:t>
            </a:r>
            <a:r>
              <a:rPr dirty="0" sz="5400" spc="-1100">
                <a:solidFill>
                  <a:srgbClr val="FFFFFF"/>
                </a:solidFill>
              </a:rPr>
              <a:t>k</a:t>
            </a:r>
            <a:r>
              <a:rPr dirty="0" sz="5400" spc="-805">
                <a:solidFill>
                  <a:srgbClr val="FFFFFF"/>
                </a:solidFill>
              </a:rPr>
              <a:t>illi</a:t>
            </a:r>
            <a:r>
              <a:rPr dirty="0" sz="5400" spc="-1600">
                <a:solidFill>
                  <a:srgbClr val="FFFFFF"/>
                </a:solidFill>
              </a:rPr>
              <a:t>n</a:t>
            </a:r>
            <a:r>
              <a:rPr dirty="0" sz="5400" spc="-965">
                <a:solidFill>
                  <a:srgbClr val="FFFFFF"/>
                </a:solidFill>
              </a:rPr>
              <a:t>g</a:t>
            </a:r>
            <a:r>
              <a:rPr dirty="0" sz="5400" spc="-730">
                <a:solidFill>
                  <a:srgbClr val="FFFFFF"/>
                </a:solidFill>
              </a:rPr>
              <a:t> </a:t>
            </a:r>
            <a:r>
              <a:rPr dirty="0" sz="5400" spc="-1065">
                <a:solidFill>
                  <a:srgbClr val="FFFFFF"/>
                </a:solidFill>
              </a:rPr>
              <a:t>a</a:t>
            </a:r>
            <a:r>
              <a:rPr dirty="0" sz="5400" spc="-1110">
                <a:solidFill>
                  <a:srgbClr val="FFFFFF"/>
                </a:solidFill>
              </a:rPr>
              <a:t>n</a:t>
            </a:r>
            <a:r>
              <a:rPr dirty="0" sz="5400" spc="-1255">
                <a:solidFill>
                  <a:srgbClr val="FFFFFF"/>
                </a:solidFill>
              </a:rPr>
              <a:t>d</a:t>
            </a:r>
            <a:r>
              <a:rPr dirty="0" sz="5400" spc="-745">
                <a:solidFill>
                  <a:srgbClr val="FFFFFF"/>
                </a:solidFill>
              </a:rPr>
              <a:t> </a:t>
            </a:r>
            <a:r>
              <a:rPr dirty="0" sz="5400" spc="-1065">
                <a:solidFill>
                  <a:srgbClr val="FFFFFF"/>
                </a:solidFill>
              </a:rPr>
              <a:t>o</a:t>
            </a:r>
            <a:r>
              <a:rPr dirty="0" sz="5400" spc="-1085">
                <a:solidFill>
                  <a:srgbClr val="FFFFFF"/>
                </a:solidFill>
              </a:rPr>
              <a:t>n</a:t>
            </a:r>
            <a:r>
              <a:rPr dirty="0" sz="5400" spc="-740">
                <a:solidFill>
                  <a:srgbClr val="FFFFFF"/>
                </a:solidFill>
              </a:rPr>
              <a:t>li</a:t>
            </a:r>
            <a:r>
              <a:rPr dirty="0" sz="5400" spc="-1485">
                <a:solidFill>
                  <a:srgbClr val="FFFFFF"/>
                </a:solidFill>
              </a:rPr>
              <a:t>n</a:t>
            </a:r>
            <a:r>
              <a:rPr dirty="0" sz="5400" spc="-1195">
                <a:solidFill>
                  <a:srgbClr val="FFFFFF"/>
                </a:solidFill>
              </a:rPr>
              <a:t>e</a:t>
            </a:r>
            <a:r>
              <a:rPr dirty="0" sz="5400" spc="-745">
                <a:solidFill>
                  <a:srgbClr val="FFFFFF"/>
                </a:solidFill>
              </a:rPr>
              <a:t> </a:t>
            </a:r>
            <a:r>
              <a:rPr dirty="0" sz="5400" spc="-980">
                <a:solidFill>
                  <a:srgbClr val="FFFFFF"/>
                </a:solidFill>
              </a:rPr>
              <a:t>ce</a:t>
            </a:r>
            <a:r>
              <a:rPr dirty="0" sz="5400" spc="-975">
                <a:solidFill>
                  <a:srgbClr val="FFFFFF"/>
                </a:solidFill>
              </a:rPr>
              <a:t>r</a:t>
            </a:r>
            <a:r>
              <a:rPr dirty="0" sz="5400" spc="-880">
                <a:solidFill>
                  <a:srgbClr val="FFFFFF"/>
                </a:solidFill>
              </a:rPr>
              <a:t>ti</a:t>
            </a:r>
            <a:r>
              <a:rPr dirty="0" sz="5400" spc="-969">
                <a:solidFill>
                  <a:srgbClr val="FFFFFF"/>
                </a:solidFill>
              </a:rPr>
              <a:t>f</a:t>
            </a:r>
            <a:r>
              <a:rPr dirty="0" sz="5400" spc="-620">
                <a:solidFill>
                  <a:srgbClr val="FFFFFF"/>
                </a:solidFill>
              </a:rPr>
              <a:t>i</a:t>
            </a:r>
            <a:r>
              <a:rPr dirty="0" sz="5400" spc="-1145">
                <a:solidFill>
                  <a:srgbClr val="FFFFFF"/>
                </a:solidFill>
              </a:rPr>
              <a:t>c</a:t>
            </a:r>
            <a:r>
              <a:rPr dirty="0" sz="5400" spc="-960">
                <a:solidFill>
                  <a:srgbClr val="FFFFFF"/>
                </a:solidFill>
              </a:rPr>
              <a:t>atio</a:t>
            </a:r>
            <a:r>
              <a:rPr dirty="0" sz="5400" spc="-1225">
                <a:solidFill>
                  <a:srgbClr val="FFFFFF"/>
                </a:solidFill>
              </a:rPr>
              <a:t>n</a:t>
            </a:r>
            <a:r>
              <a:rPr dirty="0" sz="5400" spc="-535">
                <a:solidFill>
                  <a:srgbClr val="FFFFFF"/>
                </a:solidFill>
              </a:rPr>
              <a:t>s</a:t>
            </a:r>
            <a:endParaRPr sz="5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28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103822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3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188" y="1445778"/>
            <a:ext cx="62699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Working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>
                <a:latin typeface="Microsoft Sans Serif"/>
                <a:cs typeface="Microsoft Sans Serif"/>
              </a:rPr>
              <a:t>in order </a:t>
            </a:r>
            <a:r>
              <a:rPr dirty="0" sz="900" spc="25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upskill/reskill </a:t>
            </a:r>
            <a:r>
              <a:rPr dirty="0" sz="900" spc="25">
                <a:latin typeface="Microsoft Sans Serif"/>
                <a:cs typeface="Microsoft Sans Serif"/>
              </a:rPr>
              <a:t>opt </a:t>
            </a:r>
            <a:r>
              <a:rPr dirty="0" sz="900" spc="20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short-term </a:t>
            </a:r>
            <a:r>
              <a:rPr dirty="0" sz="900" spc="5">
                <a:latin typeface="Microsoft Sans Serif"/>
                <a:cs typeface="Microsoft Sans Serif"/>
              </a:rPr>
              <a:t>certification </a:t>
            </a:r>
            <a:r>
              <a:rPr dirty="0" sz="900">
                <a:latin typeface="Microsoft Sans Serif"/>
                <a:cs typeface="Microsoft Sans Serif"/>
              </a:rPr>
              <a:t>courses </a:t>
            </a:r>
            <a:r>
              <a:rPr dirty="0" sz="900" spc="5">
                <a:latin typeface="Microsoft Sans Serif"/>
                <a:cs typeface="Microsoft Sans Serif"/>
              </a:rPr>
              <a:t>on niche subjects. </a:t>
            </a:r>
            <a:r>
              <a:rPr dirty="0" sz="900">
                <a:latin typeface="Microsoft Sans Serif"/>
                <a:cs typeface="Microsoft Sans Serif"/>
              </a:rPr>
              <a:t>Online adoption is </a:t>
            </a:r>
            <a:r>
              <a:rPr dirty="0" sz="900" spc="-229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relatively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high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for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technical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certifications.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0958" y="2095004"/>
            <a:ext cx="4123690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reskilling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certifications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comparatively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mature,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</a:t>
            </a:r>
            <a:r>
              <a:rPr dirty="0" sz="900" spc="-5">
                <a:latin typeface="Microsoft Sans Serif"/>
                <a:cs typeface="Microsoft Sans Serif"/>
              </a:rPr>
              <a:t> categories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due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adoption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among</a:t>
            </a:r>
            <a:r>
              <a:rPr dirty="0" sz="900" spc="5">
                <a:latin typeface="Microsoft Sans Serif"/>
                <a:cs typeface="Microsoft Sans Serif"/>
              </a:rPr>
              <a:t> target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preferred</a:t>
            </a:r>
            <a:r>
              <a:rPr dirty="0" sz="900" spc="-5">
                <a:latin typeface="Microsoft Sans Serif"/>
                <a:cs typeface="Microsoft Sans Serif"/>
              </a:rPr>
              <a:t> due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convenience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factor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shorter </a:t>
            </a:r>
            <a:r>
              <a:rPr dirty="0" sz="900" spc="-5">
                <a:latin typeface="Microsoft Sans Serif"/>
                <a:cs typeface="Microsoft Sans Serif"/>
              </a:rPr>
              <a:t>duration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courses.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-5">
                <a:latin typeface="Microsoft Sans Serif"/>
                <a:cs typeface="Microsoft Sans Serif"/>
              </a:rPr>
              <a:t> category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expected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continue </a:t>
            </a:r>
            <a:r>
              <a:rPr dirty="0" sz="900" spc="10">
                <a:latin typeface="Microsoft Sans Serif"/>
                <a:cs typeface="Microsoft Sans Serif"/>
              </a:rPr>
              <a:t>growing </a:t>
            </a:r>
            <a:r>
              <a:rPr dirty="0" sz="900" spc="-10">
                <a:latin typeface="Microsoft Sans Serif"/>
                <a:cs typeface="Microsoft Sans Serif"/>
              </a:rPr>
              <a:t>at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strong </a:t>
            </a:r>
            <a:r>
              <a:rPr dirty="0" sz="900" spc="-5">
                <a:latin typeface="Microsoft Sans Serif"/>
                <a:cs typeface="Microsoft Sans Serif"/>
              </a:rPr>
              <a:t>rate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38 </a:t>
            </a:r>
            <a:r>
              <a:rPr dirty="0" sz="900" spc="5">
                <a:latin typeface="Microsoft Sans Serif"/>
                <a:cs typeface="Microsoft Sans Serif"/>
              </a:rPr>
              <a:t>percent </a:t>
            </a:r>
            <a:r>
              <a:rPr dirty="0" sz="900" spc="-5">
                <a:latin typeface="Microsoft Sans Serif"/>
                <a:cs typeface="Microsoft Sans Serif"/>
              </a:rPr>
              <a:t>driven by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>
                <a:latin typeface="Microsoft Sans Serif"/>
                <a:cs typeface="Microsoft Sans Serif"/>
              </a:rPr>
              <a:t>continuously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learn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evolving</a:t>
            </a:r>
            <a:r>
              <a:rPr dirty="0" sz="900">
                <a:latin typeface="Microsoft Sans Serif"/>
                <a:cs typeface="Microsoft Sans Serif"/>
              </a:rPr>
              <a:t> technologies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demand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 </a:t>
            </a:r>
            <a:r>
              <a:rPr dirty="0" sz="900" spc="30">
                <a:latin typeface="Microsoft Sans Serif"/>
                <a:cs typeface="Microsoft Sans Serif"/>
              </a:rPr>
              <a:t> new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entrants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workforce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trying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find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space.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7235" y="3850992"/>
            <a:ext cx="5280660" cy="82041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4785" marR="219075" indent="-172720">
              <a:lnSpc>
                <a:spcPct val="102299"/>
              </a:lnSpc>
              <a:spcBef>
                <a:spcPts val="9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850" spc="-10">
                <a:latin typeface="Microsoft Sans Serif"/>
                <a:cs typeface="Microsoft Sans Serif"/>
              </a:rPr>
              <a:t>The </a:t>
            </a:r>
            <a:r>
              <a:rPr dirty="0" sz="850" spc="15">
                <a:latin typeface="Microsoft Sans Serif"/>
                <a:cs typeface="Microsoft Sans Serif"/>
              </a:rPr>
              <a:t>market </a:t>
            </a:r>
            <a:r>
              <a:rPr dirty="0" sz="850">
                <a:latin typeface="Microsoft Sans Serif"/>
                <a:cs typeface="Microsoft Sans Serif"/>
              </a:rPr>
              <a:t>is </a:t>
            </a:r>
            <a:r>
              <a:rPr dirty="0" sz="850" spc="5">
                <a:latin typeface="Microsoft Sans Serif"/>
                <a:cs typeface="Microsoft Sans Serif"/>
              </a:rPr>
              <a:t>oligopolistic </a:t>
            </a:r>
            <a:r>
              <a:rPr dirty="0" sz="850">
                <a:latin typeface="Microsoft Sans Serif"/>
                <a:cs typeface="Microsoft Sans Serif"/>
              </a:rPr>
              <a:t>in nature </a:t>
            </a:r>
            <a:r>
              <a:rPr dirty="0" sz="850" spc="40">
                <a:latin typeface="Microsoft Sans Serif"/>
                <a:cs typeface="Microsoft Sans Serif"/>
              </a:rPr>
              <a:t>with </a:t>
            </a:r>
            <a:r>
              <a:rPr dirty="0" sz="850" spc="-45">
                <a:latin typeface="Microsoft Sans Serif"/>
                <a:cs typeface="Microsoft Sans Serif"/>
              </a:rPr>
              <a:t>a</a:t>
            </a:r>
            <a:r>
              <a:rPr dirty="0" sz="850" spc="-40">
                <a:latin typeface="Microsoft Sans Serif"/>
                <a:cs typeface="Microsoft Sans Serif"/>
              </a:rPr>
              <a:t> </a:t>
            </a:r>
            <a:r>
              <a:rPr dirty="0" sz="850" spc="50">
                <a:latin typeface="Microsoft Sans Serif"/>
                <a:cs typeface="Microsoft Sans Serif"/>
              </a:rPr>
              <a:t>few </a:t>
            </a:r>
            <a:r>
              <a:rPr dirty="0" sz="850" spc="-10">
                <a:latin typeface="Microsoft Sans Serif"/>
                <a:cs typeface="Microsoft Sans Serif"/>
              </a:rPr>
              <a:t>large </a:t>
            </a:r>
            <a:r>
              <a:rPr dirty="0" sz="850" spc="-5">
                <a:latin typeface="Microsoft Sans Serif"/>
                <a:cs typeface="Microsoft Sans Serif"/>
              </a:rPr>
              <a:t>players </a:t>
            </a:r>
            <a:r>
              <a:rPr dirty="0" sz="850">
                <a:latin typeface="Microsoft Sans Serif"/>
                <a:cs typeface="Microsoft Sans Serif"/>
              </a:rPr>
              <a:t>accounting</a:t>
            </a:r>
            <a:r>
              <a:rPr dirty="0" sz="850" spc="5">
                <a:latin typeface="Microsoft Sans Serif"/>
                <a:cs typeface="Microsoft Sans Serif"/>
              </a:rPr>
              <a:t> </a:t>
            </a:r>
            <a:r>
              <a:rPr dirty="0" sz="850" spc="15">
                <a:latin typeface="Microsoft Sans Serif"/>
                <a:cs typeface="Microsoft Sans Serif"/>
              </a:rPr>
              <a:t>for </a:t>
            </a:r>
            <a:r>
              <a:rPr dirty="0" sz="850" spc="-45">
                <a:latin typeface="Microsoft Sans Serif"/>
                <a:cs typeface="Microsoft Sans Serif"/>
              </a:rPr>
              <a:t>a</a:t>
            </a:r>
            <a:r>
              <a:rPr dirty="0" sz="850" spc="-40">
                <a:latin typeface="Microsoft Sans Serif"/>
                <a:cs typeface="Microsoft Sans Serif"/>
              </a:rPr>
              <a:t> </a:t>
            </a:r>
            <a:r>
              <a:rPr dirty="0" sz="850" spc="10">
                <a:latin typeface="Microsoft Sans Serif"/>
                <a:cs typeface="Microsoft Sans Serif"/>
              </a:rPr>
              <a:t>majority </a:t>
            </a:r>
            <a:r>
              <a:rPr dirty="0" sz="850" spc="25">
                <a:latin typeface="Microsoft Sans Serif"/>
                <a:cs typeface="Microsoft Sans Serif"/>
              </a:rPr>
              <a:t>of </a:t>
            </a:r>
            <a:r>
              <a:rPr dirty="0" sz="850" spc="20">
                <a:latin typeface="Microsoft Sans Serif"/>
                <a:cs typeface="Microsoft Sans Serif"/>
              </a:rPr>
              <a:t>the </a:t>
            </a:r>
            <a:r>
              <a:rPr dirty="0" sz="850" spc="10">
                <a:latin typeface="Microsoft Sans Serif"/>
                <a:cs typeface="Microsoft Sans Serif"/>
              </a:rPr>
              <a:t>market </a:t>
            </a:r>
            <a:r>
              <a:rPr dirty="0" sz="850" spc="-215">
                <a:latin typeface="Microsoft Sans Serif"/>
                <a:cs typeface="Microsoft Sans Serif"/>
              </a:rPr>
              <a:t> </a:t>
            </a:r>
            <a:r>
              <a:rPr dirty="0" sz="850" spc="-5">
                <a:latin typeface="Microsoft Sans Serif"/>
                <a:cs typeface="Microsoft Sans Serif"/>
              </a:rPr>
              <a:t>share</a:t>
            </a:r>
            <a:endParaRPr sz="85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02299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850" spc="-5">
                <a:latin typeface="Microsoft Sans Serif"/>
                <a:cs typeface="Microsoft Sans Serif"/>
              </a:rPr>
              <a:t>Given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20">
                <a:latin typeface="Microsoft Sans Serif"/>
                <a:cs typeface="Microsoft Sans Serif"/>
              </a:rPr>
              <a:t>the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5">
                <a:latin typeface="Microsoft Sans Serif"/>
                <a:cs typeface="Microsoft Sans Serif"/>
              </a:rPr>
              <a:t>nature</a:t>
            </a:r>
            <a:r>
              <a:rPr dirty="0" sz="850" spc="45">
                <a:latin typeface="Microsoft Sans Serif"/>
                <a:cs typeface="Microsoft Sans Serif"/>
              </a:rPr>
              <a:t> </a:t>
            </a:r>
            <a:r>
              <a:rPr dirty="0" sz="850" spc="25">
                <a:latin typeface="Microsoft Sans Serif"/>
                <a:cs typeface="Microsoft Sans Serif"/>
              </a:rPr>
              <a:t>of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20">
                <a:latin typeface="Microsoft Sans Serif"/>
                <a:cs typeface="Microsoft Sans Serif"/>
              </a:rPr>
              <a:t>the</a:t>
            </a:r>
            <a:r>
              <a:rPr dirty="0" sz="850" spc="35">
                <a:latin typeface="Microsoft Sans Serif"/>
                <a:cs typeface="Microsoft Sans Serif"/>
              </a:rPr>
              <a:t> </a:t>
            </a:r>
            <a:r>
              <a:rPr dirty="0" sz="850" spc="5">
                <a:latin typeface="Microsoft Sans Serif"/>
                <a:cs typeface="Microsoft Sans Serif"/>
              </a:rPr>
              <a:t>course,</a:t>
            </a:r>
            <a:r>
              <a:rPr dirty="0" sz="850" spc="40">
                <a:latin typeface="Microsoft Sans Serif"/>
                <a:cs typeface="Microsoft Sans Serif"/>
              </a:rPr>
              <a:t> </a:t>
            </a:r>
            <a:r>
              <a:rPr dirty="0" sz="850" spc="10">
                <a:latin typeface="Microsoft Sans Serif"/>
                <a:cs typeface="Microsoft Sans Serif"/>
              </a:rPr>
              <a:t>there</a:t>
            </a:r>
            <a:r>
              <a:rPr dirty="0" sz="850" spc="40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is</a:t>
            </a:r>
            <a:r>
              <a:rPr dirty="0" sz="850" spc="10">
                <a:latin typeface="Microsoft Sans Serif"/>
                <a:cs typeface="Microsoft Sans Serif"/>
              </a:rPr>
              <a:t> </a:t>
            </a:r>
            <a:r>
              <a:rPr dirty="0" sz="850" spc="-45">
                <a:latin typeface="Microsoft Sans Serif"/>
                <a:cs typeface="Microsoft Sans Serif"/>
              </a:rPr>
              <a:t>a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5">
                <a:latin typeface="Microsoft Sans Serif"/>
                <a:cs typeface="Microsoft Sans Serif"/>
              </a:rPr>
              <a:t>significant</a:t>
            </a:r>
            <a:r>
              <a:rPr dirty="0" sz="850" spc="45">
                <a:latin typeface="Microsoft Sans Serif"/>
                <a:cs typeface="Microsoft Sans Serif"/>
              </a:rPr>
              <a:t> </a:t>
            </a:r>
            <a:r>
              <a:rPr dirty="0" sz="850" spc="5">
                <a:latin typeface="Microsoft Sans Serif"/>
                <a:cs typeface="Microsoft Sans Serif"/>
              </a:rPr>
              <a:t>presence</a:t>
            </a:r>
            <a:r>
              <a:rPr dirty="0" sz="850" spc="55">
                <a:latin typeface="Microsoft Sans Serif"/>
                <a:cs typeface="Microsoft Sans Serif"/>
              </a:rPr>
              <a:t> </a:t>
            </a:r>
            <a:r>
              <a:rPr dirty="0" sz="850" spc="25">
                <a:latin typeface="Microsoft Sans Serif"/>
                <a:cs typeface="Microsoft Sans Serif"/>
              </a:rPr>
              <a:t>of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international</a:t>
            </a:r>
            <a:r>
              <a:rPr dirty="0" sz="850" spc="45">
                <a:latin typeface="Microsoft Sans Serif"/>
                <a:cs typeface="Microsoft Sans Serif"/>
              </a:rPr>
              <a:t> </a:t>
            </a:r>
            <a:r>
              <a:rPr dirty="0" sz="850" spc="-5">
                <a:latin typeface="Microsoft Sans Serif"/>
                <a:cs typeface="Microsoft Sans Serif"/>
              </a:rPr>
              <a:t>players</a:t>
            </a:r>
            <a:r>
              <a:rPr dirty="0" sz="850" spc="40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in</a:t>
            </a:r>
            <a:r>
              <a:rPr dirty="0" sz="850" spc="20">
                <a:latin typeface="Microsoft Sans Serif"/>
                <a:cs typeface="Microsoft Sans Serif"/>
              </a:rPr>
              <a:t> </a:t>
            </a:r>
            <a:r>
              <a:rPr dirty="0" sz="850" spc="-10">
                <a:latin typeface="Microsoft Sans Serif"/>
                <a:cs typeface="Microsoft Sans Serif"/>
              </a:rPr>
              <a:t>India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-15">
                <a:latin typeface="Microsoft Sans Serif"/>
                <a:cs typeface="Microsoft Sans Serif"/>
              </a:rPr>
              <a:t>and</a:t>
            </a:r>
            <a:r>
              <a:rPr dirty="0" sz="850" spc="45">
                <a:latin typeface="Microsoft Sans Serif"/>
                <a:cs typeface="Microsoft Sans Serif"/>
              </a:rPr>
              <a:t> </a:t>
            </a:r>
            <a:r>
              <a:rPr dirty="0" sz="850" spc="-5">
                <a:latin typeface="Microsoft Sans Serif"/>
                <a:cs typeface="Microsoft Sans Serif"/>
              </a:rPr>
              <a:t>Indian </a:t>
            </a:r>
            <a:r>
              <a:rPr dirty="0" sz="850" spc="-215">
                <a:latin typeface="Microsoft Sans Serif"/>
                <a:cs typeface="Microsoft Sans Serif"/>
              </a:rPr>
              <a:t> </a:t>
            </a:r>
            <a:r>
              <a:rPr dirty="0" sz="850" spc="-5">
                <a:latin typeface="Microsoft Sans Serif"/>
                <a:cs typeface="Microsoft Sans Serif"/>
              </a:rPr>
              <a:t>players</a:t>
            </a:r>
            <a:r>
              <a:rPr dirty="0" sz="850" spc="35">
                <a:latin typeface="Microsoft Sans Serif"/>
                <a:cs typeface="Microsoft Sans Serif"/>
              </a:rPr>
              <a:t> </a:t>
            </a:r>
            <a:r>
              <a:rPr dirty="0" sz="850" spc="-10">
                <a:latin typeface="Microsoft Sans Serif"/>
                <a:cs typeface="Microsoft Sans Serif"/>
              </a:rPr>
              <a:t>also</a:t>
            </a:r>
            <a:r>
              <a:rPr dirty="0" sz="850" spc="25">
                <a:latin typeface="Microsoft Sans Serif"/>
                <a:cs typeface="Microsoft Sans Serif"/>
              </a:rPr>
              <a:t> </a:t>
            </a:r>
            <a:r>
              <a:rPr dirty="0" sz="850" spc="-10">
                <a:latin typeface="Microsoft Sans Serif"/>
                <a:cs typeface="Microsoft Sans Serif"/>
              </a:rPr>
              <a:t>have</a:t>
            </a:r>
            <a:r>
              <a:rPr dirty="0" sz="850" spc="35">
                <a:latin typeface="Microsoft Sans Serif"/>
                <a:cs typeface="Microsoft Sans Serif"/>
              </a:rPr>
              <a:t> </a:t>
            </a:r>
            <a:r>
              <a:rPr dirty="0" sz="850" spc="-45">
                <a:latin typeface="Microsoft Sans Serif"/>
                <a:cs typeface="Microsoft Sans Serif"/>
              </a:rPr>
              <a:t>a</a:t>
            </a:r>
            <a:r>
              <a:rPr dirty="0" sz="850" spc="10">
                <a:latin typeface="Microsoft Sans Serif"/>
                <a:cs typeface="Microsoft Sans Serif"/>
              </a:rPr>
              <a:t> </a:t>
            </a:r>
            <a:r>
              <a:rPr dirty="0" sz="850" spc="5">
                <a:latin typeface="Microsoft Sans Serif"/>
                <a:cs typeface="Microsoft Sans Serif"/>
              </a:rPr>
              <a:t>presence</a:t>
            </a:r>
            <a:r>
              <a:rPr dirty="0" sz="850" spc="65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in</a:t>
            </a:r>
            <a:r>
              <a:rPr dirty="0" sz="850" spc="10">
                <a:latin typeface="Microsoft Sans Serif"/>
                <a:cs typeface="Microsoft Sans Serif"/>
              </a:rPr>
              <a:t> </a:t>
            </a:r>
            <a:r>
              <a:rPr dirty="0" sz="850" spc="15">
                <a:latin typeface="Microsoft Sans Serif"/>
                <a:cs typeface="Microsoft Sans Serif"/>
              </a:rPr>
              <a:t>different</a:t>
            </a:r>
            <a:r>
              <a:rPr dirty="0" sz="850" spc="35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international</a:t>
            </a:r>
            <a:r>
              <a:rPr dirty="0" sz="850" spc="35">
                <a:latin typeface="Microsoft Sans Serif"/>
                <a:cs typeface="Microsoft Sans Serif"/>
              </a:rPr>
              <a:t> </a:t>
            </a:r>
            <a:r>
              <a:rPr dirty="0" sz="850" spc="10">
                <a:latin typeface="Microsoft Sans Serif"/>
                <a:cs typeface="Microsoft Sans Serif"/>
              </a:rPr>
              <a:t>markets</a:t>
            </a:r>
            <a:endParaRPr sz="850">
              <a:latin typeface="Microsoft Sans Serif"/>
              <a:cs typeface="Microsoft Sans Serif"/>
            </a:endParaRPr>
          </a:p>
          <a:p>
            <a:pPr marL="184785" marR="224154" indent="-172720">
              <a:lnSpc>
                <a:spcPct val="102299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850" spc="-10">
                <a:latin typeface="Microsoft Sans Serif"/>
                <a:cs typeface="Microsoft Sans Serif"/>
              </a:rPr>
              <a:t>The</a:t>
            </a:r>
            <a:r>
              <a:rPr dirty="0" sz="850" spc="40">
                <a:latin typeface="Microsoft Sans Serif"/>
                <a:cs typeface="Microsoft Sans Serif"/>
              </a:rPr>
              <a:t> </a:t>
            </a:r>
            <a:r>
              <a:rPr dirty="0" sz="850" spc="10">
                <a:latin typeface="Microsoft Sans Serif"/>
                <a:cs typeface="Microsoft Sans Serif"/>
              </a:rPr>
              <a:t>current</a:t>
            </a:r>
            <a:r>
              <a:rPr dirty="0" sz="850" spc="40">
                <a:latin typeface="Microsoft Sans Serif"/>
                <a:cs typeface="Microsoft Sans Serif"/>
              </a:rPr>
              <a:t> </a:t>
            </a:r>
            <a:r>
              <a:rPr dirty="0" sz="850" spc="10">
                <a:latin typeface="Microsoft Sans Serif"/>
                <a:cs typeface="Microsoft Sans Serif"/>
              </a:rPr>
              <a:t>market</a:t>
            </a:r>
            <a:r>
              <a:rPr dirty="0" sz="850" spc="35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is</a:t>
            </a:r>
            <a:r>
              <a:rPr dirty="0" sz="850" spc="15">
                <a:latin typeface="Microsoft Sans Serif"/>
                <a:cs typeface="Microsoft Sans Serif"/>
              </a:rPr>
              <a:t> </a:t>
            </a:r>
            <a:r>
              <a:rPr dirty="0" sz="850" spc="-5">
                <a:latin typeface="Microsoft Sans Serif"/>
                <a:cs typeface="Microsoft Sans Serif"/>
              </a:rPr>
              <a:t>largely</a:t>
            </a:r>
            <a:r>
              <a:rPr dirty="0" sz="850" spc="40">
                <a:latin typeface="Microsoft Sans Serif"/>
                <a:cs typeface="Microsoft Sans Serif"/>
              </a:rPr>
              <a:t> </a:t>
            </a:r>
            <a:r>
              <a:rPr dirty="0" sz="850" spc="-10">
                <a:latin typeface="Microsoft Sans Serif"/>
                <a:cs typeface="Microsoft Sans Serif"/>
              </a:rPr>
              <a:t>B2C</a:t>
            </a:r>
            <a:r>
              <a:rPr dirty="0" sz="850" spc="20">
                <a:latin typeface="Microsoft Sans Serif"/>
                <a:cs typeface="Microsoft Sans Serif"/>
              </a:rPr>
              <a:t> </a:t>
            </a:r>
            <a:r>
              <a:rPr dirty="0" sz="850" spc="10">
                <a:latin typeface="Microsoft Sans Serif"/>
                <a:cs typeface="Microsoft Sans Serif"/>
              </a:rPr>
              <a:t>dominated,</a:t>
            </a:r>
            <a:r>
              <a:rPr dirty="0" sz="850" spc="55">
                <a:latin typeface="Microsoft Sans Serif"/>
                <a:cs typeface="Microsoft Sans Serif"/>
              </a:rPr>
              <a:t> </a:t>
            </a:r>
            <a:r>
              <a:rPr dirty="0" sz="850" spc="15">
                <a:latin typeface="Microsoft Sans Serif"/>
                <a:cs typeface="Microsoft Sans Serif"/>
              </a:rPr>
              <a:t>however</a:t>
            </a:r>
            <a:r>
              <a:rPr dirty="0" sz="850" spc="60">
                <a:latin typeface="Microsoft Sans Serif"/>
                <a:cs typeface="Microsoft Sans Serif"/>
              </a:rPr>
              <a:t> </a:t>
            </a:r>
            <a:r>
              <a:rPr dirty="0" sz="850" spc="40">
                <a:latin typeface="Microsoft Sans Serif"/>
                <a:cs typeface="Microsoft Sans Serif"/>
              </a:rPr>
              <a:t>with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5">
                <a:latin typeface="Microsoft Sans Serif"/>
                <a:cs typeface="Microsoft Sans Serif"/>
              </a:rPr>
              <a:t>companies</a:t>
            </a:r>
            <a:r>
              <a:rPr dirty="0" sz="850" spc="70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emphasizing</a:t>
            </a:r>
            <a:r>
              <a:rPr dirty="0" sz="850" spc="65">
                <a:latin typeface="Microsoft Sans Serif"/>
                <a:cs typeface="Microsoft Sans Serif"/>
              </a:rPr>
              <a:t> </a:t>
            </a:r>
            <a:r>
              <a:rPr dirty="0" sz="850" spc="5">
                <a:latin typeface="Microsoft Sans Serif"/>
                <a:cs typeface="Microsoft Sans Serif"/>
              </a:rPr>
              <a:t>on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5">
                <a:latin typeface="Microsoft Sans Serif"/>
                <a:cs typeface="Microsoft Sans Serif"/>
              </a:rPr>
              <a:t>continuous </a:t>
            </a:r>
            <a:r>
              <a:rPr dirty="0" sz="850" spc="-210">
                <a:latin typeface="Microsoft Sans Serif"/>
                <a:cs typeface="Microsoft Sans Serif"/>
              </a:rPr>
              <a:t> </a:t>
            </a:r>
            <a:r>
              <a:rPr dirty="0" sz="850" spc="10">
                <a:latin typeface="Microsoft Sans Serif"/>
                <a:cs typeface="Microsoft Sans Serif"/>
              </a:rPr>
              <a:t>employee</a:t>
            </a:r>
            <a:r>
              <a:rPr dirty="0" sz="850" spc="60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trainings,</a:t>
            </a:r>
            <a:r>
              <a:rPr dirty="0" sz="850" spc="25">
                <a:latin typeface="Microsoft Sans Serif"/>
                <a:cs typeface="Microsoft Sans Serif"/>
              </a:rPr>
              <a:t> </a:t>
            </a:r>
            <a:r>
              <a:rPr dirty="0" sz="850" spc="20">
                <a:latin typeface="Microsoft Sans Serif"/>
                <a:cs typeface="Microsoft Sans Serif"/>
              </a:rPr>
              <a:t>the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5">
                <a:latin typeface="Microsoft Sans Serif"/>
                <a:cs typeface="Microsoft Sans Serif"/>
              </a:rPr>
              <a:t>B2B</a:t>
            </a:r>
            <a:r>
              <a:rPr dirty="0" sz="850" spc="10">
                <a:latin typeface="Microsoft Sans Serif"/>
                <a:cs typeface="Microsoft Sans Serif"/>
              </a:rPr>
              <a:t> </a:t>
            </a:r>
            <a:r>
              <a:rPr dirty="0" sz="850" spc="-5">
                <a:latin typeface="Microsoft Sans Serif"/>
                <a:cs typeface="Microsoft Sans Serif"/>
              </a:rPr>
              <a:t>space</a:t>
            </a:r>
            <a:r>
              <a:rPr dirty="0" sz="850" spc="50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is</a:t>
            </a:r>
            <a:r>
              <a:rPr dirty="0" sz="850" spc="10">
                <a:latin typeface="Microsoft Sans Serif"/>
                <a:cs typeface="Microsoft Sans Serif"/>
              </a:rPr>
              <a:t> becoming</a:t>
            </a:r>
            <a:r>
              <a:rPr dirty="0" sz="850" spc="50">
                <a:latin typeface="Microsoft Sans Serif"/>
                <a:cs typeface="Microsoft Sans Serif"/>
              </a:rPr>
              <a:t> </a:t>
            </a:r>
            <a:r>
              <a:rPr dirty="0" sz="850" spc="15">
                <a:latin typeface="Microsoft Sans Serif"/>
                <a:cs typeface="Microsoft Sans Serif"/>
              </a:rPr>
              <a:t>important</a:t>
            </a:r>
            <a:r>
              <a:rPr dirty="0" sz="850" spc="35">
                <a:latin typeface="Microsoft Sans Serif"/>
                <a:cs typeface="Microsoft Sans Serif"/>
              </a:rPr>
              <a:t> </a:t>
            </a:r>
            <a:r>
              <a:rPr dirty="0" sz="850" spc="20">
                <a:latin typeface="Microsoft Sans Serif"/>
                <a:cs typeface="Microsoft Sans Serif"/>
              </a:rPr>
              <a:t>for</a:t>
            </a:r>
            <a:r>
              <a:rPr dirty="0" sz="850" spc="25">
                <a:latin typeface="Microsoft Sans Serif"/>
                <a:cs typeface="Microsoft Sans Serif"/>
              </a:rPr>
              <a:t> </a:t>
            </a:r>
            <a:r>
              <a:rPr dirty="0" sz="850" spc="20">
                <a:latin typeface="Microsoft Sans Serif"/>
                <a:cs typeface="Microsoft Sans Serif"/>
              </a:rPr>
              <a:t>the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-5">
                <a:latin typeface="Microsoft Sans Serif"/>
                <a:cs typeface="Microsoft Sans Serif"/>
              </a:rPr>
              <a:t>players</a:t>
            </a:r>
            <a:r>
              <a:rPr dirty="0" sz="850" spc="35">
                <a:latin typeface="Microsoft Sans Serif"/>
                <a:cs typeface="Microsoft Sans Serif"/>
              </a:rPr>
              <a:t> </a:t>
            </a:r>
            <a:r>
              <a:rPr dirty="0" sz="850">
                <a:latin typeface="Microsoft Sans Serif"/>
                <a:cs typeface="Microsoft Sans Serif"/>
              </a:rPr>
              <a:t>in</a:t>
            </a:r>
            <a:r>
              <a:rPr dirty="0" sz="850" spc="10">
                <a:latin typeface="Microsoft Sans Serif"/>
                <a:cs typeface="Microsoft Sans Serif"/>
              </a:rPr>
              <a:t> </a:t>
            </a:r>
            <a:r>
              <a:rPr dirty="0" sz="850" spc="20">
                <a:latin typeface="Microsoft Sans Serif"/>
                <a:cs typeface="Microsoft Sans Serif"/>
              </a:rPr>
              <a:t>the</a:t>
            </a:r>
            <a:r>
              <a:rPr dirty="0" sz="850" spc="30">
                <a:latin typeface="Microsoft Sans Serif"/>
                <a:cs typeface="Microsoft Sans Serif"/>
              </a:rPr>
              <a:t> </a:t>
            </a:r>
            <a:r>
              <a:rPr dirty="0" sz="850" spc="-5">
                <a:latin typeface="Microsoft Sans Serif"/>
                <a:cs typeface="Microsoft Sans Serif"/>
              </a:rPr>
              <a:t>space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9659" y="4950094"/>
            <a:ext cx="528574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227329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10">
                <a:latin typeface="Microsoft Sans Serif"/>
                <a:cs typeface="Microsoft Sans Serif"/>
              </a:rPr>
              <a:t>Courses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three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six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month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duration,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being priced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range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INR8,000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16,000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course</a:t>
            </a:r>
            <a:endParaRPr sz="900">
              <a:latin typeface="Microsoft Sans Serif"/>
              <a:cs typeface="Microsoft Sans Serif"/>
            </a:endParaRPr>
          </a:p>
          <a:p>
            <a:pPr marL="184785" marR="59499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delivered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through instructor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sessions,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live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projects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case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studies,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assignments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query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resolution</a:t>
            </a:r>
            <a:endParaRPr sz="900">
              <a:latin typeface="Microsoft Sans Serif"/>
              <a:cs typeface="Microsoft Sans Serif"/>
            </a:endParaRPr>
          </a:p>
          <a:p>
            <a:pPr marL="184785" marR="12890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Subscription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>
                <a:latin typeface="Microsoft Sans Serif"/>
                <a:cs typeface="Microsoft Sans Serif"/>
              </a:rPr>
              <a:t>specific </a:t>
            </a:r>
            <a:r>
              <a:rPr dirty="0" sz="900" spc="-5">
                <a:latin typeface="Microsoft Sans Serif"/>
                <a:cs typeface="Microsoft Sans Serif"/>
              </a:rPr>
              <a:t>course is one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10">
                <a:latin typeface="Microsoft Sans Serif"/>
                <a:cs typeface="Microsoft Sans Serif"/>
              </a:rPr>
              <a:t>more </a:t>
            </a:r>
            <a:r>
              <a:rPr dirty="0" sz="900" spc="-5">
                <a:latin typeface="Microsoft Sans Serif"/>
                <a:cs typeface="Microsoft Sans Serif"/>
              </a:rPr>
              <a:t>prevalent revenue </a:t>
            </a:r>
            <a:r>
              <a:rPr dirty="0" sz="900" spc="5">
                <a:latin typeface="Microsoft Sans Serif"/>
                <a:cs typeface="Microsoft Sans Serif"/>
              </a:rPr>
              <a:t>models </a:t>
            </a:r>
            <a:r>
              <a:rPr dirty="0" sz="900" spc="15">
                <a:latin typeface="Microsoft Sans Serif"/>
                <a:cs typeface="Microsoft Sans Serif"/>
              </a:rPr>
              <a:t>where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 is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provided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faculty,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material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training</a:t>
            </a:r>
            <a:r>
              <a:rPr dirty="0" sz="900" spc="5">
                <a:latin typeface="Microsoft Sans Serif"/>
                <a:cs typeface="Microsoft Sans Serif"/>
              </a:rPr>
              <a:t> certificate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issued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post </a:t>
            </a:r>
            <a:r>
              <a:rPr dirty="0" sz="900" spc="-5">
                <a:latin typeface="Microsoft Sans Serif"/>
                <a:cs typeface="Microsoft Sans Serif"/>
              </a:rPr>
              <a:t>successful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completion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evaluation</a:t>
            </a:r>
            <a:endParaRPr sz="9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Select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5">
                <a:latin typeface="Microsoft Sans Serif"/>
                <a:cs typeface="Microsoft Sans Serif"/>
              </a:rPr>
              <a:t> offer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duration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based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subscriptions,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where </a:t>
            </a: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all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defined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period</a:t>
            </a:r>
            <a:endParaRPr sz="900">
              <a:latin typeface="Microsoft Sans Serif"/>
              <a:cs typeface="Microsoft Sans Serif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5">
                <a:latin typeface="Microsoft Sans Serif"/>
                <a:cs typeface="Microsoft Sans Serif"/>
              </a:rPr>
              <a:t>Value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added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services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recruitment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assistance</a:t>
            </a:r>
            <a:r>
              <a:rPr dirty="0" sz="900" spc="5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gaining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popularity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designed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4525" y="3712337"/>
            <a:ext cx="6488430" cy="5160645"/>
            <a:chOff x="644525" y="3712337"/>
            <a:chExt cx="6488430" cy="5160645"/>
          </a:xfrm>
        </p:grpSpPr>
        <p:sp>
          <p:nvSpPr>
            <p:cNvPr id="11" name="object 11"/>
            <p:cNvSpPr/>
            <p:nvPr/>
          </p:nvSpPr>
          <p:spPr>
            <a:xfrm>
              <a:off x="647700" y="3715512"/>
              <a:ext cx="6482080" cy="0"/>
            </a:xfrm>
            <a:custGeom>
              <a:avLst/>
              <a:gdLst/>
              <a:ahLst/>
              <a:cxnLst/>
              <a:rect l="l" t="t" r="r" b="b"/>
              <a:pathLst>
                <a:path w="6482080" h="0">
                  <a:moveTo>
                    <a:pt x="0" y="0"/>
                  </a:moveTo>
                  <a:lnTo>
                    <a:pt x="6481991" y="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2272" y="7091172"/>
              <a:ext cx="47625" cy="731520"/>
            </a:xfrm>
            <a:custGeom>
              <a:avLst/>
              <a:gdLst/>
              <a:ahLst/>
              <a:cxnLst/>
              <a:rect l="l" t="t" r="r" b="b"/>
              <a:pathLst>
                <a:path w="47625" h="731520">
                  <a:moveTo>
                    <a:pt x="47243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47243" y="7315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2272" y="8188452"/>
              <a:ext cx="48895" cy="684530"/>
            </a:xfrm>
            <a:custGeom>
              <a:avLst/>
              <a:gdLst/>
              <a:ahLst/>
              <a:cxnLst/>
              <a:rect l="l" t="t" r="r" b="b"/>
              <a:pathLst>
                <a:path w="48895" h="684529">
                  <a:moveTo>
                    <a:pt x="48768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48768" y="68427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6A1C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38655" y="6858762"/>
              <a:ext cx="2237740" cy="0"/>
            </a:xfrm>
            <a:custGeom>
              <a:avLst/>
              <a:gdLst/>
              <a:ahLst/>
              <a:cxnLst/>
              <a:rect l="l" t="t" r="r" b="b"/>
              <a:pathLst>
                <a:path w="2237740" h="0">
                  <a:moveTo>
                    <a:pt x="0" y="0"/>
                  </a:moveTo>
                  <a:lnTo>
                    <a:pt x="2237308" y="0"/>
                  </a:lnTo>
                </a:path>
              </a:pathLst>
            </a:custGeom>
            <a:ln w="19811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76115" y="7091172"/>
              <a:ext cx="48895" cy="731520"/>
            </a:xfrm>
            <a:custGeom>
              <a:avLst/>
              <a:gdLst/>
              <a:ahLst/>
              <a:cxnLst/>
              <a:rect l="l" t="t" r="r" b="b"/>
              <a:pathLst>
                <a:path w="48895" h="731520">
                  <a:moveTo>
                    <a:pt x="48767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48767" y="731519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920329" y="7017801"/>
            <a:ext cx="2908935" cy="45910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900" spc="-15" b="1">
                <a:solidFill>
                  <a:srgbClr val="808080"/>
                </a:solidFill>
                <a:latin typeface="Arial"/>
                <a:cs typeface="Arial"/>
              </a:rPr>
              <a:t>Free</a:t>
            </a:r>
            <a:r>
              <a:rPr dirty="0" sz="900" spc="-3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808080"/>
                </a:solidFill>
                <a:latin typeface="Arial"/>
                <a:cs typeface="Arial"/>
              </a:rPr>
              <a:t>content</a:t>
            </a:r>
            <a:r>
              <a:rPr dirty="0" sz="900" spc="-2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808080"/>
                </a:solidFill>
                <a:latin typeface="Arial"/>
                <a:cs typeface="Arial"/>
              </a:rPr>
              <a:t>drives</a:t>
            </a:r>
            <a:r>
              <a:rPr dirty="0" sz="900" spc="-3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900" spc="-2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808080"/>
                </a:solidFill>
                <a:latin typeface="Arial"/>
                <a:cs typeface="Arial"/>
              </a:rPr>
              <a:t>adoption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95"/>
              </a:spcBef>
            </a:pPr>
            <a:r>
              <a:rPr dirty="0" sz="800" spc="-15">
                <a:latin typeface="Microsoft Sans Serif"/>
                <a:cs typeface="Microsoft Sans Serif"/>
              </a:rPr>
              <a:t>Free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content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used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by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adopters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gain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basic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understanding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15">
                <a:latin typeface="Microsoft Sans Serif"/>
                <a:cs typeface="Microsoft Sans Serif"/>
              </a:rPr>
              <a:t>of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course, </a:t>
            </a:r>
            <a:r>
              <a:rPr dirty="0" sz="800" spc="-5">
                <a:latin typeface="Microsoft Sans Serif"/>
                <a:cs typeface="Microsoft Sans Serif"/>
              </a:rPr>
              <a:t>eventually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leading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them to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pay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 </a:t>
            </a:r>
            <a:r>
              <a:rPr dirty="0" sz="800" spc="5">
                <a:latin typeface="Microsoft Sans Serif"/>
                <a:cs typeface="Microsoft Sans Serif"/>
              </a:rPr>
              <a:t>certifications.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4820" y="8131072"/>
            <a:ext cx="2844800" cy="69278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270"/>
              </a:spcBef>
            </a:pP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Constant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need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for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reskilling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in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industries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60"/>
              </a:spcBef>
            </a:pPr>
            <a:r>
              <a:rPr dirty="0" sz="800">
                <a:latin typeface="Microsoft Sans Serif"/>
                <a:cs typeface="Microsoft Sans Serif"/>
              </a:rPr>
              <a:t>A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large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percentage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working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population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see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reskilling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as 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necessity </a:t>
            </a:r>
            <a:r>
              <a:rPr dirty="0" sz="800" spc="10">
                <a:latin typeface="Microsoft Sans Serif"/>
                <a:cs typeface="Microsoft Sans Serif"/>
              </a:rPr>
              <a:t>for </a:t>
            </a:r>
            <a:r>
              <a:rPr dirty="0" sz="800" spc="-10">
                <a:latin typeface="Microsoft Sans Serif"/>
                <a:cs typeface="Microsoft Sans Serif"/>
              </a:rPr>
              <a:t>career </a:t>
            </a:r>
            <a:r>
              <a:rPr dirty="0" sz="800" spc="-5">
                <a:latin typeface="Microsoft Sans Serif"/>
                <a:cs typeface="Microsoft Sans Serif"/>
              </a:rPr>
              <a:t>progression </a:t>
            </a:r>
            <a:r>
              <a:rPr dirty="0" sz="800" spc="-15">
                <a:latin typeface="Microsoft Sans Serif"/>
                <a:cs typeface="Microsoft Sans Serif"/>
              </a:rPr>
              <a:t>and </a:t>
            </a:r>
            <a:r>
              <a:rPr dirty="0" sz="800" spc="-5">
                <a:latin typeface="Microsoft Sans Serif"/>
                <a:cs typeface="Microsoft Sans Serif"/>
              </a:rPr>
              <a:t>job role changes, 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creating</a:t>
            </a:r>
            <a:r>
              <a:rPr dirty="0" sz="800" spc="5">
                <a:latin typeface="Microsoft Sans Serif"/>
                <a:cs typeface="Microsoft Sans Serif"/>
              </a:rPr>
              <a:t> consistent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demand.</a:t>
            </a:r>
            <a:r>
              <a:rPr dirty="0" sz="800" spc="4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An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average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user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signs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up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40">
                <a:latin typeface="Microsoft Sans Serif"/>
                <a:cs typeface="Microsoft Sans Serif"/>
              </a:rPr>
              <a:t>two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courses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year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0">
                <a:latin typeface="Microsoft Sans Serif"/>
                <a:cs typeface="Microsoft Sans Serif"/>
              </a:rPr>
              <a:t> five</a:t>
            </a:r>
            <a:r>
              <a:rPr dirty="0" sz="800">
                <a:latin typeface="Microsoft Sans Serif"/>
                <a:cs typeface="Microsoft Sans Serif"/>
              </a:rPr>
              <a:t> courses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lifetime.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44846" y="7017801"/>
            <a:ext cx="2929255" cy="58102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900" spc="-25" b="1">
                <a:solidFill>
                  <a:srgbClr val="43B02A"/>
                </a:solidFill>
                <a:latin typeface="Arial"/>
                <a:cs typeface="Arial"/>
              </a:rPr>
              <a:t>Obsolescence</a:t>
            </a:r>
            <a:r>
              <a:rPr dirty="0" sz="900" spc="-10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3B02A"/>
                </a:solidFill>
                <a:latin typeface="Arial"/>
                <a:cs typeface="Arial"/>
              </a:rPr>
              <a:t>of</a:t>
            </a:r>
            <a:r>
              <a:rPr dirty="0" sz="900" spc="-15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3B02A"/>
                </a:solidFill>
                <a:latin typeface="Arial"/>
                <a:cs typeface="Arial"/>
              </a:rPr>
              <a:t>content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95"/>
              </a:spcBef>
            </a:pPr>
            <a:r>
              <a:rPr dirty="0" sz="800" spc="-10">
                <a:latin typeface="Microsoft Sans Serif"/>
                <a:cs typeface="Microsoft Sans Serif"/>
              </a:rPr>
              <a:t>Such</a:t>
            </a:r>
            <a:r>
              <a:rPr dirty="0" sz="800" spc="10">
                <a:latin typeface="Microsoft Sans Serif"/>
                <a:cs typeface="Microsoft Sans Serif"/>
              </a:rPr>
              <a:t> content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generally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has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5">
                <a:latin typeface="Microsoft Sans Serif"/>
                <a:cs typeface="Microsoft Sans Serif"/>
              </a:rPr>
              <a:t> short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shelf life,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hence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requires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regular </a:t>
            </a:r>
            <a:r>
              <a:rPr dirty="0" sz="800" spc="-5">
                <a:latin typeface="Microsoft Sans Serif"/>
                <a:cs typeface="Microsoft Sans Serif"/>
              </a:rPr>
              <a:t>updates. </a:t>
            </a:r>
            <a:r>
              <a:rPr dirty="0" sz="800" spc="-10">
                <a:latin typeface="Microsoft Sans Serif"/>
                <a:cs typeface="Microsoft Sans Serif"/>
              </a:rPr>
              <a:t>Since </a:t>
            </a:r>
            <a:r>
              <a:rPr dirty="0" sz="800" spc="5">
                <a:latin typeface="Microsoft Sans Serif"/>
                <a:cs typeface="Microsoft Sans Serif"/>
              </a:rPr>
              <a:t>this </a:t>
            </a:r>
            <a:r>
              <a:rPr dirty="0" sz="800" spc="10">
                <a:latin typeface="Microsoft Sans Serif"/>
                <a:cs typeface="Microsoft Sans Serif"/>
              </a:rPr>
              <a:t>comes </a:t>
            </a:r>
            <a:r>
              <a:rPr dirty="0" sz="800">
                <a:latin typeface="Microsoft Sans Serif"/>
                <a:cs typeface="Microsoft Sans Serif"/>
              </a:rPr>
              <a:t>at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high </a:t>
            </a:r>
            <a:r>
              <a:rPr dirty="0" sz="800" spc="10">
                <a:latin typeface="Microsoft Sans Serif"/>
                <a:cs typeface="Microsoft Sans Serif"/>
              </a:rPr>
              <a:t>cost, </a:t>
            </a:r>
            <a:r>
              <a:rPr dirty="0" sz="800" spc="-5">
                <a:latin typeface="Microsoft Sans Serif"/>
                <a:cs typeface="Microsoft Sans Serif"/>
              </a:rPr>
              <a:t>updating 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content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remains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key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challenge</a:t>
            </a:r>
            <a:r>
              <a:rPr dirty="0" sz="800" spc="10">
                <a:latin typeface="Microsoft Sans Serif"/>
                <a:cs typeface="Microsoft Sans Serif"/>
              </a:rPr>
              <a:t> for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players</a:t>
            </a:r>
            <a:r>
              <a:rPr dirty="0" sz="800" spc="-5">
                <a:latin typeface="Microsoft Sans Serif"/>
                <a:cs typeface="Microsoft Sans Serif"/>
              </a:rPr>
              <a:t> in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this </a:t>
            </a:r>
            <a:r>
              <a:rPr dirty="0" sz="800">
                <a:latin typeface="Microsoft Sans Serif"/>
                <a:cs typeface="Microsoft Sans Serif"/>
              </a:rPr>
              <a:t>category.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2858" y="6754993"/>
            <a:ext cx="407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05504" algn="l"/>
              </a:tabLst>
            </a:pPr>
            <a:r>
              <a:rPr dirty="0" sz="1000" spc="-25" b="1">
                <a:solidFill>
                  <a:srgbClr val="00338D"/>
                </a:solidFill>
                <a:latin typeface="Arial"/>
                <a:cs typeface="Arial"/>
              </a:rPr>
              <a:t>Key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 trends	</a:t>
            </a:r>
            <a:r>
              <a:rPr dirty="0" sz="1000" spc="-20" b="1">
                <a:solidFill>
                  <a:srgbClr val="00338D"/>
                </a:solidFill>
                <a:latin typeface="Arial"/>
                <a:cs typeface="Arial"/>
              </a:rPr>
              <a:t>Challenges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6176" y="2462788"/>
            <a:ext cx="6517005" cy="8248015"/>
            <a:chOff x="646176" y="2462788"/>
            <a:chExt cx="6517005" cy="8248015"/>
          </a:xfrm>
        </p:grpSpPr>
        <p:sp>
          <p:nvSpPr>
            <p:cNvPr id="21" name="object 21"/>
            <p:cNvSpPr/>
            <p:nvPr/>
          </p:nvSpPr>
          <p:spPr>
            <a:xfrm>
              <a:off x="4815078" y="6858762"/>
              <a:ext cx="2314575" cy="0"/>
            </a:xfrm>
            <a:custGeom>
              <a:avLst/>
              <a:gdLst/>
              <a:ahLst/>
              <a:cxnLst/>
              <a:rect l="l" t="t" r="r" b="b"/>
              <a:pathLst>
                <a:path w="2314575" h="0">
                  <a:moveTo>
                    <a:pt x="0" y="0"/>
                  </a:moveTo>
                  <a:lnTo>
                    <a:pt x="2314155" y="0"/>
                  </a:lnTo>
                </a:path>
              </a:pathLst>
            </a:custGeom>
            <a:ln w="19812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4985" y="2462788"/>
              <a:ext cx="562694" cy="51424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36917" y="10479024"/>
              <a:ext cx="1294130" cy="231775"/>
            </a:xfrm>
            <a:custGeom>
              <a:avLst/>
              <a:gdLst/>
              <a:ahLst/>
              <a:cxnLst/>
              <a:rect l="l" t="t" r="r" b="b"/>
              <a:pathLst>
                <a:path w="1294129" h="231775">
                  <a:moveTo>
                    <a:pt x="670902" y="0"/>
                  </a:moveTo>
                  <a:lnTo>
                    <a:pt x="645096" y="0"/>
                  </a:lnTo>
                  <a:lnTo>
                    <a:pt x="569625" y="774"/>
                  </a:lnTo>
                  <a:lnTo>
                    <a:pt x="496775" y="3044"/>
                  </a:lnTo>
                  <a:lnTo>
                    <a:pt x="427019" y="6729"/>
                  </a:lnTo>
                  <a:lnTo>
                    <a:pt x="360834" y="11748"/>
                  </a:lnTo>
                  <a:lnTo>
                    <a:pt x="298696" y="18022"/>
                  </a:lnTo>
                  <a:lnTo>
                    <a:pt x="241079" y="25469"/>
                  </a:lnTo>
                  <a:lnTo>
                    <a:pt x="188460" y="34010"/>
                  </a:lnTo>
                  <a:lnTo>
                    <a:pt x="141313" y="43564"/>
                  </a:lnTo>
                  <a:lnTo>
                    <a:pt x="100116" y="54051"/>
                  </a:lnTo>
                  <a:lnTo>
                    <a:pt x="37468" y="77502"/>
                  </a:lnTo>
                  <a:lnTo>
                    <a:pt x="4321" y="103720"/>
                  </a:lnTo>
                  <a:lnTo>
                    <a:pt x="0" y="117665"/>
                  </a:lnTo>
                  <a:lnTo>
                    <a:pt x="4321" y="130876"/>
                  </a:lnTo>
                  <a:lnTo>
                    <a:pt x="37468" y="155931"/>
                  </a:lnTo>
                  <a:lnTo>
                    <a:pt x="100116" y="178574"/>
                  </a:lnTo>
                  <a:lnTo>
                    <a:pt x="141313" y="188770"/>
                  </a:lnTo>
                  <a:lnTo>
                    <a:pt x="188460" y="198097"/>
                  </a:lnTo>
                  <a:lnTo>
                    <a:pt x="241079" y="206468"/>
                  </a:lnTo>
                  <a:lnTo>
                    <a:pt x="298696" y="213793"/>
                  </a:lnTo>
                  <a:lnTo>
                    <a:pt x="360834" y="219985"/>
                  </a:lnTo>
                  <a:lnTo>
                    <a:pt x="427019" y="224955"/>
                  </a:lnTo>
                  <a:lnTo>
                    <a:pt x="496775" y="228614"/>
                  </a:lnTo>
                  <a:lnTo>
                    <a:pt x="569625" y="230874"/>
                  </a:lnTo>
                  <a:lnTo>
                    <a:pt x="645096" y="231648"/>
                  </a:lnTo>
                  <a:lnTo>
                    <a:pt x="721301" y="230874"/>
                  </a:lnTo>
                  <a:lnTo>
                    <a:pt x="794781" y="228614"/>
                  </a:lnTo>
                  <a:lnTo>
                    <a:pt x="865070" y="224955"/>
                  </a:lnTo>
                  <a:lnTo>
                    <a:pt x="931699" y="219985"/>
                  </a:lnTo>
                  <a:lnTo>
                    <a:pt x="994201" y="213793"/>
                  </a:lnTo>
                  <a:lnTo>
                    <a:pt x="1052109" y="206468"/>
                  </a:lnTo>
                  <a:lnTo>
                    <a:pt x="1104955" y="198097"/>
                  </a:lnTo>
                  <a:lnTo>
                    <a:pt x="1152272" y="188770"/>
                  </a:lnTo>
                  <a:lnTo>
                    <a:pt x="1193592" y="178574"/>
                  </a:lnTo>
                  <a:lnTo>
                    <a:pt x="1256371" y="155931"/>
                  </a:lnTo>
                  <a:lnTo>
                    <a:pt x="1289552" y="130876"/>
                  </a:lnTo>
                  <a:lnTo>
                    <a:pt x="1293876" y="117665"/>
                  </a:lnTo>
                  <a:lnTo>
                    <a:pt x="1284373" y="96293"/>
                  </a:lnTo>
                  <a:lnTo>
                    <a:pt x="1256555" y="76300"/>
                  </a:lnTo>
                  <a:lnTo>
                    <a:pt x="1211456" y="57684"/>
                  </a:lnTo>
                  <a:lnTo>
                    <a:pt x="1202456" y="55156"/>
                  </a:lnTo>
                  <a:lnTo>
                    <a:pt x="1069022" y="55156"/>
                  </a:lnTo>
                  <a:lnTo>
                    <a:pt x="1065326" y="25742"/>
                  </a:lnTo>
                  <a:lnTo>
                    <a:pt x="1021142" y="18985"/>
                  </a:lnTo>
                  <a:lnTo>
                    <a:pt x="973580" y="13350"/>
                  </a:lnTo>
                  <a:lnTo>
                    <a:pt x="948176" y="11036"/>
                  </a:lnTo>
                  <a:lnTo>
                    <a:pt x="751992" y="11036"/>
                  </a:lnTo>
                  <a:lnTo>
                    <a:pt x="670902" y="0"/>
                  </a:lnTo>
                  <a:close/>
                </a:path>
                <a:path w="1294129" h="231775">
                  <a:moveTo>
                    <a:pt x="1150112" y="40449"/>
                  </a:moveTo>
                  <a:lnTo>
                    <a:pt x="1150112" y="51473"/>
                  </a:lnTo>
                  <a:lnTo>
                    <a:pt x="1069022" y="55156"/>
                  </a:lnTo>
                  <a:lnTo>
                    <a:pt x="1202456" y="55156"/>
                  </a:lnTo>
                  <a:lnTo>
                    <a:pt x="1150112" y="40449"/>
                  </a:lnTo>
                  <a:close/>
                </a:path>
                <a:path w="1294129" h="231775">
                  <a:moveTo>
                    <a:pt x="755688" y="0"/>
                  </a:moveTo>
                  <a:lnTo>
                    <a:pt x="755688" y="11036"/>
                  </a:lnTo>
                  <a:lnTo>
                    <a:pt x="948176" y="11036"/>
                  </a:lnTo>
                  <a:lnTo>
                    <a:pt x="922947" y="8737"/>
                  </a:lnTo>
                  <a:lnTo>
                    <a:pt x="869549" y="5042"/>
                  </a:lnTo>
                  <a:lnTo>
                    <a:pt x="813693" y="2164"/>
                  </a:lnTo>
                  <a:lnTo>
                    <a:pt x="755688" y="0"/>
                  </a:lnTo>
                  <a:close/>
                </a:path>
              </a:pathLst>
            </a:custGeom>
            <a:solidFill>
              <a:srgbClr val="DF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91554" y="8132064"/>
              <a:ext cx="817244" cy="538480"/>
            </a:xfrm>
            <a:custGeom>
              <a:avLst/>
              <a:gdLst/>
              <a:ahLst/>
              <a:cxnLst/>
              <a:rect l="l" t="t" r="r" b="b"/>
              <a:pathLst>
                <a:path w="817245" h="538479">
                  <a:moveTo>
                    <a:pt x="382676" y="0"/>
                  </a:moveTo>
                  <a:lnTo>
                    <a:pt x="338059" y="52971"/>
                  </a:lnTo>
                  <a:lnTo>
                    <a:pt x="319030" y="91718"/>
                  </a:lnTo>
                  <a:lnTo>
                    <a:pt x="290690" y="158445"/>
                  </a:lnTo>
                  <a:lnTo>
                    <a:pt x="261712" y="234845"/>
                  </a:lnTo>
                  <a:lnTo>
                    <a:pt x="241015" y="291557"/>
                  </a:lnTo>
                  <a:lnTo>
                    <a:pt x="224459" y="339001"/>
                  </a:lnTo>
                  <a:lnTo>
                    <a:pt x="36791" y="125285"/>
                  </a:lnTo>
                  <a:lnTo>
                    <a:pt x="0" y="180555"/>
                  </a:lnTo>
                  <a:lnTo>
                    <a:pt x="228130" y="523227"/>
                  </a:lnTo>
                  <a:lnTo>
                    <a:pt x="459943" y="309524"/>
                  </a:lnTo>
                  <a:lnTo>
                    <a:pt x="583499" y="410506"/>
                  </a:lnTo>
                  <a:lnTo>
                    <a:pt x="661863" y="467963"/>
                  </a:lnTo>
                  <a:lnTo>
                    <a:pt x="728498" y="503312"/>
                  </a:lnTo>
                  <a:lnTo>
                    <a:pt x="816864" y="537971"/>
                  </a:lnTo>
                  <a:lnTo>
                    <a:pt x="700960" y="449593"/>
                  </a:lnTo>
                  <a:lnTo>
                    <a:pt x="634730" y="397487"/>
                  </a:lnTo>
                  <a:lnTo>
                    <a:pt x="593336" y="361274"/>
                  </a:lnTo>
                  <a:lnTo>
                    <a:pt x="551942" y="320573"/>
                  </a:lnTo>
                  <a:lnTo>
                    <a:pt x="468058" y="217628"/>
                  </a:lnTo>
                  <a:lnTo>
                    <a:pt x="416255" y="113304"/>
                  </a:lnTo>
                  <a:lnTo>
                    <a:pt x="389978" y="32471"/>
                  </a:lnTo>
                  <a:lnTo>
                    <a:pt x="382676" y="0"/>
                  </a:lnTo>
                  <a:close/>
                </a:path>
              </a:pathLst>
            </a:custGeom>
            <a:solidFill>
              <a:srgbClr val="253E8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0977" y="8141208"/>
              <a:ext cx="137160" cy="17068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08991" y="8714245"/>
              <a:ext cx="612775" cy="1821180"/>
            </a:xfrm>
            <a:custGeom>
              <a:avLst/>
              <a:gdLst/>
              <a:ahLst/>
              <a:cxnLst/>
              <a:rect l="l" t="t" r="r" b="b"/>
              <a:pathLst>
                <a:path w="612775" h="1821179">
                  <a:moveTo>
                    <a:pt x="612775" y="306451"/>
                  </a:moveTo>
                  <a:lnTo>
                    <a:pt x="611797" y="249491"/>
                  </a:lnTo>
                  <a:lnTo>
                    <a:pt x="608457" y="190842"/>
                  </a:lnTo>
                  <a:lnTo>
                    <a:pt x="602869" y="134099"/>
                  </a:lnTo>
                  <a:lnTo>
                    <a:pt x="595172" y="82829"/>
                  </a:lnTo>
                  <a:lnTo>
                    <a:pt x="585495" y="40614"/>
                  </a:lnTo>
                  <a:lnTo>
                    <a:pt x="570280" y="7353"/>
                  </a:lnTo>
                  <a:lnTo>
                    <a:pt x="570280" y="0"/>
                  </a:lnTo>
                  <a:lnTo>
                    <a:pt x="126174" y="132092"/>
                  </a:lnTo>
                  <a:lnTo>
                    <a:pt x="125437" y="132143"/>
                  </a:lnTo>
                  <a:lnTo>
                    <a:pt x="125412" y="132321"/>
                  </a:lnTo>
                  <a:lnTo>
                    <a:pt x="124980" y="132448"/>
                  </a:lnTo>
                  <a:lnTo>
                    <a:pt x="125272" y="134277"/>
                  </a:lnTo>
                  <a:lnTo>
                    <a:pt x="0" y="1764423"/>
                  </a:lnTo>
                  <a:lnTo>
                    <a:pt x="81165" y="1775460"/>
                  </a:lnTo>
                  <a:lnTo>
                    <a:pt x="102260" y="1688604"/>
                  </a:lnTo>
                  <a:lnTo>
                    <a:pt x="158635" y="1469402"/>
                  </a:lnTo>
                  <a:lnTo>
                    <a:pt x="239915" y="1179893"/>
                  </a:lnTo>
                  <a:lnTo>
                    <a:pt x="275869" y="1068133"/>
                  </a:lnTo>
                  <a:lnTo>
                    <a:pt x="397319" y="1821180"/>
                  </a:lnTo>
                  <a:lnTo>
                    <a:pt x="478282" y="1817497"/>
                  </a:lnTo>
                  <a:lnTo>
                    <a:pt x="479361" y="1744421"/>
                  </a:lnTo>
                  <a:lnTo>
                    <a:pt x="484251" y="1553057"/>
                  </a:lnTo>
                  <a:lnTo>
                    <a:pt x="495350" y="1285113"/>
                  </a:lnTo>
                  <a:lnTo>
                    <a:pt x="515073" y="982332"/>
                  </a:lnTo>
                  <a:lnTo>
                    <a:pt x="522147" y="918400"/>
                  </a:lnTo>
                  <a:lnTo>
                    <a:pt x="530313" y="854189"/>
                  </a:lnTo>
                  <a:lnTo>
                    <a:pt x="539280" y="790613"/>
                  </a:lnTo>
                  <a:lnTo>
                    <a:pt x="548741" y="728599"/>
                  </a:lnTo>
                  <a:lnTo>
                    <a:pt x="558406" y="669099"/>
                  </a:lnTo>
                  <a:lnTo>
                    <a:pt x="567969" y="613029"/>
                  </a:lnTo>
                  <a:lnTo>
                    <a:pt x="577164" y="561340"/>
                  </a:lnTo>
                  <a:lnTo>
                    <a:pt x="585673" y="514934"/>
                  </a:lnTo>
                  <a:lnTo>
                    <a:pt x="593217" y="474776"/>
                  </a:lnTo>
                  <a:lnTo>
                    <a:pt x="604215" y="416890"/>
                  </a:lnTo>
                  <a:lnTo>
                    <a:pt x="607085" y="401027"/>
                  </a:lnTo>
                  <a:lnTo>
                    <a:pt x="611238" y="358152"/>
                  </a:lnTo>
                  <a:lnTo>
                    <a:pt x="612775" y="306451"/>
                  </a:lnTo>
                  <a:close/>
                </a:path>
              </a:pathLst>
            </a:custGeom>
            <a:solidFill>
              <a:srgbClr val="253E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729981" y="10530836"/>
              <a:ext cx="294640" cy="106680"/>
            </a:xfrm>
            <a:custGeom>
              <a:avLst/>
              <a:gdLst/>
              <a:ahLst/>
              <a:cxnLst/>
              <a:rect l="l" t="t" r="r" b="b"/>
              <a:pathLst>
                <a:path w="294640" h="106679">
                  <a:moveTo>
                    <a:pt x="257759" y="0"/>
                  </a:moveTo>
                  <a:lnTo>
                    <a:pt x="177114" y="3187"/>
                  </a:lnTo>
                  <a:lnTo>
                    <a:pt x="0" y="73240"/>
                  </a:lnTo>
                  <a:lnTo>
                    <a:pt x="30048" y="106680"/>
                  </a:lnTo>
                  <a:lnTo>
                    <a:pt x="294132" y="81203"/>
                  </a:lnTo>
                  <a:lnTo>
                    <a:pt x="257759" y="0"/>
                  </a:lnTo>
                  <a:close/>
                </a:path>
              </a:pathLst>
            </a:custGeom>
            <a:solidFill>
              <a:srgbClr val="2B44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730743" y="10531599"/>
              <a:ext cx="294640" cy="106680"/>
            </a:xfrm>
            <a:custGeom>
              <a:avLst/>
              <a:gdLst/>
              <a:ahLst/>
              <a:cxnLst/>
              <a:rect l="l" t="t" r="r" b="b"/>
              <a:pathLst>
                <a:path w="294640" h="106679">
                  <a:moveTo>
                    <a:pt x="177114" y="3187"/>
                  </a:moveTo>
                  <a:lnTo>
                    <a:pt x="257759" y="0"/>
                  </a:lnTo>
                  <a:lnTo>
                    <a:pt x="294132" y="81203"/>
                  </a:lnTo>
                  <a:lnTo>
                    <a:pt x="30048" y="106679"/>
                  </a:lnTo>
                  <a:lnTo>
                    <a:pt x="0" y="73240"/>
                  </a:lnTo>
                  <a:lnTo>
                    <a:pt x="177114" y="3187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321547" y="10479024"/>
              <a:ext cx="287020" cy="104139"/>
            </a:xfrm>
            <a:custGeom>
              <a:avLst/>
              <a:gdLst/>
              <a:ahLst/>
              <a:cxnLst/>
              <a:rect l="l" t="t" r="r" b="b"/>
              <a:pathLst>
                <a:path w="287020" h="104140">
                  <a:moveTo>
                    <a:pt x="186791" y="0"/>
                  </a:moveTo>
                  <a:lnTo>
                    <a:pt x="0" y="27101"/>
                  </a:lnTo>
                  <a:lnTo>
                    <a:pt x="20586" y="58991"/>
                  </a:lnTo>
                  <a:lnTo>
                    <a:pt x="286512" y="103632"/>
                  </a:lnTo>
                  <a:lnTo>
                    <a:pt x="267525" y="11163"/>
                  </a:lnTo>
                  <a:lnTo>
                    <a:pt x="186791" y="0"/>
                  </a:lnTo>
                  <a:close/>
                </a:path>
              </a:pathLst>
            </a:custGeom>
            <a:solidFill>
              <a:srgbClr val="2B44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322309" y="10479786"/>
              <a:ext cx="287020" cy="104139"/>
            </a:xfrm>
            <a:custGeom>
              <a:avLst/>
              <a:gdLst/>
              <a:ahLst/>
              <a:cxnLst/>
              <a:rect l="l" t="t" r="r" b="b"/>
              <a:pathLst>
                <a:path w="287020" h="104140">
                  <a:moveTo>
                    <a:pt x="186791" y="0"/>
                  </a:moveTo>
                  <a:lnTo>
                    <a:pt x="267525" y="11163"/>
                  </a:lnTo>
                  <a:lnTo>
                    <a:pt x="286512" y="103631"/>
                  </a:lnTo>
                  <a:lnTo>
                    <a:pt x="20586" y="58991"/>
                  </a:lnTo>
                  <a:lnTo>
                    <a:pt x="0" y="27101"/>
                  </a:lnTo>
                  <a:lnTo>
                    <a:pt x="186791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786628" y="7734182"/>
              <a:ext cx="356870" cy="410845"/>
            </a:xfrm>
            <a:custGeom>
              <a:avLst/>
              <a:gdLst/>
              <a:ahLst/>
              <a:cxnLst/>
              <a:rect l="l" t="t" r="r" b="b"/>
              <a:pathLst>
                <a:path w="356870" h="410845">
                  <a:moveTo>
                    <a:pt x="106162" y="0"/>
                  </a:moveTo>
                  <a:lnTo>
                    <a:pt x="94670" y="3040"/>
                  </a:lnTo>
                  <a:lnTo>
                    <a:pt x="84557" y="9524"/>
                  </a:lnTo>
                  <a:lnTo>
                    <a:pt x="77203" y="19109"/>
                  </a:lnTo>
                  <a:lnTo>
                    <a:pt x="51473" y="70531"/>
                  </a:lnTo>
                  <a:lnTo>
                    <a:pt x="51473" y="129307"/>
                  </a:lnTo>
                  <a:lnTo>
                    <a:pt x="0" y="224811"/>
                  </a:lnTo>
                  <a:lnTo>
                    <a:pt x="51473" y="243175"/>
                  </a:lnTo>
                  <a:lnTo>
                    <a:pt x="51473" y="360714"/>
                  </a:lnTo>
                  <a:lnTo>
                    <a:pt x="180149" y="360714"/>
                  </a:lnTo>
                  <a:lnTo>
                    <a:pt x="187502" y="393784"/>
                  </a:lnTo>
                  <a:lnTo>
                    <a:pt x="239772" y="410256"/>
                  </a:lnTo>
                  <a:lnTo>
                    <a:pt x="274812" y="401589"/>
                  </a:lnTo>
                  <a:lnTo>
                    <a:pt x="308475" y="355040"/>
                  </a:lnTo>
                  <a:lnTo>
                    <a:pt x="356615" y="257869"/>
                  </a:lnTo>
                  <a:lnTo>
                    <a:pt x="301472" y="232152"/>
                  </a:lnTo>
                  <a:lnTo>
                    <a:pt x="290436" y="199093"/>
                  </a:lnTo>
                  <a:lnTo>
                    <a:pt x="290436" y="66861"/>
                  </a:lnTo>
                  <a:lnTo>
                    <a:pt x="288369" y="53375"/>
                  </a:lnTo>
                  <a:lnTo>
                    <a:pt x="282167" y="41610"/>
                  </a:lnTo>
                  <a:lnTo>
                    <a:pt x="271828" y="33289"/>
                  </a:lnTo>
                  <a:lnTo>
                    <a:pt x="117652" y="745"/>
                  </a:lnTo>
                  <a:lnTo>
                    <a:pt x="106162" y="0"/>
                  </a:lnTo>
                  <a:close/>
                </a:path>
              </a:pathLst>
            </a:custGeom>
            <a:solidFill>
              <a:srgbClr val="F7A1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4084" y="7993380"/>
              <a:ext cx="202692" cy="24231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59421" y="8191500"/>
              <a:ext cx="611505" cy="611505"/>
            </a:xfrm>
            <a:custGeom>
              <a:avLst/>
              <a:gdLst/>
              <a:ahLst/>
              <a:cxnLst/>
              <a:rect l="l" t="t" r="r" b="b"/>
              <a:pathLst>
                <a:path w="611504" h="611504">
                  <a:moveTo>
                    <a:pt x="36817" y="0"/>
                  </a:moveTo>
                  <a:lnTo>
                    <a:pt x="0" y="11049"/>
                  </a:lnTo>
                  <a:lnTo>
                    <a:pt x="5519" y="51324"/>
                  </a:lnTo>
                  <a:lnTo>
                    <a:pt x="17201" y="96017"/>
                  </a:lnTo>
                  <a:lnTo>
                    <a:pt x="34361" y="143580"/>
                  </a:lnTo>
                  <a:lnTo>
                    <a:pt x="56314" y="192470"/>
                  </a:lnTo>
                  <a:lnTo>
                    <a:pt x="82375" y="241138"/>
                  </a:lnTo>
                  <a:lnTo>
                    <a:pt x="111860" y="288039"/>
                  </a:lnTo>
                  <a:lnTo>
                    <a:pt x="144084" y="331626"/>
                  </a:lnTo>
                  <a:lnTo>
                    <a:pt x="178362" y="370355"/>
                  </a:lnTo>
                  <a:lnTo>
                    <a:pt x="214010" y="402678"/>
                  </a:lnTo>
                  <a:lnTo>
                    <a:pt x="250342" y="427050"/>
                  </a:lnTo>
                  <a:lnTo>
                    <a:pt x="323742" y="467087"/>
                  </a:lnTo>
                  <a:lnTo>
                    <a:pt x="368150" y="498840"/>
                  </a:lnTo>
                  <a:lnTo>
                    <a:pt x="401514" y="538874"/>
                  </a:lnTo>
                  <a:lnTo>
                    <a:pt x="441782" y="603758"/>
                  </a:lnTo>
                  <a:lnTo>
                    <a:pt x="596404" y="611124"/>
                  </a:lnTo>
                  <a:lnTo>
                    <a:pt x="611124" y="500684"/>
                  </a:lnTo>
                  <a:lnTo>
                    <a:pt x="597088" y="482391"/>
                  </a:lnTo>
                  <a:lnTo>
                    <a:pt x="548538" y="437175"/>
                  </a:lnTo>
                  <a:lnTo>
                    <a:pt x="455811" y="379533"/>
                  </a:lnTo>
                  <a:lnTo>
                    <a:pt x="309245" y="323964"/>
                  </a:lnTo>
                  <a:lnTo>
                    <a:pt x="172457" y="281633"/>
                  </a:lnTo>
                  <a:lnTo>
                    <a:pt x="98483" y="233776"/>
                  </a:lnTo>
                  <a:lnTo>
                    <a:pt x="61783" y="150022"/>
                  </a:lnTo>
                  <a:lnTo>
                    <a:pt x="36817" y="0"/>
                  </a:lnTo>
                  <a:close/>
                </a:path>
              </a:pathLst>
            </a:custGeom>
            <a:solidFill>
              <a:srgbClr val="BB224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14" y="7731249"/>
              <a:ext cx="245363" cy="20878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43244" y="7993380"/>
              <a:ext cx="1019810" cy="905510"/>
            </a:xfrm>
            <a:custGeom>
              <a:avLst/>
              <a:gdLst/>
              <a:ahLst/>
              <a:cxnLst/>
              <a:rect l="l" t="t" r="r" b="b"/>
              <a:pathLst>
                <a:path w="1019809" h="905509">
                  <a:moveTo>
                    <a:pt x="1019581" y="764819"/>
                  </a:moveTo>
                  <a:lnTo>
                    <a:pt x="1014044" y="686485"/>
                  </a:lnTo>
                  <a:lnTo>
                    <a:pt x="947674" y="594347"/>
                  </a:lnTo>
                  <a:lnTo>
                    <a:pt x="809967" y="455244"/>
                  </a:lnTo>
                  <a:lnTo>
                    <a:pt x="769759" y="286842"/>
                  </a:lnTo>
                  <a:lnTo>
                    <a:pt x="324015" y="63728"/>
                  </a:lnTo>
                  <a:lnTo>
                    <a:pt x="313423" y="55206"/>
                  </a:lnTo>
                  <a:lnTo>
                    <a:pt x="88493" y="0"/>
                  </a:lnTo>
                  <a:lnTo>
                    <a:pt x="0" y="0"/>
                  </a:lnTo>
                  <a:lnTo>
                    <a:pt x="39865" y="331165"/>
                  </a:lnTo>
                  <a:lnTo>
                    <a:pt x="111544" y="509803"/>
                  </a:lnTo>
                  <a:lnTo>
                    <a:pt x="267563" y="597344"/>
                  </a:lnTo>
                  <a:lnTo>
                    <a:pt x="560489" y="655193"/>
                  </a:lnTo>
                  <a:lnTo>
                    <a:pt x="610196" y="667245"/>
                  </a:lnTo>
                  <a:lnTo>
                    <a:pt x="662965" y="686587"/>
                  </a:lnTo>
                  <a:lnTo>
                    <a:pt x="717029" y="711288"/>
                  </a:lnTo>
                  <a:lnTo>
                    <a:pt x="770585" y="739355"/>
                  </a:lnTo>
                  <a:lnTo>
                    <a:pt x="804735" y="759015"/>
                  </a:lnTo>
                  <a:lnTo>
                    <a:pt x="847572" y="890955"/>
                  </a:lnTo>
                  <a:lnTo>
                    <a:pt x="917448" y="905256"/>
                  </a:lnTo>
                  <a:lnTo>
                    <a:pt x="895883" y="814997"/>
                  </a:lnTo>
                  <a:lnTo>
                    <a:pt x="910272" y="824191"/>
                  </a:lnTo>
                  <a:lnTo>
                    <a:pt x="943864" y="846124"/>
                  </a:lnTo>
                  <a:lnTo>
                    <a:pt x="967994" y="861618"/>
                  </a:lnTo>
                  <a:lnTo>
                    <a:pt x="980859" y="868680"/>
                  </a:lnTo>
                  <a:lnTo>
                    <a:pt x="1019581" y="764819"/>
                  </a:lnTo>
                  <a:close/>
                </a:path>
              </a:pathLst>
            </a:custGeom>
            <a:solidFill>
              <a:srgbClr val="253E8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8960" y="8732520"/>
              <a:ext cx="73153" cy="16154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26961" y="8375078"/>
              <a:ext cx="165735" cy="508634"/>
            </a:xfrm>
            <a:custGeom>
              <a:avLst/>
              <a:gdLst/>
              <a:ahLst/>
              <a:cxnLst/>
              <a:rect l="l" t="t" r="r" b="b"/>
              <a:pathLst>
                <a:path w="165734" h="508634">
                  <a:moveTo>
                    <a:pt x="0" y="0"/>
                  </a:moveTo>
                  <a:lnTo>
                    <a:pt x="165150" y="508317"/>
                  </a:lnTo>
                  <a:lnTo>
                    <a:pt x="125450" y="379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38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58940" y="9773412"/>
              <a:ext cx="26034" cy="81280"/>
            </a:xfrm>
            <a:custGeom>
              <a:avLst/>
              <a:gdLst/>
              <a:ahLst/>
              <a:cxnLst/>
              <a:rect l="l" t="t" r="r" b="b"/>
              <a:pathLst>
                <a:path w="26034" h="81279">
                  <a:moveTo>
                    <a:pt x="11876" y="45428"/>
                  </a:moveTo>
                  <a:lnTo>
                    <a:pt x="0" y="80771"/>
                  </a:lnTo>
                  <a:lnTo>
                    <a:pt x="7169" y="61438"/>
                  </a:lnTo>
                  <a:lnTo>
                    <a:pt x="11876" y="45428"/>
                  </a:lnTo>
                  <a:close/>
                </a:path>
                <a:path w="26034" h="81279">
                  <a:moveTo>
                    <a:pt x="25907" y="0"/>
                  </a:moveTo>
                  <a:lnTo>
                    <a:pt x="18738" y="21398"/>
                  </a:lnTo>
                  <a:lnTo>
                    <a:pt x="12953" y="41762"/>
                  </a:lnTo>
                  <a:lnTo>
                    <a:pt x="11876" y="45428"/>
                  </a:lnTo>
                  <a:lnTo>
                    <a:pt x="25907" y="3670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B777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633972" y="8845296"/>
              <a:ext cx="170815" cy="1009015"/>
            </a:xfrm>
            <a:custGeom>
              <a:avLst/>
              <a:gdLst/>
              <a:ahLst/>
              <a:cxnLst/>
              <a:rect l="l" t="t" r="r" b="b"/>
              <a:pathLst>
                <a:path w="170815" h="1009015">
                  <a:moveTo>
                    <a:pt x="150876" y="927887"/>
                  </a:moveTo>
                  <a:lnTo>
                    <a:pt x="0" y="0"/>
                  </a:lnTo>
                  <a:lnTo>
                    <a:pt x="125120" y="1008888"/>
                  </a:lnTo>
                  <a:lnTo>
                    <a:pt x="132245" y="989507"/>
                  </a:lnTo>
                  <a:lnTo>
                    <a:pt x="143738" y="949350"/>
                  </a:lnTo>
                  <a:lnTo>
                    <a:pt x="150876" y="927887"/>
                  </a:lnTo>
                  <a:close/>
                </a:path>
                <a:path w="170815" h="1009015">
                  <a:moveTo>
                    <a:pt x="170688" y="865949"/>
                  </a:moveTo>
                  <a:lnTo>
                    <a:pt x="0" y="0"/>
                  </a:lnTo>
                  <a:lnTo>
                    <a:pt x="151549" y="927925"/>
                  </a:lnTo>
                  <a:lnTo>
                    <a:pt x="151549" y="932688"/>
                  </a:lnTo>
                  <a:lnTo>
                    <a:pt x="170688" y="865949"/>
                  </a:lnTo>
                  <a:close/>
                </a:path>
              </a:pathLst>
            </a:custGeom>
            <a:solidFill>
              <a:srgbClr val="27387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3916" y="7912608"/>
              <a:ext cx="222503" cy="381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09244" y="4774692"/>
              <a:ext cx="6308090" cy="0"/>
            </a:xfrm>
            <a:custGeom>
              <a:avLst/>
              <a:gdLst/>
              <a:ahLst/>
              <a:cxnLst/>
              <a:rect l="l" t="t" r="r" b="b"/>
              <a:pathLst>
                <a:path w="6308090" h="0">
                  <a:moveTo>
                    <a:pt x="0" y="0"/>
                  </a:moveTo>
                  <a:lnTo>
                    <a:pt x="6308026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176" y="4696968"/>
              <a:ext cx="163067" cy="15697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34209" y="3771900"/>
              <a:ext cx="471170" cy="426720"/>
            </a:xfrm>
            <a:custGeom>
              <a:avLst/>
              <a:gdLst/>
              <a:ahLst/>
              <a:cxnLst/>
              <a:rect l="l" t="t" r="r" b="b"/>
              <a:pathLst>
                <a:path w="471169" h="426720">
                  <a:moveTo>
                    <a:pt x="420128" y="85344"/>
                  </a:moveTo>
                  <a:lnTo>
                    <a:pt x="50787" y="85344"/>
                  </a:lnTo>
                  <a:lnTo>
                    <a:pt x="31166" y="89380"/>
                  </a:lnTo>
                  <a:lnTo>
                    <a:pt x="15006" y="100336"/>
                  </a:lnTo>
                  <a:lnTo>
                    <a:pt x="4040" y="116483"/>
                  </a:lnTo>
                  <a:lnTo>
                    <a:pt x="0" y="136093"/>
                  </a:lnTo>
                  <a:lnTo>
                    <a:pt x="0" y="375970"/>
                  </a:lnTo>
                  <a:lnTo>
                    <a:pt x="4040" y="395580"/>
                  </a:lnTo>
                  <a:lnTo>
                    <a:pt x="15006" y="411727"/>
                  </a:lnTo>
                  <a:lnTo>
                    <a:pt x="31166" y="422683"/>
                  </a:lnTo>
                  <a:lnTo>
                    <a:pt x="50787" y="426720"/>
                  </a:lnTo>
                  <a:lnTo>
                    <a:pt x="420128" y="426720"/>
                  </a:lnTo>
                  <a:lnTo>
                    <a:pt x="439754" y="422683"/>
                  </a:lnTo>
                  <a:lnTo>
                    <a:pt x="455914" y="411727"/>
                  </a:lnTo>
                  <a:lnTo>
                    <a:pt x="466877" y="395580"/>
                  </a:lnTo>
                  <a:lnTo>
                    <a:pt x="470916" y="375970"/>
                  </a:lnTo>
                  <a:lnTo>
                    <a:pt x="470916" y="136093"/>
                  </a:lnTo>
                  <a:lnTo>
                    <a:pt x="466877" y="116483"/>
                  </a:lnTo>
                  <a:lnTo>
                    <a:pt x="455914" y="100336"/>
                  </a:lnTo>
                  <a:lnTo>
                    <a:pt x="439754" y="89380"/>
                  </a:lnTo>
                  <a:lnTo>
                    <a:pt x="420128" y="85344"/>
                  </a:lnTo>
                  <a:close/>
                </a:path>
                <a:path w="471169" h="426720">
                  <a:moveTo>
                    <a:pt x="277012" y="0"/>
                  </a:moveTo>
                  <a:lnTo>
                    <a:pt x="191604" y="0"/>
                  </a:lnTo>
                  <a:lnTo>
                    <a:pt x="181249" y="1261"/>
                  </a:lnTo>
                  <a:lnTo>
                    <a:pt x="145940" y="26198"/>
                  </a:lnTo>
                  <a:lnTo>
                    <a:pt x="136194" y="57670"/>
                  </a:lnTo>
                  <a:lnTo>
                    <a:pt x="136194" y="85344"/>
                  </a:lnTo>
                  <a:lnTo>
                    <a:pt x="175437" y="85344"/>
                  </a:lnTo>
                  <a:lnTo>
                    <a:pt x="175437" y="53047"/>
                  </a:lnTo>
                  <a:lnTo>
                    <a:pt x="177749" y="48437"/>
                  </a:lnTo>
                  <a:lnTo>
                    <a:pt x="180060" y="46126"/>
                  </a:lnTo>
                  <a:lnTo>
                    <a:pt x="182371" y="41516"/>
                  </a:lnTo>
                  <a:lnTo>
                    <a:pt x="186982" y="39217"/>
                  </a:lnTo>
                  <a:lnTo>
                    <a:pt x="331311" y="39217"/>
                  </a:lnTo>
                  <a:lnTo>
                    <a:pt x="330106" y="35461"/>
                  </a:lnTo>
                  <a:lnTo>
                    <a:pt x="299518" y="4902"/>
                  </a:lnTo>
                  <a:lnTo>
                    <a:pt x="288696" y="1261"/>
                  </a:lnTo>
                  <a:lnTo>
                    <a:pt x="277012" y="0"/>
                  </a:lnTo>
                  <a:close/>
                </a:path>
                <a:path w="471169" h="426720">
                  <a:moveTo>
                    <a:pt x="331311" y="39217"/>
                  </a:moveTo>
                  <a:lnTo>
                    <a:pt x="281622" y="39217"/>
                  </a:lnTo>
                  <a:lnTo>
                    <a:pt x="286245" y="41516"/>
                  </a:lnTo>
                  <a:lnTo>
                    <a:pt x="293166" y="48437"/>
                  </a:lnTo>
                  <a:lnTo>
                    <a:pt x="295478" y="53047"/>
                  </a:lnTo>
                  <a:lnTo>
                    <a:pt x="295478" y="85344"/>
                  </a:lnTo>
                  <a:lnTo>
                    <a:pt x="334721" y="85344"/>
                  </a:lnTo>
                  <a:lnTo>
                    <a:pt x="334721" y="57670"/>
                  </a:lnTo>
                  <a:lnTo>
                    <a:pt x="333495" y="46024"/>
                  </a:lnTo>
                  <a:lnTo>
                    <a:pt x="331311" y="39217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6930" y="3945636"/>
              <a:ext cx="237743" cy="2026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4679" y="6385560"/>
              <a:ext cx="163068" cy="15697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90540" y="4241455"/>
            <a:ext cx="1000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Microsoft Sans Serif"/>
                <a:cs typeface="Microsoft Sans Serif"/>
              </a:rPr>
              <a:t>Market 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10">
                <a:latin typeface="Microsoft Sans Serif"/>
                <a:cs typeface="Microsoft Sans Serif"/>
              </a:rPr>
              <a:t>c</a:t>
            </a:r>
            <a:r>
              <a:rPr dirty="0" sz="1200" spc="10">
                <a:latin typeface="Microsoft Sans Serif"/>
                <a:cs typeface="Microsoft Sans Serif"/>
              </a:rPr>
              <a:t>h</a:t>
            </a:r>
            <a:r>
              <a:rPr dirty="0" sz="1200" spc="-45">
                <a:latin typeface="Microsoft Sans Serif"/>
                <a:cs typeface="Microsoft Sans Serif"/>
              </a:rPr>
              <a:t>a</a:t>
            </a:r>
            <a:r>
              <a:rPr dirty="0" sz="1200" spc="-25">
                <a:latin typeface="Microsoft Sans Serif"/>
                <a:cs typeface="Microsoft Sans Serif"/>
              </a:rPr>
              <a:t>r</a:t>
            </a:r>
            <a:r>
              <a:rPr dirty="0" sz="1200" spc="-5">
                <a:latin typeface="Microsoft Sans Serif"/>
                <a:cs typeface="Microsoft Sans Serif"/>
              </a:rPr>
              <a:t>ac</a:t>
            </a:r>
            <a:r>
              <a:rPr dirty="0" sz="1200" spc="-10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5">
                <a:latin typeface="Microsoft Sans Serif"/>
                <a:cs typeface="Microsoft Sans Serif"/>
              </a:rPr>
              <a:t>r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 spc="40">
                <a:latin typeface="Microsoft Sans Serif"/>
                <a:cs typeface="Microsoft Sans Serif"/>
              </a:rPr>
              <a:t>s</a:t>
            </a:r>
            <a:r>
              <a:rPr dirty="0" sz="1200" spc="15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>
                <a:latin typeface="Microsoft Sans Serif"/>
                <a:cs typeface="Microsoft Sans Serif"/>
              </a:rPr>
              <a:t>cs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98878" y="6034499"/>
            <a:ext cx="618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Microsoft Sans Serif"/>
                <a:cs typeface="Microsoft Sans Serif"/>
              </a:rPr>
              <a:t>Revenue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84222" y="6217379"/>
            <a:ext cx="45148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5">
                <a:latin typeface="Microsoft Sans Serif"/>
                <a:cs typeface="Microsoft Sans Serif"/>
              </a:rPr>
              <a:t>m</a:t>
            </a:r>
            <a:r>
              <a:rPr dirty="0" sz="1200" spc="-5">
                <a:latin typeface="Microsoft Sans Serif"/>
                <a:cs typeface="Microsoft Sans Serif"/>
              </a:rPr>
              <a:t>od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10">
                <a:latin typeface="Microsoft Sans Serif"/>
                <a:cs typeface="Microsoft Sans Serif"/>
              </a:rPr>
              <a:t>l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220615" y="5341056"/>
            <a:ext cx="732155" cy="708025"/>
            <a:chOff x="6220615" y="5341056"/>
            <a:chExt cx="732155" cy="708025"/>
          </a:xfrm>
        </p:grpSpPr>
        <p:sp>
          <p:nvSpPr>
            <p:cNvPr id="50" name="object 50"/>
            <p:cNvSpPr/>
            <p:nvPr/>
          </p:nvSpPr>
          <p:spPr>
            <a:xfrm>
              <a:off x="6220615" y="5538216"/>
              <a:ext cx="447040" cy="510540"/>
            </a:xfrm>
            <a:custGeom>
              <a:avLst/>
              <a:gdLst/>
              <a:ahLst/>
              <a:cxnLst/>
              <a:rect l="l" t="t" r="r" b="b"/>
              <a:pathLst>
                <a:path w="447040" h="510539">
                  <a:moveTo>
                    <a:pt x="349890" y="0"/>
                  </a:moveTo>
                  <a:lnTo>
                    <a:pt x="227754" y="0"/>
                  </a:lnTo>
                  <a:lnTo>
                    <a:pt x="193686" y="8248"/>
                  </a:lnTo>
                  <a:lnTo>
                    <a:pt x="157258" y="30975"/>
                  </a:lnTo>
                  <a:lnTo>
                    <a:pt x="120157" y="65151"/>
                  </a:lnTo>
                  <a:lnTo>
                    <a:pt x="84067" y="107746"/>
                  </a:lnTo>
                  <a:lnTo>
                    <a:pt x="44260" y="173198"/>
                  </a:lnTo>
                  <a:lnTo>
                    <a:pt x="26998" y="213735"/>
                  </a:lnTo>
                  <a:lnTo>
                    <a:pt x="13077" y="257268"/>
                  </a:lnTo>
                  <a:lnTo>
                    <a:pt x="3682" y="302137"/>
                  </a:lnTo>
                  <a:lnTo>
                    <a:pt x="0" y="346683"/>
                  </a:lnTo>
                  <a:lnTo>
                    <a:pt x="3214" y="389245"/>
                  </a:lnTo>
                  <a:lnTo>
                    <a:pt x="14512" y="428165"/>
                  </a:lnTo>
                  <a:lnTo>
                    <a:pt x="35077" y="461784"/>
                  </a:lnTo>
                  <a:lnTo>
                    <a:pt x="66096" y="488442"/>
                  </a:lnTo>
                  <a:lnTo>
                    <a:pt x="133580" y="506891"/>
                  </a:lnTo>
                  <a:lnTo>
                    <a:pt x="179389" y="509649"/>
                  </a:lnTo>
                  <a:lnTo>
                    <a:pt x="233473" y="510166"/>
                  </a:lnTo>
                  <a:lnTo>
                    <a:pt x="331933" y="509993"/>
                  </a:lnTo>
                  <a:lnTo>
                    <a:pt x="308973" y="483227"/>
                  </a:lnTo>
                  <a:lnTo>
                    <a:pt x="293763" y="452085"/>
                  </a:lnTo>
                  <a:lnTo>
                    <a:pt x="285963" y="417575"/>
                  </a:lnTo>
                  <a:lnTo>
                    <a:pt x="285235" y="380707"/>
                  </a:lnTo>
                  <a:lnTo>
                    <a:pt x="291742" y="338503"/>
                  </a:lnTo>
                  <a:lnTo>
                    <a:pt x="307461" y="283731"/>
                  </a:lnTo>
                  <a:lnTo>
                    <a:pt x="330585" y="233894"/>
                  </a:lnTo>
                  <a:lnTo>
                    <a:pt x="340744" y="218797"/>
                  </a:lnTo>
                  <a:lnTo>
                    <a:pt x="349890" y="204711"/>
                  </a:lnTo>
                  <a:lnTo>
                    <a:pt x="379080" y="172843"/>
                  </a:lnTo>
                  <a:lnTo>
                    <a:pt x="410965" y="143662"/>
                  </a:lnTo>
                  <a:lnTo>
                    <a:pt x="446880" y="125704"/>
                  </a:lnTo>
                  <a:lnTo>
                    <a:pt x="438240" y="109652"/>
                  </a:lnTo>
                  <a:lnTo>
                    <a:pt x="428922" y="94275"/>
                  </a:lnTo>
                  <a:lnTo>
                    <a:pt x="419605" y="80245"/>
                  </a:lnTo>
                  <a:lnTo>
                    <a:pt x="410965" y="68237"/>
                  </a:lnTo>
                  <a:lnTo>
                    <a:pt x="401027" y="57464"/>
                  </a:lnTo>
                  <a:lnTo>
                    <a:pt x="393450" y="46691"/>
                  </a:lnTo>
                  <a:lnTo>
                    <a:pt x="389242" y="35918"/>
                  </a:lnTo>
                  <a:lnTo>
                    <a:pt x="389413" y="25146"/>
                  </a:lnTo>
                  <a:lnTo>
                    <a:pt x="392994" y="21551"/>
                  </a:lnTo>
                  <a:lnTo>
                    <a:pt x="392994" y="14363"/>
                  </a:lnTo>
                  <a:lnTo>
                    <a:pt x="382221" y="7575"/>
                  </a:lnTo>
                  <a:lnTo>
                    <a:pt x="371447" y="3143"/>
                  </a:lnTo>
                  <a:lnTo>
                    <a:pt x="360671" y="729"/>
                  </a:lnTo>
                  <a:lnTo>
                    <a:pt x="349890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9115" y="5341056"/>
              <a:ext cx="221249" cy="1697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7586" y="5520336"/>
              <a:ext cx="183964" cy="1382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530513" y="5682996"/>
              <a:ext cx="422275" cy="365760"/>
            </a:xfrm>
            <a:custGeom>
              <a:avLst/>
              <a:gdLst/>
              <a:ahLst/>
              <a:cxnLst/>
              <a:rect l="l" t="t" r="r" b="b"/>
              <a:pathLst>
                <a:path w="422275" h="365760">
                  <a:moveTo>
                    <a:pt x="250867" y="0"/>
                  </a:moveTo>
                  <a:lnTo>
                    <a:pt x="161154" y="0"/>
                  </a:lnTo>
                  <a:lnTo>
                    <a:pt x="137888" y="6265"/>
                  </a:lnTo>
                  <a:lnTo>
                    <a:pt x="85971" y="48338"/>
                  </a:lnTo>
                  <a:lnTo>
                    <a:pt x="60684" y="78778"/>
                  </a:lnTo>
                  <a:lnTo>
                    <a:pt x="20801" y="149951"/>
                  </a:lnTo>
                  <a:lnTo>
                    <a:pt x="6822" y="194526"/>
                  </a:lnTo>
                  <a:lnTo>
                    <a:pt x="0" y="240415"/>
                  </a:lnTo>
                  <a:lnTo>
                    <a:pt x="2718" y="284112"/>
                  </a:lnTo>
                  <a:lnTo>
                    <a:pt x="17363" y="322110"/>
                  </a:lnTo>
                  <a:lnTo>
                    <a:pt x="46320" y="350901"/>
                  </a:lnTo>
                  <a:lnTo>
                    <a:pt x="111365" y="364778"/>
                  </a:lnTo>
                  <a:lnTo>
                    <a:pt x="156839" y="365506"/>
                  </a:lnTo>
                  <a:lnTo>
                    <a:pt x="211395" y="365226"/>
                  </a:lnTo>
                  <a:lnTo>
                    <a:pt x="263367" y="365506"/>
                  </a:lnTo>
                  <a:lnTo>
                    <a:pt x="306932" y="364778"/>
                  </a:lnTo>
                  <a:lnTo>
                    <a:pt x="372875" y="350901"/>
                  </a:lnTo>
                  <a:lnTo>
                    <a:pt x="404092" y="323624"/>
                  </a:lnTo>
                  <a:lnTo>
                    <a:pt x="419616" y="287015"/>
                  </a:lnTo>
                  <a:lnTo>
                    <a:pt x="422209" y="244456"/>
                  </a:lnTo>
                  <a:lnTo>
                    <a:pt x="414633" y="199329"/>
                  </a:lnTo>
                  <a:lnTo>
                    <a:pt x="399650" y="155015"/>
                  </a:lnTo>
                  <a:lnTo>
                    <a:pt x="380023" y="114898"/>
                  </a:lnTo>
                  <a:lnTo>
                    <a:pt x="358512" y="82359"/>
                  </a:lnTo>
                  <a:lnTo>
                    <a:pt x="330593" y="51359"/>
                  </a:lnTo>
                  <a:lnTo>
                    <a:pt x="301998" y="25063"/>
                  </a:lnTo>
                  <a:lnTo>
                    <a:pt x="274749" y="6825"/>
                  </a:lnTo>
                  <a:lnTo>
                    <a:pt x="250867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6666744" y="5691882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64688" y="5651565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64463" y="2462784"/>
            <a:ext cx="2049780" cy="856615"/>
            <a:chOff x="664463" y="2462784"/>
            <a:chExt cx="2049780" cy="856615"/>
          </a:xfrm>
        </p:grpSpPr>
        <p:sp>
          <p:nvSpPr>
            <p:cNvPr id="57" name="object 57"/>
            <p:cNvSpPr/>
            <p:nvPr/>
          </p:nvSpPr>
          <p:spPr>
            <a:xfrm>
              <a:off x="972311" y="3144012"/>
              <a:ext cx="410209" cy="170815"/>
            </a:xfrm>
            <a:custGeom>
              <a:avLst/>
              <a:gdLst/>
              <a:ahLst/>
              <a:cxnLst/>
              <a:rect l="l" t="t" r="r" b="b"/>
              <a:pathLst>
                <a:path w="410209" h="170814">
                  <a:moveTo>
                    <a:pt x="409943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409943" y="170688"/>
                  </a:lnTo>
                  <a:lnTo>
                    <a:pt x="409943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996439" y="2462784"/>
              <a:ext cx="410209" cy="852169"/>
            </a:xfrm>
            <a:custGeom>
              <a:avLst/>
              <a:gdLst/>
              <a:ahLst/>
              <a:cxnLst/>
              <a:rect l="l" t="t" r="r" b="b"/>
              <a:pathLst>
                <a:path w="410210" h="852170">
                  <a:moveTo>
                    <a:pt x="409943" y="0"/>
                  </a:moveTo>
                  <a:lnTo>
                    <a:pt x="0" y="0"/>
                  </a:lnTo>
                  <a:lnTo>
                    <a:pt x="0" y="851916"/>
                  </a:lnTo>
                  <a:lnTo>
                    <a:pt x="409943" y="851916"/>
                  </a:lnTo>
                  <a:lnTo>
                    <a:pt x="409943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64463" y="3314700"/>
              <a:ext cx="2049780" cy="0"/>
            </a:xfrm>
            <a:custGeom>
              <a:avLst/>
              <a:gdLst/>
              <a:ahLst/>
              <a:cxnLst/>
              <a:rect l="l" t="t" r="r" b="b"/>
              <a:pathLst>
                <a:path w="2049780" h="0">
                  <a:moveTo>
                    <a:pt x="0" y="0"/>
                  </a:moveTo>
                  <a:lnTo>
                    <a:pt x="2049780" y="0"/>
                  </a:lnTo>
                </a:path>
              </a:pathLst>
            </a:custGeom>
            <a:ln w="9144">
              <a:solidFill>
                <a:srgbClr val="A7A8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1099263" y="2930487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latin typeface="Microsoft Sans Serif"/>
                <a:cs typeface="Microsoft Sans Serif"/>
              </a:rPr>
              <a:t>93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26595" y="2016624"/>
            <a:ext cx="1808480" cy="402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6705" marR="5080" indent="-29464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Reskilling</a:t>
            </a:r>
            <a:r>
              <a:rPr dirty="0" sz="700" spc="3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and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online</a:t>
            </a:r>
            <a:r>
              <a:rPr dirty="0" sz="700" spc="4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certifications</a:t>
            </a:r>
            <a:r>
              <a:rPr dirty="0" sz="700" spc="55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market </a:t>
            </a:r>
            <a:r>
              <a:rPr dirty="0" sz="700" spc="-180" b="1">
                <a:latin typeface="Arial"/>
                <a:cs typeface="Arial"/>
              </a:rPr>
              <a:t> </a:t>
            </a:r>
            <a:r>
              <a:rPr dirty="0" sz="700" spc="-15" b="1">
                <a:latin typeface="Arial"/>
                <a:cs typeface="Arial"/>
              </a:rPr>
              <a:t>size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in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India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(In </a:t>
            </a:r>
            <a:r>
              <a:rPr dirty="0" sz="700" b="1">
                <a:latin typeface="Arial"/>
                <a:cs typeface="Arial"/>
              </a:rPr>
              <a:t>USD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million)</a:t>
            </a:r>
            <a:endParaRPr sz="700">
              <a:latin typeface="Arial"/>
              <a:cs typeface="Arial"/>
            </a:endParaRPr>
          </a:p>
          <a:p>
            <a:pPr marL="1177290">
              <a:lnSpc>
                <a:spcPct val="100000"/>
              </a:lnSpc>
              <a:spcBef>
                <a:spcPts val="210"/>
              </a:spcBef>
            </a:pPr>
            <a:r>
              <a:rPr dirty="0" sz="900" spc="10">
                <a:latin typeface="Microsoft Sans Serif"/>
                <a:cs typeface="Microsoft Sans Serif"/>
              </a:rPr>
              <a:t>463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7254" y="3306367"/>
            <a:ext cx="1882139" cy="332105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416559">
              <a:lnSpc>
                <a:spcPct val="100000"/>
              </a:lnSpc>
              <a:spcBef>
                <a:spcPts val="520"/>
              </a:spcBef>
              <a:tabLst>
                <a:tab pos="1409700" algn="l"/>
              </a:tabLst>
            </a:pPr>
            <a:r>
              <a:rPr dirty="0" sz="800" spc="-5">
                <a:latin typeface="Microsoft Sans Serif"/>
                <a:cs typeface="Microsoft Sans Serif"/>
              </a:rPr>
              <a:t>2016	</a:t>
            </a:r>
            <a:r>
              <a:rPr dirty="0" sz="800" spc="-10">
                <a:latin typeface="Microsoft Sans Serif"/>
                <a:cs typeface="Microsoft Sans Serif"/>
              </a:rPr>
              <a:t>2021P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28904" y="6247725"/>
            <a:ext cx="6350635" cy="37782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195580" algn="l"/>
                <a:tab pos="6337300" algn="l"/>
              </a:tabLst>
            </a:pPr>
            <a:r>
              <a:rPr dirty="0" u="heavy" sz="900" spc="10">
                <a:uFill>
                  <a:solidFill>
                    <a:srgbClr val="0070C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900" spc="10">
                <a:uFill>
                  <a:solidFill>
                    <a:srgbClr val="0070C0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u="heavy" sz="900" spc="20">
                <a:uFill>
                  <a:solidFill>
                    <a:srgbClr val="0070C0"/>
                  </a:solidFill>
                </a:uFill>
                <a:latin typeface="Microsoft Sans Serif"/>
                <a:cs typeface="Microsoft Sans Serif"/>
              </a:rPr>
              <a:t>meet</a:t>
            </a:r>
            <a:r>
              <a:rPr dirty="0" u="heavy" sz="900" spc="-10">
                <a:uFill>
                  <a:solidFill>
                    <a:srgbClr val="0070C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900">
                <a:uFill>
                  <a:solidFill>
                    <a:srgbClr val="0070C0"/>
                  </a:solidFill>
                </a:uFill>
                <a:latin typeface="Microsoft Sans Serif"/>
                <a:cs typeface="Microsoft Sans Serif"/>
              </a:rPr>
              <a:t>industry</a:t>
            </a:r>
            <a:r>
              <a:rPr dirty="0" u="heavy" sz="900" spc="-10">
                <a:uFill>
                  <a:solidFill>
                    <a:srgbClr val="0070C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900" spc="-5">
                <a:uFill>
                  <a:solidFill>
                    <a:srgbClr val="0070C0"/>
                  </a:solidFill>
                </a:uFill>
                <a:latin typeface="Microsoft Sans Serif"/>
                <a:cs typeface="Microsoft Sans Serif"/>
              </a:rPr>
              <a:t>needs	</a:t>
            </a:r>
            <a:endParaRPr sz="900">
              <a:latin typeface="Microsoft Sans Serif"/>
              <a:cs typeface="Microsoft Sans Serif"/>
            </a:endParaRPr>
          </a:p>
          <a:p>
            <a:pPr marL="118110">
              <a:lnSpc>
                <a:spcPct val="100000"/>
              </a:lnSpc>
              <a:spcBef>
                <a:spcPts val="39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29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06861" y="2372677"/>
            <a:ext cx="1806575" cy="2120265"/>
            <a:chOff x="4606861" y="2372677"/>
            <a:chExt cx="1806575" cy="2120265"/>
          </a:xfrm>
        </p:grpSpPr>
        <p:sp>
          <p:nvSpPr>
            <p:cNvPr id="6" name="object 6"/>
            <p:cNvSpPr/>
            <p:nvPr/>
          </p:nvSpPr>
          <p:spPr>
            <a:xfrm>
              <a:off x="4611624" y="2665475"/>
              <a:ext cx="1801495" cy="1772920"/>
            </a:xfrm>
            <a:custGeom>
              <a:avLst/>
              <a:gdLst/>
              <a:ahLst/>
              <a:cxnLst/>
              <a:rect l="l" t="t" r="r" b="b"/>
              <a:pathLst>
                <a:path w="1801495" h="1772920">
                  <a:moveTo>
                    <a:pt x="68580" y="1726692"/>
                  </a:moveTo>
                  <a:lnTo>
                    <a:pt x="0" y="1726692"/>
                  </a:lnTo>
                  <a:lnTo>
                    <a:pt x="0" y="1772412"/>
                  </a:lnTo>
                  <a:lnTo>
                    <a:pt x="68580" y="1772412"/>
                  </a:lnTo>
                  <a:lnTo>
                    <a:pt x="68580" y="1726692"/>
                  </a:lnTo>
                  <a:close/>
                </a:path>
                <a:path w="1801495" h="1772920">
                  <a:moveTo>
                    <a:pt x="172212" y="1534668"/>
                  </a:moveTo>
                  <a:lnTo>
                    <a:pt x="0" y="1534668"/>
                  </a:lnTo>
                  <a:lnTo>
                    <a:pt x="0" y="1580388"/>
                  </a:lnTo>
                  <a:lnTo>
                    <a:pt x="172212" y="1580388"/>
                  </a:lnTo>
                  <a:lnTo>
                    <a:pt x="172212" y="1534668"/>
                  </a:lnTo>
                  <a:close/>
                </a:path>
                <a:path w="1801495" h="1772920">
                  <a:moveTo>
                    <a:pt x="207264" y="384048"/>
                  </a:moveTo>
                  <a:lnTo>
                    <a:pt x="0" y="384048"/>
                  </a:lnTo>
                  <a:lnTo>
                    <a:pt x="0" y="429768"/>
                  </a:lnTo>
                  <a:lnTo>
                    <a:pt x="207264" y="429768"/>
                  </a:lnTo>
                  <a:lnTo>
                    <a:pt x="207264" y="384048"/>
                  </a:lnTo>
                  <a:close/>
                </a:path>
                <a:path w="1801495" h="1772920">
                  <a:moveTo>
                    <a:pt x="416052" y="1342644"/>
                  </a:moveTo>
                  <a:lnTo>
                    <a:pt x="0" y="1342644"/>
                  </a:lnTo>
                  <a:lnTo>
                    <a:pt x="0" y="1388364"/>
                  </a:lnTo>
                  <a:lnTo>
                    <a:pt x="416052" y="1388364"/>
                  </a:lnTo>
                  <a:lnTo>
                    <a:pt x="416052" y="1342644"/>
                  </a:lnTo>
                  <a:close/>
                </a:path>
                <a:path w="1801495" h="1772920">
                  <a:moveTo>
                    <a:pt x="416052" y="1150620"/>
                  </a:moveTo>
                  <a:lnTo>
                    <a:pt x="0" y="1150620"/>
                  </a:lnTo>
                  <a:lnTo>
                    <a:pt x="0" y="1196340"/>
                  </a:lnTo>
                  <a:lnTo>
                    <a:pt x="416052" y="1196340"/>
                  </a:lnTo>
                  <a:lnTo>
                    <a:pt x="416052" y="1150620"/>
                  </a:lnTo>
                  <a:close/>
                </a:path>
                <a:path w="1801495" h="1772920">
                  <a:moveTo>
                    <a:pt x="48463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84632" y="45720"/>
                  </a:lnTo>
                  <a:lnTo>
                    <a:pt x="484632" y="0"/>
                  </a:lnTo>
                  <a:close/>
                </a:path>
                <a:path w="1801495" h="1772920">
                  <a:moveTo>
                    <a:pt x="554736" y="576072"/>
                  </a:moveTo>
                  <a:lnTo>
                    <a:pt x="0" y="576072"/>
                  </a:lnTo>
                  <a:lnTo>
                    <a:pt x="0" y="621792"/>
                  </a:lnTo>
                  <a:lnTo>
                    <a:pt x="554736" y="621792"/>
                  </a:lnTo>
                  <a:lnTo>
                    <a:pt x="554736" y="576072"/>
                  </a:lnTo>
                  <a:close/>
                </a:path>
                <a:path w="1801495" h="1772920">
                  <a:moveTo>
                    <a:pt x="658368" y="958596"/>
                  </a:moveTo>
                  <a:lnTo>
                    <a:pt x="0" y="958596"/>
                  </a:lnTo>
                  <a:lnTo>
                    <a:pt x="0" y="1004316"/>
                  </a:lnTo>
                  <a:lnTo>
                    <a:pt x="658368" y="1004316"/>
                  </a:lnTo>
                  <a:lnTo>
                    <a:pt x="658368" y="958596"/>
                  </a:lnTo>
                  <a:close/>
                </a:path>
                <a:path w="1801495" h="1772920">
                  <a:moveTo>
                    <a:pt x="1801368" y="192024"/>
                  </a:moveTo>
                  <a:lnTo>
                    <a:pt x="0" y="192024"/>
                  </a:lnTo>
                  <a:lnTo>
                    <a:pt x="0" y="237744"/>
                  </a:lnTo>
                  <a:lnTo>
                    <a:pt x="1801368" y="237744"/>
                  </a:lnTo>
                  <a:lnTo>
                    <a:pt x="1801368" y="192024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11624" y="2427731"/>
              <a:ext cx="1801495" cy="1964689"/>
            </a:xfrm>
            <a:custGeom>
              <a:avLst/>
              <a:gdLst/>
              <a:ahLst/>
              <a:cxnLst/>
              <a:rect l="l" t="t" r="r" b="b"/>
              <a:pathLst>
                <a:path w="1801495" h="1964689">
                  <a:moveTo>
                    <a:pt x="68580" y="1918716"/>
                  </a:moveTo>
                  <a:lnTo>
                    <a:pt x="0" y="1918716"/>
                  </a:lnTo>
                  <a:lnTo>
                    <a:pt x="0" y="1964436"/>
                  </a:lnTo>
                  <a:lnTo>
                    <a:pt x="68580" y="1964436"/>
                  </a:lnTo>
                  <a:lnTo>
                    <a:pt x="68580" y="1918716"/>
                  </a:lnTo>
                  <a:close/>
                </a:path>
                <a:path w="1801495" h="1964689">
                  <a:moveTo>
                    <a:pt x="658368" y="1726692"/>
                  </a:moveTo>
                  <a:lnTo>
                    <a:pt x="0" y="1726692"/>
                  </a:lnTo>
                  <a:lnTo>
                    <a:pt x="0" y="1772412"/>
                  </a:lnTo>
                  <a:lnTo>
                    <a:pt x="658368" y="1772412"/>
                  </a:lnTo>
                  <a:lnTo>
                    <a:pt x="658368" y="1726692"/>
                  </a:lnTo>
                  <a:close/>
                </a:path>
                <a:path w="1801495" h="1964689">
                  <a:moveTo>
                    <a:pt x="797052" y="1150620"/>
                  </a:moveTo>
                  <a:lnTo>
                    <a:pt x="0" y="1150620"/>
                  </a:lnTo>
                  <a:lnTo>
                    <a:pt x="0" y="1196340"/>
                  </a:lnTo>
                  <a:lnTo>
                    <a:pt x="797052" y="1196340"/>
                  </a:lnTo>
                  <a:lnTo>
                    <a:pt x="797052" y="1150620"/>
                  </a:lnTo>
                  <a:close/>
                </a:path>
                <a:path w="1801495" h="1964689">
                  <a:moveTo>
                    <a:pt x="830580" y="0"/>
                  </a:moveTo>
                  <a:lnTo>
                    <a:pt x="0" y="0"/>
                  </a:lnTo>
                  <a:lnTo>
                    <a:pt x="0" y="45732"/>
                  </a:lnTo>
                  <a:lnTo>
                    <a:pt x="830580" y="45732"/>
                  </a:lnTo>
                  <a:lnTo>
                    <a:pt x="830580" y="0"/>
                  </a:lnTo>
                  <a:close/>
                </a:path>
                <a:path w="1801495" h="1964689">
                  <a:moveTo>
                    <a:pt x="865632" y="958596"/>
                  </a:moveTo>
                  <a:lnTo>
                    <a:pt x="0" y="958596"/>
                  </a:lnTo>
                  <a:lnTo>
                    <a:pt x="0" y="1004316"/>
                  </a:lnTo>
                  <a:lnTo>
                    <a:pt x="865632" y="1004316"/>
                  </a:lnTo>
                  <a:lnTo>
                    <a:pt x="865632" y="958596"/>
                  </a:lnTo>
                  <a:close/>
                </a:path>
                <a:path w="1801495" h="1964689">
                  <a:moveTo>
                    <a:pt x="1039368" y="576072"/>
                  </a:moveTo>
                  <a:lnTo>
                    <a:pt x="0" y="576072"/>
                  </a:lnTo>
                  <a:lnTo>
                    <a:pt x="0" y="621792"/>
                  </a:lnTo>
                  <a:lnTo>
                    <a:pt x="1039368" y="621792"/>
                  </a:lnTo>
                  <a:lnTo>
                    <a:pt x="1039368" y="576072"/>
                  </a:lnTo>
                  <a:close/>
                </a:path>
                <a:path w="1801495" h="1964689">
                  <a:moveTo>
                    <a:pt x="1281684" y="1342644"/>
                  </a:moveTo>
                  <a:lnTo>
                    <a:pt x="0" y="1342644"/>
                  </a:lnTo>
                  <a:lnTo>
                    <a:pt x="0" y="1388364"/>
                  </a:lnTo>
                  <a:lnTo>
                    <a:pt x="1281684" y="1388364"/>
                  </a:lnTo>
                  <a:lnTo>
                    <a:pt x="1281684" y="1342644"/>
                  </a:lnTo>
                  <a:close/>
                </a:path>
                <a:path w="1801495" h="1964689">
                  <a:moveTo>
                    <a:pt x="1281684" y="192024"/>
                  </a:moveTo>
                  <a:lnTo>
                    <a:pt x="0" y="192024"/>
                  </a:lnTo>
                  <a:lnTo>
                    <a:pt x="0" y="237756"/>
                  </a:lnTo>
                  <a:lnTo>
                    <a:pt x="1281684" y="237756"/>
                  </a:lnTo>
                  <a:lnTo>
                    <a:pt x="1281684" y="192024"/>
                  </a:lnTo>
                  <a:close/>
                </a:path>
                <a:path w="1801495" h="1964689">
                  <a:moveTo>
                    <a:pt x="1316736" y="768096"/>
                  </a:moveTo>
                  <a:lnTo>
                    <a:pt x="0" y="768096"/>
                  </a:lnTo>
                  <a:lnTo>
                    <a:pt x="0" y="813816"/>
                  </a:lnTo>
                  <a:lnTo>
                    <a:pt x="1316736" y="813816"/>
                  </a:lnTo>
                  <a:lnTo>
                    <a:pt x="1316736" y="768096"/>
                  </a:lnTo>
                  <a:close/>
                </a:path>
                <a:path w="1801495" h="1964689">
                  <a:moveTo>
                    <a:pt x="1559052" y="1534668"/>
                  </a:moveTo>
                  <a:lnTo>
                    <a:pt x="0" y="1534668"/>
                  </a:lnTo>
                  <a:lnTo>
                    <a:pt x="0" y="1580388"/>
                  </a:lnTo>
                  <a:lnTo>
                    <a:pt x="1559052" y="1580388"/>
                  </a:lnTo>
                  <a:lnTo>
                    <a:pt x="1559052" y="1534668"/>
                  </a:lnTo>
                  <a:close/>
                </a:path>
                <a:path w="1801495" h="1964689">
                  <a:moveTo>
                    <a:pt x="1801368" y="384048"/>
                  </a:moveTo>
                  <a:lnTo>
                    <a:pt x="0" y="384048"/>
                  </a:lnTo>
                  <a:lnTo>
                    <a:pt x="0" y="429768"/>
                  </a:lnTo>
                  <a:lnTo>
                    <a:pt x="1801368" y="429768"/>
                  </a:lnTo>
                  <a:lnTo>
                    <a:pt x="1801368" y="38404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11623" y="2377440"/>
              <a:ext cx="0" cy="2110740"/>
            </a:xfrm>
            <a:custGeom>
              <a:avLst/>
              <a:gdLst/>
              <a:ahLst/>
              <a:cxnLst/>
              <a:rect l="l" t="t" r="r" b="b"/>
              <a:pathLst>
                <a:path w="0" h="2110740">
                  <a:moveTo>
                    <a:pt x="0" y="211074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A7A8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026359" y="4007598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12%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9353" y="3793689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12%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94894" y="3624066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19%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77863" y="3229395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16%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05026" y="3026535"/>
            <a:ext cx="1530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6%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8564" y="2642914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14%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07599" y="2451104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39%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92414" y="4188271"/>
            <a:ext cx="269875" cy="290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9539">
              <a:lnSpc>
                <a:spcPts val="775"/>
              </a:lnSpc>
              <a:spcBef>
                <a:spcPts val="95"/>
              </a:spcBef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5%</a:t>
            </a:r>
            <a:endParaRPr sz="700">
              <a:latin typeface="Microsoft Sans Serif"/>
              <a:cs typeface="Microsoft Sans Serif"/>
            </a:endParaRPr>
          </a:p>
          <a:p>
            <a:pPr marL="12700">
              <a:lnSpc>
                <a:spcPts val="625"/>
              </a:lnSpc>
            </a:pPr>
            <a:r>
              <a:rPr dirty="0" sz="700" spc="-10">
                <a:solidFill>
                  <a:srgbClr val="0070C0"/>
                </a:solidFill>
                <a:latin typeface="Microsoft Sans Serif"/>
                <a:cs typeface="Microsoft Sans Serif"/>
              </a:rPr>
              <a:t>2%</a:t>
            </a:r>
            <a:endParaRPr sz="700">
              <a:latin typeface="Microsoft Sans Serif"/>
              <a:cs typeface="Microsoft Sans Serif"/>
            </a:endParaRPr>
          </a:p>
          <a:p>
            <a:pPr marL="64135">
              <a:lnSpc>
                <a:spcPts val="690"/>
              </a:lnSpc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2%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33875" y="4109072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70C0"/>
                </a:solidFill>
                <a:latin typeface="Microsoft Sans Serif"/>
                <a:cs typeface="Microsoft Sans Serif"/>
              </a:rPr>
              <a:t>19%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2880" y="3884026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70C0"/>
                </a:solidFill>
                <a:latin typeface="Microsoft Sans Serif"/>
                <a:cs typeface="Microsoft Sans Serif"/>
              </a:rPr>
              <a:t>45%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57657" y="3725451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70C0"/>
                </a:solidFill>
                <a:latin typeface="Microsoft Sans Serif"/>
                <a:cs typeface="Microsoft Sans Serif"/>
              </a:rPr>
              <a:t>37%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46486" y="3522591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70C0"/>
                </a:solidFill>
                <a:latin typeface="Microsoft Sans Serif"/>
                <a:cs typeface="Microsoft Sans Serif"/>
              </a:rPr>
              <a:t>23%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98923" y="3330781"/>
            <a:ext cx="1300480" cy="200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690"/>
              </a:lnSpc>
              <a:spcBef>
                <a:spcPts val="95"/>
              </a:spcBef>
              <a:tabLst>
                <a:tab pos="916305" algn="l"/>
              </a:tabLst>
            </a:pPr>
            <a:r>
              <a:rPr dirty="0" u="heavy" sz="700" spc="5">
                <a:solidFill>
                  <a:srgbClr val="0070C0"/>
                </a:solidFill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700" spc="5">
                <a:solidFill>
                  <a:srgbClr val="0070C0"/>
                </a:solidFill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u="heavy" sz="700" spc="-10">
                <a:solidFill>
                  <a:srgbClr val="0070C0"/>
                </a:solidFill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25%</a:t>
            </a:r>
            <a:endParaRPr sz="700">
              <a:latin typeface="Microsoft Sans Serif"/>
              <a:cs typeface="Microsoft Sans Serif"/>
            </a:endParaRPr>
          </a:p>
          <a:p>
            <a:pPr marL="1111250">
              <a:lnSpc>
                <a:spcPts val="690"/>
              </a:lnSpc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31%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92307" y="3150107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70C0"/>
                </a:solidFill>
                <a:latin typeface="Microsoft Sans Serif"/>
                <a:cs typeface="Microsoft Sans Serif"/>
              </a:rPr>
              <a:t>38%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5110" y="2958297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70C0"/>
                </a:solidFill>
                <a:latin typeface="Microsoft Sans Serif"/>
                <a:cs typeface="Microsoft Sans Serif"/>
              </a:rPr>
              <a:t>30%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25427" y="2766486"/>
            <a:ext cx="253365" cy="200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ts val="690"/>
              </a:lnSpc>
              <a:spcBef>
                <a:spcPts val="95"/>
              </a:spcBef>
            </a:pPr>
            <a:r>
              <a:rPr dirty="0" sz="700" spc="-10">
                <a:solidFill>
                  <a:srgbClr val="0070C0"/>
                </a:solidFill>
                <a:latin typeface="Microsoft Sans Serif"/>
                <a:cs typeface="Microsoft Sans Serif"/>
              </a:rPr>
              <a:t>52%</a:t>
            </a:r>
            <a:endParaRPr sz="700">
              <a:latin typeface="Microsoft Sans Serif"/>
              <a:cs typeface="Microsoft Sans Serif"/>
            </a:endParaRPr>
          </a:p>
          <a:p>
            <a:pPr marL="12700">
              <a:lnSpc>
                <a:spcPts val="690"/>
              </a:lnSpc>
            </a:pPr>
            <a:r>
              <a:rPr dirty="0" sz="700" spc="-10">
                <a:solidFill>
                  <a:srgbClr val="6D2077"/>
                </a:solidFill>
                <a:latin typeface="Microsoft Sans Serif"/>
                <a:cs typeface="Microsoft Sans Serif"/>
              </a:rPr>
              <a:t>52%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57657" y="2574675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0070C0"/>
                </a:solidFill>
                <a:latin typeface="Microsoft Sans Serif"/>
                <a:cs typeface="Microsoft Sans Serif"/>
              </a:rPr>
              <a:t>37%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98923" y="2371108"/>
            <a:ext cx="1376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81380" algn="l"/>
                <a:tab pos="1362710" algn="l"/>
              </a:tabLst>
            </a:pPr>
            <a:r>
              <a:rPr dirty="0" u="heavy" sz="700" spc="5">
                <a:solidFill>
                  <a:srgbClr val="0070C0"/>
                </a:solidFill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700" spc="5">
                <a:solidFill>
                  <a:srgbClr val="0070C0"/>
                </a:solidFill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u="heavy" sz="700" spc="-10">
                <a:solidFill>
                  <a:srgbClr val="0070C0"/>
                </a:solidFill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24%	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4036" y="4527697"/>
            <a:ext cx="1784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5</a:t>
            </a:r>
            <a:r>
              <a:rPr dirty="0" sz="700" spc="-10">
                <a:solidFill>
                  <a:srgbClr val="595958"/>
                </a:solidFill>
                <a:latin typeface="Calibri"/>
                <a:cs typeface="Calibri"/>
              </a:rPr>
              <a:t>0%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00532" y="4527697"/>
            <a:ext cx="1784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6</a:t>
            </a:r>
            <a:r>
              <a:rPr dirty="0" sz="700" spc="-10">
                <a:solidFill>
                  <a:srgbClr val="595958"/>
                </a:solidFill>
                <a:latin typeface="Calibri"/>
                <a:cs typeface="Calibri"/>
              </a:rPr>
              <a:t>0%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78772" y="4307658"/>
            <a:ext cx="3543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Others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78822" y="2896117"/>
            <a:ext cx="1054100" cy="1367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267970" marR="5080" indent="-6985">
              <a:lnSpc>
                <a:spcPct val="157300"/>
              </a:lnSpc>
              <a:spcBef>
                <a:spcPts val="100"/>
              </a:spcBef>
            </a:pP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spc="-15" b="1">
                <a:latin typeface="Arial"/>
                <a:cs typeface="Arial"/>
              </a:rPr>
              <a:t>r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40" b="1">
                <a:latin typeface="Arial"/>
                <a:cs typeface="Arial"/>
              </a:rPr>
              <a:t>m</a:t>
            </a:r>
            <a:r>
              <a:rPr dirty="0" sz="800" spc="-1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J</a:t>
            </a:r>
            <a:r>
              <a:rPr dirty="0" sz="800" b="1">
                <a:latin typeface="Arial"/>
                <a:cs typeface="Arial"/>
              </a:rPr>
              <a:t>u</a:t>
            </a:r>
            <a:r>
              <a:rPr dirty="0" sz="800" spc="-55" b="1">
                <a:latin typeface="Arial"/>
                <a:cs typeface="Arial"/>
              </a:rPr>
              <a:t>s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25" b="1">
                <a:latin typeface="Arial"/>
                <a:cs typeface="Arial"/>
              </a:rPr>
              <a:t>i</a:t>
            </a:r>
            <a:r>
              <a:rPr dirty="0" sz="800" spc="-25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e  </a:t>
            </a:r>
            <a:r>
              <a:rPr dirty="0" sz="800" spc="-10" b="1">
                <a:latin typeface="Arial"/>
                <a:cs typeface="Arial"/>
              </a:rPr>
              <a:t>Arts</a:t>
            </a:r>
            <a:r>
              <a:rPr dirty="0" sz="800" spc="-3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and</a:t>
            </a:r>
            <a:r>
              <a:rPr dirty="0" sz="800" spc="-3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Design </a:t>
            </a:r>
            <a:r>
              <a:rPr dirty="0" sz="800" spc="-21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Educational </a:t>
            </a:r>
            <a:r>
              <a:rPr dirty="0" sz="800" spc="-5" b="1">
                <a:latin typeface="Arial"/>
                <a:cs typeface="Arial"/>
              </a:rPr>
              <a:t> Skilled </a:t>
            </a:r>
            <a:r>
              <a:rPr dirty="0" sz="800" b="1">
                <a:latin typeface="Arial"/>
                <a:cs typeface="Arial"/>
              </a:rPr>
              <a:t>trade</a:t>
            </a:r>
            <a:endParaRPr sz="800">
              <a:latin typeface="Arial"/>
              <a:cs typeface="Arial"/>
            </a:endParaRPr>
          </a:p>
          <a:p>
            <a:pPr algn="r" marL="12700" marR="5080" indent="767080">
              <a:lnSpc>
                <a:spcPct val="157300"/>
              </a:lnSpc>
            </a:pPr>
            <a:r>
              <a:rPr dirty="0" sz="800" spc="-20" b="1">
                <a:latin typeface="Arial"/>
                <a:cs typeface="Arial"/>
              </a:rPr>
              <a:t>Le</a:t>
            </a:r>
            <a:r>
              <a:rPr dirty="0" sz="800" spc="-15" b="1">
                <a:latin typeface="Arial"/>
                <a:cs typeface="Arial"/>
              </a:rPr>
              <a:t>g</a:t>
            </a:r>
            <a:r>
              <a:rPr dirty="0" sz="800" spc="-5" b="1">
                <a:latin typeface="Arial"/>
                <a:cs typeface="Arial"/>
              </a:rPr>
              <a:t>al  </a:t>
            </a:r>
            <a:r>
              <a:rPr dirty="0" sz="800" spc="-10" b="1">
                <a:latin typeface="Arial"/>
                <a:cs typeface="Arial"/>
              </a:rPr>
              <a:t>Social </a:t>
            </a:r>
            <a:r>
              <a:rPr dirty="0" sz="800" spc="-20" b="1">
                <a:latin typeface="Arial"/>
                <a:cs typeface="Arial"/>
              </a:rPr>
              <a:t>services 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Culinary</a:t>
            </a:r>
            <a:r>
              <a:rPr dirty="0" sz="800" spc="-35" b="1">
                <a:latin typeface="Arial"/>
                <a:cs typeface="Arial"/>
              </a:rPr>
              <a:t> </a:t>
            </a:r>
            <a:r>
              <a:rPr dirty="0" sz="800" spc="130" b="1">
                <a:latin typeface="Arial"/>
                <a:cs typeface="Arial"/>
              </a:rPr>
              <a:t>/</a:t>
            </a:r>
            <a:r>
              <a:rPr dirty="0" sz="800" spc="-4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Hospitality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41575" y="2773587"/>
            <a:ext cx="5918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55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hno</a:t>
            </a:r>
            <a:r>
              <a:rPr dirty="0" sz="800" spc="-10" b="1">
                <a:latin typeface="Arial"/>
                <a:cs typeface="Arial"/>
              </a:rPr>
              <a:t>l</a:t>
            </a:r>
            <a:r>
              <a:rPr dirty="0" sz="800" b="1">
                <a:latin typeface="Arial"/>
                <a:cs typeface="Arial"/>
              </a:rPr>
              <a:t>ogy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87013" y="2581829"/>
            <a:ext cx="5454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Healthcare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77072" y="2390070"/>
            <a:ext cx="45465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 b="1">
                <a:latin typeface="Arial"/>
                <a:cs typeface="Arial"/>
              </a:rPr>
              <a:t>B</a:t>
            </a:r>
            <a:r>
              <a:rPr dirty="0" sz="800" spc="-40" b="1">
                <a:latin typeface="Arial"/>
                <a:cs typeface="Arial"/>
              </a:rPr>
              <a:t>u</a:t>
            </a:r>
            <a:r>
              <a:rPr dirty="0" sz="800" spc="-15" b="1">
                <a:latin typeface="Arial"/>
                <a:cs typeface="Arial"/>
              </a:rPr>
              <a:t>s</a:t>
            </a:r>
            <a:r>
              <a:rPr dirty="0" sz="800" spc="-1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55" b="1">
                <a:latin typeface="Arial"/>
                <a:cs typeface="Arial"/>
              </a:rPr>
              <a:t>s</a:t>
            </a:r>
            <a:r>
              <a:rPr dirty="0" sz="800" spc="-45" b="1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465320" y="4741164"/>
            <a:ext cx="596265" cy="48895"/>
            <a:chOff x="4465320" y="4741164"/>
            <a:chExt cx="596265" cy="48895"/>
          </a:xfrm>
        </p:grpSpPr>
        <p:sp>
          <p:nvSpPr>
            <p:cNvPr id="35" name="object 35"/>
            <p:cNvSpPr/>
            <p:nvPr/>
          </p:nvSpPr>
          <p:spPr>
            <a:xfrm>
              <a:off x="4465320" y="4741164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8767" y="48767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012436" y="4741164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5">
                  <a:moveTo>
                    <a:pt x="48767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48767" y="48767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4520363" y="4470526"/>
            <a:ext cx="1565275" cy="35242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36195">
              <a:lnSpc>
                <a:spcPct val="100000"/>
              </a:lnSpc>
              <a:spcBef>
                <a:spcPts val="545"/>
              </a:spcBef>
              <a:tabLst>
                <a:tab pos="360045" algn="l"/>
                <a:tab pos="706755" algn="l"/>
                <a:tab pos="1052830" algn="l"/>
                <a:tab pos="1399540" algn="l"/>
              </a:tabLst>
            </a:pP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0</a:t>
            </a:r>
            <a:r>
              <a:rPr dirty="0" sz="700" spc="-5">
                <a:solidFill>
                  <a:srgbClr val="595958"/>
                </a:solidFill>
                <a:latin typeface="Calibri"/>
                <a:cs typeface="Calibri"/>
              </a:rPr>
              <a:t>%</a:t>
            </a: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	</a:t>
            </a: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1</a:t>
            </a:r>
            <a:r>
              <a:rPr dirty="0" sz="700" spc="-10">
                <a:solidFill>
                  <a:srgbClr val="595958"/>
                </a:solidFill>
                <a:latin typeface="Calibri"/>
                <a:cs typeface="Calibri"/>
              </a:rPr>
              <a:t>0</a:t>
            </a:r>
            <a:r>
              <a:rPr dirty="0" sz="700" spc="-5">
                <a:solidFill>
                  <a:srgbClr val="595958"/>
                </a:solidFill>
                <a:latin typeface="Calibri"/>
                <a:cs typeface="Calibri"/>
              </a:rPr>
              <a:t>%</a:t>
            </a: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	</a:t>
            </a: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2</a:t>
            </a:r>
            <a:r>
              <a:rPr dirty="0" sz="700" spc="-10">
                <a:solidFill>
                  <a:srgbClr val="595958"/>
                </a:solidFill>
                <a:latin typeface="Calibri"/>
                <a:cs typeface="Calibri"/>
              </a:rPr>
              <a:t>0</a:t>
            </a:r>
            <a:r>
              <a:rPr dirty="0" sz="700" spc="-5">
                <a:solidFill>
                  <a:srgbClr val="595958"/>
                </a:solidFill>
                <a:latin typeface="Calibri"/>
                <a:cs typeface="Calibri"/>
              </a:rPr>
              <a:t>%</a:t>
            </a: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	</a:t>
            </a: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3</a:t>
            </a:r>
            <a:r>
              <a:rPr dirty="0" sz="700" spc="-10">
                <a:solidFill>
                  <a:srgbClr val="595958"/>
                </a:solidFill>
                <a:latin typeface="Calibri"/>
                <a:cs typeface="Calibri"/>
              </a:rPr>
              <a:t>0</a:t>
            </a:r>
            <a:r>
              <a:rPr dirty="0" sz="700" spc="-5">
                <a:solidFill>
                  <a:srgbClr val="595958"/>
                </a:solidFill>
                <a:latin typeface="Calibri"/>
                <a:cs typeface="Calibri"/>
              </a:rPr>
              <a:t>%</a:t>
            </a: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	</a:t>
            </a: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4</a:t>
            </a:r>
            <a:r>
              <a:rPr dirty="0" sz="700" spc="-10">
                <a:solidFill>
                  <a:srgbClr val="595958"/>
                </a:solidFill>
                <a:latin typeface="Calibri"/>
                <a:cs typeface="Calibri"/>
              </a:rPr>
              <a:t>0%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  <a:tabLst>
                <a:tab pos="560070" algn="l"/>
              </a:tabLst>
            </a:pPr>
            <a:r>
              <a:rPr dirty="0" sz="700" spc="-5">
                <a:solidFill>
                  <a:srgbClr val="595958"/>
                </a:solidFill>
                <a:latin typeface="Calibri"/>
                <a:cs typeface="Calibri"/>
              </a:rPr>
              <a:t>Tier</a:t>
            </a:r>
            <a:r>
              <a:rPr dirty="0" sz="70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dirty="0" sz="700" spc="-5">
                <a:solidFill>
                  <a:srgbClr val="595958"/>
                </a:solidFill>
                <a:latin typeface="Calibri"/>
                <a:cs typeface="Calibri"/>
              </a:rPr>
              <a:t>2</a:t>
            </a:r>
            <a:r>
              <a:rPr dirty="0" sz="700" spc="1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dirty="0" sz="700" spc="-5">
                <a:solidFill>
                  <a:srgbClr val="595958"/>
                </a:solidFill>
                <a:latin typeface="Calibri"/>
                <a:cs typeface="Calibri"/>
              </a:rPr>
              <a:t>cities	Metro</a:t>
            </a:r>
            <a:r>
              <a:rPr dirty="0" sz="700" spc="-1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dirty="0" sz="700" spc="-5">
                <a:solidFill>
                  <a:srgbClr val="595958"/>
                </a:solidFill>
                <a:latin typeface="Calibri"/>
                <a:cs typeface="Calibri"/>
              </a:rPr>
              <a:t>/</a:t>
            </a:r>
            <a:r>
              <a:rPr dirty="0" sz="700" spc="-1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dirty="0" sz="700" spc="-5">
                <a:solidFill>
                  <a:srgbClr val="595958"/>
                </a:solidFill>
                <a:latin typeface="Calibri"/>
                <a:cs typeface="Calibri"/>
              </a:rPr>
              <a:t>Tier 1 cities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88739" y="2101337"/>
            <a:ext cx="3636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Consumption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of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reskilling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and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certification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courses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across</a:t>
            </a: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tiers</a:t>
            </a:r>
            <a:r>
              <a:rPr dirty="0" baseline="27777" sz="900" spc="-7" b="1">
                <a:solidFill>
                  <a:srgbClr val="470A68"/>
                </a:solidFill>
                <a:latin typeface="Arial"/>
                <a:cs typeface="Arial"/>
              </a:rPr>
              <a:t>[62]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99949" y="5543099"/>
            <a:ext cx="30143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motivational</a:t>
            </a:r>
            <a:r>
              <a:rPr dirty="0" sz="900" spc="-2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factors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470A68"/>
                </a:solidFill>
                <a:latin typeface="Arial"/>
                <a:cs typeface="Arial"/>
              </a:rPr>
              <a:t>to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adopt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education </a:t>
            </a:r>
            <a:r>
              <a:rPr dirty="0" baseline="27777" sz="900" b="1">
                <a:solidFill>
                  <a:srgbClr val="470A68"/>
                </a:solidFill>
                <a:latin typeface="Arial"/>
                <a:cs typeface="Arial"/>
              </a:rPr>
              <a:t>[63]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67335" y="4888279"/>
            <a:ext cx="307848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latin typeface="Microsoft Sans Serif"/>
                <a:cs typeface="Microsoft Sans Serif"/>
              </a:rPr>
              <a:t>Percentage</a:t>
            </a:r>
            <a:r>
              <a:rPr dirty="0" sz="700" spc="60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of</a:t>
            </a:r>
            <a:r>
              <a:rPr dirty="0" sz="700" spc="35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respondents</a:t>
            </a:r>
            <a:r>
              <a:rPr dirty="0" sz="700" spc="60">
                <a:latin typeface="Microsoft Sans Serif"/>
                <a:cs typeface="Microsoft Sans Serif"/>
              </a:rPr>
              <a:t> </a:t>
            </a:r>
            <a:r>
              <a:rPr dirty="0" sz="700" spc="25">
                <a:latin typeface="Microsoft Sans Serif"/>
                <a:cs typeface="Microsoft Sans Serif"/>
              </a:rPr>
              <a:t>opting</a:t>
            </a:r>
            <a:r>
              <a:rPr dirty="0" sz="700" spc="60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for</a:t>
            </a:r>
            <a:r>
              <a:rPr dirty="0" sz="700" spc="45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different</a:t>
            </a:r>
            <a:r>
              <a:rPr dirty="0" sz="700" spc="70">
                <a:latin typeface="Microsoft Sans Serif"/>
                <a:cs typeface="Microsoft Sans Serif"/>
              </a:rPr>
              <a:t> </a:t>
            </a:r>
            <a:r>
              <a:rPr dirty="0" sz="700" spc="10">
                <a:latin typeface="Microsoft Sans Serif"/>
                <a:cs typeface="Microsoft Sans Serif"/>
              </a:rPr>
              <a:t>courses</a:t>
            </a:r>
            <a:r>
              <a:rPr dirty="0" sz="700" spc="35">
                <a:latin typeface="Microsoft Sans Serif"/>
                <a:cs typeface="Microsoft Sans Serif"/>
              </a:rPr>
              <a:t> </a:t>
            </a:r>
            <a:r>
              <a:rPr dirty="0" sz="700" spc="5">
                <a:latin typeface="Microsoft Sans Serif"/>
                <a:cs typeface="Microsoft Sans Serif"/>
              </a:rPr>
              <a:t>across</a:t>
            </a:r>
            <a:r>
              <a:rPr dirty="0" sz="700" spc="35">
                <a:latin typeface="Microsoft Sans Serif"/>
                <a:cs typeface="Microsoft Sans Serif"/>
              </a:rPr>
              <a:t> </a:t>
            </a:r>
            <a:r>
              <a:rPr dirty="0" sz="700" spc="10">
                <a:latin typeface="Microsoft Sans Serif"/>
                <a:cs typeface="Microsoft Sans Serif"/>
              </a:rPr>
              <a:t>categories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5871210" cy="932815"/>
          </a:xfrm>
          <a:prstGeom prst="rect"/>
        </p:spPr>
        <p:txBody>
          <a:bodyPr wrap="square" lIns="0" tIns="172720" rIns="0" bIns="0" rtlCol="0" vert="horz">
            <a:spAutoFit/>
          </a:bodyPr>
          <a:lstStyle/>
          <a:p>
            <a:pPr marL="12700" marR="5715">
              <a:lnSpc>
                <a:spcPct val="70000"/>
              </a:lnSpc>
              <a:spcBef>
                <a:spcPts val="1360"/>
              </a:spcBef>
            </a:pPr>
            <a:r>
              <a:rPr dirty="0" spc="-750"/>
              <a:t>User</a:t>
            </a:r>
            <a:r>
              <a:rPr dirty="0" spc="-590"/>
              <a:t> </a:t>
            </a:r>
            <a:r>
              <a:rPr dirty="0" spc="-770"/>
              <a:t>profile,</a:t>
            </a:r>
            <a:r>
              <a:rPr dirty="0" spc="-610"/>
              <a:t> </a:t>
            </a:r>
            <a:r>
              <a:rPr dirty="0" spc="-785"/>
              <a:t>channel</a:t>
            </a:r>
            <a:r>
              <a:rPr dirty="0" spc="-565"/>
              <a:t> </a:t>
            </a:r>
            <a:r>
              <a:rPr dirty="0" spc="-750"/>
              <a:t>preferences,</a:t>
            </a:r>
            <a:r>
              <a:rPr dirty="0" spc="-595"/>
              <a:t> </a:t>
            </a:r>
            <a:r>
              <a:rPr dirty="0" spc="-755"/>
              <a:t>device</a:t>
            </a:r>
            <a:r>
              <a:rPr dirty="0" spc="-575"/>
              <a:t> </a:t>
            </a:r>
            <a:r>
              <a:rPr dirty="0" spc="-730"/>
              <a:t>preferences </a:t>
            </a:r>
            <a:r>
              <a:rPr dirty="0" spc="-1040"/>
              <a:t> </a:t>
            </a:r>
            <a:r>
              <a:rPr dirty="0" spc="-785"/>
              <a:t>a</a:t>
            </a:r>
            <a:r>
              <a:rPr dirty="0" spc="-835"/>
              <a:t>n</a:t>
            </a:r>
            <a:r>
              <a:rPr dirty="0" spc="-844"/>
              <a:t>d</a:t>
            </a:r>
            <a:r>
              <a:rPr dirty="0" spc="-605"/>
              <a:t> </a:t>
            </a:r>
            <a:r>
              <a:rPr dirty="0" spc="-819"/>
              <a:t>k</a:t>
            </a:r>
            <a:r>
              <a:rPr dirty="0" spc="-795"/>
              <a:t>e</a:t>
            </a:r>
            <a:r>
              <a:rPr dirty="0" spc="-725"/>
              <a:t>y</a:t>
            </a:r>
            <a:r>
              <a:rPr dirty="0" spc="-595"/>
              <a:t> </a:t>
            </a:r>
            <a:r>
              <a:rPr dirty="0" spc="-765"/>
              <a:t>ch</a:t>
            </a:r>
            <a:r>
              <a:rPr dirty="0" spc="-765"/>
              <a:t>a</a:t>
            </a:r>
            <a:r>
              <a:rPr dirty="0" spc="-725"/>
              <a:t>ll</a:t>
            </a:r>
            <a:r>
              <a:rPr dirty="0" spc="-795"/>
              <a:t>e</a:t>
            </a:r>
            <a:r>
              <a:rPr dirty="0" spc="-755"/>
              <a:t>ng</a:t>
            </a:r>
            <a:r>
              <a:rPr dirty="0" spc="-775"/>
              <a:t>e</a:t>
            </a:r>
            <a:r>
              <a:rPr dirty="0" spc="-370"/>
              <a:t>s</a:t>
            </a:r>
          </a:p>
        </p:txBody>
      </p:sp>
      <p:sp>
        <p:nvSpPr>
          <p:cNvPr id="42" name="object 42"/>
          <p:cNvSpPr/>
          <p:nvPr/>
        </p:nvSpPr>
        <p:spPr>
          <a:xfrm>
            <a:off x="677418" y="1939290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641604" y="1804416"/>
            <a:ext cx="1697989" cy="266700"/>
          </a:xfrm>
          <a:prstGeom prst="rect">
            <a:avLst/>
          </a:prstGeom>
          <a:solidFill>
            <a:srgbClr val="0070C0"/>
          </a:solidFill>
        </p:spPr>
        <p:txBody>
          <a:bodyPr wrap="square" lIns="0" tIns="50800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400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current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0" b="1">
                <a:solidFill>
                  <a:srgbClr val="FFFFFF"/>
                </a:solidFill>
                <a:latin typeface="Arial"/>
                <a:cs typeface="Arial"/>
              </a:rPr>
              <a:t>user?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4457" y="2306457"/>
            <a:ext cx="20504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25">
                <a:solidFill>
                  <a:srgbClr val="470A68"/>
                </a:solidFill>
                <a:latin typeface="Trebuchet MS"/>
                <a:cs typeface="Trebuchet MS"/>
              </a:rPr>
              <a:t>H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g</a:t>
            </a: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h</a:t>
            </a:r>
            <a:r>
              <a:rPr dirty="0" sz="1600" spc="-28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p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459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90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390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459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28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459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45">
                <a:solidFill>
                  <a:srgbClr val="470A68"/>
                </a:solidFill>
                <a:latin typeface="Trebuchet MS"/>
                <a:cs typeface="Trebuchet MS"/>
              </a:rPr>
              <a:t>l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8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ur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275">
                <a:solidFill>
                  <a:srgbClr val="470A68"/>
                </a:solidFill>
                <a:latin typeface="Trebuchet MS"/>
                <a:cs typeface="Trebuchet MS"/>
              </a:rPr>
              <a:t>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1757" y="2741693"/>
            <a:ext cx="23564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Consumption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>
                <a:latin typeface="Microsoft Sans Serif"/>
                <a:cs typeface="Microsoft Sans Serif"/>
              </a:rPr>
              <a:t>technology </a:t>
            </a:r>
            <a:r>
              <a:rPr dirty="0" sz="900" spc="-5">
                <a:latin typeface="Microsoft Sans Serif"/>
                <a:cs typeface="Microsoft Sans Serif"/>
              </a:rPr>
              <a:t>related courses is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evenly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distributed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tiers,</a:t>
            </a:r>
            <a:r>
              <a:rPr dirty="0" sz="900" spc="10">
                <a:latin typeface="Microsoft Sans Serif"/>
                <a:cs typeface="Microsoft Sans Serif"/>
              </a:rPr>
              <a:t> but,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certifications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varied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consumption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patterns.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1757" y="3427493"/>
            <a:ext cx="239776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Certifications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related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business</a:t>
            </a:r>
            <a:r>
              <a:rPr dirty="0" sz="900">
                <a:latin typeface="Microsoft Sans Serif"/>
                <a:cs typeface="Microsoft Sans Serif"/>
              </a:rPr>
              <a:t> management</a:t>
            </a:r>
            <a:endParaRPr sz="900">
              <a:latin typeface="Microsoft Sans Serif"/>
              <a:cs typeface="Microsoft Sans Serif"/>
            </a:endParaRPr>
          </a:p>
          <a:p>
            <a:pPr marL="12700" marR="46990">
              <a:lnSpc>
                <a:spcPct val="100000"/>
              </a:lnSpc>
            </a:pPr>
            <a:r>
              <a:rPr dirty="0" sz="900" spc="-5">
                <a:latin typeface="Microsoft Sans Serif"/>
                <a:cs typeface="Microsoft Sans Serif"/>
              </a:rPr>
              <a:t>,taken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progress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management </a:t>
            </a:r>
            <a:r>
              <a:rPr dirty="0" sz="900" spc="-5">
                <a:latin typeface="Microsoft Sans Serif"/>
                <a:cs typeface="Microsoft Sans Serif"/>
              </a:rPr>
              <a:t>roles,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metros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 </a:t>
            </a:r>
            <a:r>
              <a:rPr dirty="0" sz="900" spc="-5">
                <a:latin typeface="Microsoft Sans Serif"/>
                <a:cs typeface="Microsoft Sans Serif"/>
              </a:rPr>
              <a:t>1</a:t>
            </a:r>
            <a:r>
              <a:rPr dirty="0" sz="900">
                <a:latin typeface="Microsoft Sans Serif"/>
                <a:cs typeface="Microsoft Sans Serif"/>
              </a:rPr>
              <a:t> cities.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1757" y="3976132"/>
            <a:ext cx="23698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Adoption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niche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social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services,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legal,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criminal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justice, </a:t>
            </a:r>
            <a:r>
              <a:rPr dirty="0" sz="900" spc="-10">
                <a:latin typeface="Microsoft Sans Serif"/>
                <a:cs typeface="Microsoft Sans Serif"/>
              </a:rPr>
              <a:t>healthcare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arts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7418" y="5353050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6D2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47700" y="5224272"/>
            <a:ext cx="2985770" cy="279400"/>
          </a:xfrm>
          <a:prstGeom prst="rect">
            <a:avLst/>
          </a:prstGeom>
          <a:solidFill>
            <a:srgbClr val="6D2077"/>
          </a:solidFill>
        </p:spPr>
        <p:txBody>
          <a:bodyPr wrap="square" lIns="0" tIns="5651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45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opting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for online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education?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1596" y="5516790"/>
            <a:ext cx="2846070" cy="163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" marR="732155">
              <a:lnSpc>
                <a:spcPct val="100000"/>
              </a:lnSpc>
              <a:spcBef>
                <a:spcPts val="95"/>
              </a:spcBef>
            </a:pPr>
            <a:r>
              <a:rPr dirty="0" sz="1600" spc="-434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80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v</a:t>
            </a:r>
            <a:r>
              <a:rPr dirty="0" sz="1600" spc="-430">
                <a:solidFill>
                  <a:srgbClr val="470A68"/>
                </a:solidFill>
                <a:latin typeface="Trebuchet MS"/>
                <a:cs typeface="Trebuchet MS"/>
              </a:rPr>
              <a:t>en</a:t>
            </a:r>
            <a:r>
              <a:rPr dirty="0" sz="1600" spc="-22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en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3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v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29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p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24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484">
                <a:solidFill>
                  <a:srgbClr val="470A68"/>
                </a:solidFill>
                <a:latin typeface="Trebuchet MS"/>
                <a:cs typeface="Trebuchet MS"/>
              </a:rPr>
              <a:t>me</a:t>
            </a:r>
            <a:r>
              <a:rPr dirty="0" sz="1600" spc="-27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,  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cc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ss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470">
                <a:solidFill>
                  <a:srgbClr val="470A68"/>
                </a:solidFill>
                <a:latin typeface="Trebuchet MS"/>
                <a:cs typeface="Trebuchet MS"/>
              </a:rPr>
              <a:t>b</a:t>
            </a:r>
            <a:r>
              <a:rPr dirty="0" sz="1600" spc="-295">
                <a:solidFill>
                  <a:srgbClr val="470A68"/>
                </a:solidFill>
                <a:latin typeface="Trebuchet MS"/>
                <a:cs typeface="Trebuchet MS"/>
              </a:rPr>
              <a:t>ili</a:t>
            </a:r>
            <a:r>
              <a:rPr dirty="0" sz="1600" spc="-400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y</a:t>
            </a:r>
            <a:r>
              <a:rPr dirty="0" sz="1600" spc="-29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00">
                <a:solidFill>
                  <a:srgbClr val="470A68"/>
                </a:solidFill>
                <a:latin typeface="Trebuchet MS"/>
                <a:cs typeface="Trebuchet MS"/>
              </a:rPr>
              <a:t>iv</a:t>
            </a:r>
            <a:r>
              <a:rPr dirty="0" sz="1600" spc="-42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29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p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23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44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in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23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45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2</a:t>
            </a:r>
            <a:r>
              <a:rPr dirty="0" sz="1600" spc="-28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23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45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60"/>
              </a:spcBef>
            </a:pPr>
            <a:r>
              <a:rPr dirty="0" sz="900" spc="-15">
                <a:latin typeface="Microsoft Sans Serif"/>
                <a:cs typeface="Microsoft Sans Serif"/>
              </a:rPr>
              <a:t>Given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 </a:t>
            </a:r>
            <a:r>
              <a:rPr dirty="0" sz="900" spc="-15">
                <a:latin typeface="Microsoft Sans Serif"/>
                <a:cs typeface="Microsoft Sans Serif"/>
              </a:rPr>
              <a:t>availability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certification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Metro/tier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cities,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 spc="5">
                <a:latin typeface="Microsoft Sans Serif"/>
                <a:cs typeface="Microsoft Sans Serif"/>
              </a:rPr>
              <a:t> these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towards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5">
                <a:latin typeface="Microsoft Sans Serif"/>
                <a:cs typeface="Microsoft Sans Serif"/>
              </a:rPr>
              <a:t>channel largely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convenient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alternative.</a:t>
            </a:r>
            <a:endParaRPr sz="900">
              <a:latin typeface="Microsoft Sans Serif"/>
              <a:cs typeface="Microsoft Sans Serif"/>
            </a:endParaRPr>
          </a:p>
          <a:p>
            <a:pPr marL="12700" marR="170815">
              <a:lnSpc>
                <a:spcPct val="100000"/>
              </a:lnSpc>
            </a:pPr>
            <a:r>
              <a:rPr dirty="0" sz="900" spc="5">
                <a:latin typeface="Microsoft Sans Serif"/>
                <a:cs typeface="Microsoft Sans Serif"/>
              </a:rPr>
              <a:t>However,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5">
                <a:latin typeface="Microsoft Sans Serif"/>
                <a:cs typeface="Microsoft Sans Serif"/>
              </a:rPr>
              <a:t>these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low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-10">
                <a:latin typeface="Microsoft Sans Serif"/>
                <a:cs typeface="Microsoft Sans Serif"/>
              </a:rPr>
              <a:t> channel.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makes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relevant</a:t>
            </a:r>
            <a:r>
              <a:rPr dirty="0" sz="900">
                <a:latin typeface="Microsoft Sans Serif"/>
                <a:cs typeface="Microsoft Sans Serif"/>
              </a:rPr>
              <a:t> certification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available</a:t>
            </a:r>
            <a:r>
              <a:rPr dirty="0" sz="900" spc="20">
                <a:latin typeface="Microsoft Sans Serif"/>
                <a:cs typeface="Microsoft Sans Serif"/>
              </a:rPr>
              <a:t> 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latin typeface="Microsoft Sans Serif"/>
                <a:cs typeface="Microsoft Sans Serif"/>
              </a:rPr>
              <a:t> in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these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cities.</a:t>
            </a:r>
            <a:endParaRPr sz="900">
              <a:latin typeface="Microsoft Sans Serif"/>
              <a:cs typeface="Microsoft Sans Serif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0752" y="6207252"/>
            <a:ext cx="163067" cy="163067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3774598" y="6217699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solidFill>
                  <a:srgbClr val="6D2077"/>
                </a:solidFill>
                <a:latin typeface="Trebuchet MS"/>
                <a:cs typeface="Trebuchet MS"/>
              </a:rPr>
              <a:t>1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64649" y="6421333"/>
            <a:ext cx="74993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-45" b="1">
                <a:latin typeface="Arial"/>
                <a:cs typeface="Arial"/>
              </a:rPr>
              <a:t>R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d</a:t>
            </a:r>
            <a:r>
              <a:rPr dirty="0" sz="800" b="1">
                <a:latin typeface="Arial"/>
                <a:cs typeface="Arial"/>
              </a:rPr>
              <a:t>u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d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-5" b="1">
                <a:latin typeface="Arial"/>
                <a:cs typeface="Arial"/>
              </a:rPr>
              <a:t>avel  </a:t>
            </a:r>
            <a:r>
              <a:rPr dirty="0" sz="800" spc="20" b="1">
                <a:latin typeface="Arial"/>
                <a:cs typeface="Arial"/>
              </a:rPr>
              <a:t>time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0752" y="6481572"/>
            <a:ext cx="163067" cy="163067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774598" y="6491437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solidFill>
                  <a:srgbClr val="6D2077"/>
                </a:solidFill>
                <a:latin typeface="Trebuchet MS"/>
                <a:cs typeface="Trebuchet MS"/>
              </a:rPr>
              <a:t>2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0752" y="6754368"/>
            <a:ext cx="163067" cy="163067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3774598" y="6765176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solidFill>
                  <a:srgbClr val="6D2077"/>
                </a:solidFill>
                <a:latin typeface="Trebuchet MS"/>
                <a:cs typeface="Trebuchet MS"/>
              </a:rPr>
              <a:t>3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8" name="object 5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4040" y="6210300"/>
            <a:ext cx="163067" cy="163067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5697877" y="6219942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solidFill>
                  <a:srgbClr val="6D2077"/>
                </a:solidFill>
                <a:latin typeface="Trebuchet MS"/>
                <a:cs typeface="Trebuchet MS"/>
              </a:rPr>
              <a:t>1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77510" y="6425461"/>
            <a:ext cx="115379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-45" b="1">
                <a:latin typeface="Arial"/>
                <a:cs typeface="Arial"/>
              </a:rPr>
              <a:t>B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25" b="1">
                <a:latin typeface="Arial"/>
                <a:cs typeface="Arial"/>
              </a:rPr>
              <a:t>tte</a:t>
            </a:r>
            <a:r>
              <a:rPr dirty="0" sz="800" b="1">
                <a:latin typeface="Arial"/>
                <a:cs typeface="Arial"/>
              </a:rPr>
              <a:t>r</a:t>
            </a:r>
            <a:r>
              <a:rPr dirty="0" sz="800" spc="15" b="1">
                <a:latin typeface="Arial"/>
                <a:cs typeface="Arial"/>
              </a:rPr>
              <a:t> 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on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10" b="1">
                <a:latin typeface="Arial"/>
                <a:cs typeface="Arial"/>
              </a:rPr>
              <a:t>tra</a:t>
            </a:r>
            <a:r>
              <a:rPr dirty="0" sz="800" spc="20" b="1">
                <a:latin typeface="Arial"/>
                <a:cs typeface="Arial"/>
              </a:rPr>
              <a:t>t</a:t>
            </a:r>
            <a:r>
              <a:rPr dirty="0" sz="800" spc="2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on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spc="40" b="1">
                <a:latin typeface="Arial"/>
                <a:cs typeface="Arial"/>
              </a:rPr>
              <a:t>t  </a:t>
            </a:r>
            <a:r>
              <a:rPr dirty="0" sz="800" spc="10" b="1">
                <a:latin typeface="Arial"/>
                <a:cs typeface="Arial"/>
              </a:rPr>
              <a:t>home</a:t>
            </a:r>
            <a:endParaRPr sz="800">
              <a:latin typeface="Arial"/>
              <a:cs typeface="Aria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4040" y="6483096"/>
            <a:ext cx="163067" cy="163067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5697877" y="6493680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solidFill>
                  <a:srgbClr val="6D2077"/>
                </a:solidFill>
                <a:latin typeface="Trebuchet MS"/>
                <a:cs typeface="Trebuchet MS"/>
              </a:rPr>
              <a:t>2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877510" y="6758275"/>
            <a:ext cx="65087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 b="1">
                <a:latin typeface="Arial"/>
                <a:cs typeface="Arial"/>
              </a:rPr>
              <a:t>Convenience</a:t>
            </a:r>
            <a:endParaRPr sz="800">
              <a:latin typeface="Arial"/>
              <a:cs typeface="Arial"/>
            </a:endParaRPr>
          </a:p>
        </p:txBody>
      </p:sp>
      <p:pic>
        <p:nvPicPr>
          <p:cNvPr id="64" name="object 6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4040" y="6757416"/>
            <a:ext cx="163067" cy="163067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5697877" y="6767418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solidFill>
                  <a:srgbClr val="6D2077"/>
                </a:solidFill>
                <a:latin typeface="Trebuchet MS"/>
                <a:cs typeface="Trebuchet MS"/>
              </a:rPr>
              <a:t>3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66" name="object 6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3752" y="6234684"/>
            <a:ext cx="641603" cy="644651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3964649" y="6756033"/>
            <a:ext cx="956944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b="1">
                <a:latin typeface="Arial"/>
                <a:cs typeface="Arial"/>
              </a:rPr>
              <a:t>Self</a:t>
            </a:r>
            <a:r>
              <a:rPr dirty="0" sz="800" spc="-3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paced</a:t>
            </a:r>
            <a:r>
              <a:rPr dirty="0" sz="800" spc="-4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learning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896312" y="5765743"/>
            <a:ext cx="768350" cy="591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-580">
                <a:latin typeface="Trebuchet MS"/>
                <a:cs typeface="Trebuchet MS"/>
              </a:rPr>
              <a:t>M</a:t>
            </a:r>
            <a:r>
              <a:rPr dirty="0" sz="2000" spc="-445">
                <a:latin typeface="Trebuchet MS"/>
                <a:cs typeface="Trebuchet MS"/>
              </a:rPr>
              <a:t>et</a:t>
            </a:r>
            <a:r>
              <a:rPr dirty="0" sz="2000" spc="-380">
                <a:latin typeface="Trebuchet MS"/>
                <a:cs typeface="Trebuchet MS"/>
              </a:rPr>
              <a:t>r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690">
                <a:latin typeface="Trebuchet MS"/>
                <a:cs typeface="Trebuchet MS"/>
              </a:rPr>
              <a:t>/</a:t>
            </a:r>
            <a:r>
              <a:rPr dirty="0" sz="2000" spc="-365">
                <a:latin typeface="Trebuchet MS"/>
                <a:cs typeface="Trebuchet MS"/>
              </a:rPr>
              <a:t> </a:t>
            </a:r>
            <a:r>
              <a:rPr dirty="0" sz="2000" spc="-565">
                <a:latin typeface="Trebuchet MS"/>
                <a:cs typeface="Trebuchet MS"/>
              </a:rPr>
              <a:t>T</a:t>
            </a:r>
            <a:r>
              <a:rPr dirty="0" sz="2000" spc="-385">
                <a:latin typeface="Trebuchet MS"/>
                <a:cs typeface="Trebuchet MS"/>
              </a:rPr>
              <a:t>i</a:t>
            </a:r>
            <a:r>
              <a:rPr dirty="0" sz="2000" spc="-459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0">
                <a:latin typeface="Trebuchet MS"/>
                <a:cs typeface="Trebuchet MS"/>
              </a:rPr>
              <a:t> </a:t>
            </a:r>
            <a:r>
              <a:rPr dirty="0" sz="2000" spc="-70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algn="ctr" marL="19050">
              <a:lnSpc>
                <a:spcPct val="100000"/>
              </a:lnSpc>
              <a:spcBef>
                <a:spcPts val="1085"/>
              </a:spcBef>
            </a:pPr>
            <a:r>
              <a:rPr dirty="0" sz="800" spc="-10" b="1">
                <a:latin typeface="Arial"/>
                <a:cs typeface="Arial"/>
              </a:rPr>
              <a:t>Convenience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877510" y="5782492"/>
            <a:ext cx="1217930" cy="576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5"/>
              </a:spcBef>
            </a:pPr>
            <a:r>
              <a:rPr dirty="0" sz="2000" spc="-565">
                <a:latin typeface="Trebuchet MS"/>
                <a:cs typeface="Trebuchet MS"/>
              </a:rPr>
              <a:t>T</a:t>
            </a:r>
            <a:r>
              <a:rPr dirty="0" sz="2000" spc="-385">
                <a:latin typeface="Trebuchet MS"/>
                <a:cs typeface="Trebuchet MS"/>
              </a:rPr>
              <a:t>i</a:t>
            </a:r>
            <a:r>
              <a:rPr dirty="0" sz="2000" spc="-450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0">
                <a:latin typeface="Trebuchet MS"/>
                <a:cs typeface="Trebuchet MS"/>
              </a:rPr>
              <a:t> </a:t>
            </a:r>
            <a:r>
              <a:rPr dirty="0" sz="2000" spc="-42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800" spc="-20" b="1">
                <a:latin typeface="Arial"/>
                <a:cs typeface="Arial"/>
              </a:rPr>
              <a:t>A</a:t>
            </a:r>
            <a:r>
              <a:rPr dirty="0" sz="800" spc="-40" b="1">
                <a:latin typeface="Arial"/>
                <a:cs typeface="Arial"/>
              </a:rPr>
              <a:t>cc</a:t>
            </a:r>
            <a:r>
              <a:rPr dirty="0" sz="800" spc="-30" b="1">
                <a:latin typeface="Arial"/>
                <a:cs typeface="Arial"/>
              </a:rPr>
              <a:t>e</a:t>
            </a:r>
            <a:r>
              <a:rPr dirty="0" sz="800" spc="-20" b="1">
                <a:latin typeface="Arial"/>
                <a:cs typeface="Arial"/>
              </a:rPr>
              <a:t>s</a:t>
            </a:r>
            <a:r>
              <a:rPr dirty="0" sz="800" spc="-45" b="1">
                <a:latin typeface="Arial"/>
                <a:cs typeface="Arial"/>
              </a:rPr>
              <a:t>s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o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ud</a:t>
            </a:r>
            <a:r>
              <a:rPr dirty="0" sz="800" b="1">
                <a:latin typeface="Arial"/>
                <a:cs typeface="Arial"/>
              </a:rPr>
              <a:t>y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25" b="1">
                <a:latin typeface="Arial"/>
                <a:cs typeface="Arial"/>
              </a:rPr>
              <a:t>mat</a:t>
            </a:r>
            <a:r>
              <a:rPr dirty="0" sz="800" spc="-5" b="1">
                <a:latin typeface="Arial"/>
                <a:cs typeface="Arial"/>
              </a:rPr>
              <a:t>er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-5" b="1">
                <a:latin typeface="Arial"/>
                <a:cs typeface="Arial"/>
              </a:rPr>
              <a:t>al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77418" y="7297674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A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647700" y="7170420"/>
            <a:ext cx="2444750" cy="27749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5588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40"/>
              </a:spcBef>
            </a:pP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content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consumed?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64641" y="7449394"/>
            <a:ext cx="3674110" cy="1172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45">
                <a:solidFill>
                  <a:srgbClr val="470A68"/>
                </a:solidFill>
                <a:latin typeface="Trebuchet MS"/>
                <a:cs typeface="Trebuchet MS"/>
              </a:rPr>
              <a:t>Laptops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are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a 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preferred</a:t>
            </a:r>
            <a:r>
              <a:rPr dirty="0" sz="1600" spc="-25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415">
                <a:solidFill>
                  <a:srgbClr val="470A68"/>
                </a:solidFill>
                <a:latin typeface="Trebuchet MS"/>
                <a:cs typeface="Trebuchet MS"/>
              </a:rPr>
              <a:t>mode</a:t>
            </a: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of</a:t>
            </a:r>
            <a:r>
              <a:rPr dirty="0" sz="1600" spc="-25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content</a:t>
            </a:r>
            <a:r>
              <a:rPr dirty="0" sz="1600" spc="-229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consumption</a:t>
            </a:r>
            <a:endParaRPr sz="1600">
              <a:latin typeface="Trebuchet MS"/>
              <a:cs typeface="Trebuchet MS"/>
            </a:endParaRPr>
          </a:p>
          <a:p>
            <a:pPr marL="26034" marR="5080">
              <a:lnSpc>
                <a:spcPct val="100000"/>
              </a:lnSpc>
              <a:spcBef>
                <a:spcPts val="640"/>
              </a:spcBef>
            </a:pPr>
            <a:r>
              <a:rPr dirty="0" sz="900" spc="5">
                <a:latin typeface="Microsoft Sans Serif"/>
                <a:cs typeface="Microsoft Sans Serif"/>
              </a:rPr>
              <a:t>Working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professionals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easy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laptops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owing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nature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15">
                <a:latin typeface="Microsoft Sans Serif"/>
                <a:cs typeface="Microsoft Sans Serif"/>
              </a:rPr>
              <a:t>work.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increasing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number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working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professionals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opting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certification </a:t>
            </a:r>
            <a:r>
              <a:rPr dirty="0" sz="900" spc="-5">
                <a:latin typeface="Microsoft Sans Serif"/>
                <a:cs typeface="Microsoft Sans Serif"/>
              </a:rPr>
              <a:t>courses, laptop </a:t>
            </a:r>
            <a:r>
              <a:rPr dirty="0" sz="900" spc="5">
                <a:latin typeface="Microsoft Sans Serif"/>
                <a:cs typeface="Microsoft Sans Serif"/>
              </a:rPr>
              <a:t>becomes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preferred </a:t>
            </a:r>
            <a:r>
              <a:rPr dirty="0" sz="900" spc="10">
                <a:latin typeface="Microsoft Sans Serif"/>
                <a:cs typeface="Microsoft Sans Serif"/>
              </a:rPr>
              <a:t>mode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consumption. </a:t>
            </a:r>
            <a:r>
              <a:rPr dirty="0" sz="900">
                <a:latin typeface="Microsoft Sans Serif"/>
                <a:cs typeface="Microsoft Sans Serif"/>
              </a:rPr>
              <a:t>Consumption </a:t>
            </a:r>
            <a:r>
              <a:rPr dirty="0" sz="900" spc="25">
                <a:latin typeface="Microsoft Sans Serif"/>
                <a:cs typeface="Microsoft Sans Serif"/>
              </a:rPr>
              <a:t>from </a:t>
            </a:r>
            <a:r>
              <a:rPr dirty="0" sz="900" spc="5">
                <a:latin typeface="Microsoft Sans Serif"/>
                <a:cs typeface="Microsoft Sans Serif"/>
              </a:rPr>
              <a:t>mobile </a:t>
            </a:r>
            <a:r>
              <a:rPr dirty="0" sz="900" spc="-5">
                <a:latin typeface="Microsoft Sans Serif"/>
                <a:cs typeface="Microsoft Sans Serif"/>
              </a:rPr>
              <a:t>is relatively </a:t>
            </a:r>
            <a:r>
              <a:rPr dirty="0" sz="900" spc="15">
                <a:latin typeface="Microsoft Sans Serif"/>
                <a:cs typeface="Microsoft Sans Serif"/>
              </a:rPr>
              <a:t>lower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0">
                <a:latin typeface="Microsoft Sans Serif"/>
                <a:cs typeface="Microsoft Sans Serif"/>
              </a:rPr>
              <a:t>this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around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half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adopters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using</a:t>
            </a:r>
            <a:r>
              <a:rPr dirty="0" sz="900" spc="5">
                <a:latin typeface="Microsoft Sans Serif"/>
                <a:cs typeface="Microsoft Sans Serif"/>
              </a:rPr>
              <a:t> mobiles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along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laptops.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77418" y="9027414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A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647700" y="8900160"/>
            <a:ext cx="4701540" cy="27749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5588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40"/>
              </a:spcBef>
            </a:pP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faced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adopting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education?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283708" y="9630156"/>
            <a:ext cx="1243965" cy="134620"/>
          </a:xfrm>
          <a:custGeom>
            <a:avLst/>
            <a:gdLst/>
            <a:ahLst/>
            <a:cxnLst/>
            <a:rect l="l" t="t" r="r" b="b"/>
            <a:pathLst>
              <a:path w="1243965" h="134620">
                <a:moveTo>
                  <a:pt x="1243584" y="0"/>
                </a:moveTo>
                <a:lnTo>
                  <a:pt x="0" y="0"/>
                </a:lnTo>
                <a:lnTo>
                  <a:pt x="0" y="134111"/>
                </a:lnTo>
                <a:lnTo>
                  <a:pt x="1243584" y="134111"/>
                </a:lnTo>
                <a:lnTo>
                  <a:pt x="1243584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5283708" y="9619361"/>
            <a:ext cx="12439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6355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557837" y="9606801"/>
            <a:ext cx="6400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onn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-5" b="1">
                <a:latin typeface="Arial"/>
                <a:cs typeface="Arial"/>
              </a:rPr>
              <a:t>v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y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283708" y="9811511"/>
            <a:ext cx="1181100" cy="144780"/>
          </a:xfrm>
          <a:custGeom>
            <a:avLst/>
            <a:gdLst/>
            <a:ahLst/>
            <a:cxnLst/>
            <a:rect l="l" t="t" r="r" b="b"/>
            <a:pathLst>
              <a:path w="1181100" h="144779">
                <a:moveTo>
                  <a:pt x="1181100" y="0"/>
                </a:moveTo>
                <a:lnTo>
                  <a:pt x="0" y="0"/>
                </a:lnTo>
                <a:lnTo>
                  <a:pt x="0" y="144779"/>
                </a:lnTo>
                <a:lnTo>
                  <a:pt x="1181100" y="144779"/>
                </a:lnTo>
                <a:lnTo>
                  <a:pt x="1181100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5283708" y="9805553"/>
            <a:ext cx="11811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826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12193" y="9179300"/>
            <a:ext cx="3666490" cy="1048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45">
                <a:solidFill>
                  <a:srgbClr val="470A68"/>
                </a:solidFill>
                <a:latin typeface="Trebuchet MS"/>
                <a:cs typeface="Trebuchet MS"/>
              </a:rPr>
              <a:t>Availability</a:t>
            </a:r>
            <a:r>
              <a:rPr dirty="0" sz="1600" spc="-29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of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internet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key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pain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point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for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current</a:t>
            </a:r>
            <a:r>
              <a:rPr dirty="0" sz="1600" spc="-23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290">
                <a:solidFill>
                  <a:srgbClr val="470A68"/>
                </a:solidFill>
                <a:latin typeface="Trebuchet MS"/>
                <a:cs typeface="Trebuchet MS"/>
              </a:rPr>
              <a:t>users</a:t>
            </a:r>
            <a:endParaRPr sz="1600">
              <a:latin typeface="Trebuchet MS"/>
              <a:cs typeface="Trebuchet MS"/>
            </a:endParaRPr>
          </a:p>
          <a:p>
            <a:pPr marL="26034" marR="5080">
              <a:lnSpc>
                <a:spcPct val="100000"/>
              </a:lnSpc>
              <a:spcBef>
                <a:spcPts val="740"/>
              </a:spcBef>
            </a:pPr>
            <a:r>
              <a:rPr dirty="0" sz="900" spc="5">
                <a:latin typeface="Microsoft Sans Serif"/>
                <a:cs typeface="Microsoft Sans Serif"/>
              </a:rPr>
              <a:t>Content </a:t>
            </a:r>
            <a:r>
              <a:rPr dirty="0" sz="900" spc="-5">
                <a:latin typeface="Microsoft Sans Serif"/>
                <a:cs typeface="Microsoft Sans Serif"/>
              </a:rPr>
              <a:t>on </a:t>
            </a:r>
            <a:r>
              <a:rPr dirty="0" sz="900">
                <a:latin typeface="Microsoft Sans Serif"/>
                <a:cs typeface="Microsoft Sans Serif"/>
              </a:rPr>
              <a:t>certification </a:t>
            </a:r>
            <a:r>
              <a:rPr dirty="0" sz="900" spc="5">
                <a:latin typeface="Microsoft Sans Serif"/>
                <a:cs typeface="Microsoft Sans Serif"/>
              </a:rPr>
              <a:t>platforms </a:t>
            </a:r>
            <a:r>
              <a:rPr dirty="0" sz="900" spc="-5">
                <a:latin typeface="Microsoft Sans Serif"/>
                <a:cs typeface="Microsoft Sans Serif"/>
              </a:rPr>
              <a:t>is majorly in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5">
                <a:latin typeface="Microsoft Sans Serif"/>
                <a:cs typeface="Microsoft Sans Serif"/>
              </a:rPr>
              <a:t>form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video </a:t>
            </a:r>
            <a:r>
              <a:rPr dirty="0" sz="900">
                <a:latin typeface="Microsoft Sans Serif"/>
                <a:cs typeface="Microsoft Sans Serif"/>
              </a:rPr>
              <a:t> lectures, </a:t>
            </a:r>
            <a:r>
              <a:rPr dirty="0" sz="900" spc="-5">
                <a:latin typeface="Microsoft Sans Serif"/>
                <a:cs typeface="Microsoft Sans Serif"/>
              </a:rPr>
              <a:t>requiring high </a:t>
            </a:r>
            <a:r>
              <a:rPr dirty="0" sz="900" spc="5">
                <a:latin typeface="Microsoft Sans Serif"/>
                <a:cs typeface="Microsoft Sans Serif"/>
              </a:rPr>
              <a:t>bandwidth </a:t>
            </a:r>
            <a:r>
              <a:rPr dirty="0" sz="900">
                <a:latin typeface="Microsoft Sans Serif"/>
                <a:cs typeface="Microsoft Sans Serif"/>
              </a:rPr>
              <a:t>connections. </a:t>
            </a:r>
            <a:r>
              <a:rPr dirty="0" sz="900" spc="-15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 </a:t>
            </a:r>
            <a:r>
              <a:rPr dirty="0" sz="900" spc="-10">
                <a:latin typeface="Microsoft Sans Serif"/>
                <a:cs typeface="Microsoft Sans Serif"/>
              </a:rPr>
              <a:t>challenge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current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adopters.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Pricing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difficulty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selecting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appropriate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particular </a:t>
            </a:r>
            <a:r>
              <a:rPr dirty="0" sz="900" spc="-5">
                <a:latin typeface="Microsoft Sans Serif"/>
                <a:cs typeface="Microsoft Sans Serif"/>
              </a:rPr>
              <a:t>course may be resolved in </a:t>
            </a:r>
            <a:r>
              <a:rPr dirty="0" sz="900" spc="15">
                <a:latin typeface="Microsoft Sans Serif"/>
                <a:cs typeface="Microsoft Sans Serif"/>
              </a:rPr>
              <a:t>the future </a:t>
            </a:r>
            <a:r>
              <a:rPr dirty="0" sz="900" spc="-5">
                <a:latin typeface="Microsoft Sans Serif"/>
                <a:cs typeface="Microsoft Sans Serif"/>
              </a:rPr>
              <a:t>once </a:t>
            </a:r>
            <a:r>
              <a:rPr dirty="0" sz="900" spc="5">
                <a:latin typeface="Microsoft Sans Serif"/>
                <a:cs typeface="Microsoft Sans Serif"/>
              </a:rPr>
              <a:t>there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 spc="10">
                <a:latin typeface="Microsoft Sans Serif"/>
                <a:cs typeface="Microsoft Sans Serif"/>
              </a:rPr>
              <a:t>more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awareness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clearly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established.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995553" y="7475747"/>
            <a:ext cx="11887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900" spc="5" b="1">
                <a:latin typeface="Arial"/>
                <a:cs typeface="Arial"/>
              </a:rPr>
              <a:t>D</a:t>
            </a:r>
            <a:r>
              <a:rPr dirty="0" sz="900" b="1">
                <a:latin typeface="Arial"/>
                <a:cs typeface="Arial"/>
              </a:rPr>
              <a:t>evi</a:t>
            </a:r>
            <a:r>
              <a:rPr dirty="0" sz="900" spc="-45" b="1">
                <a:latin typeface="Arial"/>
                <a:cs typeface="Arial"/>
              </a:rPr>
              <a:t>c</a:t>
            </a:r>
            <a:r>
              <a:rPr dirty="0" sz="900" spc="5" b="1">
                <a:latin typeface="Arial"/>
                <a:cs typeface="Arial"/>
              </a:rPr>
              <a:t>e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p</a:t>
            </a:r>
            <a:r>
              <a:rPr dirty="0" sz="900" spc="5" b="1">
                <a:latin typeface="Arial"/>
                <a:cs typeface="Arial"/>
              </a:rPr>
              <a:t>r</a:t>
            </a:r>
            <a:r>
              <a:rPr dirty="0" sz="900" b="1">
                <a:latin typeface="Arial"/>
                <a:cs typeface="Arial"/>
              </a:rPr>
              <a:t>ef</a:t>
            </a:r>
            <a:r>
              <a:rPr dirty="0" sz="900" b="1">
                <a:latin typeface="Arial"/>
                <a:cs typeface="Arial"/>
              </a:rPr>
              <a:t>e</a:t>
            </a:r>
            <a:r>
              <a:rPr dirty="0" sz="900" spc="5" b="1">
                <a:latin typeface="Arial"/>
                <a:cs typeface="Arial"/>
              </a:rPr>
              <a:t>r</a:t>
            </a:r>
            <a:r>
              <a:rPr dirty="0" sz="900" b="1">
                <a:latin typeface="Arial"/>
                <a:cs typeface="Arial"/>
              </a:rPr>
              <a:t>e</a:t>
            </a:r>
            <a:r>
              <a:rPr dirty="0" sz="900" spc="-5" b="1">
                <a:latin typeface="Arial"/>
                <a:cs typeface="Arial"/>
              </a:rPr>
              <a:t>n</a:t>
            </a:r>
            <a:r>
              <a:rPr dirty="0" sz="900" spc="-45" b="1">
                <a:latin typeface="Arial"/>
                <a:cs typeface="Arial"/>
              </a:rPr>
              <a:t>c</a:t>
            </a:r>
            <a:r>
              <a:rPr dirty="0" sz="900" spc="-15" b="1">
                <a:latin typeface="Arial"/>
                <a:cs typeface="Arial"/>
              </a:rPr>
              <a:t>e</a:t>
            </a:r>
            <a:r>
              <a:rPr dirty="0" baseline="27777" sz="900" b="1">
                <a:latin typeface="Arial"/>
                <a:cs typeface="Arial"/>
              </a:rPr>
              <a:t>[</a:t>
            </a:r>
            <a:r>
              <a:rPr dirty="0" baseline="27777" sz="900" spc="-7" b="1">
                <a:latin typeface="Arial"/>
                <a:cs typeface="Arial"/>
              </a:rPr>
              <a:t>64]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83708" y="10009632"/>
            <a:ext cx="1056640" cy="144780"/>
          </a:xfrm>
          <a:custGeom>
            <a:avLst/>
            <a:gdLst/>
            <a:ahLst/>
            <a:cxnLst/>
            <a:rect l="l" t="t" r="r" b="b"/>
            <a:pathLst>
              <a:path w="1056639" h="144779">
                <a:moveTo>
                  <a:pt x="1056132" y="0"/>
                </a:moveTo>
                <a:lnTo>
                  <a:pt x="0" y="0"/>
                </a:lnTo>
                <a:lnTo>
                  <a:pt x="0" y="144780"/>
                </a:lnTo>
                <a:lnTo>
                  <a:pt x="1056132" y="144780"/>
                </a:lnTo>
                <a:lnTo>
                  <a:pt x="1056132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5283708" y="10003672"/>
            <a:ext cx="10566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826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33184" y="9781937"/>
            <a:ext cx="464820" cy="42354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r" marL="12700" marR="5080" indent="101600">
              <a:lnSpc>
                <a:spcPct val="106600"/>
              </a:lnSpc>
              <a:spcBef>
                <a:spcPts val="160"/>
              </a:spcBef>
            </a:pPr>
            <a:r>
              <a:rPr dirty="0" sz="800" spc="-30" b="1">
                <a:latin typeface="Arial"/>
                <a:cs typeface="Arial"/>
              </a:rPr>
              <a:t>P</a:t>
            </a:r>
            <a:r>
              <a:rPr dirty="0" sz="800" spc="-25" b="1">
                <a:latin typeface="Arial"/>
                <a:cs typeface="Arial"/>
              </a:rPr>
              <a:t>r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ng  </a:t>
            </a:r>
            <a:r>
              <a:rPr dirty="0" sz="800" spc="-10" b="1">
                <a:latin typeface="Arial"/>
                <a:cs typeface="Arial"/>
              </a:rPr>
              <a:t>Brand 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spc="-30" b="1">
                <a:latin typeface="Arial"/>
                <a:cs typeface="Arial"/>
              </a:rPr>
              <a:t>e</a:t>
            </a:r>
            <a:r>
              <a:rPr dirty="0" sz="800" spc="-20" b="1">
                <a:latin typeface="Arial"/>
                <a:cs typeface="Arial"/>
              </a:rPr>
              <a:t>c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213103" y="7775448"/>
            <a:ext cx="4344035" cy="2522855"/>
            <a:chOff x="1213103" y="7775448"/>
            <a:chExt cx="4344035" cy="2522855"/>
          </a:xfrm>
        </p:grpSpPr>
        <p:sp>
          <p:nvSpPr>
            <p:cNvPr id="86" name="object 86"/>
            <p:cNvSpPr/>
            <p:nvPr/>
          </p:nvSpPr>
          <p:spPr>
            <a:xfrm>
              <a:off x="4714494" y="9452610"/>
              <a:ext cx="829310" cy="832485"/>
            </a:xfrm>
            <a:custGeom>
              <a:avLst/>
              <a:gdLst/>
              <a:ahLst/>
              <a:cxnLst/>
              <a:rect l="l" t="t" r="r" b="b"/>
              <a:pathLst>
                <a:path w="829310" h="832484">
                  <a:moveTo>
                    <a:pt x="414528" y="0"/>
                  </a:moveTo>
                  <a:lnTo>
                    <a:pt x="366184" y="2799"/>
                  </a:lnTo>
                  <a:lnTo>
                    <a:pt x="319478" y="10988"/>
                  </a:lnTo>
                  <a:lnTo>
                    <a:pt x="274722" y="24255"/>
                  </a:lnTo>
                  <a:lnTo>
                    <a:pt x="232226" y="42287"/>
                  </a:lnTo>
                  <a:lnTo>
                    <a:pt x="192302" y="64773"/>
                  </a:lnTo>
                  <a:lnTo>
                    <a:pt x="155259" y="91401"/>
                  </a:lnTo>
                  <a:lnTo>
                    <a:pt x="121410" y="121858"/>
                  </a:lnTo>
                  <a:lnTo>
                    <a:pt x="91065" y="155831"/>
                  </a:lnTo>
                  <a:lnTo>
                    <a:pt x="64535" y="193010"/>
                  </a:lnTo>
                  <a:lnTo>
                    <a:pt x="42132" y="233082"/>
                  </a:lnTo>
                  <a:lnTo>
                    <a:pt x="24165" y="275734"/>
                  </a:lnTo>
                  <a:lnTo>
                    <a:pt x="10947" y="320654"/>
                  </a:lnTo>
                  <a:lnTo>
                    <a:pt x="2788" y="367531"/>
                  </a:lnTo>
                  <a:lnTo>
                    <a:pt x="0" y="416051"/>
                  </a:lnTo>
                  <a:lnTo>
                    <a:pt x="2788" y="464572"/>
                  </a:lnTo>
                  <a:lnTo>
                    <a:pt x="10947" y="511449"/>
                  </a:lnTo>
                  <a:lnTo>
                    <a:pt x="24165" y="556369"/>
                  </a:lnTo>
                  <a:lnTo>
                    <a:pt x="42132" y="599021"/>
                  </a:lnTo>
                  <a:lnTo>
                    <a:pt x="64535" y="639093"/>
                  </a:lnTo>
                  <a:lnTo>
                    <a:pt x="91065" y="676272"/>
                  </a:lnTo>
                  <a:lnTo>
                    <a:pt x="121410" y="710245"/>
                  </a:lnTo>
                  <a:lnTo>
                    <a:pt x="155259" y="740702"/>
                  </a:lnTo>
                  <a:lnTo>
                    <a:pt x="192302" y="767330"/>
                  </a:lnTo>
                  <a:lnTo>
                    <a:pt x="232226" y="789816"/>
                  </a:lnTo>
                  <a:lnTo>
                    <a:pt x="274722" y="807848"/>
                  </a:lnTo>
                  <a:lnTo>
                    <a:pt x="319478" y="821115"/>
                  </a:lnTo>
                  <a:lnTo>
                    <a:pt x="366184" y="829304"/>
                  </a:lnTo>
                  <a:lnTo>
                    <a:pt x="414528" y="832103"/>
                  </a:lnTo>
                  <a:lnTo>
                    <a:pt x="462871" y="829304"/>
                  </a:lnTo>
                  <a:lnTo>
                    <a:pt x="509577" y="821115"/>
                  </a:lnTo>
                  <a:lnTo>
                    <a:pt x="554333" y="807848"/>
                  </a:lnTo>
                  <a:lnTo>
                    <a:pt x="596829" y="789816"/>
                  </a:lnTo>
                  <a:lnTo>
                    <a:pt x="636753" y="767330"/>
                  </a:lnTo>
                  <a:lnTo>
                    <a:pt x="673796" y="740702"/>
                  </a:lnTo>
                  <a:lnTo>
                    <a:pt x="707645" y="710245"/>
                  </a:lnTo>
                  <a:lnTo>
                    <a:pt x="737990" y="676272"/>
                  </a:lnTo>
                  <a:lnTo>
                    <a:pt x="764520" y="639093"/>
                  </a:lnTo>
                  <a:lnTo>
                    <a:pt x="786923" y="599021"/>
                  </a:lnTo>
                  <a:lnTo>
                    <a:pt x="804890" y="556369"/>
                  </a:lnTo>
                  <a:lnTo>
                    <a:pt x="818108" y="511449"/>
                  </a:lnTo>
                  <a:lnTo>
                    <a:pt x="826267" y="464572"/>
                  </a:lnTo>
                  <a:lnTo>
                    <a:pt x="829056" y="416051"/>
                  </a:lnTo>
                  <a:lnTo>
                    <a:pt x="826267" y="367531"/>
                  </a:lnTo>
                  <a:lnTo>
                    <a:pt x="818108" y="320654"/>
                  </a:lnTo>
                  <a:lnTo>
                    <a:pt x="804890" y="275734"/>
                  </a:lnTo>
                  <a:lnTo>
                    <a:pt x="786923" y="233082"/>
                  </a:lnTo>
                  <a:lnTo>
                    <a:pt x="764520" y="193010"/>
                  </a:lnTo>
                  <a:lnTo>
                    <a:pt x="737990" y="155831"/>
                  </a:lnTo>
                  <a:lnTo>
                    <a:pt x="707645" y="121858"/>
                  </a:lnTo>
                  <a:lnTo>
                    <a:pt x="673796" y="91401"/>
                  </a:lnTo>
                  <a:lnTo>
                    <a:pt x="636753" y="64773"/>
                  </a:lnTo>
                  <a:lnTo>
                    <a:pt x="596829" y="42287"/>
                  </a:lnTo>
                  <a:lnTo>
                    <a:pt x="554333" y="24255"/>
                  </a:lnTo>
                  <a:lnTo>
                    <a:pt x="509577" y="10988"/>
                  </a:lnTo>
                  <a:lnTo>
                    <a:pt x="462871" y="2799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714494" y="9452610"/>
              <a:ext cx="829310" cy="832485"/>
            </a:xfrm>
            <a:custGeom>
              <a:avLst/>
              <a:gdLst/>
              <a:ahLst/>
              <a:cxnLst/>
              <a:rect l="l" t="t" r="r" b="b"/>
              <a:pathLst>
                <a:path w="829310" h="832484">
                  <a:moveTo>
                    <a:pt x="0" y="416051"/>
                  </a:moveTo>
                  <a:lnTo>
                    <a:pt x="2788" y="367531"/>
                  </a:lnTo>
                  <a:lnTo>
                    <a:pt x="10947" y="320654"/>
                  </a:lnTo>
                  <a:lnTo>
                    <a:pt x="24165" y="275734"/>
                  </a:lnTo>
                  <a:lnTo>
                    <a:pt x="42132" y="233082"/>
                  </a:lnTo>
                  <a:lnTo>
                    <a:pt x="64535" y="193010"/>
                  </a:lnTo>
                  <a:lnTo>
                    <a:pt x="91065" y="155831"/>
                  </a:lnTo>
                  <a:lnTo>
                    <a:pt x="121410" y="121858"/>
                  </a:lnTo>
                  <a:lnTo>
                    <a:pt x="155259" y="91401"/>
                  </a:lnTo>
                  <a:lnTo>
                    <a:pt x="192302" y="64773"/>
                  </a:lnTo>
                  <a:lnTo>
                    <a:pt x="232226" y="42287"/>
                  </a:lnTo>
                  <a:lnTo>
                    <a:pt x="274722" y="24255"/>
                  </a:lnTo>
                  <a:lnTo>
                    <a:pt x="319478" y="10988"/>
                  </a:lnTo>
                  <a:lnTo>
                    <a:pt x="366184" y="2799"/>
                  </a:lnTo>
                  <a:lnTo>
                    <a:pt x="414528" y="0"/>
                  </a:lnTo>
                  <a:lnTo>
                    <a:pt x="462871" y="2799"/>
                  </a:lnTo>
                  <a:lnTo>
                    <a:pt x="509577" y="10988"/>
                  </a:lnTo>
                  <a:lnTo>
                    <a:pt x="554333" y="24255"/>
                  </a:lnTo>
                  <a:lnTo>
                    <a:pt x="596829" y="42287"/>
                  </a:lnTo>
                  <a:lnTo>
                    <a:pt x="636753" y="64773"/>
                  </a:lnTo>
                  <a:lnTo>
                    <a:pt x="673796" y="91401"/>
                  </a:lnTo>
                  <a:lnTo>
                    <a:pt x="707645" y="121858"/>
                  </a:lnTo>
                  <a:lnTo>
                    <a:pt x="737990" y="155831"/>
                  </a:lnTo>
                  <a:lnTo>
                    <a:pt x="764520" y="193010"/>
                  </a:lnTo>
                  <a:lnTo>
                    <a:pt x="786923" y="233082"/>
                  </a:lnTo>
                  <a:lnTo>
                    <a:pt x="804890" y="275734"/>
                  </a:lnTo>
                  <a:lnTo>
                    <a:pt x="818108" y="320654"/>
                  </a:lnTo>
                  <a:lnTo>
                    <a:pt x="826267" y="367531"/>
                  </a:lnTo>
                  <a:lnTo>
                    <a:pt x="829056" y="416051"/>
                  </a:lnTo>
                  <a:lnTo>
                    <a:pt x="826267" y="464572"/>
                  </a:lnTo>
                  <a:lnTo>
                    <a:pt x="818108" y="511449"/>
                  </a:lnTo>
                  <a:lnTo>
                    <a:pt x="804890" y="556369"/>
                  </a:lnTo>
                  <a:lnTo>
                    <a:pt x="786923" y="599021"/>
                  </a:lnTo>
                  <a:lnTo>
                    <a:pt x="764520" y="639093"/>
                  </a:lnTo>
                  <a:lnTo>
                    <a:pt x="737990" y="676272"/>
                  </a:lnTo>
                  <a:lnTo>
                    <a:pt x="707645" y="710245"/>
                  </a:lnTo>
                  <a:lnTo>
                    <a:pt x="673796" y="740702"/>
                  </a:lnTo>
                  <a:lnTo>
                    <a:pt x="636753" y="767330"/>
                  </a:lnTo>
                  <a:lnTo>
                    <a:pt x="596829" y="789816"/>
                  </a:lnTo>
                  <a:lnTo>
                    <a:pt x="554333" y="807848"/>
                  </a:lnTo>
                  <a:lnTo>
                    <a:pt x="509577" y="821115"/>
                  </a:lnTo>
                  <a:lnTo>
                    <a:pt x="462871" y="829304"/>
                  </a:lnTo>
                  <a:lnTo>
                    <a:pt x="414528" y="832103"/>
                  </a:lnTo>
                  <a:lnTo>
                    <a:pt x="366184" y="829304"/>
                  </a:lnTo>
                  <a:lnTo>
                    <a:pt x="319478" y="821115"/>
                  </a:lnTo>
                  <a:lnTo>
                    <a:pt x="274722" y="807848"/>
                  </a:lnTo>
                  <a:lnTo>
                    <a:pt x="232226" y="789816"/>
                  </a:lnTo>
                  <a:lnTo>
                    <a:pt x="192302" y="767330"/>
                  </a:lnTo>
                  <a:lnTo>
                    <a:pt x="155259" y="740702"/>
                  </a:lnTo>
                  <a:lnTo>
                    <a:pt x="121410" y="710245"/>
                  </a:lnTo>
                  <a:lnTo>
                    <a:pt x="91065" y="676272"/>
                  </a:lnTo>
                  <a:lnTo>
                    <a:pt x="64535" y="639093"/>
                  </a:lnTo>
                  <a:lnTo>
                    <a:pt x="42132" y="599021"/>
                  </a:lnTo>
                  <a:lnTo>
                    <a:pt x="24165" y="556369"/>
                  </a:lnTo>
                  <a:lnTo>
                    <a:pt x="10947" y="511449"/>
                  </a:lnTo>
                  <a:lnTo>
                    <a:pt x="2788" y="464572"/>
                  </a:lnTo>
                  <a:lnTo>
                    <a:pt x="0" y="41605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905826" y="9586473"/>
              <a:ext cx="398145" cy="589280"/>
            </a:xfrm>
            <a:custGeom>
              <a:avLst/>
              <a:gdLst/>
              <a:ahLst/>
              <a:cxnLst/>
              <a:rect l="l" t="t" r="r" b="b"/>
              <a:pathLst>
                <a:path w="398145" h="589279">
                  <a:moveTo>
                    <a:pt x="199101" y="191769"/>
                  </a:moveTo>
                  <a:lnTo>
                    <a:pt x="188560" y="193039"/>
                  </a:lnTo>
                  <a:lnTo>
                    <a:pt x="178603" y="193039"/>
                  </a:lnTo>
                  <a:lnTo>
                    <a:pt x="168646" y="194309"/>
                  </a:lnTo>
                  <a:lnTo>
                    <a:pt x="158689" y="196849"/>
                  </a:lnTo>
                  <a:lnTo>
                    <a:pt x="149317" y="198119"/>
                  </a:lnTo>
                  <a:lnTo>
                    <a:pt x="140528" y="201929"/>
                  </a:lnTo>
                  <a:lnTo>
                    <a:pt x="104206" y="215899"/>
                  </a:lnTo>
                  <a:lnTo>
                    <a:pt x="80190" y="232409"/>
                  </a:lnTo>
                  <a:lnTo>
                    <a:pt x="72570" y="237489"/>
                  </a:lnTo>
                  <a:lnTo>
                    <a:pt x="64950" y="243839"/>
                  </a:lnTo>
                  <a:lnTo>
                    <a:pt x="52073" y="257809"/>
                  </a:lnTo>
                  <a:lnTo>
                    <a:pt x="46205" y="265429"/>
                  </a:lnTo>
                  <a:lnTo>
                    <a:pt x="39766" y="273049"/>
                  </a:lnTo>
                  <a:lnTo>
                    <a:pt x="15751" y="313689"/>
                  </a:lnTo>
                  <a:lnTo>
                    <a:pt x="4613" y="350519"/>
                  </a:lnTo>
                  <a:lnTo>
                    <a:pt x="73" y="388619"/>
                  </a:lnTo>
                  <a:lnTo>
                    <a:pt x="0" y="392429"/>
                  </a:lnTo>
                  <a:lnTo>
                    <a:pt x="1095" y="411479"/>
                  </a:lnTo>
                  <a:lnTo>
                    <a:pt x="12233" y="459739"/>
                  </a:lnTo>
                  <a:lnTo>
                    <a:pt x="24539" y="485139"/>
                  </a:lnTo>
                  <a:lnTo>
                    <a:pt x="29225" y="494029"/>
                  </a:lnTo>
                  <a:lnTo>
                    <a:pt x="34496" y="502919"/>
                  </a:lnTo>
                  <a:lnTo>
                    <a:pt x="39766" y="509269"/>
                  </a:lnTo>
                  <a:lnTo>
                    <a:pt x="46205" y="518159"/>
                  </a:lnTo>
                  <a:lnTo>
                    <a:pt x="52073" y="524509"/>
                  </a:lnTo>
                  <a:lnTo>
                    <a:pt x="58512" y="530859"/>
                  </a:lnTo>
                  <a:lnTo>
                    <a:pt x="64950" y="538479"/>
                  </a:lnTo>
                  <a:lnTo>
                    <a:pt x="80190" y="551179"/>
                  </a:lnTo>
                  <a:lnTo>
                    <a:pt x="88382" y="556259"/>
                  </a:lnTo>
                  <a:lnTo>
                    <a:pt x="96002" y="561339"/>
                  </a:lnTo>
                  <a:lnTo>
                    <a:pt x="104206" y="566419"/>
                  </a:lnTo>
                  <a:lnTo>
                    <a:pt x="121783" y="575309"/>
                  </a:lnTo>
                  <a:lnTo>
                    <a:pt x="131156" y="577849"/>
                  </a:lnTo>
                  <a:lnTo>
                    <a:pt x="140528" y="581659"/>
                  </a:lnTo>
                  <a:lnTo>
                    <a:pt x="149317" y="582929"/>
                  </a:lnTo>
                  <a:lnTo>
                    <a:pt x="158689" y="586739"/>
                  </a:lnTo>
                  <a:lnTo>
                    <a:pt x="178603" y="589279"/>
                  </a:lnTo>
                  <a:lnTo>
                    <a:pt x="219027" y="589279"/>
                  </a:lnTo>
                  <a:lnTo>
                    <a:pt x="238940" y="586739"/>
                  </a:lnTo>
                  <a:lnTo>
                    <a:pt x="248897" y="582929"/>
                  </a:lnTo>
                  <a:lnTo>
                    <a:pt x="258270" y="581659"/>
                  </a:lnTo>
                  <a:lnTo>
                    <a:pt x="267642" y="577849"/>
                  </a:lnTo>
                  <a:lnTo>
                    <a:pt x="276431" y="575309"/>
                  </a:lnTo>
                  <a:lnTo>
                    <a:pt x="285219" y="570229"/>
                  </a:lnTo>
                  <a:lnTo>
                    <a:pt x="329621" y="541019"/>
                  </a:lnTo>
                  <a:lnTo>
                    <a:pt x="199101" y="541019"/>
                  </a:lnTo>
                  <a:lnTo>
                    <a:pt x="190909" y="539749"/>
                  </a:lnTo>
                  <a:lnTo>
                    <a:pt x="183873" y="539749"/>
                  </a:lnTo>
                  <a:lnTo>
                    <a:pt x="176253" y="538479"/>
                  </a:lnTo>
                  <a:lnTo>
                    <a:pt x="155171" y="534669"/>
                  </a:lnTo>
                  <a:lnTo>
                    <a:pt x="148135" y="530859"/>
                  </a:lnTo>
                  <a:lnTo>
                    <a:pt x="141697" y="529589"/>
                  </a:lnTo>
                  <a:lnTo>
                    <a:pt x="134661" y="525779"/>
                  </a:lnTo>
                  <a:lnTo>
                    <a:pt x="128222" y="523239"/>
                  </a:lnTo>
                  <a:lnTo>
                    <a:pt x="122367" y="519429"/>
                  </a:lnTo>
                  <a:lnTo>
                    <a:pt x="89563" y="491489"/>
                  </a:lnTo>
                  <a:lnTo>
                    <a:pt x="84280" y="486409"/>
                  </a:lnTo>
                  <a:lnTo>
                    <a:pt x="62029" y="449579"/>
                  </a:lnTo>
                  <a:lnTo>
                    <a:pt x="55578" y="429259"/>
                  </a:lnTo>
                  <a:lnTo>
                    <a:pt x="53241" y="421639"/>
                  </a:lnTo>
                  <a:lnTo>
                    <a:pt x="52073" y="415289"/>
                  </a:lnTo>
                  <a:lnTo>
                    <a:pt x="50405" y="393699"/>
                  </a:lnTo>
                  <a:lnTo>
                    <a:pt x="50504" y="389889"/>
                  </a:lnTo>
                  <a:lnTo>
                    <a:pt x="52073" y="369569"/>
                  </a:lnTo>
                  <a:lnTo>
                    <a:pt x="53241" y="361949"/>
                  </a:lnTo>
                  <a:lnTo>
                    <a:pt x="55578" y="355599"/>
                  </a:lnTo>
                  <a:lnTo>
                    <a:pt x="57343" y="347979"/>
                  </a:lnTo>
                  <a:lnTo>
                    <a:pt x="59680" y="341629"/>
                  </a:lnTo>
                  <a:lnTo>
                    <a:pt x="62029" y="334009"/>
                  </a:lnTo>
                  <a:lnTo>
                    <a:pt x="64950" y="327659"/>
                  </a:lnTo>
                  <a:lnTo>
                    <a:pt x="75504" y="308609"/>
                  </a:lnTo>
                  <a:lnTo>
                    <a:pt x="80190" y="303529"/>
                  </a:lnTo>
                  <a:lnTo>
                    <a:pt x="84280" y="297179"/>
                  </a:lnTo>
                  <a:lnTo>
                    <a:pt x="89563" y="292099"/>
                  </a:lnTo>
                  <a:lnTo>
                    <a:pt x="94249" y="287019"/>
                  </a:lnTo>
                  <a:lnTo>
                    <a:pt x="104790" y="278129"/>
                  </a:lnTo>
                  <a:lnTo>
                    <a:pt x="110645" y="273049"/>
                  </a:lnTo>
                  <a:lnTo>
                    <a:pt x="115916" y="269239"/>
                  </a:lnTo>
                  <a:lnTo>
                    <a:pt x="122367" y="265429"/>
                  </a:lnTo>
                  <a:lnTo>
                    <a:pt x="128222" y="261619"/>
                  </a:lnTo>
                  <a:lnTo>
                    <a:pt x="134661" y="257809"/>
                  </a:lnTo>
                  <a:lnTo>
                    <a:pt x="141697" y="255269"/>
                  </a:lnTo>
                  <a:lnTo>
                    <a:pt x="148135" y="252729"/>
                  </a:lnTo>
                  <a:lnTo>
                    <a:pt x="162194" y="247649"/>
                  </a:lnTo>
                  <a:lnTo>
                    <a:pt x="176253" y="245109"/>
                  </a:lnTo>
                  <a:lnTo>
                    <a:pt x="183873" y="243839"/>
                  </a:lnTo>
                  <a:lnTo>
                    <a:pt x="332666" y="243839"/>
                  </a:lnTo>
                  <a:lnTo>
                    <a:pt x="325059" y="237489"/>
                  </a:lnTo>
                  <a:lnTo>
                    <a:pt x="317439" y="232409"/>
                  </a:lnTo>
                  <a:lnTo>
                    <a:pt x="310403" y="226059"/>
                  </a:lnTo>
                  <a:lnTo>
                    <a:pt x="302212" y="220979"/>
                  </a:lnTo>
                  <a:lnTo>
                    <a:pt x="267642" y="204469"/>
                  </a:lnTo>
                  <a:lnTo>
                    <a:pt x="238940" y="196849"/>
                  </a:lnTo>
                  <a:lnTo>
                    <a:pt x="228984" y="194309"/>
                  </a:lnTo>
                  <a:lnTo>
                    <a:pt x="219027" y="193039"/>
                  </a:lnTo>
                  <a:lnTo>
                    <a:pt x="199101" y="191769"/>
                  </a:lnTo>
                  <a:close/>
                </a:path>
                <a:path w="398145" h="589279">
                  <a:moveTo>
                    <a:pt x="332666" y="243839"/>
                  </a:moveTo>
                  <a:lnTo>
                    <a:pt x="214341" y="243839"/>
                  </a:lnTo>
                  <a:lnTo>
                    <a:pt x="221364" y="245109"/>
                  </a:lnTo>
                  <a:lnTo>
                    <a:pt x="228984" y="246379"/>
                  </a:lnTo>
                  <a:lnTo>
                    <a:pt x="236007" y="247649"/>
                  </a:lnTo>
                  <a:lnTo>
                    <a:pt x="276431" y="265429"/>
                  </a:lnTo>
                  <a:lnTo>
                    <a:pt x="281701" y="269239"/>
                  </a:lnTo>
                  <a:lnTo>
                    <a:pt x="288153" y="273049"/>
                  </a:lnTo>
                  <a:lnTo>
                    <a:pt x="293423" y="278129"/>
                  </a:lnTo>
                  <a:lnTo>
                    <a:pt x="299278" y="281939"/>
                  </a:lnTo>
                  <a:lnTo>
                    <a:pt x="309235" y="292099"/>
                  </a:lnTo>
                  <a:lnTo>
                    <a:pt x="313337" y="297179"/>
                  </a:lnTo>
                  <a:lnTo>
                    <a:pt x="317439" y="303529"/>
                  </a:lnTo>
                  <a:lnTo>
                    <a:pt x="322125" y="308609"/>
                  </a:lnTo>
                  <a:lnTo>
                    <a:pt x="325643" y="314959"/>
                  </a:lnTo>
                  <a:lnTo>
                    <a:pt x="329745" y="321309"/>
                  </a:lnTo>
                  <a:lnTo>
                    <a:pt x="335600" y="334009"/>
                  </a:lnTo>
                  <a:lnTo>
                    <a:pt x="346725" y="377189"/>
                  </a:lnTo>
                  <a:lnTo>
                    <a:pt x="347310" y="384809"/>
                  </a:lnTo>
                  <a:lnTo>
                    <a:pt x="347212" y="401319"/>
                  </a:lnTo>
                  <a:lnTo>
                    <a:pt x="346725" y="407669"/>
                  </a:lnTo>
                  <a:lnTo>
                    <a:pt x="344389" y="421639"/>
                  </a:lnTo>
                  <a:lnTo>
                    <a:pt x="343207" y="429259"/>
                  </a:lnTo>
                  <a:lnTo>
                    <a:pt x="340871" y="435609"/>
                  </a:lnTo>
                  <a:lnTo>
                    <a:pt x="338521" y="443229"/>
                  </a:lnTo>
                  <a:lnTo>
                    <a:pt x="329745" y="462279"/>
                  </a:lnTo>
                  <a:lnTo>
                    <a:pt x="325643" y="468629"/>
                  </a:lnTo>
                  <a:lnTo>
                    <a:pt x="322125" y="474979"/>
                  </a:lnTo>
                  <a:lnTo>
                    <a:pt x="317439" y="481329"/>
                  </a:lnTo>
                  <a:lnTo>
                    <a:pt x="309235" y="491489"/>
                  </a:lnTo>
                  <a:lnTo>
                    <a:pt x="303964" y="496569"/>
                  </a:lnTo>
                  <a:lnTo>
                    <a:pt x="299278" y="501649"/>
                  </a:lnTo>
                  <a:lnTo>
                    <a:pt x="293423" y="506729"/>
                  </a:lnTo>
                  <a:lnTo>
                    <a:pt x="288153" y="511809"/>
                  </a:lnTo>
                  <a:lnTo>
                    <a:pt x="281701" y="515619"/>
                  </a:lnTo>
                  <a:lnTo>
                    <a:pt x="276431" y="519429"/>
                  </a:lnTo>
                  <a:lnTo>
                    <a:pt x="269992" y="523239"/>
                  </a:lnTo>
                  <a:lnTo>
                    <a:pt x="262956" y="525779"/>
                  </a:lnTo>
                  <a:lnTo>
                    <a:pt x="257101" y="529589"/>
                  </a:lnTo>
                  <a:lnTo>
                    <a:pt x="250066" y="530859"/>
                  </a:lnTo>
                  <a:lnTo>
                    <a:pt x="243043" y="534669"/>
                  </a:lnTo>
                  <a:lnTo>
                    <a:pt x="228984" y="537209"/>
                  </a:lnTo>
                  <a:lnTo>
                    <a:pt x="221364" y="538479"/>
                  </a:lnTo>
                  <a:lnTo>
                    <a:pt x="214341" y="539749"/>
                  </a:lnTo>
                  <a:lnTo>
                    <a:pt x="199101" y="541019"/>
                  </a:lnTo>
                  <a:lnTo>
                    <a:pt x="329621" y="541019"/>
                  </a:lnTo>
                  <a:lnTo>
                    <a:pt x="332666" y="538479"/>
                  </a:lnTo>
                  <a:lnTo>
                    <a:pt x="346141" y="524509"/>
                  </a:lnTo>
                  <a:lnTo>
                    <a:pt x="352580" y="518159"/>
                  </a:lnTo>
                  <a:lnTo>
                    <a:pt x="357863" y="509269"/>
                  </a:lnTo>
                  <a:lnTo>
                    <a:pt x="363718" y="502919"/>
                  </a:lnTo>
                  <a:lnTo>
                    <a:pt x="368988" y="494029"/>
                  </a:lnTo>
                  <a:lnTo>
                    <a:pt x="373675" y="485139"/>
                  </a:lnTo>
                  <a:lnTo>
                    <a:pt x="378361" y="477519"/>
                  </a:lnTo>
                  <a:lnTo>
                    <a:pt x="382463" y="468629"/>
                  </a:lnTo>
                  <a:lnTo>
                    <a:pt x="394173" y="431799"/>
                  </a:lnTo>
                  <a:lnTo>
                    <a:pt x="397690" y="401319"/>
                  </a:lnTo>
                  <a:lnTo>
                    <a:pt x="397617" y="379729"/>
                  </a:lnTo>
                  <a:lnTo>
                    <a:pt x="391836" y="341629"/>
                  </a:lnTo>
                  <a:lnTo>
                    <a:pt x="378361" y="304799"/>
                  </a:lnTo>
                  <a:lnTo>
                    <a:pt x="357863" y="273049"/>
                  </a:lnTo>
                  <a:lnTo>
                    <a:pt x="352580" y="265429"/>
                  </a:lnTo>
                  <a:lnTo>
                    <a:pt x="339702" y="250189"/>
                  </a:lnTo>
                  <a:lnTo>
                    <a:pt x="332666" y="243839"/>
                  </a:lnTo>
                  <a:close/>
                </a:path>
                <a:path w="398145" h="589279">
                  <a:moveTo>
                    <a:pt x="205552" y="515619"/>
                  </a:moveTo>
                  <a:lnTo>
                    <a:pt x="192662" y="515619"/>
                  </a:lnTo>
                  <a:lnTo>
                    <a:pt x="199101" y="516889"/>
                  </a:lnTo>
                  <a:lnTo>
                    <a:pt x="205552" y="515619"/>
                  </a:lnTo>
                  <a:close/>
                </a:path>
                <a:path w="398145" h="589279">
                  <a:moveTo>
                    <a:pt x="217846" y="514349"/>
                  </a:moveTo>
                  <a:lnTo>
                    <a:pt x="179771" y="514349"/>
                  </a:lnTo>
                  <a:lnTo>
                    <a:pt x="186223" y="515619"/>
                  </a:lnTo>
                  <a:lnTo>
                    <a:pt x="211407" y="515619"/>
                  </a:lnTo>
                  <a:lnTo>
                    <a:pt x="217846" y="514349"/>
                  </a:lnTo>
                  <a:close/>
                </a:path>
                <a:path w="398145" h="589279">
                  <a:moveTo>
                    <a:pt x="211407" y="267969"/>
                  </a:moveTo>
                  <a:lnTo>
                    <a:pt x="192662" y="267969"/>
                  </a:lnTo>
                  <a:lnTo>
                    <a:pt x="179771" y="269239"/>
                  </a:lnTo>
                  <a:lnTo>
                    <a:pt x="162194" y="273049"/>
                  </a:lnTo>
                  <a:lnTo>
                    <a:pt x="151069" y="276859"/>
                  </a:lnTo>
                  <a:lnTo>
                    <a:pt x="139944" y="283209"/>
                  </a:lnTo>
                  <a:lnTo>
                    <a:pt x="129974" y="288289"/>
                  </a:lnTo>
                  <a:lnTo>
                    <a:pt x="96002" y="322579"/>
                  </a:lnTo>
                  <a:lnTo>
                    <a:pt x="77257" y="367029"/>
                  </a:lnTo>
                  <a:lnTo>
                    <a:pt x="76673" y="373379"/>
                  </a:lnTo>
                  <a:lnTo>
                    <a:pt x="74907" y="379729"/>
                  </a:lnTo>
                  <a:lnTo>
                    <a:pt x="74790" y="387349"/>
                  </a:lnTo>
                  <a:lnTo>
                    <a:pt x="74557" y="389889"/>
                  </a:lnTo>
                  <a:lnTo>
                    <a:pt x="74440" y="393699"/>
                  </a:lnTo>
                  <a:lnTo>
                    <a:pt x="74907" y="398779"/>
                  </a:lnTo>
                  <a:lnTo>
                    <a:pt x="74907" y="405129"/>
                  </a:lnTo>
                  <a:lnTo>
                    <a:pt x="76673" y="411479"/>
                  </a:lnTo>
                  <a:lnTo>
                    <a:pt x="89563" y="452119"/>
                  </a:lnTo>
                  <a:lnTo>
                    <a:pt x="120018" y="487679"/>
                  </a:lnTo>
                  <a:lnTo>
                    <a:pt x="162194" y="511809"/>
                  </a:lnTo>
                  <a:lnTo>
                    <a:pt x="173916" y="514349"/>
                  </a:lnTo>
                  <a:lnTo>
                    <a:pt x="224297" y="514349"/>
                  </a:lnTo>
                  <a:lnTo>
                    <a:pt x="268811" y="495299"/>
                  </a:lnTo>
                  <a:lnTo>
                    <a:pt x="293503" y="472439"/>
                  </a:lnTo>
                  <a:lnTo>
                    <a:pt x="184457" y="472439"/>
                  </a:lnTo>
                  <a:lnTo>
                    <a:pt x="182121" y="469899"/>
                  </a:lnTo>
                  <a:lnTo>
                    <a:pt x="182121" y="393699"/>
                  </a:lnTo>
                  <a:lnTo>
                    <a:pt x="180940" y="392429"/>
                  </a:lnTo>
                  <a:lnTo>
                    <a:pt x="179771" y="388619"/>
                  </a:lnTo>
                  <a:lnTo>
                    <a:pt x="178603" y="387349"/>
                  </a:lnTo>
                  <a:lnTo>
                    <a:pt x="176837" y="384809"/>
                  </a:lnTo>
                  <a:lnTo>
                    <a:pt x="172151" y="379729"/>
                  </a:lnTo>
                  <a:lnTo>
                    <a:pt x="169230" y="375919"/>
                  </a:lnTo>
                  <a:lnTo>
                    <a:pt x="166881" y="370839"/>
                  </a:lnTo>
                  <a:lnTo>
                    <a:pt x="165128" y="365759"/>
                  </a:lnTo>
                  <a:lnTo>
                    <a:pt x="164544" y="360679"/>
                  </a:lnTo>
                  <a:lnTo>
                    <a:pt x="165128" y="356869"/>
                  </a:lnTo>
                  <a:lnTo>
                    <a:pt x="165128" y="353059"/>
                  </a:lnTo>
                  <a:lnTo>
                    <a:pt x="166296" y="349249"/>
                  </a:lnTo>
                  <a:lnTo>
                    <a:pt x="167465" y="346709"/>
                  </a:lnTo>
                  <a:lnTo>
                    <a:pt x="170399" y="341629"/>
                  </a:lnTo>
                  <a:lnTo>
                    <a:pt x="172748" y="339089"/>
                  </a:lnTo>
                  <a:lnTo>
                    <a:pt x="174501" y="336549"/>
                  </a:lnTo>
                  <a:lnTo>
                    <a:pt x="179187" y="331469"/>
                  </a:lnTo>
                  <a:lnTo>
                    <a:pt x="182705" y="330199"/>
                  </a:lnTo>
                  <a:lnTo>
                    <a:pt x="188560" y="327659"/>
                  </a:lnTo>
                  <a:lnTo>
                    <a:pt x="192077" y="326389"/>
                  </a:lnTo>
                  <a:lnTo>
                    <a:pt x="304626" y="326389"/>
                  </a:lnTo>
                  <a:lnTo>
                    <a:pt x="302212" y="322579"/>
                  </a:lnTo>
                  <a:lnTo>
                    <a:pt x="294592" y="313689"/>
                  </a:lnTo>
                  <a:lnTo>
                    <a:pt x="286972" y="303529"/>
                  </a:lnTo>
                  <a:lnTo>
                    <a:pt x="278183" y="295909"/>
                  </a:lnTo>
                  <a:lnTo>
                    <a:pt x="268811" y="288289"/>
                  </a:lnTo>
                  <a:lnTo>
                    <a:pt x="247729" y="276859"/>
                  </a:lnTo>
                  <a:lnTo>
                    <a:pt x="224297" y="270509"/>
                  </a:lnTo>
                  <a:lnTo>
                    <a:pt x="211407" y="267969"/>
                  </a:lnTo>
                  <a:close/>
                </a:path>
                <a:path w="398145" h="589279">
                  <a:moveTo>
                    <a:pt x="304626" y="326389"/>
                  </a:moveTo>
                  <a:lnTo>
                    <a:pt x="202618" y="326389"/>
                  </a:lnTo>
                  <a:lnTo>
                    <a:pt x="208473" y="327659"/>
                  </a:lnTo>
                  <a:lnTo>
                    <a:pt x="211407" y="328929"/>
                  </a:lnTo>
                  <a:lnTo>
                    <a:pt x="232502" y="360679"/>
                  </a:lnTo>
                  <a:lnTo>
                    <a:pt x="231905" y="365759"/>
                  </a:lnTo>
                  <a:lnTo>
                    <a:pt x="230152" y="370839"/>
                  </a:lnTo>
                  <a:lnTo>
                    <a:pt x="227815" y="375919"/>
                  </a:lnTo>
                  <a:lnTo>
                    <a:pt x="225466" y="378459"/>
                  </a:lnTo>
                  <a:lnTo>
                    <a:pt x="220195" y="384809"/>
                  </a:lnTo>
                  <a:lnTo>
                    <a:pt x="218430" y="387349"/>
                  </a:lnTo>
                  <a:lnTo>
                    <a:pt x="216093" y="389889"/>
                  </a:lnTo>
                  <a:lnTo>
                    <a:pt x="215509" y="392429"/>
                  </a:lnTo>
                  <a:lnTo>
                    <a:pt x="215509" y="469899"/>
                  </a:lnTo>
                  <a:lnTo>
                    <a:pt x="213159" y="472439"/>
                  </a:lnTo>
                  <a:lnTo>
                    <a:pt x="293503" y="472439"/>
                  </a:lnTo>
                  <a:lnTo>
                    <a:pt x="317439" y="429259"/>
                  </a:lnTo>
                  <a:lnTo>
                    <a:pt x="323177" y="400049"/>
                  </a:lnTo>
                  <a:lnTo>
                    <a:pt x="323177" y="384809"/>
                  </a:lnTo>
                  <a:lnTo>
                    <a:pt x="313337" y="342899"/>
                  </a:lnTo>
                  <a:lnTo>
                    <a:pt x="308651" y="332739"/>
                  </a:lnTo>
                  <a:lnTo>
                    <a:pt x="304626" y="326389"/>
                  </a:lnTo>
                  <a:close/>
                </a:path>
                <a:path w="398145" h="589279">
                  <a:moveTo>
                    <a:pt x="221948" y="1269"/>
                  </a:moveTo>
                  <a:lnTo>
                    <a:pt x="175085" y="1269"/>
                  </a:lnTo>
                  <a:lnTo>
                    <a:pt x="167465" y="2539"/>
                  </a:lnTo>
                  <a:lnTo>
                    <a:pt x="159858" y="5079"/>
                  </a:lnTo>
                  <a:lnTo>
                    <a:pt x="152822" y="7619"/>
                  </a:lnTo>
                  <a:lnTo>
                    <a:pt x="145799" y="8889"/>
                  </a:lnTo>
                  <a:lnTo>
                    <a:pt x="138179" y="12699"/>
                  </a:lnTo>
                  <a:lnTo>
                    <a:pt x="125288" y="17779"/>
                  </a:lnTo>
                  <a:lnTo>
                    <a:pt x="112410" y="26669"/>
                  </a:lnTo>
                  <a:lnTo>
                    <a:pt x="106543" y="31749"/>
                  </a:lnTo>
                  <a:lnTo>
                    <a:pt x="94834" y="39369"/>
                  </a:lnTo>
                  <a:lnTo>
                    <a:pt x="84280" y="50799"/>
                  </a:lnTo>
                  <a:lnTo>
                    <a:pt x="74907" y="62229"/>
                  </a:lnTo>
                  <a:lnTo>
                    <a:pt x="70818" y="68579"/>
                  </a:lnTo>
                  <a:lnTo>
                    <a:pt x="67300" y="74929"/>
                  </a:lnTo>
                  <a:lnTo>
                    <a:pt x="63198" y="81279"/>
                  </a:lnTo>
                  <a:lnTo>
                    <a:pt x="47971" y="123189"/>
                  </a:lnTo>
                  <a:lnTo>
                    <a:pt x="46205" y="130809"/>
                  </a:lnTo>
                  <a:lnTo>
                    <a:pt x="45134" y="144779"/>
                  </a:lnTo>
                  <a:lnTo>
                    <a:pt x="45037" y="242569"/>
                  </a:lnTo>
                  <a:lnTo>
                    <a:pt x="50307" y="234949"/>
                  </a:lnTo>
                  <a:lnTo>
                    <a:pt x="63198" y="223519"/>
                  </a:lnTo>
                  <a:lnTo>
                    <a:pt x="70221" y="218439"/>
                  </a:lnTo>
                  <a:lnTo>
                    <a:pt x="84280" y="207009"/>
                  </a:lnTo>
                  <a:lnTo>
                    <a:pt x="91900" y="203199"/>
                  </a:lnTo>
                  <a:lnTo>
                    <a:pt x="99520" y="198119"/>
                  </a:lnTo>
                  <a:lnTo>
                    <a:pt x="99520" y="153669"/>
                  </a:lnTo>
                  <a:lnTo>
                    <a:pt x="100104" y="144779"/>
                  </a:lnTo>
                  <a:lnTo>
                    <a:pt x="111813" y="106679"/>
                  </a:lnTo>
                  <a:lnTo>
                    <a:pt x="143449" y="72389"/>
                  </a:lnTo>
                  <a:lnTo>
                    <a:pt x="178603" y="57149"/>
                  </a:lnTo>
                  <a:lnTo>
                    <a:pt x="198516" y="54609"/>
                  </a:lnTo>
                  <a:lnTo>
                    <a:pt x="315877" y="54609"/>
                  </a:lnTo>
                  <a:lnTo>
                    <a:pt x="312753" y="50799"/>
                  </a:lnTo>
                  <a:lnTo>
                    <a:pt x="302212" y="39369"/>
                  </a:lnTo>
                  <a:lnTo>
                    <a:pt x="296344" y="35559"/>
                  </a:lnTo>
                  <a:lnTo>
                    <a:pt x="291074" y="31749"/>
                  </a:lnTo>
                  <a:lnTo>
                    <a:pt x="284635" y="26669"/>
                  </a:lnTo>
                  <a:lnTo>
                    <a:pt x="278780" y="22859"/>
                  </a:lnTo>
                  <a:lnTo>
                    <a:pt x="272329" y="17779"/>
                  </a:lnTo>
                  <a:lnTo>
                    <a:pt x="265890" y="15239"/>
                  </a:lnTo>
                  <a:lnTo>
                    <a:pt x="258854" y="12699"/>
                  </a:lnTo>
                  <a:lnTo>
                    <a:pt x="251831" y="8889"/>
                  </a:lnTo>
                  <a:lnTo>
                    <a:pt x="244795" y="7619"/>
                  </a:lnTo>
                  <a:lnTo>
                    <a:pt x="229568" y="2539"/>
                  </a:lnTo>
                  <a:lnTo>
                    <a:pt x="221948" y="1269"/>
                  </a:lnTo>
                  <a:close/>
                </a:path>
                <a:path w="398145" h="589279">
                  <a:moveTo>
                    <a:pt x="315877" y="54609"/>
                  </a:moveTo>
                  <a:lnTo>
                    <a:pt x="198516" y="54609"/>
                  </a:lnTo>
                  <a:lnTo>
                    <a:pt x="218430" y="57149"/>
                  </a:lnTo>
                  <a:lnTo>
                    <a:pt x="228399" y="59689"/>
                  </a:lnTo>
                  <a:lnTo>
                    <a:pt x="245964" y="67309"/>
                  </a:lnTo>
                  <a:lnTo>
                    <a:pt x="253584" y="72389"/>
                  </a:lnTo>
                  <a:lnTo>
                    <a:pt x="261788" y="77469"/>
                  </a:lnTo>
                  <a:lnTo>
                    <a:pt x="268811" y="83819"/>
                  </a:lnTo>
                  <a:lnTo>
                    <a:pt x="274678" y="91439"/>
                  </a:lnTo>
                  <a:lnTo>
                    <a:pt x="281117" y="99059"/>
                  </a:lnTo>
                  <a:lnTo>
                    <a:pt x="295760" y="134619"/>
                  </a:lnTo>
                  <a:lnTo>
                    <a:pt x="298110" y="153669"/>
                  </a:lnTo>
                  <a:lnTo>
                    <a:pt x="298110" y="198119"/>
                  </a:lnTo>
                  <a:lnTo>
                    <a:pt x="305133" y="203199"/>
                  </a:lnTo>
                  <a:lnTo>
                    <a:pt x="340871" y="228599"/>
                  </a:lnTo>
                  <a:lnTo>
                    <a:pt x="353177" y="241299"/>
                  </a:lnTo>
                  <a:lnTo>
                    <a:pt x="353177" y="153669"/>
                  </a:lnTo>
                  <a:lnTo>
                    <a:pt x="351412" y="130809"/>
                  </a:lnTo>
                  <a:lnTo>
                    <a:pt x="350243" y="123189"/>
                  </a:lnTo>
                  <a:lnTo>
                    <a:pt x="347894" y="115569"/>
                  </a:lnTo>
                  <a:lnTo>
                    <a:pt x="346141" y="107949"/>
                  </a:lnTo>
                  <a:lnTo>
                    <a:pt x="343804" y="101599"/>
                  </a:lnTo>
                  <a:lnTo>
                    <a:pt x="340871" y="93979"/>
                  </a:lnTo>
                  <a:lnTo>
                    <a:pt x="337353" y="87629"/>
                  </a:lnTo>
                  <a:lnTo>
                    <a:pt x="334432" y="81279"/>
                  </a:lnTo>
                  <a:lnTo>
                    <a:pt x="330914" y="74929"/>
                  </a:lnTo>
                  <a:lnTo>
                    <a:pt x="326228" y="68579"/>
                  </a:lnTo>
                  <a:lnTo>
                    <a:pt x="322125" y="62229"/>
                  </a:lnTo>
                  <a:lnTo>
                    <a:pt x="315877" y="54609"/>
                  </a:lnTo>
                  <a:close/>
                </a:path>
                <a:path w="398145" h="589279">
                  <a:moveTo>
                    <a:pt x="198516" y="0"/>
                  </a:moveTo>
                  <a:lnTo>
                    <a:pt x="190312" y="1269"/>
                  </a:lnTo>
                  <a:lnTo>
                    <a:pt x="214925" y="1269"/>
                  </a:lnTo>
                  <a:lnTo>
                    <a:pt x="1985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296674" y="7845552"/>
              <a:ext cx="494030" cy="311150"/>
            </a:xfrm>
            <a:custGeom>
              <a:avLst/>
              <a:gdLst/>
              <a:ahLst/>
              <a:cxnLst/>
              <a:rect l="l" t="t" r="r" b="b"/>
              <a:pathLst>
                <a:path w="494030" h="311150">
                  <a:moveTo>
                    <a:pt x="488022" y="0"/>
                  </a:moveTo>
                  <a:lnTo>
                    <a:pt x="481330" y="0"/>
                  </a:lnTo>
                  <a:lnTo>
                    <a:pt x="5740" y="0"/>
                  </a:lnTo>
                  <a:lnTo>
                    <a:pt x="0" y="5740"/>
                  </a:lnTo>
                  <a:lnTo>
                    <a:pt x="0" y="305155"/>
                  </a:lnTo>
                  <a:lnTo>
                    <a:pt x="5740" y="310896"/>
                  </a:lnTo>
                  <a:lnTo>
                    <a:pt x="488022" y="310896"/>
                  </a:lnTo>
                  <a:lnTo>
                    <a:pt x="493776" y="305155"/>
                  </a:lnTo>
                  <a:lnTo>
                    <a:pt x="493776" y="5740"/>
                  </a:lnTo>
                  <a:lnTo>
                    <a:pt x="488022" y="0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322575" y="7869936"/>
              <a:ext cx="443865" cy="260985"/>
            </a:xfrm>
            <a:custGeom>
              <a:avLst/>
              <a:gdLst/>
              <a:ahLst/>
              <a:cxnLst/>
              <a:rect l="l" t="t" r="r" b="b"/>
              <a:pathLst>
                <a:path w="443864" h="260984">
                  <a:moveTo>
                    <a:pt x="443484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443484" y="260603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322575" y="7869936"/>
              <a:ext cx="443865" cy="260985"/>
            </a:xfrm>
            <a:custGeom>
              <a:avLst/>
              <a:gdLst/>
              <a:ahLst/>
              <a:cxnLst/>
              <a:rect l="l" t="t" r="r" b="b"/>
              <a:pathLst>
                <a:path w="443864" h="260984">
                  <a:moveTo>
                    <a:pt x="443484" y="0"/>
                  </a:moveTo>
                  <a:lnTo>
                    <a:pt x="0" y="260603"/>
                  </a:lnTo>
                  <a:lnTo>
                    <a:pt x="443484" y="260603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250944" y="8148828"/>
              <a:ext cx="585470" cy="22860"/>
            </a:xfrm>
            <a:custGeom>
              <a:avLst/>
              <a:gdLst/>
              <a:ahLst/>
              <a:cxnLst/>
              <a:rect l="l" t="t" r="r" b="b"/>
              <a:pathLst>
                <a:path w="585469" h="22859">
                  <a:moveTo>
                    <a:pt x="584263" y="0"/>
                  </a:moveTo>
                  <a:lnTo>
                    <a:pt x="0" y="0"/>
                  </a:lnTo>
                  <a:lnTo>
                    <a:pt x="0" y="7035"/>
                  </a:lnTo>
                  <a:lnTo>
                    <a:pt x="2032" y="13215"/>
                  </a:lnTo>
                  <a:lnTo>
                    <a:pt x="7653" y="18243"/>
                  </a:lnTo>
                  <a:lnTo>
                    <a:pt x="16143" y="21623"/>
                  </a:lnTo>
                  <a:lnTo>
                    <a:pt x="26784" y="22860"/>
                  </a:lnTo>
                  <a:lnTo>
                    <a:pt x="558444" y="22860"/>
                  </a:lnTo>
                  <a:lnTo>
                    <a:pt x="568676" y="21623"/>
                  </a:lnTo>
                  <a:lnTo>
                    <a:pt x="577207" y="18243"/>
                  </a:lnTo>
                  <a:lnTo>
                    <a:pt x="583049" y="13215"/>
                  </a:lnTo>
                  <a:lnTo>
                    <a:pt x="585216" y="7035"/>
                  </a:lnTo>
                  <a:lnTo>
                    <a:pt x="585216" y="1752"/>
                  </a:lnTo>
                  <a:lnTo>
                    <a:pt x="584263" y="876"/>
                  </a:lnTo>
                  <a:lnTo>
                    <a:pt x="584263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252471" y="8162544"/>
              <a:ext cx="581025" cy="9525"/>
            </a:xfrm>
            <a:custGeom>
              <a:avLst/>
              <a:gdLst/>
              <a:ahLst/>
              <a:cxnLst/>
              <a:rect l="l" t="t" r="r" b="b"/>
              <a:pathLst>
                <a:path w="581025" h="9525">
                  <a:moveTo>
                    <a:pt x="580644" y="0"/>
                  </a:moveTo>
                  <a:lnTo>
                    <a:pt x="0" y="0"/>
                  </a:lnTo>
                  <a:lnTo>
                    <a:pt x="3885" y="3534"/>
                  </a:lnTo>
                  <a:lnTo>
                    <a:pt x="9566" y="6443"/>
                  </a:lnTo>
                  <a:lnTo>
                    <a:pt x="16680" y="8417"/>
                  </a:lnTo>
                  <a:lnTo>
                    <a:pt x="24866" y="9144"/>
                  </a:lnTo>
                  <a:lnTo>
                    <a:pt x="556729" y="9144"/>
                  </a:lnTo>
                  <a:lnTo>
                    <a:pt x="564370" y="8417"/>
                  </a:lnTo>
                  <a:lnTo>
                    <a:pt x="571201" y="6443"/>
                  </a:lnTo>
                  <a:lnTo>
                    <a:pt x="576775" y="3534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500883" y="8148828"/>
              <a:ext cx="86995" cy="5080"/>
            </a:xfrm>
            <a:custGeom>
              <a:avLst/>
              <a:gdLst/>
              <a:ahLst/>
              <a:cxnLst/>
              <a:rect l="l" t="t" r="r" b="b"/>
              <a:pathLst>
                <a:path w="86994" h="5079">
                  <a:moveTo>
                    <a:pt x="86868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2895" y="4572"/>
                  </a:lnTo>
                  <a:lnTo>
                    <a:pt x="83972" y="4572"/>
                  </a:lnTo>
                  <a:lnTo>
                    <a:pt x="86868" y="3810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A4D8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213103" y="7775448"/>
              <a:ext cx="238125" cy="460375"/>
            </a:xfrm>
            <a:custGeom>
              <a:avLst/>
              <a:gdLst/>
              <a:ahLst/>
              <a:cxnLst/>
              <a:rect l="l" t="t" r="r" b="b"/>
              <a:pathLst>
                <a:path w="238125" h="460375">
                  <a:moveTo>
                    <a:pt x="200507" y="0"/>
                  </a:moveTo>
                  <a:lnTo>
                    <a:pt x="34378" y="0"/>
                  </a:lnTo>
                  <a:lnTo>
                    <a:pt x="20547" y="2938"/>
                  </a:lnTo>
                  <a:lnTo>
                    <a:pt x="9669" y="10875"/>
                  </a:lnTo>
                  <a:lnTo>
                    <a:pt x="2551" y="22497"/>
                  </a:lnTo>
                  <a:lnTo>
                    <a:pt x="0" y="36487"/>
                  </a:lnTo>
                  <a:lnTo>
                    <a:pt x="0" y="423760"/>
                  </a:lnTo>
                  <a:lnTo>
                    <a:pt x="2551" y="437750"/>
                  </a:lnTo>
                  <a:lnTo>
                    <a:pt x="9669" y="449372"/>
                  </a:lnTo>
                  <a:lnTo>
                    <a:pt x="20547" y="457309"/>
                  </a:lnTo>
                  <a:lnTo>
                    <a:pt x="34378" y="460248"/>
                  </a:lnTo>
                  <a:lnTo>
                    <a:pt x="200507" y="460248"/>
                  </a:lnTo>
                  <a:lnTo>
                    <a:pt x="214785" y="457309"/>
                  </a:lnTo>
                  <a:lnTo>
                    <a:pt x="226645" y="449372"/>
                  </a:lnTo>
                  <a:lnTo>
                    <a:pt x="234745" y="437750"/>
                  </a:lnTo>
                  <a:lnTo>
                    <a:pt x="237743" y="423760"/>
                  </a:lnTo>
                  <a:lnTo>
                    <a:pt x="237743" y="36487"/>
                  </a:lnTo>
                  <a:lnTo>
                    <a:pt x="234745" y="22497"/>
                  </a:lnTo>
                  <a:lnTo>
                    <a:pt x="226645" y="10875"/>
                  </a:lnTo>
                  <a:lnTo>
                    <a:pt x="214785" y="2938"/>
                  </a:lnTo>
                  <a:lnTo>
                    <a:pt x="200507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226820" y="7802880"/>
              <a:ext cx="208915" cy="408940"/>
            </a:xfrm>
            <a:custGeom>
              <a:avLst/>
              <a:gdLst/>
              <a:ahLst/>
              <a:cxnLst/>
              <a:rect l="l" t="t" r="r" b="b"/>
              <a:pathLst>
                <a:path w="208915" h="408940">
                  <a:moveTo>
                    <a:pt x="126492" y="387096"/>
                  </a:moveTo>
                  <a:lnTo>
                    <a:pt x="124815" y="378790"/>
                  </a:lnTo>
                  <a:lnTo>
                    <a:pt x="120243" y="372008"/>
                  </a:lnTo>
                  <a:lnTo>
                    <a:pt x="113461" y="367436"/>
                  </a:lnTo>
                  <a:lnTo>
                    <a:pt x="105156" y="365760"/>
                  </a:lnTo>
                  <a:lnTo>
                    <a:pt x="96850" y="367436"/>
                  </a:lnTo>
                  <a:lnTo>
                    <a:pt x="90068" y="372008"/>
                  </a:lnTo>
                  <a:lnTo>
                    <a:pt x="85496" y="378790"/>
                  </a:lnTo>
                  <a:lnTo>
                    <a:pt x="83820" y="387096"/>
                  </a:lnTo>
                  <a:lnTo>
                    <a:pt x="85496" y="395401"/>
                  </a:lnTo>
                  <a:lnTo>
                    <a:pt x="90068" y="402183"/>
                  </a:lnTo>
                  <a:lnTo>
                    <a:pt x="96850" y="406755"/>
                  </a:lnTo>
                  <a:lnTo>
                    <a:pt x="105156" y="408432"/>
                  </a:lnTo>
                  <a:lnTo>
                    <a:pt x="113461" y="406755"/>
                  </a:lnTo>
                  <a:lnTo>
                    <a:pt x="120243" y="402183"/>
                  </a:lnTo>
                  <a:lnTo>
                    <a:pt x="124815" y="395401"/>
                  </a:lnTo>
                  <a:lnTo>
                    <a:pt x="126492" y="387096"/>
                  </a:lnTo>
                  <a:close/>
                </a:path>
                <a:path w="208915" h="408940">
                  <a:moveTo>
                    <a:pt x="137160" y="0"/>
                  </a:moveTo>
                  <a:lnTo>
                    <a:pt x="68580" y="0"/>
                  </a:lnTo>
                  <a:lnTo>
                    <a:pt x="68580" y="3048"/>
                  </a:lnTo>
                  <a:lnTo>
                    <a:pt x="71437" y="6096"/>
                  </a:lnTo>
                  <a:lnTo>
                    <a:pt x="137160" y="6096"/>
                  </a:lnTo>
                  <a:lnTo>
                    <a:pt x="137160" y="0"/>
                  </a:lnTo>
                  <a:close/>
                </a:path>
                <a:path w="208915" h="408940">
                  <a:moveTo>
                    <a:pt x="208775" y="42672"/>
                  </a:moveTo>
                  <a:lnTo>
                    <a:pt x="0" y="42672"/>
                  </a:lnTo>
                  <a:lnTo>
                    <a:pt x="0" y="342900"/>
                  </a:lnTo>
                  <a:lnTo>
                    <a:pt x="208775" y="342900"/>
                  </a:lnTo>
                  <a:lnTo>
                    <a:pt x="208775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246631" y="7874521"/>
              <a:ext cx="152400" cy="12700"/>
            </a:xfrm>
            <a:custGeom>
              <a:avLst/>
              <a:gdLst/>
              <a:ahLst/>
              <a:cxnLst/>
              <a:rect l="l" t="t" r="r" b="b"/>
              <a:pathLst>
                <a:path w="152400" h="12700">
                  <a:moveTo>
                    <a:pt x="152400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52400" y="12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246632" y="7918691"/>
              <a:ext cx="166370" cy="204470"/>
            </a:xfrm>
            <a:custGeom>
              <a:avLst/>
              <a:gdLst/>
              <a:ahLst/>
              <a:cxnLst/>
              <a:rect l="l" t="t" r="r" b="b"/>
              <a:pathLst>
                <a:path w="166369" h="204470">
                  <a:moveTo>
                    <a:pt x="166116" y="196608"/>
                  </a:moveTo>
                  <a:lnTo>
                    <a:pt x="0" y="196608"/>
                  </a:lnTo>
                  <a:lnTo>
                    <a:pt x="0" y="204228"/>
                  </a:lnTo>
                  <a:lnTo>
                    <a:pt x="166116" y="204228"/>
                  </a:lnTo>
                  <a:lnTo>
                    <a:pt x="166116" y="196608"/>
                  </a:lnTo>
                  <a:close/>
                </a:path>
                <a:path w="166369" h="204470">
                  <a:moveTo>
                    <a:pt x="166116" y="169176"/>
                  </a:moveTo>
                  <a:lnTo>
                    <a:pt x="0" y="169176"/>
                  </a:lnTo>
                  <a:lnTo>
                    <a:pt x="0" y="176796"/>
                  </a:lnTo>
                  <a:lnTo>
                    <a:pt x="166116" y="176796"/>
                  </a:lnTo>
                  <a:lnTo>
                    <a:pt x="166116" y="169176"/>
                  </a:lnTo>
                  <a:close/>
                </a:path>
                <a:path w="166369" h="204470">
                  <a:moveTo>
                    <a:pt x="166116" y="140220"/>
                  </a:moveTo>
                  <a:lnTo>
                    <a:pt x="0" y="140220"/>
                  </a:lnTo>
                  <a:lnTo>
                    <a:pt x="0" y="147840"/>
                  </a:lnTo>
                  <a:lnTo>
                    <a:pt x="166116" y="147840"/>
                  </a:lnTo>
                  <a:lnTo>
                    <a:pt x="166116" y="140220"/>
                  </a:lnTo>
                  <a:close/>
                </a:path>
                <a:path w="166369" h="204470">
                  <a:moveTo>
                    <a:pt x="166116" y="111264"/>
                  </a:moveTo>
                  <a:lnTo>
                    <a:pt x="0" y="111264"/>
                  </a:lnTo>
                  <a:lnTo>
                    <a:pt x="0" y="120408"/>
                  </a:lnTo>
                  <a:lnTo>
                    <a:pt x="166116" y="120408"/>
                  </a:lnTo>
                  <a:lnTo>
                    <a:pt x="166116" y="111264"/>
                  </a:lnTo>
                  <a:close/>
                </a:path>
                <a:path w="166369" h="204470">
                  <a:moveTo>
                    <a:pt x="166116" y="83832"/>
                  </a:moveTo>
                  <a:lnTo>
                    <a:pt x="0" y="83832"/>
                  </a:lnTo>
                  <a:lnTo>
                    <a:pt x="0" y="92976"/>
                  </a:lnTo>
                  <a:lnTo>
                    <a:pt x="166116" y="92976"/>
                  </a:lnTo>
                  <a:lnTo>
                    <a:pt x="166116" y="83832"/>
                  </a:lnTo>
                  <a:close/>
                </a:path>
                <a:path w="166369" h="204470">
                  <a:moveTo>
                    <a:pt x="166116" y="56413"/>
                  </a:moveTo>
                  <a:lnTo>
                    <a:pt x="0" y="56413"/>
                  </a:lnTo>
                  <a:lnTo>
                    <a:pt x="0" y="64020"/>
                  </a:lnTo>
                  <a:lnTo>
                    <a:pt x="166116" y="64020"/>
                  </a:lnTo>
                  <a:lnTo>
                    <a:pt x="166116" y="56413"/>
                  </a:lnTo>
                  <a:close/>
                </a:path>
                <a:path w="166369" h="204470">
                  <a:moveTo>
                    <a:pt x="166116" y="27444"/>
                  </a:moveTo>
                  <a:lnTo>
                    <a:pt x="0" y="27444"/>
                  </a:lnTo>
                  <a:lnTo>
                    <a:pt x="0" y="39636"/>
                  </a:lnTo>
                  <a:lnTo>
                    <a:pt x="166116" y="39636"/>
                  </a:lnTo>
                  <a:lnTo>
                    <a:pt x="166116" y="27444"/>
                  </a:lnTo>
                  <a:close/>
                </a:path>
                <a:path w="166369" h="204470">
                  <a:moveTo>
                    <a:pt x="166116" y="0"/>
                  </a:moveTo>
                  <a:lnTo>
                    <a:pt x="0" y="0"/>
                  </a:lnTo>
                  <a:lnTo>
                    <a:pt x="0" y="10680"/>
                  </a:lnTo>
                  <a:lnTo>
                    <a:pt x="166116" y="1068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6113240" y="9257975"/>
            <a:ext cx="10306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900" spc="-15" b="1">
                <a:latin typeface="Arial"/>
                <a:cs typeface="Arial"/>
              </a:rPr>
              <a:t>Key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challenges</a:t>
            </a:r>
            <a:r>
              <a:rPr dirty="0" baseline="27777" sz="900" spc="-15" b="1">
                <a:latin typeface="Arial"/>
                <a:cs typeface="Arial"/>
              </a:rPr>
              <a:t>[65]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39312" y="10538973"/>
            <a:ext cx="2732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[62],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[63],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[64],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[65]-Nielsen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125293" y="8211355"/>
            <a:ext cx="401955" cy="593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4925">
              <a:lnSpc>
                <a:spcPct val="100000"/>
              </a:lnSpc>
              <a:spcBef>
                <a:spcPts val="100"/>
              </a:spcBef>
            </a:pPr>
            <a:r>
              <a:rPr dirty="0" sz="2000" spc="-409">
                <a:solidFill>
                  <a:srgbClr val="005EB8"/>
                </a:solidFill>
                <a:latin typeface="Trebuchet MS"/>
                <a:cs typeface="Trebuchet MS"/>
              </a:rPr>
              <a:t>57%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dirty="0" sz="900" spc="15" b="1">
                <a:solidFill>
                  <a:srgbClr val="005EB8"/>
                </a:solidFill>
                <a:latin typeface="Arial"/>
                <a:cs typeface="Arial"/>
              </a:rPr>
              <a:t>Mobile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864108" y="7661128"/>
            <a:ext cx="2150745" cy="942340"/>
            <a:chOff x="864108" y="7661128"/>
            <a:chExt cx="2150745" cy="942340"/>
          </a:xfrm>
        </p:grpSpPr>
        <p:sp>
          <p:nvSpPr>
            <p:cNvPr id="103" name="object 103"/>
            <p:cNvSpPr/>
            <p:nvPr/>
          </p:nvSpPr>
          <p:spPr>
            <a:xfrm>
              <a:off x="864108" y="7664195"/>
              <a:ext cx="934719" cy="932815"/>
            </a:xfrm>
            <a:custGeom>
              <a:avLst/>
              <a:gdLst/>
              <a:ahLst/>
              <a:cxnLst/>
              <a:rect l="l" t="t" r="r" b="b"/>
              <a:pathLst>
                <a:path w="934719" h="932815">
                  <a:moveTo>
                    <a:pt x="467106" y="0"/>
                  </a:moveTo>
                  <a:lnTo>
                    <a:pt x="419424" y="2411"/>
                  </a:lnTo>
                  <a:lnTo>
                    <a:pt x="373102" y="9487"/>
                  </a:lnTo>
                  <a:lnTo>
                    <a:pt x="328377" y="20992"/>
                  </a:lnTo>
                  <a:lnTo>
                    <a:pt x="285485" y="36689"/>
                  </a:lnTo>
                  <a:lnTo>
                    <a:pt x="244663" y="56342"/>
                  </a:lnTo>
                  <a:lnTo>
                    <a:pt x="206149" y="79714"/>
                  </a:lnTo>
                  <a:lnTo>
                    <a:pt x="170178" y="106571"/>
                  </a:lnTo>
                  <a:lnTo>
                    <a:pt x="136988" y="136674"/>
                  </a:lnTo>
                  <a:lnTo>
                    <a:pt x="106816" y="169788"/>
                  </a:lnTo>
                  <a:lnTo>
                    <a:pt x="79898" y="205676"/>
                  </a:lnTo>
                  <a:lnTo>
                    <a:pt x="56471" y="244103"/>
                  </a:lnTo>
                  <a:lnTo>
                    <a:pt x="36773" y="284832"/>
                  </a:lnTo>
                  <a:lnTo>
                    <a:pt x="21040" y="327626"/>
                  </a:lnTo>
                  <a:lnTo>
                    <a:pt x="9509" y="372249"/>
                  </a:lnTo>
                  <a:lnTo>
                    <a:pt x="2416" y="418466"/>
                  </a:lnTo>
                  <a:lnTo>
                    <a:pt x="0" y="466039"/>
                  </a:lnTo>
                  <a:lnTo>
                    <a:pt x="2416" y="513719"/>
                  </a:lnTo>
                  <a:lnTo>
                    <a:pt x="9509" y="560029"/>
                  </a:lnTo>
                  <a:lnTo>
                    <a:pt x="21040" y="604734"/>
                  </a:lnTo>
                  <a:lnTo>
                    <a:pt x="36773" y="647598"/>
                  </a:lnTo>
                  <a:lnTo>
                    <a:pt x="56471" y="688386"/>
                  </a:lnTo>
                  <a:lnTo>
                    <a:pt x="79898" y="726862"/>
                  </a:lnTo>
                  <a:lnTo>
                    <a:pt x="106816" y="762791"/>
                  </a:lnTo>
                  <a:lnTo>
                    <a:pt x="136988" y="795937"/>
                  </a:lnTo>
                  <a:lnTo>
                    <a:pt x="170178" y="826065"/>
                  </a:lnTo>
                  <a:lnTo>
                    <a:pt x="206149" y="852940"/>
                  </a:lnTo>
                  <a:lnTo>
                    <a:pt x="244663" y="876327"/>
                  </a:lnTo>
                  <a:lnTo>
                    <a:pt x="285485" y="895989"/>
                  </a:lnTo>
                  <a:lnTo>
                    <a:pt x="328377" y="911691"/>
                  </a:lnTo>
                  <a:lnTo>
                    <a:pt x="373102" y="923199"/>
                  </a:lnTo>
                  <a:lnTo>
                    <a:pt x="419424" y="930276"/>
                  </a:lnTo>
                  <a:lnTo>
                    <a:pt x="467106" y="932688"/>
                  </a:lnTo>
                  <a:lnTo>
                    <a:pt x="514787" y="930276"/>
                  </a:lnTo>
                  <a:lnTo>
                    <a:pt x="561109" y="923199"/>
                  </a:lnTo>
                  <a:lnTo>
                    <a:pt x="605834" y="911691"/>
                  </a:lnTo>
                  <a:lnTo>
                    <a:pt x="648726" y="895989"/>
                  </a:lnTo>
                  <a:lnTo>
                    <a:pt x="656882" y="892060"/>
                  </a:lnTo>
                  <a:lnTo>
                    <a:pt x="467106" y="892060"/>
                  </a:lnTo>
                  <a:lnTo>
                    <a:pt x="420663" y="889555"/>
                  </a:lnTo>
                  <a:lnTo>
                    <a:pt x="375649" y="882213"/>
                  </a:lnTo>
                  <a:lnTo>
                    <a:pt x="332327" y="870297"/>
                  </a:lnTo>
                  <a:lnTo>
                    <a:pt x="290959" y="854070"/>
                  </a:lnTo>
                  <a:lnTo>
                    <a:pt x="251808" y="833793"/>
                  </a:lnTo>
                  <a:lnTo>
                    <a:pt x="215138" y="809730"/>
                  </a:lnTo>
                  <a:lnTo>
                    <a:pt x="181211" y="782142"/>
                  </a:lnTo>
                  <a:lnTo>
                    <a:pt x="150290" y="751292"/>
                  </a:lnTo>
                  <a:lnTo>
                    <a:pt x="122639" y="717442"/>
                  </a:lnTo>
                  <a:lnTo>
                    <a:pt x="98520" y="680854"/>
                  </a:lnTo>
                  <a:lnTo>
                    <a:pt x="78197" y="641792"/>
                  </a:lnTo>
                  <a:lnTo>
                    <a:pt x="61932" y="600517"/>
                  </a:lnTo>
                  <a:lnTo>
                    <a:pt x="49989" y="557291"/>
                  </a:lnTo>
                  <a:lnTo>
                    <a:pt x="42630" y="512378"/>
                  </a:lnTo>
                  <a:lnTo>
                    <a:pt x="40119" y="466039"/>
                  </a:lnTo>
                  <a:lnTo>
                    <a:pt x="42630" y="419709"/>
                  </a:lnTo>
                  <a:lnTo>
                    <a:pt x="49989" y="374819"/>
                  </a:lnTo>
                  <a:lnTo>
                    <a:pt x="61932" y="331629"/>
                  </a:lnTo>
                  <a:lnTo>
                    <a:pt x="78197" y="290398"/>
                  </a:lnTo>
                  <a:lnTo>
                    <a:pt x="98520" y="251387"/>
                  </a:lnTo>
                  <a:lnTo>
                    <a:pt x="122639" y="214856"/>
                  </a:lnTo>
                  <a:lnTo>
                    <a:pt x="150290" y="181065"/>
                  </a:lnTo>
                  <a:lnTo>
                    <a:pt x="181211" y="150275"/>
                  </a:lnTo>
                  <a:lnTo>
                    <a:pt x="215138" y="122746"/>
                  </a:lnTo>
                  <a:lnTo>
                    <a:pt x="251808" y="98739"/>
                  </a:lnTo>
                  <a:lnTo>
                    <a:pt x="290959" y="78512"/>
                  </a:lnTo>
                  <a:lnTo>
                    <a:pt x="332327" y="62328"/>
                  </a:lnTo>
                  <a:lnTo>
                    <a:pt x="375649" y="50445"/>
                  </a:lnTo>
                  <a:lnTo>
                    <a:pt x="420663" y="43125"/>
                  </a:lnTo>
                  <a:lnTo>
                    <a:pt x="467106" y="40627"/>
                  </a:lnTo>
                  <a:lnTo>
                    <a:pt x="656906" y="40627"/>
                  </a:lnTo>
                  <a:lnTo>
                    <a:pt x="648726" y="36689"/>
                  </a:lnTo>
                  <a:lnTo>
                    <a:pt x="605834" y="20992"/>
                  </a:lnTo>
                  <a:lnTo>
                    <a:pt x="561109" y="9487"/>
                  </a:lnTo>
                  <a:lnTo>
                    <a:pt x="514787" y="2411"/>
                  </a:lnTo>
                  <a:lnTo>
                    <a:pt x="467106" y="0"/>
                  </a:lnTo>
                  <a:close/>
                </a:path>
                <a:path w="934719" h="932815">
                  <a:moveTo>
                    <a:pt x="656906" y="40627"/>
                  </a:moveTo>
                  <a:lnTo>
                    <a:pt x="467106" y="40627"/>
                  </a:lnTo>
                  <a:lnTo>
                    <a:pt x="513548" y="43125"/>
                  </a:lnTo>
                  <a:lnTo>
                    <a:pt x="558562" y="50445"/>
                  </a:lnTo>
                  <a:lnTo>
                    <a:pt x="601884" y="62328"/>
                  </a:lnTo>
                  <a:lnTo>
                    <a:pt x="643252" y="78512"/>
                  </a:lnTo>
                  <a:lnTo>
                    <a:pt x="682403" y="98739"/>
                  </a:lnTo>
                  <a:lnTo>
                    <a:pt x="719073" y="122746"/>
                  </a:lnTo>
                  <a:lnTo>
                    <a:pt x="753000" y="150275"/>
                  </a:lnTo>
                  <a:lnTo>
                    <a:pt x="783921" y="181065"/>
                  </a:lnTo>
                  <a:lnTo>
                    <a:pt x="811572" y="214856"/>
                  </a:lnTo>
                  <a:lnTo>
                    <a:pt x="835691" y="251387"/>
                  </a:lnTo>
                  <a:lnTo>
                    <a:pt x="856014" y="290398"/>
                  </a:lnTo>
                  <a:lnTo>
                    <a:pt x="872279" y="331629"/>
                  </a:lnTo>
                  <a:lnTo>
                    <a:pt x="884222" y="374819"/>
                  </a:lnTo>
                  <a:lnTo>
                    <a:pt x="891581" y="419709"/>
                  </a:lnTo>
                  <a:lnTo>
                    <a:pt x="894092" y="466039"/>
                  </a:lnTo>
                  <a:lnTo>
                    <a:pt x="891581" y="512378"/>
                  </a:lnTo>
                  <a:lnTo>
                    <a:pt x="884222" y="557291"/>
                  </a:lnTo>
                  <a:lnTo>
                    <a:pt x="872279" y="600517"/>
                  </a:lnTo>
                  <a:lnTo>
                    <a:pt x="856014" y="641792"/>
                  </a:lnTo>
                  <a:lnTo>
                    <a:pt x="835691" y="680854"/>
                  </a:lnTo>
                  <a:lnTo>
                    <a:pt x="811572" y="717442"/>
                  </a:lnTo>
                  <a:lnTo>
                    <a:pt x="783921" y="751292"/>
                  </a:lnTo>
                  <a:lnTo>
                    <a:pt x="753000" y="782142"/>
                  </a:lnTo>
                  <a:lnTo>
                    <a:pt x="719073" y="809730"/>
                  </a:lnTo>
                  <a:lnTo>
                    <a:pt x="682403" y="833793"/>
                  </a:lnTo>
                  <a:lnTo>
                    <a:pt x="643252" y="854070"/>
                  </a:lnTo>
                  <a:lnTo>
                    <a:pt x="601884" y="870297"/>
                  </a:lnTo>
                  <a:lnTo>
                    <a:pt x="558562" y="882213"/>
                  </a:lnTo>
                  <a:lnTo>
                    <a:pt x="513548" y="889555"/>
                  </a:lnTo>
                  <a:lnTo>
                    <a:pt x="467106" y="892060"/>
                  </a:lnTo>
                  <a:lnTo>
                    <a:pt x="656882" y="892060"/>
                  </a:lnTo>
                  <a:lnTo>
                    <a:pt x="728062" y="852940"/>
                  </a:lnTo>
                  <a:lnTo>
                    <a:pt x="764033" y="826065"/>
                  </a:lnTo>
                  <a:lnTo>
                    <a:pt x="797223" y="795937"/>
                  </a:lnTo>
                  <a:lnTo>
                    <a:pt x="827395" y="762791"/>
                  </a:lnTo>
                  <a:lnTo>
                    <a:pt x="854313" y="726862"/>
                  </a:lnTo>
                  <a:lnTo>
                    <a:pt x="877740" y="688386"/>
                  </a:lnTo>
                  <a:lnTo>
                    <a:pt x="897438" y="647598"/>
                  </a:lnTo>
                  <a:lnTo>
                    <a:pt x="913171" y="604734"/>
                  </a:lnTo>
                  <a:lnTo>
                    <a:pt x="924702" y="560029"/>
                  </a:lnTo>
                  <a:lnTo>
                    <a:pt x="931795" y="513719"/>
                  </a:lnTo>
                  <a:lnTo>
                    <a:pt x="934212" y="466039"/>
                  </a:lnTo>
                  <a:lnTo>
                    <a:pt x="931795" y="418466"/>
                  </a:lnTo>
                  <a:lnTo>
                    <a:pt x="924702" y="372249"/>
                  </a:lnTo>
                  <a:lnTo>
                    <a:pt x="913171" y="327626"/>
                  </a:lnTo>
                  <a:lnTo>
                    <a:pt x="897438" y="284832"/>
                  </a:lnTo>
                  <a:lnTo>
                    <a:pt x="877740" y="244103"/>
                  </a:lnTo>
                  <a:lnTo>
                    <a:pt x="854313" y="205676"/>
                  </a:lnTo>
                  <a:lnTo>
                    <a:pt x="827395" y="169788"/>
                  </a:lnTo>
                  <a:lnTo>
                    <a:pt x="797223" y="136674"/>
                  </a:lnTo>
                  <a:lnTo>
                    <a:pt x="764033" y="106571"/>
                  </a:lnTo>
                  <a:lnTo>
                    <a:pt x="728062" y="79714"/>
                  </a:lnTo>
                  <a:lnTo>
                    <a:pt x="689548" y="56342"/>
                  </a:lnTo>
                  <a:lnTo>
                    <a:pt x="656906" y="40627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093590" y="7661128"/>
              <a:ext cx="705485" cy="934085"/>
            </a:xfrm>
            <a:custGeom>
              <a:avLst/>
              <a:gdLst/>
              <a:ahLst/>
              <a:cxnLst/>
              <a:rect l="l" t="t" r="r" b="b"/>
              <a:pathLst>
                <a:path w="705485" h="934084">
                  <a:moveTo>
                    <a:pt x="234784" y="933983"/>
                  </a:moveTo>
                  <a:lnTo>
                    <a:pt x="187904" y="931693"/>
                  </a:lnTo>
                  <a:lnTo>
                    <a:pt x="141603" y="924863"/>
                  </a:lnTo>
                  <a:lnTo>
                    <a:pt x="96314" y="913550"/>
                  </a:lnTo>
                  <a:lnTo>
                    <a:pt x="52473" y="897811"/>
                  </a:lnTo>
                  <a:lnTo>
                    <a:pt x="10512" y="877704"/>
                  </a:lnTo>
                  <a:lnTo>
                    <a:pt x="0" y="858003"/>
                  </a:lnTo>
                  <a:lnTo>
                    <a:pt x="2072" y="850164"/>
                  </a:lnTo>
                  <a:lnTo>
                    <a:pt x="7338" y="844149"/>
                  </a:lnTo>
                  <a:lnTo>
                    <a:pt x="14356" y="840659"/>
                  </a:lnTo>
                  <a:lnTo>
                    <a:pt x="22165" y="839976"/>
                  </a:lnTo>
                  <a:lnTo>
                    <a:pt x="29804" y="842381"/>
                  </a:lnTo>
                  <a:lnTo>
                    <a:pt x="78195" y="864570"/>
                  </a:lnTo>
                  <a:lnTo>
                    <a:pt x="128903" y="880698"/>
                  </a:lnTo>
                  <a:lnTo>
                    <a:pt x="181307" y="890539"/>
                  </a:lnTo>
                  <a:lnTo>
                    <a:pt x="234784" y="893869"/>
                  </a:lnTo>
                  <a:lnTo>
                    <a:pt x="281540" y="891359"/>
                  </a:lnTo>
                  <a:lnTo>
                    <a:pt x="326857" y="884002"/>
                  </a:lnTo>
                  <a:lnTo>
                    <a:pt x="370471" y="872062"/>
                  </a:lnTo>
                  <a:lnTo>
                    <a:pt x="412118" y="855802"/>
                  </a:lnTo>
                  <a:lnTo>
                    <a:pt x="451531" y="835484"/>
                  </a:lnTo>
                  <a:lnTo>
                    <a:pt x="488448" y="811372"/>
                  </a:lnTo>
                  <a:lnTo>
                    <a:pt x="522602" y="783729"/>
                  </a:lnTo>
                  <a:lnTo>
                    <a:pt x="553730" y="752816"/>
                  </a:lnTo>
                  <a:lnTo>
                    <a:pt x="581567" y="718898"/>
                  </a:lnTo>
                  <a:lnTo>
                    <a:pt x="605847" y="682237"/>
                  </a:lnTo>
                  <a:lnTo>
                    <a:pt x="626306" y="643097"/>
                  </a:lnTo>
                  <a:lnTo>
                    <a:pt x="642680" y="601739"/>
                  </a:lnTo>
                  <a:lnTo>
                    <a:pt x="654703" y="558426"/>
                  </a:lnTo>
                  <a:lnTo>
                    <a:pt x="662111" y="513423"/>
                  </a:lnTo>
                  <a:lnTo>
                    <a:pt x="664639" y="466991"/>
                  </a:lnTo>
                  <a:lnTo>
                    <a:pt x="662111" y="420559"/>
                  </a:lnTo>
                  <a:lnTo>
                    <a:pt x="654703" y="375556"/>
                  </a:lnTo>
                  <a:lnTo>
                    <a:pt x="642680" y="332244"/>
                  </a:lnTo>
                  <a:lnTo>
                    <a:pt x="626306" y="290886"/>
                  </a:lnTo>
                  <a:lnTo>
                    <a:pt x="605847" y="251745"/>
                  </a:lnTo>
                  <a:lnTo>
                    <a:pt x="581567" y="215084"/>
                  </a:lnTo>
                  <a:lnTo>
                    <a:pt x="553730" y="181166"/>
                  </a:lnTo>
                  <a:lnTo>
                    <a:pt x="522602" y="150254"/>
                  </a:lnTo>
                  <a:lnTo>
                    <a:pt x="488448" y="122610"/>
                  </a:lnTo>
                  <a:lnTo>
                    <a:pt x="451531" y="98498"/>
                  </a:lnTo>
                  <a:lnTo>
                    <a:pt x="412118" y="78180"/>
                  </a:lnTo>
                  <a:lnTo>
                    <a:pt x="370471" y="61920"/>
                  </a:lnTo>
                  <a:lnTo>
                    <a:pt x="326857" y="49980"/>
                  </a:lnTo>
                  <a:lnTo>
                    <a:pt x="281540" y="42624"/>
                  </a:lnTo>
                  <a:lnTo>
                    <a:pt x="234784" y="40113"/>
                  </a:lnTo>
                  <a:lnTo>
                    <a:pt x="226749" y="38541"/>
                  </a:lnTo>
                  <a:lnTo>
                    <a:pt x="220240" y="34275"/>
                  </a:lnTo>
                  <a:lnTo>
                    <a:pt x="215878" y="27989"/>
                  </a:lnTo>
                  <a:lnTo>
                    <a:pt x="214286" y="20356"/>
                  </a:lnTo>
                  <a:lnTo>
                    <a:pt x="215878" y="12376"/>
                  </a:lnTo>
                  <a:lnTo>
                    <a:pt x="220240" y="5912"/>
                  </a:lnTo>
                  <a:lnTo>
                    <a:pt x="226749" y="1580"/>
                  </a:lnTo>
                  <a:lnTo>
                    <a:pt x="234784" y="0"/>
                  </a:lnTo>
                  <a:lnTo>
                    <a:pt x="282787" y="2416"/>
                  </a:lnTo>
                  <a:lnTo>
                    <a:pt x="329420" y="9506"/>
                  </a:lnTo>
                  <a:lnTo>
                    <a:pt x="374446" y="21035"/>
                  </a:lnTo>
                  <a:lnTo>
                    <a:pt x="417627" y="36764"/>
                  </a:lnTo>
                  <a:lnTo>
                    <a:pt x="458723" y="56457"/>
                  </a:lnTo>
                  <a:lnTo>
                    <a:pt x="497497" y="79878"/>
                  </a:lnTo>
                  <a:lnTo>
                    <a:pt x="533710" y="106789"/>
                  </a:lnTo>
                  <a:lnTo>
                    <a:pt x="567123" y="136954"/>
                  </a:lnTo>
                  <a:lnTo>
                    <a:pt x="597498" y="170136"/>
                  </a:lnTo>
                  <a:lnTo>
                    <a:pt x="624597" y="206097"/>
                  </a:lnTo>
                  <a:lnTo>
                    <a:pt x="648181" y="244603"/>
                  </a:lnTo>
                  <a:lnTo>
                    <a:pt x="668011" y="285414"/>
                  </a:lnTo>
                  <a:lnTo>
                    <a:pt x="683850" y="328296"/>
                  </a:lnTo>
                  <a:lnTo>
                    <a:pt x="695459" y="373010"/>
                  </a:lnTo>
                  <a:lnTo>
                    <a:pt x="702599" y="419321"/>
                  </a:lnTo>
                  <a:lnTo>
                    <a:pt x="705032" y="466991"/>
                  </a:lnTo>
                  <a:lnTo>
                    <a:pt x="702599" y="514661"/>
                  </a:lnTo>
                  <a:lnTo>
                    <a:pt x="695459" y="560972"/>
                  </a:lnTo>
                  <a:lnTo>
                    <a:pt x="683850" y="605686"/>
                  </a:lnTo>
                  <a:lnTo>
                    <a:pt x="668011" y="648568"/>
                  </a:lnTo>
                  <a:lnTo>
                    <a:pt x="648181" y="689380"/>
                  </a:lnTo>
                  <a:lnTo>
                    <a:pt x="624597" y="727885"/>
                  </a:lnTo>
                  <a:lnTo>
                    <a:pt x="597498" y="763847"/>
                  </a:lnTo>
                  <a:lnTo>
                    <a:pt x="567123" y="797028"/>
                  </a:lnTo>
                  <a:lnTo>
                    <a:pt x="533710" y="827193"/>
                  </a:lnTo>
                  <a:lnTo>
                    <a:pt x="497497" y="854104"/>
                  </a:lnTo>
                  <a:lnTo>
                    <a:pt x="458723" y="877525"/>
                  </a:lnTo>
                  <a:lnTo>
                    <a:pt x="417627" y="897218"/>
                  </a:lnTo>
                  <a:lnTo>
                    <a:pt x="374446" y="912948"/>
                  </a:lnTo>
                  <a:lnTo>
                    <a:pt x="329420" y="924476"/>
                  </a:lnTo>
                  <a:lnTo>
                    <a:pt x="282787" y="931567"/>
                  </a:lnTo>
                  <a:lnTo>
                    <a:pt x="234784" y="933983"/>
                  </a:lnTo>
                  <a:close/>
                </a:path>
              </a:pathLst>
            </a:custGeom>
            <a:solidFill>
              <a:srgbClr val="2060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078736" y="7667243"/>
              <a:ext cx="935990" cy="935990"/>
            </a:xfrm>
            <a:custGeom>
              <a:avLst/>
              <a:gdLst/>
              <a:ahLst/>
              <a:cxnLst/>
              <a:rect l="l" t="t" r="r" b="b"/>
              <a:pathLst>
                <a:path w="935989" h="935990">
                  <a:moveTo>
                    <a:pt x="467868" y="0"/>
                  </a:moveTo>
                  <a:lnTo>
                    <a:pt x="420109" y="2419"/>
                  </a:lnTo>
                  <a:lnTo>
                    <a:pt x="373711" y="9518"/>
                  </a:lnTo>
                  <a:lnTo>
                    <a:pt x="328913" y="21060"/>
                  </a:lnTo>
                  <a:lnTo>
                    <a:pt x="285951" y="36809"/>
                  </a:lnTo>
                  <a:lnTo>
                    <a:pt x="245063" y="56526"/>
                  </a:lnTo>
                  <a:lnTo>
                    <a:pt x="206486" y="79976"/>
                  </a:lnTo>
                  <a:lnTo>
                    <a:pt x="170456" y="106920"/>
                  </a:lnTo>
                  <a:lnTo>
                    <a:pt x="137212" y="137121"/>
                  </a:lnTo>
                  <a:lnTo>
                    <a:pt x="106990" y="170344"/>
                  </a:lnTo>
                  <a:lnTo>
                    <a:pt x="80028" y="206350"/>
                  </a:lnTo>
                  <a:lnTo>
                    <a:pt x="56564" y="244902"/>
                  </a:lnTo>
                  <a:lnTo>
                    <a:pt x="36833" y="285764"/>
                  </a:lnTo>
                  <a:lnTo>
                    <a:pt x="21074" y="328698"/>
                  </a:lnTo>
                  <a:lnTo>
                    <a:pt x="9524" y="373467"/>
                  </a:lnTo>
                  <a:lnTo>
                    <a:pt x="2420" y="419834"/>
                  </a:lnTo>
                  <a:lnTo>
                    <a:pt x="0" y="467563"/>
                  </a:lnTo>
                  <a:lnTo>
                    <a:pt x="2420" y="515398"/>
                  </a:lnTo>
                  <a:lnTo>
                    <a:pt x="9524" y="561860"/>
                  </a:lnTo>
                  <a:lnTo>
                    <a:pt x="21074" y="606710"/>
                  </a:lnTo>
                  <a:lnTo>
                    <a:pt x="36833" y="649714"/>
                  </a:lnTo>
                  <a:lnTo>
                    <a:pt x="56564" y="690635"/>
                  </a:lnTo>
                  <a:lnTo>
                    <a:pt x="80028" y="729236"/>
                  </a:lnTo>
                  <a:lnTo>
                    <a:pt x="106990" y="765283"/>
                  </a:lnTo>
                  <a:lnTo>
                    <a:pt x="137212" y="798537"/>
                  </a:lnTo>
                  <a:lnTo>
                    <a:pt x="170456" y="828764"/>
                  </a:lnTo>
                  <a:lnTo>
                    <a:pt x="206486" y="855727"/>
                  </a:lnTo>
                  <a:lnTo>
                    <a:pt x="245063" y="879190"/>
                  </a:lnTo>
                  <a:lnTo>
                    <a:pt x="285951" y="898917"/>
                  </a:lnTo>
                  <a:lnTo>
                    <a:pt x="328913" y="914671"/>
                  </a:lnTo>
                  <a:lnTo>
                    <a:pt x="373711" y="926216"/>
                  </a:lnTo>
                  <a:lnTo>
                    <a:pt x="420109" y="933316"/>
                  </a:lnTo>
                  <a:lnTo>
                    <a:pt x="467868" y="935736"/>
                  </a:lnTo>
                  <a:lnTo>
                    <a:pt x="515626" y="933316"/>
                  </a:lnTo>
                  <a:lnTo>
                    <a:pt x="562024" y="926216"/>
                  </a:lnTo>
                  <a:lnTo>
                    <a:pt x="606822" y="914671"/>
                  </a:lnTo>
                  <a:lnTo>
                    <a:pt x="649784" y="898917"/>
                  </a:lnTo>
                  <a:lnTo>
                    <a:pt x="657967" y="894969"/>
                  </a:lnTo>
                  <a:lnTo>
                    <a:pt x="467868" y="894969"/>
                  </a:lnTo>
                  <a:lnTo>
                    <a:pt x="421348" y="892455"/>
                  </a:lnTo>
                  <a:lnTo>
                    <a:pt x="376259" y="885089"/>
                  </a:lnTo>
                  <a:lnTo>
                    <a:pt x="332865" y="873134"/>
                  </a:lnTo>
                  <a:lnTo>
                    <a:pt x="291429" y="856854"/>
                  </a:lnTo>
                  <a:lnTo>
                    <a:pt x="252214" y="836512"/>
                  </a:lnTo>
                  <a:lnTo>
                    <a:pt x="215484" y="812370"/>
                  </a:lnTo>
                  <a:lnTo>
                    <a:pt x="181502" y="784693"/>
                  </a:lnTo>
                  <a:lnTo>
                    <a:pt x="150531" y="753742"/>
                  </a:lnTo>
                  <a:lnTo>
                    <a:pt x="122835" y="719782"/>
                  </a:lnTo>
                  <a:lnTo>
                    <a:pt x="98678" y="683076"/>
                  </a:lnTo>
                  <a:lnTo>
                    <a:pt x="78322" y="643887"/>
                  </a:lnTo>
                  <a:lnTo>
                    <a:pt x="62031" y="602478"/>
                  </a:lnTo>
                  <a:lnTo>
                    <a:pt x="50068" y="559112"/>
                  </a:lnTo>
                  <a:lnTo>
                    <a:pt x="42698" y="514052"/>
                  </a:lnTo>
                  <a:lnTo>
                    <a:pt x="40182" y="467563"/>
                  </a:lnTo>
                  <a:lnTo>
                    <a:pt x="42698" y="421083"/>
                  </a:lnTo>
                  <a:lnTo>
                    <a:pt x="50068" y="376047"/>
                  </a:lnTo>
                  <a:lnTo>
                    <a:pt x="62031" y="332716"/>
                  </a:lnTo>
                  <a:lnTo>
                    <a:pt x="78322" y="291351"/>
                  </a:lnTo>
                  <a:lnTo>
                    <a:pt x="98678" y="252213"/>
                  </a:lnTo>
                  <a:lnTo>
                    <a:pt x="122835" y="215563"/>
                  </a:lnTo>
                  <a:lnTo>
                    <a:pt x="150531" y="181663"/>
                  </a:lnTo>
                  <a:lnTo>
                    <a:pt x="181502" y="150773"/>
                  </a:lnTo>
                  <a:lnTo>
                    <a:pt x="215484" y="123154"/>
                  </a:lnTo>
                  <a:lnTo>
                    <a:pt x="252214" y="99068"/>
                  </a:lnTo>
                  <a:lnTo>
                    <a:pt x="291429" y="78776"/>
                  </a:lnTo>
                  <a:lnTo>
                    <a:pt x="332865" y="62538"/>
                  </a:lnTo>
                  <a:lnTo>
                    <a:pt x="376259" y="50617"/>
                  </a:lnTo>
                  <a:lnTo>
                    <a:pt x="421348" y="43273"/>
                  </a:lnTo>
                  <a:lnTo>
                    <a:pt x="467868" y="40767"/>
                  </a:lnTo>
                  <a:lnTo>
                    <a:pt x="657991" y="40767"/>
                  </a:lnTo>
                  <a:lnTo>
                    <a:pt x="649784" y="36809"/>
                  </a:lnTo>
                  <a:lnTo>
                    <a:pt x="606822" y="21060"/>
                  </a:lnTo>
                  <a:lnTo>
                    <a:pt x="562024" y="9518"/>
                  </a:lnTo>
                  <a:lnTo>
                    <a:pt x="515626" y="2419"/>
                  </a:lnTo>
                  <a:lnTo>
                    <a:pt x="467868" y="0"/>
                  </a:lnTo>
                  <a:close/>
                </a:path>
                <a:path w="935989" h="935990">
                  <a:moveTo>
                    <a:pt x="657991" y="40767"/>
                  </a:moveTo>
                  <a:lnTo>
                    <a:pt x="467868" y="40767"/>
                  </a:lnTo>
                  <a:lnTo>
                    <a:pt x="514387" y="43273"/>
                  </a:lnTo>
                  <a:lnTo>
                    <a:pt x="559476" y="50617"/>
                  </a:lnTo>
                  <a:lnTo>
                    <a:pt x="602870" y="62538"/>
                  </a:lnTo>
                  <a:lnTo>
                    <a:pt x="644306" y="78776"/>
                  </a:lnTo>
                  <a:lnTo>
                    <a:pt x="683521" y="99068"/>
                  </a:lnTo>
                  <a:lnTo>
                    <a:pt x="720251" y="123154"/>
                  </a:lnTo>
                  <a:lnTo>
                    <a:pt x="754233" y="150773"/>
                  </a:lnTo>
                  <a:lnTo>
                    <a:pt x="785204" y="181663"/>
                  </a:lnTo>
                  <a:lnTo>
                    <a:pt x="812900" y="215563"/>
                  </a:lnTo>
                  <a:lnTo>
                    <a:pt x="837057" y="252213"/>
                  </a:lnTo>
                  <a:lnTo>
                    <a:pt x="857413" y="291351"/>
                  </a:lnTo>
                  <a:lnTo>
                    <a:pt x="873704" y="332716"/>
                  </a:lnTo>
                  <a:lnTo>
                    <a:pt x="885667" y="376047"/>
                  </a:lnTo>
                  <a:lnTo>
                    <a:pt x="893037" y="421083"/>
                  </a:lnTo>
                  <a:lnTo>
                    <a:pt x="895553" y="467563"/>
                  </a:lnTo>
                  <a:lnTo>
                    <a:pt x="893037" y="514052"/>
                  </a:lnTo>
                  <a:lnTo>
                    <a:pt x="885667" y="559112"/>
                  </a:lnTo>
                  <a:lnTo>
                    <a:pt x="873704" y="602478"/>
                  </a:lnTo>
                  <a:lnTo>
                    <a:pt x="857413" y="643887"/>
                  </a:lnTo>
                  <a:lnTo>
                    <a:pt x="837057" y="683076"/>
                  </a:lnTo>
                  <a:lnTo>
                    <a:pt x="812900" y="719782"/>
                  </a:lnTo>
                  <a:lnTo>
                    <a:pt x="785204" y="753742"/>
                  </a:lnTo>
                  <a:lnTo>
                    <a:pt x="754233" y="784693"/>
                  </a:lnTo>
                  <a:lnTo>
                    <a:pt x="720251" y="812370"/>
                  </a:lnTo>
                  <a:lnTo>
                    <a:pt x="683521" y="836512"/>
                  </a:lnTo>
                  <a:lnTo>
                    <a:pt x="644306" y="856854"/>
                  </a:lnTo>
                  <a:lnTo>
                    <a:pt x="602870" y="873134"/>
                  </a:lnTo>
                  <a:lnTo>
                    <a:pt x="559476" y="885089"/>
                  </a:lnTo>
                  <a:lnTo>
                    <a:pt x="514387" y="892455"/>
                  </a:lnTo>
                  <a:lnTo>
                    <a:pt x="467868" y="894969"/>
                  </a:lnTo>
                  <a:lnTo>
                    <a:pt x="657967" y="894969"/>
                  </a:lnTo>
                  <a:lnTo>
                    <a:pt x="729249" y="855727"/>
                  </a:lnTo>
                  <a:lnTo>
                    <a:pt x="765279" y="828764"/>
                  </a:lnTo>
                  <a:lnTo>
                    <a:pt x="798523" y="798537"/>
                  </a:lnTo>
                  <a:lnTo>
                    <a:pt x="828745" y="765283"/>
                  </a:lnTo>
                  <a:lnTo>
                    <a:pt x="855707" y="729236"/>
                  </a:lnTo>
                  <a:lnTo>
                    <a:pt x="879171" y="690635"/>
                  </a:lnTo>
                  <a:lnTo>
                    <a:pt x="898902" y="649714"/>
                  </a:lnTo>
                  <a:lnTo>
                    <a:pt x="914661" y="606710"/>
                  </a:lnTo>
                  <a:lnTo>
                    <a:pt x="926211" y="561860"/>
                  </a:lnTo>
                  <a:lnTo>
                    <a:pt x="933315" y="515398"/>
                  </a:lnTo>
                  <a:lnTo>
                    <a:pt x="935736" y="467563"/>
                  </a:lnTo>
                  <a:lnTo>
                    <a:pt x="933315" y="419834"/>
                  </a:lnTo>
                  <a:lnTo>
                    <a:pt x="926211" y="373467"/>
                  </a:lnTo>
                  <a:lnTo>
                    <a:pt x="914661" y="328698"/>
                  </a:lnTo>
                  <a:lnTo>
                    <a:pt x="898902" y="285764"/>
                  </a:lnTo>
                  <a:lnTo>
                    <a:pt x="879171" y="244902"/>
                  </a:lnTo>
                  <a:lnTo>
                    <a:pt x="855707" y="206350"/>
                  </a:lnTo>
                  <a:lnTo>
                    <a:pt x="828745" y="170344"/>
                  </a:lnTo>
                  <a:lnTo>
                    <a:pt x="798523" y="137121"/>
                  </a:lnTo>
                  <a:lnTo>
                    <a:pt x="765279" y="106920"/>
                  </a:lnTo>
                  <a:lnTo>
                    <a:pt x="729249" y="79976"/>
                  </a:lnTo>
                  <a:lnTo>
                    <a:pt x="690672" y="56526"/>
                  </a:lnTo>
                  <a:lnTo>
                    <a:pt x="657991" y="40767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 txBox="1"/>
          <p:nvPr/>
        </p:nvSpPr>
        <p:spPr>
          <a:xfrm>
            <a:off x="2357561" y="8183218"/>
            <a:ext cx="408305" cy="622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dirty="0" sz="2000" spc="-380">
                <a:solidFill>
                  <a:srgbClr val="6D2077"/>
                </a:solidFill>
                <a:latin typeface="Trebuchet MS"/>
                <a:cs typeface="Trebuchet MS"/>
              </a:rPr>
              <a:t>92%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Laptop</a:t>
            </a:r>
            <a:endParaRPr sz="9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081783" y="7667244"/>
            <a:ext cx="929640" cy="934719"/>
          </a:xfrm>
          <a:custGeom>
            <a:avLst/>
            <a:gdLst/>
            <a:ahLst/>
            <a:cxnLst/>
            <a:rect l="l" t="t" r="r" b="b"/>
            <a:pathLst>
              <a:path w="929639" h="934720">
                <a:moveTo>
                  <a:pt x="464819" y="0"/>
                </a:moveTo>
                <a:lnTo>
                  <a:pt x="456875" y="1580"/>
                </a:lnTo>
                <a:lnTo>
                  <a:pt x="450443" y="5910"/>
                </a:lnTo>
                <a:lnTo>
                  <a:pt x="446135" y="12371"/>
                </a:lnTo>
                <a:lnTo>
                  <a:pt x="444563" y="20345"/>
                </a:lnTo>
                <a:lnTo>
                  <a:pt x="446135" y="28324"/>
                </a:lnTo>
                <a:lnTo>
                  <a:pt x="450443" y="34785"/>
                </a:lnTo>
                <a:lnTo>
                  <a:pt x="456875" y="39112"/>
                </a:lnTo>
                <a:lnTo>
                  <a:pt x="464819" y="40690"/>
                </a:lnTo>
                <a:lnTo>
                  <a:pt x="511036" y="43192"/>
                </a:lnTo>
                <a:lnTo>
                  <a:pt x="555830" y="50525"/>
                </a:lnTo>
                <a:lnTo>
                  <a:pt x="598941" y="62427"/>
                </a:lnTo>
                <a:lnTo>
                  <a:pt x="640107" y="78639"/>
                </a:lnTo>
                <a:lnTo>
                  <a:pt x="679066" y="98899"/>
                </a:lnTo>
                <a:lnTo>
                  <a:pt x="715556" y="122946"/>
                </a:lnTo>
                <a:lnTo>
                  <a:pt x="749316" y="150520"/>
                </a:lnTo>
                <a:lnTo>
                  <a:pt x="780084" y="181361"/>
                </a:lnTo>
                <a:lnTo>
                  <a:pt x="807599" y="215207"/>
                </a:lnTo>
                <a:lnTo>
                  <a:pt x="831598" y="251798"/>
                </a:lnTo>
                <a:lnTo>
                  <a:pt x="851821" y="290873"/>
                </a:lnTo>
                <a:lnTo>
                  <a:pt x="868005" y="332172"/>
                </a:lnTo>
                <a:lnTo>
                  <a:pt x="879889" y="375433"/>
                </a:lnTo>
                <a:lnTo>
                  <a:pt x="887212" y="420396"/>
                </a:lnTo>
                <a:lnTo>
                  <a:pt x="889711" y="466801"/>
                </a:lnTo>
                <a:lnTo>
                  <a:pt x="887212" y="513215"/>
                </a:lnTo>
                <a:lnTo>
                  <a:pt x="879889" y="558202"/>
                </a:lnTo>
                <a:lnTo>
                  <a:pt x="868005" y="601498"/>
                </a:lnTo>
                <a:lnTo>
                  <a:pt x="851821" y="642841"/>
                </a:lnTo>
                <a:lnTo>
                  <a:pt x="831598" y="681967"/>
                </a:lnTo>
                <a:lnTo>
                  <a:pt x="807599" y="718614"/>
                </a:lnTo>
                <a:lnTo>
                  <a:pt x="780084" y="752520"/>
                </a:lnTo>
                <a:lnTo>
                  <a:pt x="749316" y="783421"/>
                </a:lnTo>
                <a:lnTo>
                  <a:pt x="715556" y="811054"/>
                </a:lnTo>
                <a:lnTo>
                  <a:pt x="679066" y="835157"/>
                </a:lnTo>
                <a:lnTo>
                  <a:pt x="640107" y="855467"/>
                </a:lnTo>
                <a:lnTo>
                  <a:pt x="598941" y="871721"/>
                </a:lnTo>
                <a:lnTo>
                  <a:pt x="555830" y="883657"/>
                </a:lnTo>
                <a:lnTo>
                  <a:pt x="511036" y="891011"/>
                </a:lnTo>
                <a:lnTo>
                  <a:pt x="464819" y="893521"/>
                </a:lnTo>
                <a:lnTo>
                  <a:pt x="418603" y="891011"/>
                </a:lnTo>
                <a:lnTo>
                  <a:pt x="373809" y="883657"/>
                </a:lnTo>
                <a:lnTo>
                  <a:pt x="330698" y="871721"/>
                </a:lnTo>
                <a:lnTo>
                  <a:pt x="289532" y="855467"/>
                </a:lnTo>
                <a:lnTo>
                  <a:pt x="250573" y="835157"/>
                </a:lnTo>
                <a:lnTo>
                  <a:pt x="214083" y="811054"/>
                </a:lnTo>
                <a:lnTo>
                  <a:pt x="180323" y="783421"/>
                </a:lnTo>
                <a:lnTo>
                  <a:pt x="149555" y="752520"/>
                </a:lnTo>
                <a:lnTo>
                  <a:pt x="122040" y="718614"/>
                </a:lnTo>
                <a:lnTo>
                  <a:pt x="98041" y="681967"/>
                </a:lnTo>
                <a:lnTo>
                  <a:pt x="77818" y="642841"/>
                </a:lnTo>
                <a:lnTo>
                  <a:pt x="61634" y="601498"/>
                </a:lnTo>
                <a:lnTo>
                  <a:pt x="49750" y="558202"/>
                </a:lnTo>
                <a:lnTo>
                  <a:pt x="42427" y="513215"/>
                </a:lnTo>
                <a:lnTo>
                  <a:pt x="39928" y="466801"/>
                </a:lnTo>
                <a:lnTo>
                  <a:pt x="42936" y="415784"/>
                </a:lnTo>
                <a:lnTo>
                  <a:pt x="51922" y="366114"/>
                </a:lnTo>
                <a:lnTo>
                  <a:pt x="66830" y="318012"/>
                </a:lnTo>
                <a:lnTo>
                  <a:pt x="87604" y="271703"/>
                </a:lnTo>
                <a:lnTo>
                  <a:pt x="89641" y="263869"/>
                </a:lnTo>
                <a:lnTo>
                  <a:pt x="51841" y="253149"/>
                </a:lnTo>
                <a:lnTo>
                  <a:pt x="29414" y="303620"/>
                </a:lnTo>
                <a:lnTo>
                  <a:pt x="13185" y="356612"/>
                </a:lnTo>
                <a:lnTo>
                  <a:pt x="3324" y="411286"/>
                </a:lnTo>
                <a:lnTo>
                  <a:pt x="0" y="466801"/>
                </a:lnTo>
                <a:lnTo>
                  <a:pt x="2404" y="514559"/>
                </a:lnTo>
                <a:lnTo>
                  <a:pt x="9462" y="560945"/>
                </a:lnTo>
                <a:lnTo>
                  <a:pt x="20937" y="605722"/>
                </a:lnTo>
                <a:lnTo>
                  <a:pt x="36593" y="648656"/>
                </a:lnTo>
                <a:lnTo>
                  <a:pt x="56194" y="689510"/>
                </a:lnTo>
                <a:lnTo>
                  <a:pt x="79506" y="728049"/>
                </a:lnTo>
                <a:lnTo>
                  <a:pt x="106292" y="764037"/>
                </a:lnTo>
                <a:lnTo>
                  <a:pt x="136317" y="797237"/>
                </a:lnTo>
                <a:lnTo>
                  <a:pt x="169344" y="827415"/>
                </a:lnTo>
                <a:lnTo>
                  <a:pt x="205139" y="854334"/>
                </a:lnTo>
                <a:lnTo>
                  <a:pt x="243465" y="877758"/>
                </a:lnTo>
                <a:lnTo>
                  <a:pt x="284087" y="897453"/>
                </a:lnTo>
                <a:lnTo>
                  <a:pt x="326769" y="913181"/>
                </a:lnTo>
                <a:lnTo>
                  <a:pt x="371276" y="924707"/>
                </a:lnTo>
                <a:lnTo>
                  <a:pt x="417371" y="931796"/>
                </a:lnTo>
                <a:lnTo>
                  <a:pt x="464819" y="934212"/>
                </a:lnTo>
                <a:lnTo>
                  <a:pt x="512268" y="931796"/>
                </a:lnTo>
                <a:lnTo>
                  <a:pt x="558363" y="924707"/>
                </a:lnTo>
                <a:lnTo>
                  <a:pt x="602870" y="913181"/>
                </a:lnTo>
                <a:lnTo>
                  <a:pt x="645552" y="897453"/>
                </a:lnTo>
                <a:lnTo>
                  <a:pt x="686174" y="877758"/>
                </a:lnTo>
                <a:lnTo>
                  <a:pt x="724500" y="854334"/>
                </a:lnTo>
                <a:lnTo>
                  <a:pt x="760295" y="827415"/>
                </a:lnTo>
                <a:lnTo>
                  <a:pt x="793322" y="797237"/>
                </a:lnTo>
                <a:lnTo>
                  <a:pt x="823347" y="764037"/>
                </a:lnTo>
                <a:lnTo>
                  <a:pt x="850133" y="728049"/>
                </a:lnTo>
                <a:lnTo>
                  <a:pt x="873445" y="689510"/>
                </a:lnTo>
                <a:lnTo>
                  <a:pt x="893046" y="648656"/>
                </a:lnTo>
                <a:lnTo>
                  <a:pt x="908702" y="605722"/>
                </a:lnTo>
                <a:lnTo>
                  <a:pt x="920177" y="560945"/>
                </a:lnTo>
                <a:lnTo>
                  <a:pt x="927235" y="514559"/>
                </a:lnTo>
                <a:lnTo>
                  <a:pt x="929639" y="466801"/>
                </a:lnTo>
                <a:lnTo>
                  <a:pt x="927235" y="419150"/>
                </a:lnTo>
                <a:lnTo>
                  <a:pt x="920177" y="372858"/>
                </a:lnTo>
                <a:lnTo>
                  <a:pt x="908702" y="328162"/>
                </a:lnTo>
                <a:lnTo>
                  <a:pt x="893046" y="285298"/>
                </a:lnTo>
                <a:lnTo>
                  <a:pt x="873445" y="244503"/>
                </a:lnTo>
                <a:lnTo>
                  <a:pt x="850133" y="206013"/>
                </a:lnTo>
                <a:lnTo>
                  <a:pt x="823347" y="170066"/>
                </a:lnTo>
                <a:lnTo>
                  <a:pt x="793322" y="136898"/>
                </a:lnTo>
                <a:lnTo>
                  <a:pt x="760295" y="106745"/>
                </a:lnTo>
                <a:lnTo>
                  <a:pt x="724500" y="79845"/>
                </a:lnTo>
                <a:lnTo>
                  <a:pt x="686174" y="56434"/>
                </a:lnTo>
                <a:lnTo>
                  <a:pt x="645552" y="36749"/>
                </a:lnTo>
                <a:lnTo>
                  <a:pt x="602870" y="21026"/>
                </a:lnTo>
                <a:lnTo>
                  <a:pt x="558363" y="9502"/>
                </a:lnTo>
                <a:lnTo>
                  <a:pt x="512268" y="2415"/>
                </a:lnTo>
                <a:lnTo>
                  <a:pt x="464819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5575" cy="10907395"/>
          </a:xfrm>
          <a:custGeom>
            <a:avLst/>
            <a:gdLst/>
            <a:ahLst/>
            <a:cxnLst/>
            <a:rect l="l" t="t" r="r" b="b"/>
            <a:pathLst>
              <a:path w="7775575" h="10907395">
                <a:moveTo>
                  <a:pt x="7775448" y="0"/>
                </a:moveTo>
                <a:lnTo>
                  <a:pt x="0" y="0"/>
                </a:lnTo>
                <a:lnTo>
                  <a:pt x="0" y="10907268"/>
                </a:lnTo>
                <a:lnTo>
                  <a:pt x="7775448" y="10907268"/>
                </a:lnTo>
                <a:lnTo>
                  <a:pt x="7775448" y="0"/>
                </a:lnTo>
                <a:close/>
              </a:path>
            </a:pathLst>
          </a:custGeom>
          <a:solidFill>
            <a:srgbClr val="009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534924"/>
            <a:ext cx="7775575" cy="1000125"/>
            <a:chOff x="0" y="534924"/>
            <a:chExt cx="7775575" cy="1000125"/>
          </a:xfrm>
        </p:grpSpPr>
        <p:sp>
          <p:nvSpPr>
            <p:cNvPr id="4" name="object 4"/>
            <p:cNvSpPr/>
            <p:nvPr/>
          </p:nvSpPr>
          <p:spPr>
            <a:xfrm>
              <a:off x="0" y="541020"/>
              <a:ext cx="7775575" cy="988060"/>
            </a:xfrm>
            <a:custGeom>
              <a:avLst/>
              <a:gdLst/>
              <a:ahLst/>
              <a:cxnLst/>
              <a:rect l="l" t="t" r="r" b="b"/>
              <a:pathLst>
                <a:path w="7775575" h="988060">
                  <a:moveTo>
                    <a:pt x="7775448" y="0"/>
                  </a:moveTo>
                  <a:lnTo>
                    <a:pt x="0" y="0"/>
                  </a:lnTo>
                  <a:lnTo>
                    <a:pt x="0" y="987551"/>
                  </a:lnTo>
                  <a:lnTo>
                    <a:pt x="7775448" y="987551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34923"/>
              <a:ext cx="7775575" cy="1000125"/>
            </a:xfrm>
            <a:custGeom>
              <a:avLst/>
              <a:gdLst/>
              <a:ahLst/>
              <a:cxnLst/>
              <a:rect l="l" t="t" r="r" b="b"/>
              <a:pathLst>
                <a:path w="7775575" h="1000125">
                  <a:moveTo>
                    <a:pt x="7775435" y="987552"/>
                  </a:moveTo>
                  <a:lnTo>
                    <a:pt x="0" y="987552"/>
                  </a:lnTo>
                  <a:lnTo>
                    <a:pt x="0" y="999744"/>
                  </a:lnTo>
                  <a:lnTo>
                    <a:pt x="7775435" y="999744"/>
                  </a:lnTo>
                  <a:lnTo>
                    <a:pt x="7775435" y="987552"/>
                  </a:lnTo>
                  <a:close/>
                </a:path>
                <a:path w="7775575" h="1000125">
                  <a:moveTo>
                    <a:pt x="777543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7775435" y="12192"/>
                  </a:lnTo>
                  <a:lnTo>
                    <a:pt x="7775435" y="0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9324" y="1701596"/>
            <a:ext cx="364045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market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India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currently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stands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dirty="0" sz="90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USD</a:t>
            </a:r>
            <a:r>
              <a:rPr dirty="0" sz="900" spc="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247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million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estimated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witness 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9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8x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growth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over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next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5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years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reach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USD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1.96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billion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mark in 2021.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growth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backed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phenomenal rise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paid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base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6827" y="1701596"/>
            <a:ext cx="36410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India,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9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expected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grow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dirty="0" sz="9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current</a:t>
            </a:r>
            <a:r>
              <a:rPr dirty="0" sz="9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base</a:t>
            </a:r>
            <a:r>
              <a:rPr dirty="0" sz="9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1.57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users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9.5 million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users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2021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40">
                <a:solidFill>
                  <a:srgbClr val="FFFFFF"/>
                </a:solidFill>
                <a:latin typeface="Microsoft Sans Serif"/>
                <a:cs typeface="Microsoft Sans Serif"/>
              </a:rPr>
              <a:t>CAGR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44%.</a:t>
            </a:r>
            <a:endParaRPr sz="900">
              <a:latin typeface="Microsoft Sans Serif"/>
              <a:cs typeface="Microsoft Sans Serif"/>
            </a:endParaRPr>
          </a:p>
          <a:p>
            <a:pPr marL="12700" marR="5080" indent="-635">
              <a:lnSpc>
                <a:spcPct val="100000"/>
              </a:lnSpc>
            </a:pP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growth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India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driven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combination </a:t>
            </a:r>
            <a:r>
              <a:rPr dirty="0" sz="900" spc="-2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demand,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supply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macroeconomic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drivers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indicated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below.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61032" y="2775201"/>
            <a:ext cx="3287395" cy="2563495"/>
            <a:chOff x="2161032" y="2775201"/>
            <a:chExt cx="3287395" cy="2563495"/>
          </a:xfrm>
        </p:grpSpPr>
        <p:sp>
          <p:nvSpPr>
            <p:cNvPr id="9" name="object 9"/>
            <p:cNvSpPr/>
            <p:nvPr/>
          </p:nvSpPr>
          <p:spPr>
            <a:xfrm>
              <a:off x="3902965" y="3069342"/>
              <a:ext cx="1407160" cy="234950"/>
            </a:xfrm>
            <a:custGeom>
              <a:avLst/>
              <a:gdLst/>
              <a:ahLst/>
              <a:cxnLst/>
              <a:rect l="l" t="t" r="r" b="b"/>
              <a:pathLst>
                <a:path w="1407160" h="234950">
                  <a:moveTo>
                    <a:pt x="539580" y="228473"/>
                  </a:moveTo>
                  <a:lnTo>
                    <a:pt x="528662" y="228473"/>
                  </a:lnTo>
                  <a:lnTo>
                    <a:pt x="533336" y="234696"/>
                  </a:lnTo>
                  <a:lnTo>
                    <a:pt x="539580" y="228473"/>
                  </a:lnTo>
                  <a:close/>
                </a:path>
                <a:path w="1407160" h="234950">
                  <a:moveTo>
                    <a:pt x="0" y="0"/>
                  </a:moveTo>
                  <a:lnTo>
                    <a:pt x="0" y="10871"/>
                  </a:lnTo>
                  <a:lnTo>
                    <a:pt x="49503" y="17112"/>
                  </a:lnTo>
                  <a:lnTo>
                    <a:pt x="98179" y="25701"/>
                  </a:lnTo>
                  <a:lnTo>
                    <a:pt x="145979" y="36589"/>
                  </a:lnTo>
                  <a:lnTo>
                    <a:pt x="192853" y="49727"/>
                  </a:lnTo>
                  <a:lnTo>
                    <a:pt x="238752" y="65067"/>
                  </a:lnTo>
                  <a:lnTo>
                    <a:pt x="283629" y="82561"/>
                  </a:lnTo>
                  <a:lnTo>
                    <a:pt x="327433" y="102159"/>
                  </a:lnTo>
                  <a:lnTo>
                    <a:pt x="370116" y="123813"/>
                  </a:lnTo>
                  <a:lnTo>
                    <a:pt x="411630" y="147475"/>
                  </a:lnTo>
                  <a:lnTo>
                    <a:pt x="451924" y="173096"/>
                  </a:lnTo>
                  <a:lnTo>
                    <a:pt x="490952" y="200628"/>
                  </a:lnTo>
                  <a:lnTo>
                    <a:pt x="528662" y="230022"/>
                  </a:lnTo>
                  <a:lnTo>
                    <a:pt x="528662" y="228473"/>
                  </a:lnTo>
                  <a:lnTo>
                    <a:pt x="539580" y="228473"/>
                  </a:lnTo>
                  <a:lnTo>
                    <a:pt x="552055" y="216039"/>
                  </a:lnTo>
                  <a:lnTo>
                    <a:pt x="530225" y="216039"/>
                  </a:lnTo>
                  <a:lnTo>
                    <a:pt x="491737" y="186351"/>
                  </a:lnTo>
                  <a:lnTo>
                    <a:pt x="451961" y="158698"/>
                  </a:lnTo>
                  <a:lnTo>
                    <a:pt x="410972" y="133105"/>
                  </a:lnTo>
                  <a:lnTo>
                    <a:pt x="368846" y="109601"/>
                  </a:lnTo>
                  <a:lnTo>
                    <a:pt x="325659" y="88213"/>
                  </a:lnTo>
                  <a:lnTo>
                    <a:pt x="281485" y="68967"/>
                  </a:lnTo>
                  <a:lnTo>
                    <a:pt x="236403" y="51890"/>
                  </a:lnTo>
                  <a:lnTo>
                    <a:pt x="190486" y="37011"/>
                  </a:lnTo>
                  <a:lnTo>
                    <a:pt x="143812" y="24355"/>
                  </a:lnTo>
                  <a:lnTo>
                    <a:pt x="96455" y="13949"/>
                  </a:lnTo>
                  <a:lnTo>
                    <a:pt x="48493" y="5822"/>
                  </a:lnTo>
                  <a:lnTo>
                    <a:pt x="0" y="0"/>
                  </a:lnTo>
                  <a:close/>
                </a:path>
                <a:path w="1407160" h="234950">
                  <a:moveTo>
                    <a:pt x="740752" y="6210"/>
                  </a:moveTo>
                  <a:lnTo>
                    <a:pt x="530225" y="216039"/>
                  </a:lnTo>
                  <a:lnTo>
                    <a:pt x="552055" y="216039"/>
                  </a:lnTo>
                  <a:lnTo>
                    <a:pt x="748550" y="20205"/>
                  </a:lnTo>
                  <a:lnTo>
                    <a:pt x="1406652" y="20205"/>
                  </a:lnTo>
                  <a:lnTo>
                    <a:pt x="1406652" y="7759"/>
                  </a:lnTo>
                  <a:lnTo>
                    <a:pt x="740752" y="7759"/>
                  </a:lnTo>
                  <a:lnTo>
                    <a:pt x="740752" y="6210"/>
                  </a:lnTo>
                  <a:close/>
                </a:path>
                <a:path w="1407160" h="234950">
                  <a:moveTo>
                    <a:pt x="1406652" y="4660"/>
                  </a:moveTo>
                  <a:lnTo>
                    <a:pt x="740752" y="4660"/>
                  </a:lnTo>
                  <a:lnTo>
                    <a:pt x="740752" y="7759"/>
                  </a:lnTo>
                  <a:lnTo>
                    <a:pt x="1406652" y="7759"/>
                  </a:lnTo>
                  <a:lnTo>
                    <a:pt x="1406652" y="4660"/>
                  </a:lnTo>
                  <a:close/>
                </a:path>
              </a:pathLst>
            </a:custGeom>
            <a:solidFill>
              <a:srgbClr val="0B83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63796" y="3427475"/>
              <a:ext cx="632460" cy="554990"/>
            </a:xfrm>
            <a:custGeom>
              <a:avLst/>
              <a:gdLst/>
              <a:ahLst/>
              <a:cxnLst/>
              <a:rect l="l" t="t" r="r" b="b"/>
              <a:pathLst>
                <a:path w="632460" h="554989">
                  <a:moveTo>
                    <a:pt x="632460" y="526999"/>
                  </a:moveTo>
                  <a:lnTo>
                    <a:pt x="336042" y="526999"/>
                  </a:lnTo>
                  <a:lnTo>
                    <a:pt x="329793" y="478701"/>
                  </a:lnTo>
                  <a:lnTo>
                    <a:pt x="323710" y="444779"/>
                  </a:lnTo>
                  <a:lnTo>
                    <a:pt x="321792" y="366966"/>
                  </a:lnTo>
                  <a:lnTo>
                    <a:pt x="297319" y="252818"/>
                  </a:lnTo>
                  <a:lnTo>
                    <a:pt x="231978" y="149745"/>
                  </a:lnTo>
                  <a:lnTo>
                    <a:pt x="185547" y="97764"/>
                  </a:lnTo>
                  <a:lnTo>
                    <a:pt x="172847" y="77914"/>
                  </a:lnTo>
                  <a:lnTo>
                    <a:pt x="144703" y="38341"/>
                  </a:lnTo>
                  <a:lnTo>
                    <a:pt x="114515" y="0"/>
                  </a:lnTo>
                  <a:lnTo>
                    <a:pt x="105168" y="7759"/>
                  </a:lnTo>
                  <a:lnTo>
                    <a:pt x="105054" y="7620"/>
                  </a:lnTo>
                  <a:lnTo>
                    <a:pt x="0" y="94665"/>
                  </a:lnTo>
                  <a:lnTo>
                    <a:pt x="30365" y="133819"/>
                  </a:lnTo>
                  <a:lnTo>
                    <a:pt x="58407" y="174752"/>
                  </a:lnTo>
                  <a:lnTo>
                    <a:pt x="83997" y="217347"/>
                  </a:lnTo>
                  <a:lnTo>
                    <a:pt x="107099" y="261543"/>
                  </a:lnTo>
                  <a:lnTo>
                    <a:pt x="127584" y="307213"/>
                  </a:lnTo>
                  <a:lnTo>
                    <a:pt x="145402" y="354304"/>
                  </a:lnTo>
                  <a:lnTo>
                    <a:pt x="160451" y="402691"/>
                  </a:lnTo>
                  <a:lnTo>
                    <a:pt x="172643" y="452285"/>
                  </a:lnTo>
                  <a:lnTo>
                    <a:pt x="181902" y="502996"/>
                  </a:lnTo>
                  <a:lnTo>
                    <a:pt x="188150" y="554736"/>
                  </a:lnTo>
                  <a:lnTo>
                    <a:pt x="325120" y="542404"/>
                  </a:lnTo>
                  <a:lnTo>
                    <a:pt x="325120" y="542544"/>
                  </a:lnTo>
                  <a:lnTo>
                    <a:pt x="632460" y="542544"/>
                  </a:lnTo>
                  <a:lnTo>
                    <a:pt x="632460" y="526999"/>
                  </a:lnTo>
                  <a:close/>
                </a:path>
              </a:pathLst>
            </a:custGeom>
            <a:solidFill>
              <a:srgbClr val="009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89241" y="3080004"/>
              <a:ext cx="547370" cy="326390"/>
            </a:xfrm>
            <a:custGeom>
              <a:avLst/>
              <a:gdLst/>
              <a:ahLst/>
              <a:cxnLst/>
              <a:rect l="l" t="t" r="r" b="b"/>
              <a:pathLst>
                <a:path w="547370" h="326389">
                  <a:moveTo>
                    <a:pt x="14033" y="0"/>
                  </a:moveTo>
                  <a:lnTo>
                    <a:pt x="0" y="133565"/>
                  </a:lnTo>
                  <a:lnTo>
                    <a:pt x="51892" y="140257"/>
                  </a:lnTo>
                  <a:lnTo>
                    <a:pt x="102756" y="150014"/>
                  </a:lnTo>
                  <a:lnTo>
                    <a:pt x="152496" y="162735"/>
                  </a:lnTo>
                  <a:lnTo>
                    <a:pt x="201021" y="178316"/>
                  </a:lnTo>
                  <a:lnTo>
                    <a:pt x="248235" y="196656"/>
                  </a:lnTo>
                  <a:lnTo>
                    <a:pt x="294047" y="217651"/>
                  </a:lnTo>
                  <a:lnTo>
                    <a:pt x="338362" y="241199"/>
                  </a:lnTo>
                  <a:lnTo>
                    <a:pt x="381086" y="267197"/>
                  </a:lnTo>
                  <a:lnTo>
                    <a:pt x="422127" y="295544"/>
                  </a:lnTo>
                  <a:lnTo>
                    <a:pt x="461390" y="326135"/>
                  </a:lnTo>
                  <a:lnTo>
                    <a:pt x="547115" y="223634"/>
                  </a:lnTo>
                  <a:lnTo>
                    <a:pt x="439709" y="110940"/>
                  </a:lnTo>
                  <a:lnTo>
                    <a:pt x="348378" y="50080"/>
                  </a:lnTo>
                  <a:lnTo>
                    <a:pt x="223145" y="20089"/>
                  </a:lnTo>
                  <a:lnTo>
                    <a:pt x="14033" y="0"/>
                  </a:lnTo>
                  <a:close/>
                </a:path>
              </a:pathLst>
            </a:custGeom>
            <a:solidFill>
              <a:srgbClr val="0B83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99712" y="4814318"/>
              <a:ext cx="1407160" cy="234950"/>
            </a:xfrm>
            <a:custGeom>
              <a:avLst/>
              <a:gdLst/>
              <a:ahLst/>
              <a:cxnLst/>
              <a:rect l="l" t="t" r="r" b="b"/>
              <a:pathLst>
                <a:path w="1407160" h="234950">
                  <a:moveTo>
                    <a:pt x="873315" y="0"/>
                  </a:moveTo>
                  <a:lnTo>
                    <a:pt x="658101" y="214490"/>
                  </a:lnTo>
                  <a:lnTo>
                    <a:pt x="0" y="214490"/>
                  </a:lnTo>
                  <a:lnTo>
                    <a:pt x="0" y="230035"/>
                  </a:lnTo>
                  <a:lnTo>
                    <a:pt x="665899" y="230035"/>
                  </a:lnTo>
                  <a:lnTo>
                    <a:pt x="665899" y="226923"/>
                  </a:lnTo>
                  <a:lnTo>
                    <a:pt x="667461" y="226923"/>
                  </a:lnTo>
                  <a:lnTo>
                    <a:pt x="876427" y="18643"/>
                  </a:lnTo>
                  <a:lnTo>
                    <a:pt x="915242" y="48334"/>
                  </a:lnTo>
                  <a:lnTo>
                    <a:pt x="955232" y="75989"/>
                  </a:lnTo>
                  <a:lnTo>
                    <a:pt x="996338" y="101582"/>
                  </a:lnTo>
                  <a:lnTo>
                    <a:pt x="1038499" y="125087"/>
                  </a:lnTo>
                  <a:lnTo>
                    <a:pt x="1081657" y="146476"/>
                  </a:lnTo>
                  <a:lnTo>
                    <a:pt x="1125751" y="165722"/>
                  </a:lnTo>
                  <a:lnTo>
                    <a:pt x="1170723" y="182798"/>
                  </a:lnTo>
                  <a:lnTo>
                    <a:pt x="1216512" y="197678"/>
                  </a:lnTo>
                  <a:lnTo>
                    <a:pt x="1263059" y="210335"/>
                  </a:lnTo>
                  <a:lnTo>
                    <a:pt x="1310304" y="220741"/>
                  </a:lnTo>
                  <a:lnTo>
                    <a:pt x="1358188" y="228870"/>
                  </a:lnTo>
                  <a:lnTo>
                    <a:pt x="1406652" y="234696"/>
                  </a:lnTo>
                  <a:lnTo>
                    <a:pt x="1406652" y="223812"/>
                  </a:lnTo>
                  <a:lnTo>
                    <a:pt x="1357474" y="217541"/>
                  </a:lnTo>
                  <a:lnTo>
                    <a:pt x="1309018" y="208874"/>
                  </a:lnTo>
                  <a:lnTo>
                    <a:pt x="1261352" y="197876"/>
                  </a:lnTo>
                  <a:lnTo>
                    <a:pt x="1214548" y="184611"/>
                  </a:lnTo>
                  <a:lnTo>
                    <a:pt x="1168675" y="169144"/>
                  </a:lnTo>
                  <a:lnTo>
                    <a:pt x="1123803" y="151541"/>
                  </a:lnTo>
                  <a:lnTo>
                    <a:pt x="1080004" y="131864"/>
                  </a:lnTo>
                  <a:lnTo>
                    <a:pt x="1037348" y="110180"/>
                  </a:lnTo>
                  <a:lnTo>
                    <a:pt x="995904" y="86553"/>
                  </a:lnTo>
                  <a:lnTo>
                    <a:pt x="955743" y="61048"/>
                  </a:lnTo>
                  <a:lnTo>
                    <a:pt x="916935" y="33729"/>
                  </a:lnTo>
                  <a:lnTo>
                    <a:pt x="879551" y="4660"/>
                  </a:lnTo>
                  <a:lnTo>
                    <a:pt x="873315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14600" y="4142244"/>
              <a:ext cx="632460" cy="548640"/>
            </a:xfrm>
            <a:custGeom>
              <a:avLst/>
              <a:gdLst/>
              <a:ahLst/>
              <a:cxnLst/>
              <a:rect l="l" t="t" r="r" b="b"/>
              <a:pathLst>
                <a:path w="632460" h="548639">
                  <a:moveTo>
                    <a:pt x="632447" y="451154"/>
                  </a:moveTo>
                  <a:lnTo>
                    <a:pt x="602322" y="412610"/>
                  </a:lnTo>
                  <a:lnTo>
                    <a:pt x="574421" y="372376"/>
                  </a:lnTo>
                  <a:lnTo>
                    <a:pt x="548855" y="330555"/>
                  </a:lnTo>
                  <a:lnTo>
                    <a:pt x="525716" y="287210"/>
                  </a:lnTo>
                  <a:lnTo>
                    <a:pt x="505091" y="242430"/>
                  </a:lnTo>
                  <a:lnTo>
                    <a:pt x="487070" y="196303"/>
                  </a:lnTo>
                  <a:lnTo>
                    <a:pt x="471754" y="148920"/>
                  </a:lnTo>
                  <a:lnTo>
                    <a:pt x="459244" y="100342"/>
                  </a:lnTo>
                  <a:lnTo>
                    <a:pt x="449618" y="50673"/>
                  </a:lnTo>
                  <a:lnTo>
                    <a:pt x="442963" y="0"/>
                  </a:lnTo>
                  <a:lnTo>
                    <a:pt x="399935" y="4445"/>
                  </a:lnTo>
                  <a:lnTo>
                    <a:pt x="399935" y="340131"/>
                  </a:lnTo>
                  <a:lnTo>
                    <a:pt x="399618" y="339483"/>
                  </a:lnTo>
                  <a:lnTo>
                    <a:pt x="379869" y="295821"/>
                  </a:lnTo>
                  <a:lnTo>
                    <a:pt x="378853" y="293268"/>
                  </a:lnTo>
                  <a:lnTo>
                    <a:pt x="399935" y="340131"/>
                  </a:lnTo>
                  <a:lnTo>
                    <a:pt x="399935" y="4445"/>
                  </a:lnTo>
                  <a:lnTo>
                    <a:pt x="307835" y="13957"/>
                  </a:lnTo>
                  <a:lnTo>
                    <a:pt x="344284" y="197015"/>
                  </a:lnTo>
                  <a:lnTo>
                    <a:pt x="333362" y="158699"/>
                  </a:lnTo>
                  <a:lnTo>
                    <a:pt x="322326" y="111188"/>
                  </a:lnTo>
                  <a:lnTo>
                    <a:pt x="313626" y="62890"/>
                  </a:lnTo>
                  <a:lnTo>
                    <a:pt x="307340" y="13855"/>
                  </a:lnTo>
                  <a:lnTo>
                    <a:pt x="307340" y="6083"/>
                  </a:lnTo>
                  <a:lnTo>
                    <a:pt x="0" y="6083"/>
                  </a:lnTo>
                  <a:lnTo>
                    <a:pt x="0" y="21628"/>
                  </a:lnTo>
                  <a:lnTo>
                    <a:pt x="297967" y="21628"/>
                  </a:lnTo>
                  <a:lnTo>
                    <a:pt x="304190" y="69951"/>
                  </a:lnTo>
                  <a:lnTo>
                    <a:pt x="312737" y="117678"/>
                  </a:lnTo>
                  <a:lnTo>
                    <a:pt x="323557" y="164757"/>
                  </a:lnTo>
                  <a:lnTo>
                    <a:pt x="336613" y="211124"/>
                  </a:lnTo>
                  <a:lnTo>
                    <a:pt x="351891" y="256717"/>
                  </a:lnTo>
                  <a:lnTo>
                    <a:pt x="369341" y="301459"/>
                  </a:lnTo>
                  <a:lnTo>
                    <a:pt x="388937" y="345300"/>
                  </a:lnTo>
                  <a:lnTo>
                    <a:pt x="410641" y="388175"/>
                  </a:lnTo>
                  <a:lnTo>
                    <a:pt x="434428" y="430009"/>
                  </a:lnTo>
                  <a:lnTo>
                    <a:pt x="460260" y="470738"/>
                  </a:lnTo>
                  <a:lnTo>
                    <a:pt x="488111" y="510298"/>
                  </a:lnTo>
                  <a:lnTo>
                    <a:pt x="517944" y="548627"/>
                  </a:lnTo>
                  <a:lnTo>
                    <a:pt x="527304" y="539305"/>
                  </a:lnTo>
                  <a:lnTo>
                    <a:pt x="519772" y="529704"/>
                  </a:lnTo>
                  <a:lnTo>
                    <a:pt x="526834" y="537972"/>
                  </a:lnTo>
                  <a:lnTo>
                    <a:pt x="632447" y="451154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72970" y="4709160"/>
              <a:ext cx="547370" cy="329565"/>
            </a:xfrm>
            <a:custGeom>
              <a:avLst/>
              <a:gdLst/>
              <a:ahLst/>
              <a:cxnLst/>
              <a:rect l="l" t="t" r="r" b="b"/>
              <a:pathLst>
                <a:path w="547370" h="329564">
                  <a:moveTo>
                    <a:pt x="87287" y="0"/>
                  </a:moveTo>
                  <a:lnTo>
                    <a:pt x="0" y="105562"/>
                  </a:lnTo>
                  <a:lnTo>
                    <a:pt x="197056" y="236758"/>
                  </a:lnTo>
                  <a:lnTo>
                    <a:pt x="367663" y="302901"/>
                  </a:lnTo>
                  <a:lnTo>
                    <a:pt x="487709" y="326257"/>
                  </a:lnTo>
                  <a:lnTo>
                    <a:pt x="533082" y="329095"/>
                  </a:lnTo>
                  <a:lnTo>
                    <a:pt x="547115" y="190944"/>
                  </a:lnTo>
                  <a:lnTo>
                    <a:pt x="495646" y="184297"/>
                  </a:lnTo>
                  <a:lnTo>
                    <a:pt x="445122" y="174660"/>
                  </a:lnTo>
                  <a:lnTo>
                    <a:pt x="395645" y="162118"/>
                  </a:lnTo>
                  <a:lnTo>
                    <a:pt x="347319" y="146754"/>
                  </a:lnTo>
                  <a:lnTo>
                    <a:pt x="300247" y="128652"/>
                  </a:lnTo>
                  <a:lnTo>
                    <a:pt x="254530" y="107895"/>
                  </a:lnTo>
                  <a:lnTo>
                    <a:pt x="210273" y="84568"/>
                  </a:lnTo>
                  <a:lnTo>
                    <a:pt x="167579" y="58754"/>
                  </a:lnTo>
                  <a:lnTo>
                    <a:pt x="126549" y="30536"/>
                  </a:lnTo>
                  <a:lnTo>
                    <a:pt x="87287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64378" y="4155944"/>
              <a:ext cx="883919" cy="749935"/>
            </a:xfrm>
            <a:custGeom>
              <a:avLst/>
              <a:gdLst/>
              <a:ahLst/>
              <a:cxnLst/>
              <a:rect l="l" t="t" r="r" b="b"/>
              <a:pathLst>
                <a:path w="883920" h="749935">
                  <a:moveTo>
                    <a:pt x="235407" y="0"/>
                  </a:moveTo>
                  <a:lnTo>
                    <a:pt x="224485" y="0"/>
                  </a:lnTo>
                  <a:lnTo>
                    <a:pt x="218224" y="48953"/>
                  </a:lnTo>
                  <a:lnTo>
                    <a:pt x="209609" y="97190"/>
                  </a:lnTo>
                  <a:lnTo>
                    <a:pt x="198688" y="144640"/>
                  </a:lnTo>
                  <a:lnTo>
                    <a:pt x="185511" y="191233"/>
                  </a:lnTo>
                  <a:lnTo>
                    <a:pt x="170125" y="236899"/>
                  </a:lnTo>
                  <a:lnTo>
                    <a:pt x="152579" y="281568"/>
                  </a:lnTo>
                  <a:lnTo>
                    <a:pt x="132922" y="325169"/>
                  </a:lnTo>
                  <a:lnTo>
                    <a:pt x="111203" y="367633"/>
                  </a:lnTo>
                  <a:lnTo>
                    <a:pt x="87469" y="408890"/>
                  </a:lnTo>
                  <a:lnTo>
                    <a:pt x="61771" y="448869"/>
                  </a:lnTo>
                  <a:lnTo>
                    <a:pt x="34156" y="487500"/>
                  </a:lnTo>
                  <a:lnTo>
                    <a:pt x="4673" y="524713"/>
                  </a:lnTo>
                  <a:lnTo>
                    <a:pt x="6235" y="524713"/>
                  </a:lnTo>
                  <a:lnTo>
                    <a:pt x="0" y="530923"/>
                  </a:lnTo>
                  <a:lnTo>
                    <a:pt x="218249" y="746709"/>
                  </a:lnTo>
                  <a:lnTo>
                    <a:pt x="218249" y="749808"/>
                  </a:lnTo>
                  <a:lnTo>
                    <a:pt x="883919" y="749808"/>
                  </a:lnTo>
                  <a:lnTo>
                    <a:pt x="883919" y="734288"/>
                  </a:lnTo>
                  <a:lnTo>
                    <a:pt x="226047" y="734288"/>
                  </a:lnTo>
                  <a:lnTo>
                    <a:pt x="18707" y="527824"/>
                  </a:lnTo>
                  <a:lnTo>
                    <a:pt x="48483" y="489183"/>
                  </a:lnTo>
                  <a:lnTo>
                    <a:pt x="76220" y="449374"/>
                  </a:lnTo>
                  <a:lnTo>
                    <a:pt x="101888" y="408454"/>
                  </a:lnTo>
                  <a:lnTo>
                    <a:pt x="125462" y="366484"/>
                  </a:lnTo>
                  <a:lnTo>
                    <a:pt x="146915" y="323522"/>
                  </a:lnTo>
                  <a:lnTo>
                    <a:pt x="166219" y="279628"/>
                  </a:lnTo>
                  <a:lnTo>
                    <a:pt x="183347" y="234861"/>
                  </a:lnTo>
                  <a:lnTo>
                    <a:pt x="198272" y="189280"/>
                  </a:lnTo>
                  <a:lnTo>
                    <a:pt x="210968" y="142944"/>
                  </a:lnTo>
                  <a:lnTo>
                    <a:pt x="221407" y="95912"/>
                  </a:lnTo>
                  <a:lnTo>
                    <a:pt x="229562" y="48245"/>
                  </a:lnTo>
                  <a:lnTo>
                    <a:pt x="235407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77056" y="4712207"/>
              <a:ext cx="556260" cy="626745"/>
            </a:xfrm>
            <a:custGeom>
              <a:avLst/>
              <a:gdLst/>
              <a:ahLst/>
              <a:cxnLst/>
              <a:rect l="l" t="t" r="r" b="b"/>
              <a:pathLst>
                <a:path w="556260" h="626745">
                  <a:moveTo>
                    <a:pt x="556247" y="109880"/>
                  </a:moveTo>
                  <a:lnTo>
                    <a:pt x="546900" y="102120"/>
                  </a:lnTo>
                  <a:lnTo>
                    <a:pt x="464502" y="0"/>
                  </a:lnTo>
                  <a:lnTo>
                    <a:pt x="424802" y="30518"/>
                  </a:lnTo>
                  <a:lnTo>
                    <a:pt x="383413" y="58635"/>
                  </a:lnTo>
                  <a:lnTo>
                    <a:pt x="340398" y="84264"/>
                  </a:lnTo>
                  <a:lnTo>
                    <a:pt x="295833" y="107340"/>
                  </a:lnTo>
                  <a:lnTo>
                    <a:pt x="249783" y="127787"/>
                  </a:lnTo>
                  <a:lnTo>
                    <a:pt x="202323" y="145542"/>
                  </a:lnTo>
                  <a:lnTo>
                    <a:pt x="153555" y="160502"/>
                  </a:lnTo>
                  <a:lnTo>
                    <a:pt x="103517" y="172618"/>
                  </a:lnTo>
                  <a:lnTo>
                    <a:pt x="52311" y="181800"/>
                  </a:lnTo>
                  <a:lnTo>
                    <a:pt x="0" y="187985"/>
                  </a:lnTo>
                  <a:lnTo>
                    <a:pt x="12395" y="319265"/>
                  </a:lnTo>
                  <a:lnTo>
                    <a:pt x="12179" y="319265"/>
                  </a:lnTo>
                  <a:lnTo>
                    <a:pt x="12179" y="626376"/>
                  </a:lnTo>
                  <a:lnTo>
                    <a:pt x="27774" y="626376"/>
                  </a:lnTo>
                  <a:lnTo>
                    <a:pt x="27774" y="330123"/>
                  </a:lnTo>
                  <a:lnTo>
                    <a:pt x="76225" y="323913"/>
                  </a:lnTo>
                  <a:lnTo>
                    <a:pt x="124079" y="315417"/>
                  </a:lnTo>
                  <a:lnTo>
                    <a:pt x="134353" y="313080"/>
                  </a:lnTo>
                  <a:lnTo>
                    <a:pt x="209334" y="308787"/>
                  </a:lnTo>
                  <a:lnTo>
                    <a:pt x="330644" y="282371"/>
                  </a:lnTo>
                  <a:lnTo>
                    <a:pt x="426529" y="220421"/>
                  </a:lnTo>
                  <a:lnTo>
                    <a:pt x="485863" y="162407"/>
                  </a:lnTo>
                  <a:lnTo>
                    <a:pt x="517804" y="139890"/>
                  </a:lnTo>
                  <a:lnTo>
                    <a:pt x="556247" y="109880"/>
                  </a:lnTo>
                  <a:close/>
                </a:path>
              </a:pathLst>
            </a:custGeom>
            <a:solidFill>
              <a:srgbClr val="C600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56178" y="4142233"/>
              <a:ext cx="334010" cy="544195"/>
            </a:xfrm>
            <a:custGeom>
              <a:avLst/>
              <a:gdLst/>
              <a:ahLst/>
              <a:cxnLst/>
              <a:rect l="l" t="t" r="r" b="b"/>
              <a:pathLst>
                <a:path w="334010" h="544195">
                  <a:moveTo>
                    <a:pt x="194297" y="0"/>
                  </a:moveTo>
                  <a:lnTo>
                    <a:pt x="187546" y="51138"/>
                  </a:lnTo>
                  <a:lnTo>
                    <a:pt x="177701" y="101263"/>
                  </a:lnTo>
                  <a:lnTo>
                    <a:pt x="164867" y="150290"/>
                  </a:lnTo>
                  <a:lnTo>
                    <a:pt x="149146" y="198135"/>
                  </a:lnTo>
                  <a:lnTo>
                    <a:pt x="130643" y="244716"/>
                  </a:lnTo>
                  <a:lnTo>
                    <a:pt x="109460" y="289948"/>
                  </a:lnTo>
                  <a:lnTo>
                    <a:pt x="85700" y="333747"/>
                  </a:lnTo>
                  <a:lnTo>
                    <a:pt x="59468" y="376030"/>
                  </a:lnTo>
                  <a:lnTo>
                    <a:pt x="30867" y="416714"/>
                  </a:lnTo>
                  <a:lnTo>
                    <a:pt x="0" y="455714"/>
                  </a:lnTo>
                  <a:lnTo>
                    <a:pt x="108115" y="544068"/>
                  </a:lnTo>
                  <a:lnTo>
                    <a:pt x="235034" y="408490"/>
                  </a:lnTo>
                  <a:lnTo>
                    <a:pt x="300845" y="308076"/>
                  </a:lnTo>
                  <a:lnTo>
                    <a:pt x="326701" y="193127"/>
                  </a:lnTo>
                  <a:lnTo>
                    <a:pt x="333755" y="13944"/>
                  </a:lnTo>
                  <a:lnTo>
                    <a:pt x="194297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171442" y="2775201"/>
              <a:ext cx="542925" cy="524510"/>
            </a:xfrm>
            <a:custGeom>
              <a:avLst/>
              <a:gdLst/>
              <a:ahLst/>
              <a:cxnLst/>
              <a:rect l="l" t="t" r="r" b="b"/>
              <a:pathLst>
                <a:path w="542925" h="524510">
                  <a:moveTo>
                    <a:pt x="542544" y="0"/>
                  </a:moveTo>
                  <a:lnTo>
                    <a:pt x="526999" y="0"/>
                  </a:lnTo>
                  <a:lnTo>
                    <a:pt x="526999" y="294703"/>
                  </a:lnTo>
                  <a:lnTo>
                    <a:pt x="478688" y="300904"/>
                  </a:lnTo>
                  <a:lnTo>
                    <a:pt x="430961" y="309403"/>
                  </a:lnTo>
                  <a:lnTo>
                    <a:pt x="383881" y="320176"/>
                  </a:lnTo>
                  <a:lnTo>
                    <a:pt x="337515" y="333194"/>
                  </a:lnTo>
                  <a:lnTo>
                    <a:pt x="291925" y="348431"/>
                  </a:lnTo>
                  <a:lnTo>
                    <a:pt x="247178" y="365860"/>
                  </a:lnTo>
                  <a:lnTo>
                    <a:pt x="203337" y="385453"/>
                  </a:lnTo>
                  <a:lnTo>
                    <a:pt x="160468" y="407185"/>
                  </a:lnTo>
                  <a:lnTo>
                    <a:pt x="118635" y="431029"/>
                  </a:lnTo>
                  <a:lnTo>
                    <a:pt x="77903" y="456957"/>
                  </a:lnTo>
                  <a:lnTo>
                    <a:pt x="38336" y="484943"/>
                  </a:lnTo>
                  <a:lnTo>
                    <a:pt x="0" y="514959"/>
                  </a:lnTo>
                  <a:lnTo>
                    <a:pt x="9321" y="524256"/>
                  </a:lnTo>
                  <a:lnTo>
                    <a:pt x="46589" y="494923"/>
                  </a:lnTo>
                  <a:lnTo>
                    <a:pt x="85275" y="467449"/>
                  </a:lnTo>
                  <a:lnTo>
                    <a:pt x="125311" y="441882"/>
                  </a:lnTo>
                  <a:lnTo>
                    <a:pt x="166625" y="418270"/>
                  </a:lnTo>
                  <a:lnTo>
                    <a:pt x="209149" y="396661"/>
                  </a:lnTo>
                  <a:lnTo>
                    <a:pt x="252810" y="377104"/>
                  </a:lnTo>
                  <a:lnTo>
                    <a:pt x="297541" y="359647"/>
                  </a:lnTo>
                  <a:lnTo>
                    <a:pt x="343270" y="344339"/>
                  </a:lnTo>
                  <a:lnTo>
                    <a:pt x="389928" y="331228"/>
                  </a:lnTo>
                  <a:lnTo>
                    <a:pt x="437444" y="320362"/>
                  </a:lnTo>
                  <a:lnTo>
                    <a:pt x="485748" y="311791"/>
                  </a:lnTo>
                  <a:lnTo>
                    <a:pt x="534771" y="305562"/>
                  </a:lnTo>
                  <a:lnTo>
                    <a:pt x="542544" y="305562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61032" y="3212604"/>
              <a:ext cx="988060" cy="760730"/>
            </a:xfrm>
            <a:custGeom>
              <a:avLst/>
              <a:gdLst/>
              <a:ahLst/>
              <a:cxnLst/>
              <a:rect l="l" t="t" r="r" b="b"/>
              <a:pathLst>
                <a:path w="988060" h="760729">
                  <a:moveTo>
                    <a:pt x="987552" y="301637"/>
                  </a:moveTo>
                  <a:lnTo>
                    <a:pt x="885050" y="217932"/>
                  </a:lnTo>
                  <a:lnTo>
                    <a:pt x="882561" y="215569"/>
                  </a:lnTo>
                  <a:lnTo>
                    <a:pt x="882561" y="221310"/>
                  </a:lnTo>
                  <a:lnTo>
                    <a:pt x="818781" y="307822"/>
                  </a:lnTo>
                  <a:lnTo>
                    <a:pt x="824204" y="299326"/>
                  </a:lnTo>
                  <a:lnTo>
                    <a:pt x="851611" y="260553"/>
                  </a:lnTo>
                  <a:lnTo>
                    <a:pt x="880770" y="223088"/>
                  </a:lnTo>
                  <a:lnTo>
                    <a:pt x="882561" y="221310"/>
                  </a:lnTo>
                  <a:lnTo>
                    <a:pt x="882561" y="215569"/>
                  </a:lnTo>
                  <a:lnTo>
                    <a:pt x="668756" y="1549"/>
                  </a:lnTo>
                  <a:lnTo>
                    <a:pt x="665645" y="4648"/>
                  </a:lnTo>
                  <a:lnTo>
                    <a:pt x="665645" y="0"/>
                  </a:lnTo>
                  <a:lnTo>
                    <a:pt x="0" y="0"/>
                  </a:lnTo>
                  <a:lnTo>
                    <a:pt x="0" y="15494"/>
                  </a:lnTo>
                  <a:lnTo>
                    <a:pt x="659409" y="15494"/>
                  </a:lnTo>
                  <a:lnTo>
                    <a:pt x="866736" y="221538"/>
                  </a:lnTo>
                  <a:lnTo>
                    <a:pt x="836955" y="259765"/>
                  </a:lnTo>
                  <a:lnTo>
                    <a:pt x="809218" y="299288"/>
                  </a:lnTo>
                  <a:lnTo>
                    <a:pt x="783551" y="340004"/>
                  </a:lnTo>
                  <a:lnTo>
                    <a:pt x="759980" y="381850"/>
                  </a:lnTo>
                  <a:lnTo>
                    <a:pt x="738517" y="424751"/>
                  </a:lnTo>
                  <a:lnTo>
                    <a:pt x="719226" y="468642"/>
                  </a:lnTo>
                  <a:lnTo>
                    <a:pt x="702094" y="513422"/>
                  </a:lnTo>
                  <a:lnTo>
                    <a:pt x="687171" y="559041"/>
                  </a:lnTo>
                  <a:lnTo>
                    <a:pt x="674471" y="605409"/>
                  </a:lnTo>
                  <a:lnTo>
                    <a:pt x="664032" y="652449"/>
                  </a:lnTo>
                  <a:lnTo>
                    <a:pt x="655878" y="700100"/>
                  </a:lnTo>
                  <a:lnTo>
                    <a:pt x="650049" y="748284"/>
                  </a:lnTo>
                  <a:lnTo>
                    <a:pt x="660958" y="748284"/>
                  </a:lnTo>
                  <a:lnTo>
                    <a:pt x="662546" y="735812"/>
                  </a:lnTo>
                  <a:lnTo>
                    <a:pt x="661416" y="748068"/>
                  </a:lnTo>
                  <a:lnTo>
                    <a:pt x="794981" y="760476"/>
                  </a:lnTo>
                  <a:lnTo>
                    <a:pt x="801662" y="708863"/>
                  </a:lnTo>
                  <a:lnTo>
                    <a:pt x="811428" y="658291"/>
                  </a:lnTo>
                  <a:lnTo>
                    <a:pt x="824141" y="608825"/>
                  </a:lnTo>
                  <a:lnTo>
                    <a:pt x="839724" y="560565"/>
                  </a:lnTo>
                  <a:lnTo>
                    <a:pt x="858062" y="513613"/>
                  </a:lnTo>
                  <a:lnTo>
                    <a:pt x="879055" y="468058"/>
                  </a:lnTo>
                  <a:lnTo>
                    <a:pt x="902614" y="423989"/>
                  </a:lnTo>
                  <a:lnTo>
                    <a:pt x="928611" y="381495"/>
                  </a:lnTo>
                  <a:lnTo>
                    <a:pt x="956957" y="340677"/>
                  </a:lnTo>
                  <a:lnTo>
                    <a:pt x="987552" y="301637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80588" y="3080005"/>
              <a:ext cx="546100" cy="321945"/>
            </a:xfrm>
            <a:custGeom>
              <a:avLst/>
              <a:gdLst/>
              <a:ahLst/>
              <a:cxnLst/>
              <a:rect l="l" t="t" r="r" b="b"/>
              <a:pathLst>
                <a:path w="546100" h="321945">
                  <a:moveTo>
                    <a:pt x="533158" y="0"/>
                  </a:moveTo>
                  <a:lnTo>
                    <a:pt x="358700" y="3422"/>
                  </a:lnTo>
                  <a:lnTo>
                    <a:pt x="245009" y="27379"/>
                  </a:lnTo>
                  <a:lnTo>
                    <a:pt x="142104" y="92406"/>
                  </a:lnTo>
                  <a:lnTo>
                    <a:pt x="0" y="219036"/>
                  </a:lnTo>
                  <a:lnTo>
                    <a:pt x="83934" y="321564"/>
                  </a:lnTo>
                  <a:lnTo>
                    <a:pt x="123132" y="291006"/>
                  </a:lnTo>
                  <a:lnTo>
                    <a:pt x="164177" y="262779"/>
                  </a:lnTo>
                  <a:lnTo>
                    <a:pt x="206957" y="236976"/>
                  </a:lnTo>
                  <a:lnTo>
                    <a:pt x="251360" y="213689"/>
                  </a:lnTo>
                  <a:lnTo>
                    <a:pt x="297275" y="193013"/>
                  </a:lnTo>
                  <a:lnTo>
                    <a:pt x="344588" y="175039"/>
                  </a:lnTo>
                  <a:lnTo>
                    <a:pt x="393188" y="159862"/>
                  </a:lnTo>
                  <a:lnTo>
                    <a:pt x="442964" y="147575"/>
                  </a:lnTo>
                  <a:lnTo>
                    <a:pt x="493802" y="138270"/>
                  </a:lnTo>
                  <a:lnTo>
                    <a:pt x="545592" y="132041"/>
                  </a:lnTo>
                  <a:lnTo>
                    <a:pt x="533158" y="0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740982" y="2791715"/>
            <a:ext cx="735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7475" marR="5080" indent="-10541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solidFill>
                  <a:srgbClr val="EAAA00"/>
                </a:solidFill>
                <a:latin typeface="Microsoft Sans Serif"/>
                <a:cs typeface="Microsoft Sans Serif"/>
              </a:rPr>
              <a:t>Cost</a:t>
            </a:r>
            <a:r>
              <a:rPr dirty="0" sz="900" spc="-55">
                <a:solidFill>
                  <a:srgbClr val="EAAA00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EAAA00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-50">
                <a:solidFill>
                  <a:srgbClr val="EAAA00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EAAA00"/>
                </a:solidFill>
                <a:latin typeface="Microsoft Sans Serif"/>
                <a:cs typeface="Microsoft Sans Serif"/>
              </a:rPr>
              <a:t>online </a:t>
            </a:r>
            <a:r>
              <a:rPr dirty="0" sz="900" spc="-225">
                <a:solidFill>
                  <a:srgbClr val="EAAA00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EAAA00"/>
                </a:solidFill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17179" y="2732844"/>
            <a:ext cx="887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5885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B8380"/>
                </a:solidFill>
                <a:latin typeface="Microsoft Sans Serif"/>
                <a:cs typeface="Microsoft Sans Serif"/>
              </a:rPr>
              <a:t>Availability </a:t>
            </a:r>
            <a:r>
              <a:rPr dirty="0" sz="900" spc="30">
                <a:solidFill>
                  <a:srgbClr val="0B8380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35">
                <a:solidFill>
                  <a:srgbClr val="0B8380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0B8380"/>
                </a:solidFill>
                <a:latin typeface="Microsoft Sans Serif"/>
                <a:cs typeface="Microsoft Sans Serif"/>
              </a:rPr>
              <a:t>qu</a:t>
            </a:r>
            <a:r>
              <a:rPr dirty="0" sz="900" spc="-30">
                <a:solidFill>
                  <a:srgbClr val="0B8380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-10">
                <a:solidFill>
                  <a:srgbClr val="0B8380"/>
                </a:solidFill>
                <a:latin typeface="Microsoft Sans Serif"/>
                <a:cs typeface="Microsoft Sans Serif"/>
              </a:rPr>
              <a:t>li</a:t>
            </a:r>
            <a:r>
              <a:rPr dirty="0" sz="900" spc="45">
                <a:solidFill>
                  <a:srgbClr val="0B8380"/>
                </a:solidFill>
                <a:latin typeface="Microsoft Sans Serif"/>
                <a:cs typeface="Microsoft Sans Serif"/>
              </a:rPr>
              <a:t>t</a:t>
            </a:r>
            <a:r>
              <a:rPr dirty="0" sz="900">
                <a:solidFill>
                  <a:srgbClr val="0B8380"/>
                </a:solidFill>
                <a:latin typeface="Microsoft Sans Serif"/>
                <a:cs typeface="Microsoft Sans Serif"/>
              </a:rPr>
              <a:t>y</a:t>
            </a:r>
            <a:r>
              <a:rPr dirty="0" sz="900" spc="-30">
                <a:solidFill>
                  <a:srgbClr val="0B8380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0B8380"/>
                </a:solidFill>
                <a:latin typeface="Microsoft Sans Serif"/>
                <a:cs typeface="Microsoft Sans Serif"/>
              </a:rPr>
              <a:t>ed</a:t>
            </a:r>
            <a:r>
              <a:rPr dirty="0" sz="900" spc="-5">
                <a:solidFill>
                  <a:srgbClr val="0B8380"/>
                </a:solidFill>
                <a:latin typeface="Microsoft Sans Serif"/>
                <a:cs typeface="Microsoft Sans Serif"/>
              </a:rPr>
              <a:t>u</a:t>
            </a:r>
            <a:r>
              <a:rPr dirty="0" sz="900" spc="5">
                <a:solidFill>
                  <a:srgbClr val="0B8380"/>
                </a:solidFill>
                <a:latin typeface="Microsoft Sans Serif"/>
                <a:cs typeface="Microsoft Sans Serif"/>
              </a:rPr>
              <a:t>c</a:t>
            </a:r>
            <a:r>
              <a:rPr dirty="0" sz="900" spc="-65">
                <a:solidFill>
                  <a:srgbClr val="0B8380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45">
                <a:solidFill>
                  <a:srgbClr val="0B8380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-10">
                <a:solidFill>
                  <a:srgbClr val="0B8380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5">
                <a:solidFill>
                  <a:srgbClr val="0B8380"/>
                </a:solidFill>
                <a:latin typeface="Microsoft Sans Serif"/>
                <a:cs typeface="Microsoft Sans Serif"/>
              </a:rPr>
              <a:t>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98526" y="3633727"/>
            <a:ext cx="702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100"/>
              </a:spcBef>
            </a:pPr>
            <a:r>
              <a:rPr dirty="0" sz="900" spc="-45">
                <a:solidFill>
                  <a:srgbClr val="009A44"/>
                </a:solidFill>
                <a:latin typeface="Microsoft Sans Serif"/>
                <a:cs typeface="Microsoft Sans Serif"/>
              </a:rPr>
              <a:t>E</a:t>
            </a:r>
            <a:r>
              <a:rPr dirty="0" sz="900" spc="65">
                <a:solidFill>
                  <a:srgbClr val="009A44"/>
                </a:solidFill>
                <a:latin typeface="Microsoft Sans Serif"/>
                <a:cs typeface="Microsoft Sans Serif"/>
              </a:rPr>
              <a:t>m</a:t>
            </a:r>
            <a:r>
              <a:rPr dirty="0" sz="900" spc="-5">
                <a:solidFill>
                  <a:srgbClr val="009A44"/>
                </a:solidFill>
                <a:latin typeface="Microsoft Sans Serif"/>
                <a:cs typeface="Microsoft Sans Serif"/>
              </a:rPr>
              <a:t>p</a:t>
            </a:r>
            <a:r>
              <a:rPr dirty="0" sz="900" spc="-5">
                <a:solidFill>
                  <a:srgbClr val="009A44"/>
                </a:solidFill>
                <a:latin typeface="Microsoft Sans Serif"/>
                <a:cs typeface="Microsoft Sans Serif"/>
              </a:rPr>
              <a:t>l</a:t>
            </a:r>
            <a:r>
              <a:rPr dirty="0" sz="900" spc="-15">
                <a:solidFill>
                  <a:srgbClr val="009A44"/>
                </a:solidFill>
                <a:latin typeface="Microsoft Sans Serif"/>
                <a:cs typeface="Microsoft Sans Serif"/>
              </a:rPr>
              <a:t>o</a:t>
            </a:r>
            <a:r>
              <a:rPr dirty="0" sz="900" spc="5">
                <a:solidFill>
                  <a:srgbClr val="009A44"/>
                </a:solidFill>
                <a:latin typeface="Microsoft Sans Serif"/>
                <a:cs typeface="Microsoft Sans Serif"/>
              </a:rPr>
              <a:t>y</a:t>
            </a:r>
            <a:r>
              <a:rPr dirty="0" sz="900" spc="-65">
                <a:solidFill>
                  <a:srgbClr val="009A44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-5">
                <a:solidFill>
                  <a:srgbClr val="009A44"/>
                </a:solidFill>
                <a:latin typeface="Microsoft Sans Serif"/>
                <a:cs typeface="Microsoft Sans Serif"/>
              </a:rPr>
              <a:t>b</a:t>
            </a:r>
            <a:r>
              <a:rPr dirty="0" sz="900" spc="-10">
                <a:solidFill>
                  <a:srgbClr val="009A44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20">
                <a:solidFill>
                  <a:srgbClr val="009A44"/>
                </a:solidFill>
                <a:latin typeface="Microsoft Sans Serif"/>
                <a:cs typeface="Microsoft Sans Serif"/>
              </a:rPr>
              <a:t>l</a:t>
            </a:r>
            <a:r>
              <a:rPr dirty="0" sz="900" spc="20">
                <a:solidFill>
                  <a:srgbClr val="009A44"/>
                </a:solidFill>
                <a:latin typeface="Microsoft Sans Serif"/>
                <a:cs typeface="Microsoft Sans Serif"/>
              </a:rPr>
              <a:t>it</a:t>
            </a:r>
            <a:r>
              <a:rPr dirty="0" sz="900">
                <a:solidFill>
                  <a:srgbClr val="009A44"/>
                </a:solidFill>
                <a:latin typeface="Microsoft Sans Serif"/>
                <a:cs typeface="Microsoft Sans Serif"/>
              </a:rPr>
              <a:t>y  </a:t>
            </a:r>
            <a:r>
              <a:rPr dirty="0" sz="900" spc="10">
                <a:solidFill>
                  <a:srgbClr val="009A44"/>
                </a:solidFill>
                <a:latin typeface="Microsoft Sans Serif"/>
                <a:cs typeface="Microsoft Sans Serif"/>
              </a:rPr>
              <a:t>quotient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08861" y="4572156"/>
            <a:ext cx="83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64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solidFill>
                  <a:srgbClr val="6D2077"/>
                </a:solidFill>
                <a:latin typeface="Microsoft Sans Serif"/>
                <a:cs typeface="Microsoft Sans Serif"/>
              </a:rPr>
              <a:t>Government’s </a:t>
            </a:r>
            <a:r>
              <a:rPr dirty="0" sz="900" spc="10">
                <a:solidFill>
                  <a:srgbClr val="6D2077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6D2077"/>
                </a:solidFill>
                <a:latin typeface="Microsoft Sans Serif"/>
                <a:cs typeface="Microsoft Sans Serif"/>
              </a:rPr>
              <a:t>d</a:t>
            </a:r>
            <a:r>
              <a:rPr dirty="0" sz="900" spc="5">
                <a:solidFill>
                  <a:srgbClr val="6D2077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5">
                <a:solidFill>
                  <a:srgbClr val="6D2077"/>
                </a:solidFill>
                <a:latin typeface="Microsoft Sans Serif"/>
                <a:cs typeface="Microsoft Sans Serif"/>
              </a:rPr>
              <a:t>g</a:t>
            </a:r>
            <a:r>
              <a:rPr dirty="0" sz="900" spc="-10">
                <a:solidFill>
                  <a:srgbClr val="6D2077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5">
                <a:solidFill>
                  <a:srgbClr val="6D2077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-15">
                <a:solidFill>
                  <a:srgbClr val="6D2077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-10">
                <a:solidFill>
                  <a:srgbClr val="6D2077"/>
                </a:solidFill>
                <a:latin typeface="Microsoft Sans Serif"/>
                <a:cs typeface="Microsoft Sans Serif"/>
              </a:rPr>
              <a:t>l</a:t>
            </a:r>
            <a:r>
              <a:rPr dirty="0" sz="900" spc="-20">
                <a:solidFill>
                  <a:srgbClr val="6D2077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6D2077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10">
                <a:solidFill>
                  <a:srgbClr val="6D2077"/>
                </a:solidFill>
                <a:latin typeface="Microsoft Sans Serif"/>
                <a:cs typeface="Microsoft Sans Serif"/>
              </a:rPr>
              <a:t>n</a:t>
            </a:r>
            <a:r>
              <a:rPr dirty="0" sz="900" spc="-10">
                <a:solidFill>
                  <a:srgbClr val="6D2077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20">
                <a:solidFill>
                  <a:srgbClr val="6D2077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5">
                <a:solidFill>
                  <a:srgbClr val="6D2077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50">
                <a:solidFill>
                  <a:srgbClr val="6D2077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20">
                <a:solidFill>
                  <a:srgbClr val="6D2077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5">
                <a:solidFill>
                  <a:srgbClr val="6D2077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5">
                <a:solidFill>
                  <a:srgbClr val="6D2077"/>
                </a:solidFill>
                <a:latin typeface="Microsoft Sans Serif"/>
                <a:cs typeface="Microsoft Sans Serif"/>
              </a:rPr>
              <a:t>v</a:t>
            </a:r>
            <a:r>
              <a:rPr dirty="0" sz="900" spc="-5">
                <a:solidFill>
                  <a:srgbClr val="6D2077"/>
                </a:solidFill>
                <a:latin typeface="Microsoft Sans Serif"/>
                <a:cs typeface="Microsoft Sans Serif"/>
              </a:rPr>
              <a:t>e</a:t>
            </a:r>
            <a:r>
              <a:rPr dirty="0" sz="900">
                <a:solidFill>
                  <a:srgbClr val="6D2077"/>
                </a:solidFill>
                <a:latin typeface="Microsoft Sans Serif"/>
                <a:cs typeface="Microsoft Sans Serif"/>
              </a:rPr>
              <a:t>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5992" y="5206432"/>
            <a:ext cx="9061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0"/>
              </a:spcBef>
            </a:pPr>
            <a:r>
              <a:rPr dirty="0" sz="900" spc="-45">
                <a:solidFill>
                  <a:srgbClr val="C6007E"/>
                </a:solidFill>
                <a:latin typeface="Microsoft Sans Serif"/>
                <a:cs typeface="Microsoft Sans Serif"/>
              </a:rPr>
              <a:t>S</a:t>
            </a:r>
            <a:r>
              <a:rPr dirty="0" sz="900" spc="65">
                <a:solidFill>
                  <a:srgbClr val="C6007E"/>
                </a:solidFill>
                <a:latin typeface="Microsoft Sans Serif"/>
                <a:cs typeface="Microsoft Sans Serif"/>
              </a:rPr>
              <a:t>m</a:t>
            </a:r>
            <a:r>
              <a:rPr dirty="0" sz="900" spc="-50">
                <a:solidFill>
                  <a:srgbClr val="C6007E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15">
                <a:solidFill>
                  <a:srgbClr val="C6007E"/>
                </a:solidFill>
                <a:latin typeface="Microsoft Sans Serif"/>
                <a:cs typeface="Microsoft Sans Serif"/>
              </a:rPr>
              <a:t>rtp</a:t>
            </a:r>
            <a:r>
              <a:rPr dirty="0" sz="900" spc="-15">
                <a:solidFill>
                  <a:srgbClr val="C6007E"/>
                </a:solidFill>
                <a:latin typeface="Microsoft Sans Serif"/>
                <a:cs typeface="Microsoft Sans Serif"/>
              </a:rPr>
              <a:t>h</a:t>
            </a:r>
            <a:r>
              <a:rPr dirty="0" sz="900" spc="-5">
                <a:solidFill>
                  <a:srgbClr val="C6007E"/>
                </a:solidFill>
                <a:latin typeface="Microsoft Sans Serif"/>
                <a:cs typeface="Microsoft Sans Serif"/>
              </a:rPr>
              <a:t>one</a:t>
            </a:r>
            <a:r>
              <a:rPr dirty="0" sz="900" spc="-35">
                <a:solidFill>
                  <a:srgbClr val="C6007E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C6007E"/>
                </a:solidFill>
                <a:latin typeface="Microsoft Sans Serif"/>
                <a:cs typeface="Microsoft Sans Serif"/>
              </a:rPr>
              <a:t>u</a:t>
            </a:r>
            <a:r>
              <a:rPr dirty="0" sz="900" spc="5">
                <a:solidFill>
                  <a:srgbClr val="C6007E"/>
                </a:solidFill>
                <a:latin typeface="Microsoft Sans Serif"/>
                <a:cs typeface="Microsoft Sans Serif"/>
              </a:rPr>
              <a:t>s</a:t>
            </a:r>
            <a:r>
              <a:rPr dirty="0" sz="900" spc="10">
                <a:solidFill>
                  <a:srgbClr val="C6007E"/>
                </a:solidFill>
                <a:latin typeface="Microsoft Sans Serif"/>
                <a:cs typeface="Microsoft Sans Serif"/>
              </a:rPr>
              <a:t>e</a:t>
            </a:r>
            <a:r>
              <a:rPr dirty="0" sz="900">
                <a:solidFill>
                  <a:srgbClr val="C6007E"/>
                </a:solidFill>
                <a:latin typeface="Microsoft Sans Serif"/>
                <a:cs typeface="Microsoft Sans Serif"/>
              </a:rPr>
              <a:t>r  </a:t>
            </a:r>
            <a:r>
              <a:rPr dirty="0" sz="900" spc="-10">
                <a:solidFill>
                  <a:srgbClr val="C6007E"/>
                </a:solidFill>
                <a:latin typeface="Microsoft Sans Serif"/>
                <a:cs typeface="Microsoft Sans Serif"/>
              </a:rPr>
              <a:t>base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72494" y="5058170"/>
            <a:ext cx="10401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solidFill>
                  <a:srgbClr val="BC204B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10">
                <a:solidFill>
                  <a:srgbClr val="BC204B"/>
                </a:solidFill>
                <a:latin typeface="Microsoft Sans Serif"/>
                <a:cs typeface="Microsoft Sans Serif"/>
              </a:rPr>
              <a:t>n</a:t>
            </a:r>
            <a:r>
              <a:rPr dirty="0" sz="900" spc="20">
                <a:solidFill>
                  <a:srgbClr val="BC204B"/>
                </a:solidFill>
                <a:latin typeface="Microsoft Sans Serif"/>
                <a:cs typeface="Microsoft Sans Serif"/>
              </a:rPr>
              <a:t>te</a:t>
            </a:r>
            <a:r>
              <a:rPr dirty="0" sz="900" spc="-5">
                <a:solidFill>
                  <a:srgbClr val="BC204B"/>
                </a:solidFill>
                <a:latin typeface="Microsoft Sans Serif"/>
                <a:cs typeface="Microsoft Sans Serif"/>
              </a:rPr>
              <a:t>rn</a:t>
            </a:r>
            <a:r>
              <a:rPr dirty="0" sz="900" spc="-15">
                <a:solidFill>
                  <a:srgbClr val="BC204B"/>
                </a:solidFill>
                <a:latin typeface="Microsoft Sans Serif"/>
                <a:cs typeface="Microsoft Sans Serif"/>
              </a:rPr>
              <a:t>e</a:t>
            </a:r>
            <a:r>
              <a:rPr dirty="0" sz="900" spc="45">
                <a:solidFill>
                  <a:srgbClr val="BC204B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-25">
                <a:solidFill>
                  <a:srgbClr val="BC204B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BC204B"/>
                </a:solidFill>
                <a:latin typeface="Microsoft Sans Serif"/>
                <a:cs typeface="Microsoft Sans Serif"/>
              </a:rPr>
              <a:t>pe</a:t>
            </a:r>
            <a:r>
              <a:rPr dirty="0" sz="900" spc="-5">
                <a:solidFill>
                  <a:srgbClr val="BC204B"/>
                </a:solidFill>
                <a:latin typeface="Microsoft Sans Serif"/>
                <a:cs typeface="Microsoft Sans Serif"/>
              </a:rPr>
              <a:t>ne</a:t>
            </a:r>
            <a:r>
              <a:rPr dirty="0" sz="900" spc="-5">
                <a:solidFill>
                  <a:srgbClr val="BC204B"/>
                </a:solidFill>
                <a:latin typeface="Microsoft Sans Serif"/>
                <a:cs typeface="Microsoft Sans Serif"/>
              </a:rPr>
              <a:t>tr</a:t>
            </a:r>
            <a:r>
              <a:rPr dirty="0" sz="900" spc="-15">
                <a:solidFill>
                  <a:srgbClr val="BC204B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20">
                <a:solidFill>
                  <a:srgbClr val="BC204B"/>
                </a:solidFill>
                <a:latin typeface="Microsoft Sans Serif"/>
                <a:cs typeface="Microsoft Sans Serif"/>
              </a:rPr>
              <a:t>ti</a:t>
            </a:r>
            <a:r>
              <a:rPr dirty="0" sz="900" spc="-5">
                <a:solidFill>
                  <a:srgbClr val="BC204B"/>
                </a:solidFill>
                <a:latin typeface="Microsoft Sans Serif"/>
                <a:cs typeface="Microsoft Sans Serif"/>
              </a:rPr>
              <a:t>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60450" y="3297602"/>
            <a:ext cx="91249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45">
                <a:solidFill>
                  <a:srgbClr val="F68D2E"/>
                </a:solidFill>
                <a:latin typeface="Microsoft Sans Serif"/>
                <a:cs typeface="Microsoft Sans Serif"/>
              </a:rPr>
              <a:t>Y</a:t>
            </a:r>
            <a:r>
              <a:rPr dirty="0" sz="900" spc="10">
                <a:solidFill>
                  <a:srgbClr val="F68D2E"/>
                </a:solidFill>
                <a:latin typeface="Microsoft Sans Serif"/>
                <a:cs typeface="Microsoft Sans Serif"/>
              </a:rPr>
              <a:t>o</a:t>
            </a:r>
            <a:r>
              <a:rPr dirty="0" sz="900" spc="-5">
                <a:solidFill>
                  <a:srgbClr val="F68D2E"/>
                </a:solidFill>
                <a:latin typeface="Microsoft Sans Serif"/>
                <a:cs typeface="Microsoft Sans Serif"/>
              </a:rPr>
              <a:t>ung</a:t>
            </a:r>
            <a:r>
              <a:rPr dirty="0" sz="900" spc="-35">
                <a:solidFill>
                  <a:srgbClr val="F68D2E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68D2E"/>
                </a:solidFill>
                <a:latin typeface="Microsoft Sans Serif"/>
                <a:cs typeface="Microsoft Sans Serif"/>
              </a:rPr>
              <a:t>po</a:t>
            </a:r>
            <a:r>
              <a:rPr dirty="0" sz="900" spc="-5">
                <a:solidFill>
                  <a:srgbClr val="F68D2E"/>
                </a:solidFill>
                <a:latin typeface="Microsoft Sans Serif"/>
                <a:cs typeface="Microsoft Sans Serif"/>
              </a:rPr>
              <a:t>pul</a:t>
            </a:r>
            <a:r>
              <a:rPr dirty="0" sz="900" spc="-65">
                <a:solidFill>
                  <a:srgbClr val="F68D2E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45">
                <a:solidFill>
                  <a:srgbClr val="F68D2E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-10">
                <a:solidFill>
                  <a:srgbClr val="F68D2E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15">
                <a:solidFill>
                  <a:srgbClr val="F68D2E"/>
                </a:solidFill>
                <a:latin typeface="Microsoft Sans Serif"/>
                <a:cs typeface="Microsoft Sans Serif"/>
              </a:rPr>
              <a:t>o</a:t>
            </a:r>
            <a:r>
              <a:rPr dirty="0" sz="900" spc="-5">
                <a:solidFill>
                  <a:srgbClr val="F68D2E"/>
                </a:solidFill>
                <a:latin typeface="Microsoft Sans Serif"/>
                <a:cs typeface="Microsoft Sans Serif"/>
              </a:rPr>
              <a:t>n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238498" y="2462788"/>
            <a:ext cx="1170940" cy="2269490"/>
            <a:chOff x="3238498" y="2462788"/>
            <a:chExt cx="1170940" cy="2269490"/>
          </a:xfrm>
        </p:grpSpPr>
        <p:sp>
          <p:nvSpPr>
            <p:cNvPr id="29" name="object 29"/>
            <p:cNvSpPr/>
            <p:nvPr/>
          </p:nvSpPr>
          <p:spPr>
            <a:xfrm>
              <a:off x="3617975" y="4521708"/>
              <a:ext cx="410209" cy="196850"/>
            </a:xfrm>
            <a:custGeom>
              <a:avLst/>
              <a:gdLst/>
              <a:ahLst/>
              <a:cxnLst/>
              <a:rect l="l" t="t" r="r" b="b"/>
              <a:pathLst>
                <a:path w="410210" h="196850">
                  <a:moveTo>
                    <a:pt x="340575" y="0"/>
                  </a:moveTo>
                  <a:lnTo>
                    <a:pt x="68110" y="0"/>
                  </a:lnTo>
                  <a:lnTo>
                    <a:pt x="0" y="196596"/>
                  </a:lnTo>
                  <a:lnTo>
                    <a:pt x="409956" y="196596"/>
                  </a:lnTo>
                  <a:lnTo>
                    <a:pt x="34057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457957" y="4683252"/>
              <a:ext cx="731520" cy="48895"/>
            </a:xfrm>
            <a:custGeom>
              <a:avLst/>
              <a:gdLst/>
              <a:ahLst/>
              <a:cxnLst/>
              <a:rect l="l" t="t" r="r" b="b"/>
              <a:pathLst>
                <a:path w="731520" h="48895">
                  <a:moveTo>
                    <a:pt x="682993" y="0"/>
                  </a:moveTo>
                  <a:lnTo>
                    <a:pt x="48526" y="0"/>
                  </a:lnTo>
                  <a:lnTo>
                    <a:pt x="29682" y="3676"/>
                  </a:lnTo>
                  <a:lnTo>
                    <a:pt x="14252" y="13868"/>
                  </a:lnTo>
                  <a:lnTo>
                    <a:pt x="3828" y="29317"/>
                  </a:lnTo>
                  <a:lnTo>
                    <a:pt x="0" y="48768"/>
                  </a:lnTo>
                  <a:lnTo>
                    <a:pt x="731519" y="48768"/>
                  </a:lnTo>
                  <a:lnTo>
                    <a:pt x="727689" y="29317"/>
                  </a:lnTo>
                  <a:lnTo>
                    <a:pt x="717262" y="13868"/>
                  </a:lnTo>
                  <a:lnTo>
                    <a:pt x="701832" y="3676"/>
                  </a:lnTo>
                  <a:lnTo>
                    <a:pt x="68299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238498" y="3738372"/>
              <a:ext cx="1170940" cy="826135"/>
            </a:xfrm>
            <a:custGeom>
              <a:avLst/>
              <a:gdLst/>
              <a:ahLst/>
              <a:cxnLst/>
              <a:rect l="l" t="t" r="r" b="b"/>
              <a:pathLst>
                <a:path w="1170939" h="826135">
                  <a:moveTo>
                    <a:pt x="1121918" y="0"/>
                  </a:moveTo>
                  <a:lnTo>
                    <a:pt x="48514" y="0"/>
                  </a:lnTo>
                  <a:lnTo>
                    <a:pt x="29676" y="3816"/>
                  </a:lnTo>
                  <a:lnTo>
                    <a:pt x="14250" y="14209"/>
                  </a:lnTo>
                  <a:lnTo>
                    <a:pt x="3828" y="29591"/>
                  </a:lnTo>
                  <a:lnTo>
                    <a:pt x="0" y="48374"/>
                  </a:lnTo>
                  <a:lnTo>
                    <a:pt x="0" y="777633"/>
                  </a:lnTo>
                  <a:lnTo>
                    <a:pt x="3828" y="796416"/>
                  </a:lnTo>
                  <a:lnTo>
                    <a:pt x="14250" y="811798"/>
                  </a:lnTo>
                  <a:lnTo>
                    <a:pt x="29676" y="822191"/>
                  </a:lnTo>
                  <a:lnTo>
                    <a:pt x="48514" y="826008"/>
                  </a:lnTo>
                  <a:lnTo>
                    <a:pt x="1121918" y="826008"/>
                  </a:lnTo>
                  <a:lnTo>
                    <a:pt x="1140755" y="822191"/>
                  </a:lnTo>
                  <a:lnTo>
                    <a:pt x="1156181" y="811798"/>
                  </a:lnTo>
                  <a:lnTo>
                    <a:pt x="1166603" y="796416"/>
                  </a:lnTo>
                  <a:lnTo>
                    <a:pt x="1170432" y="777633"/>
                  </a:lnTo>
                  <a:lnTo>
                    <a:pt x="1170432" y="48374"/>
                  </a:lnTo>
                  <a:lnTo>
                    <a:pt x="1166603" y="29591"/>
                  </a:lnTo>
                  <a:lnTo>
                    <a:pt x="1156181" y="14209"/>
                  </a:lnTo>
                  <a:lnTo>
                    <a:pt x="1140755" y="3816"/>
                  </a:lnTo>
                  <a:lnTo>
                    <a:pt x="1121918" y="0"/>
                  </a:lnTo>
                  <a:close/>
                </a:path>
              </a:pathLst>
            </a:custGeom>
            <a:solidFill>
              <a:srgbClr val="A7A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38499" y="4411980"/>
              <a:ext cx="1170940" cy="152400"/>
            </a:xfrm>
            <a:custGeom>
              <a:avLst/>
              <a:gdLst/>
              <a:ahLst/>
              <a:cxnLst/>
              <a:rect l="l" t="t" r="r" b="b"/>
              <a:pathLst>
                <a:path w="1170939" h="152400">
                  <a:moveTo>
                    <a:pt x="1170432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3828" y="122567"/>
                  </a:lnTo>
                  <a:lnTo>
                    <a:pt x="14250" y="138074"/>
                  </a:lnTo>
                  <a:lnTo>
                    <a:pt x="29676" y="148551"/>
                  </a:lnTo>
                  <a:lnTo>
                    <a:pt x="48514" y="152400"/>
                  </a:lnTo>
                  <a:lnTo>
                    <a:pt x="1121918" y="152400"/>
                  </a:lnTo>
                  <a:lnTo>
                    <a:pt x="1140755" y="148551"/>
                  </a:lnTo>
                  <a:lnTo>
                    <a:pt x="1156181" y="138074"/>
                  </a:lnTo>
                  <a:lnTo>
                    <a:pt x="1166603" y="122567"/>
                  </a:lnTo>
                  <a:lnTo>
                    <a:pt x="1170432" y="103632"/>
                  </a:lnTo>
                  <a:lnTo>
                    <a:pt x="1170432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659127" y="4468368"/>
              <a:ext cx="329565" cy="40005"/>
            </a:xfrm>
            <a:custGeom>
              <a:avLst/>
              <a:gdLst/>
              <a:ahLst/>
              <a:cxnLst/>
              <a:rect l="l" t="t" r="r" b="b"/>
              <a:pathLst>
                <a:path w="329564" h="40004">
                  <a:moveTo>
                    <a:pt x="309816" y="0"/>
                  </a:moveTo>
                  <a:lnTo>
                    <a:pt x="19354" y="0"/>
                  </a:lnTo>
                  <a:lnTo>
                    <a:pt x="11738" y="1527"/>
                  </a:lnTo>
                  <a:lnTo>
                    <a:pt x="5595" y="5724"/>
                  </a:lnTo>
                  <a:lnTo>
                    <a:pt x="1493" y="12012"/>
                  </a:lnTo>
                  <a:lnTo>
                    <a:pt x="0" y="19812"/>
                  </a:lnTo>
                  <a:lnTo>
                    <a:pt x="1493" y="27611"/>
                  </a:lnTo>
                  <a:lnTo>
                    <a:pt x="5595" y="33899"/>
                  </a:lnTo>
                  <a:lnTo>
                    <a:pt x="11738" y="38096"/>
                  </a:lnTo>
                  <a:lnTo>
                    <a:pt x="19354" y="39624"/>
                  </a:lnTo>
                  <a:lnTo>
                    <a:pt x="309816" y="39624"/>
                  </a:lnTo>
                  <a:lnTo>
                    <a:pt x="316925" y="38096"/>
                  </a:lnTo>
                  <a:lnTo>
                    <a:pt x="323129" y="33899"/>
                  </a:lnTo>
                  <a:lnTo>
                    <a:pt x="327518" y="27611"/>
                  </a:lnTo>
                  <a:lnTo>
                    <a:pt x="329183" y="19812"/>
                  </a:lnTo>
                  <a:lnTo>
                    <a:pt x="327518" y="12012"/>
                  </a:lnTo>
                  <a:lnTo>
                    <a:pt x="323129" y="5724"/>
                  </a:lnTo>
                  <a:lnTo>
                    <a:pt x="316925" y="1527"/>
                  </a:lnTo>
                  <a:lnTo>
                    <a:pt x="309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23713" y="4564380"/>
              <a:ext cx="190500" cy="119380"/>
            </a:xfrm>
            <a:custGeom>
              <a:avLst/>
              <a:gdLst/>
              <a:ahLst/>
              <a:cxnLst/>
              <a:rect l="l" t="t" r="r" b="b"/>
              <a:pathLst>
                <a:path w="190500" h="119379">
                  <a:moveTo>
                    <a:pt x="148869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190499" y="118872"/>
                  </a:lnTo>
                  <a:lnTo>
                    <a:pt x="174104" y="68821"/>
                  </a:lnTo>
                  <a:lnTo>
                    <a:pt x="14886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823712" y="4683252"/>
              <a:ext cx="365760" cy="48895"/>
            </a:xfrm>
            <a:custGeom>
              <a:avLst/>
              <a:gdLst/>
              <a:ahLst/>
              <a:cxnLst/>
              <a:rect l="l" t="t" r="r" b="b"/>
              <a:pathLst>
                <a:path w="365760" h="48895">
                  <a:moveTo>
                    <a:pt x="31715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365760" y="48768"/>
                  </a:lnTo>
                  <a:lnTo>
                    <a:pt x="361925" y="29317"/>
                  </a:lnTo>
                  <a:lnTo>
                    <a:pt x="351483" y="13868"/>
                  </a:lnTo>
                  <a:lnTo>
                    <a:pt x="336029" y="3676"/>
                  </a:lnTo>
                  <a:lnTo>
                    <a:pt x="31715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823714" y="3738372"/>
              <a:ext cx="585470" cy="673735"/>
            </a:xfrm>
            <a:custGeom>
              <a:avLst/>
              <a:gdLst/>
              <a:ahLst/>
              <a:cxnLst/>
              <a:rect l="l" t="t" r="r" b="b"/>
              <a:pathLst>
                <a:path w="585470" h="673735">
                  <a:moveTo>
                    <a:pt x="536651" y="0"/>
                  </a:moveTo>
                  <a:lnTo>
                    <a:pt x="533006" y="0"/>
                  </a:lnTo>
                  <a:lnTo>
                    <a:pt x="533006" y="598766"/>
                  </a:lnTo>
                  <a:lnTo>
                    <a:pt x="530464" y="611493"/>
                  </a:lnTo>
                  <a:lnTo>
                    <a:pt x="523598" y="621847"/>
                  </a:lnTo>
                  <a:lnTo>
                    <a:pt x="513546" y="628808"/>
                  </a:lnTo>
                  <a:lnTo>
                    <a:pt x="501446" y="631355"/>
                  </a:lnTo>
                  <a:lnTo>
                    <a:pt x="0" y="631355"/>
                  </a:lnTo>
                  <a:lnTo>
                    <a:pt x="0" y="673608"/>
                  </a:lnTo>
                  <a:lnTo>
                    <a:pt x="585216" y="673608"/>
                  </a:lnTo>
                  <a:lnTo>
                    <a:pt x="585216" y="48285"/>
                  </a:lnTo>
                  <a:lnTo>
                    <a:pt x="581383" y="29537"/>
                  </a:lnTo>
                  <a:lnTo>
                    <a:pt x="570949" y="14184"/>
                  </a:lnTo>
                  <a:lnTo>
                    <a:pt x="555506" y="3810"/>
                  </a:lnTo>
                  <a:lnTo>
                    <a:pt x="53665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823715" y="4411980"/>
              <a:ext cx="585470" cy="152400"/>
            </a:xfrm>
            <a:custGeom>
              <a:avLst/>
              <a:gdLst/>
              <a:ahLst/>
              <a:cxnLst/>
              <a:rect l="l" t="t" r="r" b="b"/>
              <a:pathLst>
                <a:path w="585470" h="152400">
                  <a:moveTo>
                    <a:pt x="585215" y="0"/>
                  </a:moveTo>
                  <a:lnTo>
                    <a:pt x="0" y="0"/>
                  </a:lnTo>
                  <a:lnTo>
                    <a:pt x="0" y="56083"/>
                  </a:lnTo>
                  <a:lnTo>
                    <a:pt x="145694" y="56083"/>
                  </a:lnTo>
                  <a:lnTo>
                    <a:pt x="152829" y="57588"/>
                  </a:lnTo>
                  <a:lnTo>
                    <a:pt x="159053" y="61722"/>
                  </a:lnTo>
                  <a:lnTo>
                    <a:pt x="163455" y="67913"/>
                  </a:lnTo>
                  <a:lnTo>
                    <a:pt x="165125" y="75590"/>
                  </a:lnTo>
                  <a:lnTo>
                    <a:pt x="163455" y="83267"/>
                  </a:lnTo>
                  <a:lnTo>
                    <a:pt x="159053" y="89458"/>
                  </a:lnTo>
                  <a:lnTo>
                    <a:pt x="152829" y="93592"/>
                  </a:lnTo>
                  <a:lnTo>
                    <a:pt x="145694" y="95097"/>
                  </a:lnTo>
                  <a:lnTo>
                    <a:pt x="0" y="95097"/>
                  </a:lnTo>
                  <a:lnTo>
                    <a:pt x="0" y="152400"/>
                  </a:lnTo>
                  <a:lnTo>
                    <a:pt x="536651" y="152400"/>
                  </a:lnTo>
                  <a:lnTo>
                    <a:pt x="555506" y="148551"/>
                  </a:lnTo>
                  <a:lnTo>
                    <a:pt x="570949" y="138074"/>
                  </a:lnTo>
                  <a:lnTo>
                    <a:pt x="581383" y="122567"/>
                  </a:lnTo>
                  <a:lnTo>
                    <a:pt x="585215" y="103632"/>
                  </a:lnTo>
                  <a:lnTo>
                    <a:pt x="585215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823719" y="4468368"/>
              <a:ext cx="165100" cy="40005"/>
            </a:xfrm>
            <a:custGeom>
              <a:avLst/>
              <a:gdLst/>
              <a:ahLst/>
              <a:cxnLst/>
              <a:rect l="l" t="t" r="r" b="b"/>
              <a:pathLst>
                <a:path w="165100" h="40004">
                  <a:moveTo>
                    <a:pt x="1452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45224" y="39624"/>
                  </a:lnTo>
                  <a:lnTo>
                    <a:pt x="152333" y="38096"/>
                  </a:lnTo>
                  <a:lnTo>
                    <a:pt x="158537" y="33899"/>
                  </a:lnTo>
                  <a:lnTo>
                    <a:pt x="162926" y="27611"/>
                  </a:lnTo>
                  <a:lnTo>
                    <a:pt x="164592" y="19812"/>
                  </a:lnTo>
                  <a:lnTo>
                    <a:pt x="162926" y="12012"/>
                  </a:lnTo>
                  <a:lnTo>
                    <a:pt x="158537" y="5724"/>
                  </a:lnTo>
                  <a:lnTo>
                    <a:pt x="152333" y="1527"/>
                  </a:lnTo>
                  <a:lnTo>
                    <a:pt x="145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288786" y="3640836"/>
              <a:ext cx="1068705" cy="730250"/>
            </a:xfrm>
            <a:custGeom>
              <a:avLst/>
              <a:gdLst/>
              <a:ahLst/>
              <a:cxnLst/>
              <a:rect l="l" t="t" r="r" b="b"/>
              <a:pathLst>
                <a:path w="1068704" h="730250">
                  <a:moveTo>
                    <a:pt x="1036764" y="0"/>
                  </a:moveTo>
                  <a:lnTo>
                    <a:pt x="31572" y="0"/>
                  </a:lnTo>
                  <a:lnTo>
                    <a:pt x="19464" y="2549"/>
                  </a:lnTo>
                  <a:lnTo>
                    <a:pt x="9409" y="9517"/>
                  </a:lnTo>
                  <a:lnTo>
                    <a:pt x="2541" y="19882"/>
                  </a:lnTo>
                  <a:lnTo>
                    <a:pt x="0" y="32626"/>
                  </a:lnTo>
                  <a:lnTo>
                    <a:pt x="0" y="697369"/>
                  </a:lnTo>
                  <a:lnTo>
                    <a:pt x="2541" y="710113"/>
                  </a:lnTo>
                  <a:lnTo>
                    <a:pt x="9409" y="720478"/>
                  </a:lnTo>
                  <a:lnTo>
                    <a:pt x="19464" y="727446"/>
                  </a:lnTo>
                  <a:lnTo>
                    <a:pt x="31572" y="729996"/>
                  </a:lnTo>
                  <a:lnTo>
                    <a:pt x="1036764" y="729996"/>
                  </a:lnTo>
                  <a:lnTo>
                    <a:pt x="1048864" y="727446"/>
                  </a:lnTo>
                  <a:lnTo>
                    <a:pt x="1058916" y="720478"/>
                  </a:lnTo>
                  <a:lnTo>
                    <a:pt x="1065782" y="710113"/>
                  </a:lnTo>
                  <a:lnTo>
                    <a:pt x="1068323" y="697369"/>
                  </a:lnTo>
                  <a:lnTo>
                    <a:pt x="1068323" y="32626"/>
                  </a:lnTo>
                  <a:lnTo>
                    <a:pt x="1065782" y="19882"/>
                  </a:lnTo>
                  <a:lnTo>
                    <a:pt x="1058916" y="9517"/>
                  </a:lnTo>
                  <a:lnTo>
                    <a:pt x="1048864" y="2549"/>
                  </a:lnTo>
                  <a:lnTo>
                    <a:pt x="1036764" y="0"/>
                  </a:lnTo>
                  <a:close/>
                </a:path>
              </a:pathLst>
            </a:custGeom>
            <a:solidFill>
              <a:srgbClr val="7169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288779" y="3616452"/>
              <a:ext cx="1068705" cy="730250"/>
            </a:xfrm>
            <a:custGeom>
              <a:avLst/>
              <a:gdLst/>
              <a:ahLst/>
              <a:cxnLst/>
              <a:rect l="l" t="t" r="r" b="b"/>
              <a:pathLst>
                <a:path w="1068704" h="730250">
                  <a:moveTo>
                    <a:pt x="1068336" y="32626"/>
                  </a:moveTo>
                  <a:lnTo>
                    <a:pt x="1065784" y="19888"/>
                  </a:lnTo>
                  <a:lnTo>
                    <a:pt x="1058913" y="9525"/>
                  </a:lnTo>
                  <a:lnTo>
                    <a:pt x="1048867" y="2552"/>
                  </a:lnTo>
                  <a:lnTo>
                    <a:pt x="1036764" y="0"/>
                  </a:lnTo>
                  <a:lnTo>
                    <a:pt x="533412" y="0"/>
                  </a:lnTo>
                  <a:lnTo>
                    <a:pt x="31572" y="0"/>
                  </a:lnTo>
                  <a:lnTo>
                    <a:pt x="19469" y="2552"/>
                  </a:lnTo>
                  <a:lnTo>
                    <a:pt x="9410" y="9525"/>
                  </a:lnTo>
                  <a:lnTo>
                    <a:pt x="2540" y="19888"/>
                  </a:lnTo>
                  <a:lnTo>
                    <a:pt x="0" y="32626"/>
                  </a:lnTo>
                  <a:lnTo>
                    <a:pt x="0" y="697369"/>
                  </a:lnTo>
                  <a:lnTo>
                    <a:pt x="2540" y="710120"/>
                  </a:lnTo>
                  <a:lnTo>
                    <a:pt x="9410" y="720483"/>
                  </a:lnTo>
                  <a:lnTo>
                    <a:pt x="19469" y="727456"/>
                  </a:lnTo>
                  <a:lnTo>
                    <a:pt x="31572" y="729996"/>
                  </a:lnTo>
                  <a:lnTo>
                    <a:pt x="533412" y="729996"/>
                  </a:lnTo>
                  <a:lnTo>
                    <a:pt x="1036726" y="729996"/>
                  </a:lnTo>
                  <a:lnTo>
                    <a:pt x="1048867" y="727456"/>
                  </a:lnTo>
                  <a:lnTo>
                    <a:pt x="1058913" y="720483"/>
                  </a:lnTo>
                  <a:lnTo>
                    <a:pt x="1065784" y="710120"/>
                  </a:lnTo>
                  <a:lnTo>
                    <a:pt x="1068336" y="697369"/>
                  </a:lnTo>
                  <a:lnTo>
                    <a:pt x="1068336" y="32626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342132" y="3671316"/>
              <a:ext cx="960119" cy="620395"/>
            </a:xfrm>
            <a:custGeom>
              <a:avLst/>
              <a:gdLst/>
              <a:ahLst/>
              <a:cxnLst/>
              <a:rect l="l" t="t" r="r" b="b"/>
              <a:pathLst>
                <a:path w="960120" h="620395">
                  <a:moveTo>
                    <a:pt x="960120" y="0"/>
                  </a:moveTo>
                  <a:lnTo>
                    <a:pt x="480060" y="0"/>
                  </a:lnTo>
                  <a:lnTo>
                    <a:pt x="0" y="0"/>
                  </a:lnTo>
                  <a:lnTo>
                    <a:pt x="0" y="620280"/>
                  </a:lnTo>
                  <a:lnTo>
                    <a:pt x="480060" y="620280"/>
                  </a:lnTo>
                  <a:lnTo>
                    <a:pt x="960120" y="620280"/>
                  </a:lnTo>
                  <a:lnTo>
                    <a:pt x="960120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10712" y="3752088"/>
              <a:ext cx="344805" cy="459105"/>
            </a:xfrm>
            <a:custGeom>
              <a:avLst/>
              <a:gdLst/>
              <a:ahLst/>
              <a:cxnLst/>
              <a:rect l="l" t="t" r="r" b="b"/>
              <a:pathLst>
                <a:path w="344804" h="459104">
                  <a:moveTo>
                    <a:pt x="344424" y="435864"/>
                  </a:moveTo>
                  <a:lnTo>
                    <a:pt x="0" y="435864"/>
                  </a:lnTo>
                  <a:lnTo>
                    <a:pt x="0" y="458724"/>
                  </a:lnTo>
                  <a:lnTo>
                    <a:pt x="344424" y="458724"/>
                  </a:lnTo>
                  <a:lnTo>
                    <a:pt x="344424" y="435864"/>
                  </a:lnTo>
                  <a:close/>
                </a:path>
                <a:path w="344804" h="459104">
                  <a:moveTo>
                    <a:pt x="344424" y="374904"/>
                  </a:moveTo>
                  <a:lnTo>
                    <a:pt x="0" y="374904"/>
                  </a:lnTo>
                  <a:lnTo>
                    <a:pt x="0" y="396240"/>
                  </a:lnTo>
                  <a:lnTo>
                    <a:pt x="344424" y="396240"/>
                  </a:lnTo>
                  <a:lnTo>
                    <a:pt x="344424" y="374904"/>
                  </a:lnTo>
                  <a:close/>
                </a:path>
                <a:path w="344804" h="459104">
                  <a:moveTo>
                    <a:pt x="344424" y="310896"/>
                  </a:moveTo>
                  <a:lnTo>
                    <a:pt x="0" y="310896"/>
                  </a:lnTo>
                  <a:lnTo>
                    <a:pt x="0" y="332232"/>
                  </a:lnTo>
                  <a:lnTo>
                    <a:pt x="344424" y="332232"/>
                  </a:lnTo>
                  <a:lnTo>
                    <a:pt x="344424" y="310896"/>
                  </a:lnTo>
                  <a:close/>
                </a:path>
                <a:path w="344804" h="459104">
                  <a:moveTo>
                    <a:pt x="344424" y="249936"/>
                  </a:moveTo>
                  <a:lnTo>
                    <a:pt x="0" y="249936"/>
                  </a:lnTo>
                  <a:lnTo>
                    <a:pt x="0" y="271272"/>
                  </a:lnTo>
                  <a:lnTo>
                    <a:pt x="344424" y="271272"/>
                  </a:lnTo>
                  <a:lnTo>
                    <a:pt x="344424" y="249936"/>
                  </a:lnTo>
                  <a:close/>
                </a:path>
                <a:path w="344804" h="459104">
                  <a:moveTo>
                    <a:pt x="344424" y="187452"/>
                  </a:moveTo>
                  <a:lnTo>
                    <a:pt x="0" y="187452"/>
                  </a:lnTo>
                  <a:lnTo>
                    <a:pt x="0" y="208788"/>
                  </a:lnTo>
                  <a:lnTo>
                    <a:pt x="344424" y="208788"/>
                  </a:lnTo>
                  <a:lnTo>
                    <a:pt x="344424" y="187452"/>
                  </a:lnTo>
                  <a:close/>
                </a:path>
                <a:path w="344804" h="459104">
                  <a:moveTo>
                    <a:pt x="344424" y="124968"/>
                  </a:moveTo>
                  <a:lnTo>
                    <a:pt x="0" y="124968"/>
                  </a:lnTo>
                  <a:lnTo>
                    <a:pt x="0" y="147828"/>
                  </a:lnTo>
                  <a:lnTo>
                    <a:pt x="344424" y="147828"/>
                  </a:lnTo>
                  <a:lnTo>
                    <a:pt x="344424" y="124968"/>
                  </a:lnTo>
                  <a:close/>
                </a:path>
                <a:path w="344804" h="459104">
                  <a:moveTo>
                    <a:pt x="344424" y="64008"/>
                  </a:moveTo>
                  <a:lnTo>
                    <a:pt x="0" y="64008"/>
                  </a:lnTo>
                  <a:lnTo>
                    <a:pt x="0" y="83820"/>
                  </a:lnTo>
                  <a:lnTo>
                    <a:pt x="344424" y="83820"/>
                  </a:lnTo>
                  <a:lnTo>
                    <a:pt x="344424" y="64008"/>
                  </a:lnTo>
                  <a:close/>
                </a:path>
                <a:path w="344804" h="459104">
                  <a:moveTo>
                    <a:pt x="344424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344424" y="22860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10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514343" y="3590544"/>
              <a:ext cx="307975" cy="782320"/>
            </a:xfrm>
            <a:custGeom>
              <a:avLst/>
              <a:gdLst/>
              <a:ahLst/>
              <a:cxnLst/>
              <a:rect l="l" t="t" r="r" b="b"/>
              <a:pathLst>
                <a:path w="307975" h="782320">
                  <a:moveTo>
                    <a:pt x="0" y="0"/>
                  </a:moveTo>
                  <a:lnTo>
                    <a:pt x="0" y="781812"/>
                  </a:lnTo>
                  <a:lnTo>
                    <a:pt x="307848" y="701497"/>
                  </a:lnTo>
                  <a:lnTo>
                    <a:pt x="307848" y="80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7015" y="3701796"/>
              <a:ext cx="220979" cy="12954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57016" y="3854196"/>
              <a:ext cx="220979" cy="254635"/>
            </a:xfrm>
            <a:custGeom>
              <a:avLst/>
              <a:gdLst/>
              <a:ahLst/>
              <a:cxnLst/>
              <a:rect l="l" t="t" r="r" b="b"/>
              <a:pathLst>
                <a:path w="220979" h="254635">
                  <a:moveTo>
                    <a:pt x="220980" y="213372"/>
                  </a:moveTo>
                  <a:lnTo>
                    <a:pt x="0" y="227088"/>
                  </a:lnTo>
                  <a:lnTo>
                    <a:pt x="0" y="254520"/>
                  </a:lnTo>
                  <a:lnTo>
                    <a:pt x="220980" y="234569"/>
                  </a:lnTo>
                  <a:lnTo>
                    <a:pt x="220980" y="213372"/>
                  </a:lnTo>
                  <a:close/>
                </a:path>
                <a:path w="220979" h="254635">
                  <a:moveTo>
                    <a:pt x="220980" y="147828"/>
                  </a:moveTo>
                  <a:lnTo>
                    <a:pt x="0" y="152908"/>
                  </a:lnTo>
                  <a:lnTo>
                    <a:pt x="0" y="178308"/>
                  </a:lnTo>
                  <a:lnTo>
                    <a:pt x="220980" y="170688"/>
                  </a:lnTo>
                  <a:lnTo>
                    <a:pt x="220980" y="147828"/>
                  </a:lnTo>
                  <a:close/>
                </a:path>
                <a:path w="220979" h="254635">
                  <a:moveTo>
                    <a:pt x="220980" y="83820"/>
                  </a:moveTo>
                  <a:lnTo>
                    <a:pt x="0" y="76200"/>
                  </a:lnTo>
                  <a:lnTo>
                    <a:pt x="0" y="102870"/>
                  </a:lnTo>
                  <a:lnTo>
                    <a:pt x="220980" y="106680"/>
                  </a:lnTo>
                  <a:lnTo>
                    <a:pt x="220980" y="83820"/>
                  </a:lnTo>
                  <a:close/>
                </a:path>
                <a:path w="220979" h="254635">
                  <a:moveTo>
                    <a:pt x="220980" y="19951"/>
                  </a:moveTo>
                  <a:lnTo>
                    <a:pt x="0" y="0"/>
                  </a:lnTo>
                  <a:lnTo>
                    <a:pt x="0" y="26187"/>
                  </a:lnTo>
                  <a:lnTo>
                    <a:pt x="220980" y="41148"/>
                  </a:lnTo>
                  <a:lnTo>
                    <a:pt x="220980" y="19951"/>
                  </a:lnTo>
                  <a:close/>
                </a:path>
              </a:pathLst>
            </a:custGeom>
            <a:solidFill>
              <a:srgbClr val="10ACB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7015" y="4131559"/>
              <a:ext cx="220979" cy="12954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90772" y="3762756"/>
              <a:ext cx="344805" cy="448309"/>
            </a:xfrm>
            <a:custGeom>
              <a:avLst/>
              <a:gdLst/>
              <a:ahLst/>
              <a:cxnLst/>
              <a:rect l="l" t="t" r="r" b="b"/>
              <a:pathLst>
                <a:path w="344804" h="448310">
                  <a:moveTo>
                    <a:pt x="330708" y="0"/>
                  </a:moveTo>
                  <a:lnTo>
                    <a:pt x="239636" y="72732"/>
                  </a:lnTo>
                  <a:lnTo>
                    <a:pt x="139712" y="52666"/>
                  </a:lnTo>
                  <a:lnTo>
                    <a:pt x="106832" y="112852"/>
                  </a:lnTo>
                  <a:lnTo>
                    <a:pt x="18288" y="124142"/>
                  </a:lnTo>
                  <a:lnTo>
                    <a:pt x="18288" y="198120"/>
                  </a:lnTo>
                  <a:lnTo>
                    <a:pt x="330708" y="198120"/>
                  </a:lnTo>
                  <a:lnTo>
                    <a:pt x="330708" y="0"/>
                  </a:lnTo>
                  <a:close/>
                </a:path>
                <a:path w="344804" h="448310">
                  <a:moveTo>
                    <a:pt x="344424" y="425196"/>
                  </a:moveTo>
                  <a:lnTo>
                    <a:pt x="0" y="425196"/>
                  </a:lnTo>
                  <a:lnTo>
                    <a:pt x="0" y="448056"/>
                  </a:lnTo>
                  <a:lnTo>
                    <a:pt x="344424" y="448056"/>
                  </a:lnTo>
                  <a:lnTo>
                    <a:pt x="344424" y="425196"/>
                  </a:lnTo>
                  <a:close/>
                </a:path>
                <a:path w="344804" h="448310">
                  <a:moveTo>
                    <a:pt x="344424" y="364236"/>
                  </a:moveTo>
                  <a:lnTo>
                    <a:pt x="0" y="364236"/>
                  </a:lnTo>
                  <a:lnTo>
                    <a:pt x="0" y="385572"/>
                  </a:lnTo>
                  <a:lnTo>
                    <a:pt x="344424" y="385572"/>
                  </a:lnTo>
                  <a:lnTo>
                    <a:pt x="344424" y="364236"/>
                  </a:lnTo>
                  <a:close/>
                </a:path>
                <a:path w="344804" h="448310">
                  <a:moveTo>
                    <a:pt x="344424" y="300228"/>
                  </a:moveTo>
                  <a:lnTo>
                    <a:pt x="0" y="300228"/>
                  </a:lnTo>
                  <a:lnTo>
                    <a:pt x="0" y="321564"/>
                  </a:lnTo>
                  <a:lnTo>
                    <a:pt x="344424" y="321564"/>
                  </a:lnTo>
                  <a:lnTo>
                    <a:pt x="344424" y="300228"/>
                  </a:lnTo>
                  <a:close/>
                </a:path>
                <a:path w="344804" h="448310">
                  <a:moveTo>
                    <a:pt x="344424" y="239268"/>
                  </a:moveTo>
                  <a:lnTo>
                    <a:pt x="0" y="239268"/>
                  </a:lnTo>
                  <a:lnTo>
                    <a:pt x="0" y="260604"/>
                  </a:lnTo>
                  <a:lnTo>
                    <a:pt x="344424" y="260604"/>
                  </a:lnTo>
                  <a:lnTo>
                    <a:pt x="344424" y="239268"/>
                  </a:lnTo>
                  <a:close/>
                </a:path>
              </a:pathLst>
            </a:custGeom>
            <a:solidFill>
              <a:srgbClr val="10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909061" y="3755136"/>
              <a:ext cx="317500" cy="140335"/>
            </a:xfrm>
            <a:custGeom>
              <a:avLst/>
              <a:gdLst/>
              <a:ahLst/>
              <a:cxnLst/>
              <a:rect l="l" t="t" r="r" b="b"/>
              <a:pathLst>
                <a:path w="317500" h="140335">
                  <a:moveTo>
                    <a:pt x="306933" y="0"/>
                  </a:moveTo>
                  <a:lnTo>
                    <a:pt x="218871" y="70103"/>
                  </a:lnTo>
                  <a:lnTo>
                    <a:pt x="118236" y="51320"/>
                  </a:lnTo>
                  <a:lnTo>
                    <a:pt x="84277" y="112661"/>
                  </a:lnTo>
                  <a:lnTo>
                    <a:pt x="0" y="123939"/>
                  </a:lnTo>
                  <a:lnTo>
                    <a:pt x="2514" y="140207"/>
                  </a:lnTo>
                  <a:lnTo>
                    <a:pt x="94335" y="126441"/>
                  </a:lnTo>
                  <a:lnTo>
                    <a:pt x="127050" y="68846"/>
                  </a:lnTo>
                  <a:lnTo>
                    <a:pt x="223900" y="87629"/>
                  </a:lnTo>
                  <a:lnTo>
                    <a:pt x="316991" y="13766"/>
                  </a:lnTo>
                  <a:lnTo>
                    <a:pt x="306933" y="0"/>
                  </a:lnTo>
                  <a:close/>
                </a:path>
              </a:pathLst>
            </a:custGeom>
            <a:solidFill>
              <a:srgbClr val="FFC1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890772" y="3742944"/>
              <a:ext cx="349250" cy="165100"/>
            </a:xfrm>
            <a:custGeom>
              <a:avLst/>
              <a:gdLst/>
              <a:ahLst/>
              <a:cxnLst/>
              <a:rect l="l" t="t" r="r" b="b"/>
              <a:pathLst>
                <a:path w="349250" h="165100">
                  <a:moveTo>
                    <a:pt x="38100" y="145542"/>
                  </a:moveTo>
                  <a:lnTo>
                    <a:pt x="36601" y="138137"/>
                  </a:lnTo>
                  <a:lnTo>
                    <a:pt x="32512" y="132080"/>
                  </a:lnTo>
                  <a:lnTo>
                    <a:pt x="26454" y="127990"/>
                  </a:lnTo>
                  <a:lnTo>
                    <a:pt x="19050" y="126492"/>
                  </a:lnTo>
                  <a:lnTo>
                    <a:pt x="11633" y="127990"/>
                  </a:lnTo>
                  <a:lnTo>
                    <a:pt x="5575" y="132080"/>
                  </a:lnTo>
                  <a:lnTo>
                    <a:pt x="1485" y="138137"/>
                  </a:lnTo>
                  <a:lnTo>
                    <a:pt x="0" y="145542"/>
                  </a:lnTo>
                  <a:lnTo>
                    <a:pt x="1485" y="152958"/>
                  </a:lnTo>
                  <a:lnTo>
                    <a:pt x="5575" y="159016"/>
                  </a:lnTo>
                  <a:lnTo>
                    <a:pt x="11633" y="163106"/>
                  </a:lnTo>
                  <a:lnTo>
                    <a:pt x="19050" y="164592"/>
                  </a:lnTo>
                  <a:lnTo>
                    <a:pt x="26454" y="163106"/>
                  </a:lnTo>
                  <a:lnTo>
                    <a:pt x="32512" y="159016"/>
                  </a:lnTo>
                  <a:lnTo>
                    <a:pt x="36601" y="152958"/>
                  </a:lnTo>
                  <a:lnTo>
                    <a:pt x="38100" y="145542"/>
                  </a:lnTo>
                  <a:close/>
                </a:path>
                <a:path w="349250" h="165100">
                  <a:moveTo>
                    <a:pt x="124968" y="132588"/>
                  </a:moveTo>
                  <a:lnTo>
                    <a:pt x="123469" y="125476"/>
                  </a:lnTo>
                  <a:lnTo>
                    <a:pt x="119380" y="119659"/>
                  </a:lnTo>
                  <a:lnTo>
                    <a:pt x="113322" y="115747"/>
                  </a:lnTo>
                  <a:lnTo>
                    <a:pt x="105918" y="114300"/>
                  </a:lnTo>
                  <a:lnTo>
                    <a:pt x="98501" y="115747"/>
                  </a:lnTo>
                  <a:lnTo>
                    <a:pt x="92443" y="119659"/>
                  </a:lnTo>
                  <a:lnTo>
                    <a:pt x="88353" y="125476"/>
                  </a:lnTo>
                  <a:lnTo>
                    <a:pt x="86868" y="132588"/>
                  </a:lnTo>
                  <a:lnTo>
                    <a:pt x="88353" y="139712"/>
                  </a:lnTo>
                  <a:lnTo>
                    <a:pt x="92443" y="145529"/>
                  </a:lnTo>
                  <a:lnTo>
                    <a:pt x="98501" y="149440"/>
                  </a:lnTo>
                  <a:lnTo>
                    <a:pt x="105918" y="150876"/>
                  </a:lnTo>
                  <a:lnTo>
                    <a:pt x="113322" y="149440"/>
                  </a:lnTo>
                  <a:lnTo>
                    <a:pt x="119380" y="145529"/>
                  </a:lnTo>
                  <a:lnTo>
                    <a:pt x="123469" y="139712"/>
                  </a:lnTo>
                  <a:lnTo>
                    <a:pt x="124968" y="132588"/>
                  </a:lnTo>
                  <a:close/>
                </a:path>
                <a:path w="349250" h="165100">
                  <a:moveTo>
                    <a:pt x="158496" y="73152"/>
                  </a:moveTo>
                  <a:lnTo>
                    <a:pt x="156997" y="65443"/>
                  </a:lnTo>
                  <a:lnTo>
                    <a:pt x="152908" y="59143"/>
                  </a:lnTo>
                  <a:lnTo>
                    <a:pt x="146850" y="54902"/>
                  </a:lnTo>
                  <a:lnTo>
                    <a:pt x="139446" y="53340"/>
                  </a:lnTo>
                  <a:lnTo>
                    <a:pt x="132029" y="54902"/>
                  </a:lnTo>
                  <a:lnTo>
                    <a:pt x="125971" y="59143"/>
                  </a:lnTo>
                  <a:lnTo>
                    <a:pt x="121881" y="65443"/>
                  </a:lnTo>
                  <a:lnTo>
                    <a:pt x="120396" y="73152"/>
                  </a:lnTo>
                  <a:lnTo>
                    <a:pt x="121881" y="80873"/>
                  </a:lnTo>
                  <a:lnTo>
                    <a:pt x="125971" y="87172"/>
                  </a:lnTo>
                  <a:lnTo>
                    <a:pt x="132029" y="91414"/>
                  </a:lnTo>
                  <a:lnTo>
                    <a:pt x="139446" y="92964"/>
                  </a:lnTo>
                  <a:lnTo>
                    <a:pt x="146850" y="91414"/>
                  </a:lnTo>
                  <a:lnTo>
                    <a:pt x="152908" y="87172"/>
                  </a:lnTo>
                  <a:lnTo>
                    <a:pt x="156997" y="80873"/>
                  </a:lnTo>
                  <a:lnTo>
                    <a:pt x="158496" y="73152"/>
                  </a:lnTo>
                  <a:close/>
                </a:path>
                <a:path w="349250" h="165100">
                  <a:moveTo>
                    <a:pt x="259080" y="91440"/>
                  </a:moveTo>
                  <a:lnTo>
                    <a:pt x="257517" y="84328"/>
                  </a:lnTo>
                  <a:lnTo>
                    <a:pt x="253276" y="78511"/>
                  </a:lnTo>
                  <a:lnTo>
                    <a:pt x="246976" y="74599"/>
                  </a:lnTo>
                  <a:lnTo>
                    <a:pt x="239268" y="73152"/>
                  </a:lnTo>
                  <a:lnTo>
                    <a:pt x="231546" y="74599"/>
                  </a:lnTo>
                  <a:lnTo>
                    <a:pt x="225247" y="78511"/>
                  </a:lnTo>
                  <a:lnTo>
                    <a:pt x="221005" y="84328"/>
                  </a:lnTo>
                  <a:lnTo>
                    <a:pt x="219456" y="91440"/>
                  </a:lnTo>
                  <a:lnTo>
                    <a:pt x="221005" y="98564"/>
                  </a:lnTo>
                  <a:lnTo>
                    <a:pt x="225247" y="104381"/>
                  </a:lnTo>
                  <a:lnTo>
                    <a:pt x="231546" y="108292"/>
                  </a:lnTo>
                  <a:lnTo>
                    <a:pt x="239268" y="109728"/>
                  </a:lnTo>
                  <a:lnTo>
                    <a:pt x="246976" y="108292"/>
                  </a:lnTo>
                  <a:lnTo>
                    <a:pt x="253276" y="104381"/>
                  </a:lnTo>
                  <a:lnTo>
                    <a:pt x="257517" y="98564"/>
                  </a:lnTo>
                  <a:lnTo>
                    <a:pt x="259080" y="91440"/>
                  </a:lnTo>
                  <a:close/>
                </a:path>
                <a:path w="349250" h="165100">
                  <a:moveTo>
                    <a:pt x="348996" y="18288"/>
                  </a:moveTo>
                  <a:lnTo>
                    <a:pt x="347433" y="11176"/>
                  </a:lnTo>
                  <a:lnTo>
                    <a:pt x="343192" y="5359"/>
                  </a:lnTo>
                  <a:lnTo>
                    <a:pt x="336892" y="1447"/>
                  </a:lnTo>
                  <a:lnTo>
                    <a:pt x="329184" y="0"/>
                  </a:lnTo>
                  <a:lnTo>
                    <a:pt x="321462" y="1447"/>
                  </a:lnTo>
                  <a:lnTo>
                    <a:pt x="315163" y="5359"/>
                  </a:lnTo>
                  <a:lnTo>
                    <a:pt x="310921" y="11176"/>
                  </a:lnTo>
                  <a:lnTo>
                    <a:pt x="309372" y="18288"/>
                  </a:lnTo>
                  <a:lnTo>
                    <a:pt x="310921" y="25412"/>
                  </a:lnTo>
                  <a:lnTo>
                    <a:pt x="315163" y="31229"/>
                  </a:lnTo>
                  <a:lnTo>
                    <a:pt x="321462" y="35140"/>
                  </a:lnTo>
                  <a:lnTo>
                    <a:pt x="329184" y="36576"/>
                  </a:lnTo>
                  <a:lnTo>
                    <a:pt x="336892" y="35140"/>
                  </a:lnTo>
                  <a:lnTo>
                    <a:pt x="343192" y="31229"/>
                  </a:lnTo>
                  <a:lnTo>
                    <a:pt x="347433" y="25412"/>
                  </a:lnTo>
                  <a:lnTo>
                    <a:pt x="348996" y="18288"/>
                  </a:lnTo>
                  <a:close/>
                </a:path>
              </a:pathLst>
            </a:custGeom>
            <a:solidFill>
              <a:srgbClr val="FF80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508247" y="2462788"/>
              <a:ext cx="398145" cy="318770"/>
            </a:xfrm>
            <a:custGeom>
              <a:avLst/>
              <a:gdLst/>
              <a:ahLst/>
              <a:cxnLst/>
              <a:rect l="l" t="t" r="r" b="b"/>
              <a:pathLst>
                <a:path w="398145" h="318769">
                  <a:moveTo>
                    <a:pt x="243077" y="305333"/>
                  </a:moveTo>
                  <a:lnTo>
                    <a:pt x="154685" y="305333"/>
                  </a:lnTo>
                  <a:lnTo>
                    <a:pt x="154685" y="318516"/>
                  </a:lnTo>
                  <a:lnTo>
                    <a:pt x="245287" y="318516"/>
                  </a:lnTo>
                  <a:lnTo>
                    <a:pt x="243077" y="305333"/>
                  </a:lnTo>
                  <a:close/>
                </a:path>
                <a:path w="398145" h="318769">
                  <a:moveTo>
                    <a:pt x="13258" y="50520"/>
                  </a:moveTo>
                  <a:lnTo>
                    <a:pt x="0" y="50520"/>
                  </a:lnTo>
                  <a:lnTo>
                    <a:pt x="0" y="305333"/>
                  </a:lnTo>
                  <a:lnTo>
                    <a:pt x="167944" y="305333"/>
                  </a:lnTo>
                  <a:lnTo>
                    <a:pt x="167944" y="292150"/>
                  </a:lnTo>
                  <a:lnTo>
                    <a:pt x="13258" y="292150"/>
                  </a:lnTo>
                  <a:lnTo>
                    <a:pt x="13258" y="50520"/>
                  </a:lnTo>
                  <a:close/>
                </a:path>
                <a:path w="398145" h="318769">
                  <a:moveTo>
                    <a:pt x="397763" y="50520"/>
                  </a:moveTo>
                  <a:lnTo>
                    <a:pt x="384505" y="50520"/>
                  </a:lnTo>
                  <a:lnTo>
                    <a:pt x="384505" y="292150"/>
                  </a:lnTo>
                  <a:lnTo>
                    <a:pt x="232028" y="292150"/>
                  </a:lnTo>
                  <a:lnTo>
                    <a:pt x="232028" y="305333"/>
                  </a:lnTo>
                  <a:lnTo>
                    <a:pt x="397763" y="305333"/>
                  </a:lnTo>
                  <a:lnTo>
                    <a:pt x="397763" y="50520"/>
                  </a:lnTo>
                  <a:close/>
                </a:path>
                <a:path w="398145" h="318769">
                  <a:moveTo>
                    <a:pt x="110489" y="0"/>
                  </a:moveTo>
                  <a:lnTo>
                    <a:pt x="61874" y="8788"/>
                  </a:lnTo>
                  <a:lnTo>
                    <a:pt x="26517" y="26352"/>
                  </a:lnTo>
                  <a:lnTo>
                    <a:pt x="26517" y="278968"/>
                  </a:lnTo>
                  <a:lnTo>
                    <a:pt x="33146" y="274574"/>
                  </a:lnTo>
                  <a:lnTo>
                    <a:pt x="50825" y="265798"/>
                  </a:lnTo>
                  <a:lnTo>
                    <a:pt x="61874" y="261404"/>
                  </a:lnTo>
                  <a:lnTo>
                    <a:pt x="75133" y="257009"/>
                  </a:lnTo>
                  <a:lnTo>
                    <a:pt x="92811" y="254812"/>
                  </a:lnTo>
                  <a:lnTo>
                    <a:pt x="192252" y="254812"/>
                  </a:lnTo>
                  <a:lnTo>
                    <a:pt x="192252" y="28549"/>
                  </a:lnTo>
                  <a:lnTo>
                    <a:pt x="187832" y="24155"/>
                  </a:lnTo>
                  <a:lnTo>
                    <a:pt x="156895" y="8788"/>
                  </a:lnTo>
                  <a:lnTo>
                    <a:pt x="143636" y="4394"/>
                  </a:lnTo>
                  <a:lnTo>
                    <a:pt x="128168" y="2197"/>
                  </a:lnTo>
                  <a:lnTo>
                    <a:pt x="110489" y="0"/>
                  </a:lnTo>
                  <a:close/>
                </a:path>
                <a:path w="398145" h="318769">
                  <a:moveTo>
                    <a:pt x="192252" y="254812"/>
                  </a:moveTo>
                  <a:lnTo>
                    <a:pt x="128168" y="254812"/>
                  </a:lnTo>
                  <a:lnTo>
                    <a:pt x="143636" y="257009"/>
                  </a:lnTo>
                  <a:lnTo>
                    <a:pt x="170154" y="265798"/>
                  </a:lnTo>
                  <a:lnTo>
                    <a:pt x="187832" y="274574"/>
                  </a:lnTo>
                  <a:lnTo>
                    <a:pt x="192252" y="278968"/>
                  </a:lnTo>
                  <a:lnTo>
                    <a:pt x="192252" y="254812"/>
                  </a:lnTo>
                  <a:close/>
                </a:path>
                <a:path w="398145" h="318769">
                  <a:moveTo>
                    <a:pt x="289483" y="0"/>
                  </a:moveTo>
                  <a:lnTo>
                    <a:pt x="240868" y="8788"/>
                  </a:lnTo>
                  <a:lnTo>
                    <a:pt x="205511" y="26352"/>
                  </a:lnTo>
                  <a:lnTo>
                    <a:pt x="205511" y="278968"/>
                  </a:lnTo>
                  <a:lnTo>
                    <a:pt x="212140" y="274574"/>
                  </a:lnTo>
                  <a:lnTo>
                    <a:pt x="229819" y="265798"/>
                  </a:lnTo>
                  <a:lnTo>
                    <a:pt x="240868" y="261404"/>
                  </a:lnTo>
                  <a:lnTo>
                    <a:pt x="256336" y="257009"/>
                  </a:lnTo>
                  <a:lnTo>
                    <a:pt x="271805" y="254812"/>
                  </a:lnTo>
                  <a:lnTo>
                    <a:pt x="371246" y="254812"/>
                  </a:lnTo>
                  <a:lnTo>
                    <a:pt x="371246" y="28549"/>
                  </a:lnTo>
                  <a:lnTo>
                    <a:pt x="366826" y="24155"/>
                  </a:lnTo>
                  <a:lnTo>
                    <a:pt x="335889" y="8788"/>
                  </a:lnTo>
                  <a:lnTo>
                    <a:pt x="322630" y="4394"/>
                  </a:lnTo>
                  <a:lnTo>
                    <a:pt x="307162" y="2197"/>
                  </a:lnTo>
                  <a:lnTo>
                    <a:pt x="289483" y="0"/>
                  </a:lnTo>
                  <a:close/>
                </a:path>
                <a:path w="398145" h="318769">
                  <a:moveTo>
                    <a:pt x="371246" y="254812"/>
                  </a:moveTo>
                  <a:lnTo>
                    <a:pt x="307162" y="254812"/>
                  </a:lnTo>
                  <a:lnTo>
                    <a:pt x="322630" y="257009"/>
                  </a:lnTo>
                  <a:lnTo>
                    <a:pt x="349148" y="265798"/>
                  </a:lnTo>
                  <a:lnTo>
                    <a:pt x="366826" y="274574"/>
                  </a:lnTo>
                  <a:lnTo>
                    <a:pt x="371246" y="278968"/>
                  </a:lnTo>
                  <a:lnTo>
                    <a:pt x="371246" y="254812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3751765" y="2535149"/>
            <a:ext cx="82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82385" y="2504597"/>
            <a:ext cx="82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634226" y="2881885"/>
            <a:ext cx="536575" cy="309880"/>
          </a:xfrm>
          <a:custGeom>
            <a:avLst/>
            <a:gdLst/>
            <a:ahLst/>
            <a:cxnLst/>
            <a:rect l="l" t="t" r="r" b="b"/>
            <a:pathLst>
              <a:path w="536575" h="309880">
                <a:moveTo>
                  <a:pt x="274408" y="145465"/>
                </a:moveTo>
                <a:lnTo>
                  <a:pt x="245529" y="147510"/>
                </a:lnTo>
                <a:lnTo>
                  <a:pt x="220764" y="151612"/>
                </a:lnTo>
                <a:lnTo>
                  <a:pt x="200139" y="159804"/>
                </a:lnTo>
                <a:lnTo>
                  <a:pt x="183629" y="168008"/>
                </a:lnTo>
                <a:lnTo>
                  <a:pt x="169189" y="174155"/>
                </a:lnTo>
                <a:lnTo>
                  <a:pt x="160934" y="182346"/>
                </a:lnTo>
                <a:lnTo>
                  <a:pt x="152679" y="188493"/>
                </a:lnTo>
                <a:lnTo>
                  <a:pt x="152679" y="276593"/>
                </a:lnTo>
                <a:lnTo>
                  <a:pt x="158876" y="282740"/>
                </a:lnTo>
                <a:lnTo>
                  <a:pt x="167119" y="286829"/>
                </a:lnTo>
                <a:lnTo>
                  <a:pt x="177444" y="292976"/>
                </a:lnTo>
                <a:lnTo>
                  <a:pt x="193941" y="299123"/>
                </a:lnTo>
                <a:lnTo>
                  <a:pt x="212521" y="305269"/>
                </a:lnTo>
                <a:lnTo>
                  <a:pt x="237274" y="307327"/>
                </a:lnTo>
                <a:lnTo>
                  <a:pt x="268223" y="309372"/>
                </a:lnTo>
                <a:lnTo>
                  <a:pt x="323938" y="305269"/>
                </a:lnTo>
                <a:lnTo>
                  <a:pt x="344563" y="299123"/>
                </a:lnTo>
                <a:lnTo>
                  <a:pt x="363131" y="292976"/>
                </a:lnTo>
                <a:lnTo>
                  <a:pt x="367938" y="290931"/>
                </a:lnTo>
                <a:lnTo>
                  <a:pt x="272351" y="290931"/>
                </a:lnTo>
                <a:lnTo>
                  <a:pt x="233146" y="288886"/>
                </a:lnTo>
                <a:lnTo>
                  <a:pt x="187756" y="278638"/>
                </a:lnTo>
                <a:lnTo>
                  <a:pt x="171246" y="266344"/>
                </a:lnTo>
                <a:lnTo>
                  <a:pt x="173316" y="260197"/>
                </a:lnTo>
                <a:lnTo>
                  <a:pt x="233146" y="241757"/>
                </a:lnTo>
                <a:lnTo>
                  <a:pt x="272351" y="239712"/>
                </a:lnTo>
                <a:lnTo>
                  <a:pt x="394080" y="239712"/>
                </a:lnTo>
                <a:lnTo>
                  <a:pt x="394080" y="188493"/>
                </a:lnTo>
                <a:lnTo>
                  <a:pt x="348691" y="159804"/>
                </a:lnTo>
                <a:lnTo>
                  <a:pt x="303301" y="147510"/>
                </a:lnTo>
                <a:lnTo>
                  <a:pt x="274408" y="145465"/>
                </a:lnTo>
                <a:close/>
              </a:path>
              <a:path w="536575" h="309880">
                <a:moveTo>
                  <a:pt x="394080" y="239712"/>
                </a:moveTo>
                <a:lnTo>
                  <a:pt x="272351" y="239712"/>
                </a:lnTo>
                <a:lnTo>
                  <a:pt x="311556" y="241757"/>
                </a:lnTo>
                <a:lnTo>
                  <a:pt x="344563" y="247904"/>
                </a:lnTo>
                <a:lnTo>
                  <a:pt x="356946" y="252006"/>
                </a:lnTo>
                <a:lnTo>
                  <a:pt x="365201" y="256108"/>
                </a:lnTo>
                <a:lnTo>
                  <a:pt x="371386" y="260197"/>
                </a:lnTo>
                <a:lnTo>
                  <a:pt x="373456" y="266344"/>
                </a:lnTo>
                <a:lnTo>
                  <a:pt x="371386" y="270446"/>
                </a:lnTo>
                <a:lnTo>
                  <a:pt x="311556" y="288886"/>
                </a:lnTo>
                <a:lnTo>
                  <a:pt x="272351" y="290931"/>
                </a:lnTo>
                <a:lnTo>
                  <a:pt x="367938" y="290931"/>
                </a:lnTo>
                <a:lnTo>
                  <a:pt x="377583" y="286829"/>
                </a:lnTo>
                <a:lnTo>
                  <a:pt x="385825" y="282740"/>
                </a:lnTo>
                <a:lnTo>
                  <a:pt x="394080" y="276593"/>
                </a:lnTo>
                <a:lnTo>
                  <a:pt x="394080" y="239712"/>
                </a:lnTo>
                <a:close/>
              </a:path>
              <a:path w="536575" h="309880">
                <a:moveTo>
                  <a:pt x="280606" y="0"/>
                </a:moveTo>
                <a:lnTo>
                  <a:pt x="0" y="124980"/>
                </a:lnTo>
                <a:lnTo>
                  <a:pt x="63957" y="151612"/>
                </a:lnTo>
                <a:lnTo>
                  <a:pt x="63957" y="211023"/>
                </a:lnTo>
                <a:lnTo>
                  <a:pt x="59829" y="213080"/>
                </a:lnTo>
                <a:lnTo>
                  <a:pt x="53644" y="225374"/>
                </a:lnTo>
                <a:lnTo>
                  <a:pt x="55714" y="231521"/>
                </a:lnTo>
                <a:lnTo>
                  <a:pt x="59829" y="239712"/>
                </a:lnTo>
                <a:lnTo>
                  <a:pt x="63957" y="241757"/>
                </a:lnTo>
                <a:lnTo>
                  <a:pt x="51587" y="278638"/>
                </a:lnTo>
                <a:lnTo>
                  <a:pt x="88722" y="278638"/>
                </a:lnTo>
                <a:lnTo>
                  <a:pt x="76339" y="241757"/>
                </a:lnTo>
                <a:lnTo>
                  <a:pt x="82537" y="239712"/>
                </a:lnTo>
                <a:lnTo>
                  <a:pt x="84594" y="235610"/>
                </a:lnTo>
                <a:lnTo>
                  <a:pt x="88722" y="231521"/>
                </a:lnTo>
                <a:lnTo>
                  <a:pt x="88722" y="221272"/>
                </a:lnTo>
                <a:lnTo>
                  <a:pt x="84594" y="215125"/>
                </a:lnTo>
                <a:lnTo>
                  <a:pt x="82537" y="213080"/>
                </a:lnTo>
                <a:lnTo>
                  <a:pt x="76339" y="208978"/>
                </a:lnTo>
                <a:lnTo>
                  <a:pt x="76339" y="157759"/>
                </a:lnTo>
                <a:lnTo>
                  <a:pt x="145667" y="157759"/>
                </a:lnTo>
                <a:lnTo>
                  <a:pt x="148551" y="155714"/>
                </a:lnTo>
                <a:lnTo>
                  <a:pt x="169189" y="145465"/>
                </a:lnTo>
                <a:lnTo>
                  <a:pt x="218706" y="124980"/>
                </a:lnTo>
                <a:lnTo>
                  <a:pt x="247586" y="118833"/>
                </a:lnTo>
                <a:lnTo>
                  <a:pt x="276478" y="114731"/>
                </a:lnTo>
                <a:lnTo>
                  <a:pt x="511687" y="114731"/>
                </a:lnTo>
                <a:lnTo>
                  <a:pt x="280606" y="0"/>
                </a:lnTo>
                <a:close/>
              </a:path>
              <a:path w="536575" h="309880">
                <a:moveTo>
                  <a:pt x="145667" y="157759"/>
                </a:moveTo>
                <a:lnTo>
                  <a:pt x="76339" y="157759"/>
                </a:lnTo>
                <a:lnTo>
                  <a:pt x="119672" y="174155"/>
                </a:lnTo>
                <a:lnTo>
                  <a:pt x="134111" y="165950"/>
                </a:lnTo>
                <a:lnTo>
                  <a:pt x="145667" y="157759"/>
                </a:lnTo>
                <a:close/>
              </a:path>
              <a:path w="536575" h="309880">
                <a:moveTo>
                  <a:pt x="511687" y="114731"/>
                </a:moveTo>
                <a:lnTo>
                  <a:pt x="276478" y="114731"/>
                </a:lnTo>
                <a:lnTo>
                  <a:pt x="305358" y="118833"/>
                </a:lnTo>
                <a:lnTo>
                  <a:pt x="332181" y="124980"/>
                </a:lnTo>
                <a:lnTo>
                  <a:pt x="356946" y="135216"/>
                </a:lnTo>
                <a:lnTo>
                  <a:pt x="377583" y="145465"/>
                </a:lnTo>
                <a:lnTo>
                  <a:pt x="394080" y="155714"/>
                </a:lnTo>
                <a:lnTo>
                  <a:pt x="406463" y="165950"/>
                </a:lnTo>
                <a:lnTo>
                  <a:pt x="416775" y="174155"/>
                </a:lnTo>
                <a:lnTo>
                  <a:pt x="536447" y="127025"/>
                </a:lnTo>
                <a:lnTo>
                  <a:pt x="511687" y="114731"/>
                </a:lnTo>
                <a:close/>
              </a:path>
            </a:pathLst>
          </a:custGeom>
          <a:solidFill>
            <a:srgbClr val="0B838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/>
          <p:cNvGrpSpPr/>
          <p:nvPr/>
        </p:nvGrpSpPr>
        <p:grpSpPr>
          <a:xfrm>
            <a:off x="1679505" y="3001011"/>
            <a:ext cx="547370" cy="2188210"/>
            <a:chOff x="1679505" y="3001011"/>
            <a:chExt cx="547370" cy="2188210"/>
          </a:xfrm>
        </p:grpSpPr>
        <p:sp>
          <p:nvSpPr>
            <p:cNvPr id="55" name="object 55"/>
            <p:cNvSpPr/>
            <p:nvPr/>
          </p:nvSpPr>
          <p:spPr>
            <a:xfrm>
              <a:off x="1679505" y="3001011"/>
              <a:ext cx="440690" cy="298450"/>
            </a:xfrm>
            <a:custGeom>
              <a:avLst/>
              <a:gdLst/>
              <a:ahLst/>
              <a:cxnLst/>
              <a:rect l="l" t="t" r="r" b="b"/>
              <a:pathLst>
                <a:path w="440689" h="298450">
                  <a:moveTo>
                    <a:pt x="301440" y="295910"/>
                  </a:moveTo>
                  <a:lnTo>
                    <a:pt x="150691" y="295910"/>
                  </a:lnTo>
                  <a:lnTo>
                    <a:pt x="161105" y="297180"/>
                  </a:lnTo>
                  <a:lnTo>
                    <a:pt x="174313" y="298450"/>
                  </a:lnTo>
                  <a:lnTo>
                    <a:pt x="277818" y="298450"/>
                  </a:lnTo>
                  <a:lnTo>
                    <a:pt x="290328" y="297180"/>
                  </a:lnTo>
                  <a:lnTo>
                    <a:pt x="301440" y="295910"/>
                  </a:lnTo>
                  <a:close/>
                </a:path>
                <a:path w="440689" h="298450">
                  <a:moveTo>
                    <a:pt x="276078" y="130810"/>
                  </a:moveTo>
                  <a:lnTo>
                    <a:pt x="175698" y="130810"/>
                  </a:lnTo>
                  <a:lnTo>
                    <a:pt x="179177" y="146050"/>
                  </a:lnTo>
                  <a:lnTo>
                    <a:pt x="181946" y="153670"/>
                  </a:lnTo>
                  <a:lnTo>
                    <a:pt x="184727" y="160020"/>
                  </a:lnTo>
                  <a:lnTo>
                    <a:pt x="185426" y="162560"/>
                  </a:lnTo>
                  <a:lnTo>
                    <a:pt x="186467" y="165100"/>
                  </a:lnTo>
                  <a:lnTo>
                    <a:pt x="186582" y="166370"/>
                  </a:lnTo>
                  <a:lnTo>
                    <a:pt x="186696" y="170180"/>
                  </a:lnTo>
                  <a:lnTo>
                    <a:pt x="186467" y="172720"/>
                  </a:lnTo>
                  <a:lnTo>
                    <a:pt x="185083" y="177800"/>
                  </a:lnTo>
                  <a:lnTo>
                    <a:pt x="183343" y="181610"/>
                  </a:lnTo>
                  <a:lnTo>
                    <a:pt x="181603" y="184150"/>
                  </a:lnTo>
                  <a:lnTo>
                    <a:pt x="178822" y="185420"/>
                  </a:lnTo>
                  <a:lnTo>
                    <a:pt x="174656" y="187960"/>
                  </a:lnTo>
                  <a:lnTo>
                    <a:pt x="168751" y="190500"/>
                  </a:lnTo>
                  <a:lnTo>
                    <a:pt x="162147" y="194310"/>
                  </a:lnTo>
                  <a:lnTo>
                    <a:pt x="146869" y="200660"/>
                  </a:lnTo>
                  <a:lnTo>
                    <a:pt x="132975" y="207010"/>
                  </a:lnTo>
                  <a:lnTo>
                    <a:pt x="127768" y="209550"/>
                  </a:lnTo>
                  <a:lnTo>
                    <a:pt x="123602" y="212090"/>
                  </a:lnTo>
                  <a:lnTo>
                    <a:pt x="120122" y="215900"/>
                  </a:lnTo>
                  <a:lnTo>
                    <a:pt x="117341" y="218440"/>
                  </a:lnTo>
                  <a:lnTo>
                    <a:pt x="115258" y="219710"/>
                  </a:lnTo>
                  <a:lnTo>
                    <a:pt x="113518" y="223520"/>
                  </a:lnTo>
                  <a:lnTo>
                    <a:pt x="112134" y="226060"/>
                  </a:lnTo>
                  <a:lnTo>
                    <a:pt x="106690" y="264160"/>
                  </a:lnTo>
                  <a:lnTo>
                    <a:pt x="106927" y="266700"/>
                  </a:lnTo>
                  <a:lnTo>
                    <a:pt x="109010" y="278130"/>
                  </a:lnTo>
                  <a:lnTo>
                    <a:pt x="110394" y="279400"/>
                  </a:lnTo>
                  <a:lnTo>
                    <a:pt x="112833" y="283210"/>
                  </a:lnTo>
                  <a:lnTo>
                    <a:pt x="115258" y="285750"/>
                  </a:lnTo>
                  <a:lnTo>
                    <a:pt x="117341" y="288290"/>
                  </a:lnTo>
                  <a:lnTo>
                    <a:pt x="120122" y="289560"/>
                  </a:lnTo>
                  <a:lnTo>
                    <a:pt x="123602" y="290830"/>
                  </a:lnTo>
                  <a:lnTo>
                    <a:pt x="128466" y="292100"/>
                  </a:lnTo>
                  <a:lnTo>
                    <a:pt x="134359" y="293370"/>
                  </a:lnTo>
                  <a:lnTo>
                    <a:pt x="141662" y="295910"/>
                  </a:lnTo>
                  <a:lnTo>
                    <a:pt x="310127" y="295910"/>
                  </a:lnTo>
                  <a:lnTo>
                    <a:pt x="317760" y="293370"/>
                  </a:lnTo>
                  <a:lnTo>
                    <a:pt x="323665" y="292100"/>
                  </a:lnTo>
                  <a:lnTo>
                    <a:pt x="341382" y="279400"/>
                  </a:lnTo>
                  <a:lnTo>
                    <a:pt x="342779" y="278130"/>
                  </a:lnTo>
                  <a:lnTo>
                    <a:pt x="344163" y="270510"/>
                  </a:lnTo>
                  <a:lnTo>
                    <a:pt x="344506" y="266700"/>
                  </a:lnTo>
                  <a:lnTo>
                    <a:pt x="344420" y="256540"/>
                  </a:lnTo>
                  <a:lnTo>
                    <a:pt x="334435" y="218440"/>
                  </a:lnTo>
                  <a:lnTo>
                    <a:pt x="332009" y="215900"/>
                  </a:lnTo>
                  <a:lnTo>
                    <a:pt x="289972" y="194310"/>
                  </a:lnTo>
                  <a:lnTo>
                    <a:pt x="283025" y="190500"/>
                  </a:lnTo>
                  <a:lnTo>
                    <a:pt x="277120" y="187960"/>
                  </a:lnTo>
                  <a:lnTo>
                    <a:pt x="272954" y="185420"/>
                  </a:lnTo>
                  <a:lnTo>
                    <a:pt x="270529" y="184150"/>
                  </a:lnTo>
                  <a:lnTo>
                    <a:pt x="265309" y="168910"/>
                  </a:lnTo>
                  <a:lnTo>
                    <a:pt x="265664" y="165100"/>
                  </a:lnTo>
                  <a:lnTo>
                    <a:pt x="266007" y="162560"/>
                  </a:lnTo>
                  <a:lnTo>
                    <a:pt x="267049" y="160020"/>
                  </a:lnTo>
                  <a:lnTo>
                    <a:pt x="270173" y="153670"/>
                  </a:lnTo>
                  <a:lnTo>
                    <a:pt x="272611" y="146050"/>
                  </a:lnTo>
                  <a:lnTo>
                    <a:pt x="274694" y="138430"/>
                  </a:lnTo>
                  <a:lnTo>
                    <a:pt x="276078" y="130810"/>
                  </a:lnTo>
                  <a:close/>
                </a:path>
                <a:path w="440689" h="298450">
                  <a:moveTo>
                    <a:pt x="133673" y="133350"/>
                  </a:moveTo>
                  <a:lnTo>
                    <a:pt x="54133" y="133350"/>
                  </a:lnTo>
                  <a:lnTo>
                    <a:pt x="55860" y="139700"/>
                  </a:lnTo>
                  <a:lnTo>
                    <a:pt x="57257" y="146050"/>
                  </a:lnTo>
                  <a:lnTo>
                    <a:pt x="58985" y="151130"/>
                  </a:lnTo>
                  <a:lnTo>
                    <a:pt x="61766" y="156210"/>
                  </a:lnTo>
                  <a:lnTo>
                    <a:pt x="62464" y="158750"/>
                  </a:lnTo>
                  <a:lnTo>
                    <a:pt x="63163" y="163830"/>
                  </a:lnTo>
                  <a:lnTo>
                    <a:pt x="62464" y="168910"/>
                  </a:lnTo>
                  <a:lnTo>
                    <a:pt x="61766" y="170180"/>
                  </a:lnTo>
                  <a:lnTo>
                    <a:pt x="60039" y="173990"/>
                  </a:lnTo>
                  <a:lnTo>
                    <a:pt x="58985" y="175260"/>
                  </a:lnTo>
                  <a:lnTo>
                    <a:pt x="56902" y="176530"/>
                  </a:lnTo>
                  <a:lnTo>
                    <a:pt x="53435" y="179070"/>
                  </a:lnTo>
                  <a:lnTo>
                    <a:pt x="16617" y="195580"/>
                  </a:lnTo>
                  <a:lnTo>
                    <a:pt x="8274" y="203200"/>
                  </a:lnTo>
                  <a:lnTo>
                    <a:pt x="6889" y="204470"/>
                  </a:lnTo>
                  <a:lnTo>
                    <a:pt x="5149" y="205740"/>
                  </a:lnTo>
                  <a:lnTo>
                    <a:pt x="4108" y="209550"/>
                  </a:lnTo>
                  <a:lnTo>
                    <a:pt x="3067" y="212090"/>
                  </a:lnTo>
                  <a:lnTo>
                    <a:pt x="0" y="234950"/>
                  </a:lnTo>
                  <a:lnTo>
                    <a:pt x="285" y="241300"/>
                  </a:lnTo>
                  <a:lnTo>
                    <a:pt x="16960" y="261620"/>
                  </a:lnTo>
                  <a:lnTo>
                    <a:pt x="21824" y="261620"/>
                  </a:lnTo>
                  <a:lnTo>
                    <a:pt x="27387" y="262890"/>
                  </a:lnTo>
                  <a:lnTo>
                    <a:pt x="34677" y="264160"/>
                  </a:lnTo>
                  <a:lnTo>
                    <a:pt x="43364" y="265430"/>
                  </a:lnTo>
                  <a:lnTo>
                    <a:pt x="64890" y="265430"/>
                  </a:lnTo>
                  <a:lnTo>
                    <a:pt x="78441" y="266700"/>
                  </a:lnTo>
                  <a:lnTo>
                    <a:pt x="97199" y="266700"/>
                  </a:lnTo>
                  <a:lnTo>
                    <a:pt x="96970" y="261620"/>
                  </a:lnTo>
                  <a:lnTo>
                    <a:pt x="96856" y="250190"/>
                  </a:lnTo>
                  <a:lnTo>
                    <a:pt x="105530" y="218440"/>
                  </a:lnTo>
                  <a:lnTo>
                    <a:pt x="106927" y="215900"/>
                  </a:lnTo>
                  <a:lnTo>
                    <a:pt x="108667" y="213360"/>
                  </a:lnTo>
                  <a:lnTo>
                    <a:pt x="113874" y="208280"/>
                  </a:lnTo>
                  <a:lnTo>
                    <a:pt x="118040" y="204470"/>
                  </a:lnTo>
                  <a:lnTo>
                    <a:pt x="122561" y="201930"/>
                  </a:lnTo>
                  <a:lnTo>
                    <a:pt x="128111" y="198120"/>
                  </a:lnTo>
                  <a:lnTo>
                    <a:pt x="134016" y="195580"/>
                  </a:lnTo>
                  <a:lnTo>
                    <a:pt x="140265" y="193040"/>
                  </a:lnTo>
                  <a:lnTo>
                    <a:pt x="146526" y="189230"/>
                  </a:lnTo>
                  <a:lnTo>
                    <a:pt x="153117" y="186690"/>
                  </a:lnTo>
                  <a:lnTo>
                    <a:pt x="145129" y="184150"/>
                  </a:lnTo>
                  <a:lnTo>
                    <a:pt x="137839" y="180340"/>
                  </a:lnTo>
                  <a:lnTo>
                    <a:pt x="132276" y="177800"/>
                  </a:lnTo>
                  <a:lnTo>
                    <a:pt x="128809" y="175260"/>
                  </a:lnTo>
                  <a:lnTo>
                    <a:pt x="127768" y="173990"/>
                  </a:lnTo>
                  <a:lnTo>
                    <a:pt x="126371" y="170180"/>
                  </a:lnTo>
                  <a:lnTo>
                    <a:pt x="125685" y="168910"/>
                  </a:lnTo>
                  <a:lnTo>
                    <a:pt x="125329" y="166370"/>
                  </a:lnTo>
                  <a:lnTo>
                    <a:pt x="125329" y="161290"/>
                  </a:lnTo>
                  <a:lnTo>
                    <a:pt x="125685" y="158750"/>
                  </a:lnTo>
                  <a:lnTo>
                    <a:pt x="126371" y="156210"/>
                  </a:lnTo>
                  <a:lnTo>
                    <a:pt x="128809" y="151130"/>
                  </a:lnTo>
                  <a:lnTo>
                    <a:pt x="130892" y="146050"/>
                  </a:lnTo>
                  <a:lnTo>
                    <a:pt x="133673" y="133350"/>
                  </a:lnTo>
                  <a:close/>
                </a:path>
                <a:path w="440689" h="298450">
                  <a:moveTo>
                    <a:pt x="395573" y="162560"/>
                  </a:moveTo>
                  <a:lnTo>
                    <a:pt x="324021" y="162560"/>
                  </a:lnTo>
                  <a:lnTo>
                    <a:pt x="329926" y="163830"/>
                  </a:lnTo>
                  <a:lnTo>
                    <a:pt x="332009" y="168910"/>
                  </a:lnTo>
                  <a:lnTo>
                    <a:pt x="332695" y="170180"/>
                  </a:lnTo>
                  <a:lnTo>
                    <a:pt x="333051" y="172720"/>
                  </a:lnTo>
                  <a:lnTo>
                    <a:pt x="333051" y="176530"/>
                  </a:lnTo>
                  <a:lnTo>
                    <a:pt x="332695" y="179070"/>
                  </a:lnTo>
                  <a:lnTo>
                    <a:pt x="332009" y="180340"/>
                  </a:lnTo>
                  <a:lnTo>
                    <a:pt x="329926" y="185420"/>
                  </a:lnTo>
                  <a:lnTo>
                    <a:pt x="327488" y="186690"/>
                  </a:lnTo>
                  <a:lnTo>
                    <a:pt x="324021" y="187960"/>
                  </a:lnTo>
                  <a:lnTo>
                    <a:pt x="318801" y="190500"/>
                  </a:lnTo>
                  <a:lnTo>
                    <a:pt x="312896" y="193040"/>
                  </a:lnTo>
                  <a:lnTo>
                    <a:pt x="324021" y="198120"/>
                  </a:lnTo>
                  <a:lnTo>
                    <a:pt x="329228" y="201930"/>
                  </a:lnTo>
                  <a:lnTo>
                    <a:pt x="334092" y="204470"/>
                  </a:lnTo>
                  <a:lnTo>
                    <a:pt x="338258" y="208280"/>
                  </a:lnTo>
                  <a:lnTo>
                    <a:pt x="341382" y="212090"/>
                  </a:lnTo>
                  <a:lnTo>
                    <a:pt x="343122" y="213360"/>
                  </a:lnTo>
                  <a:lnTo>
                    <a:pt x="354234" y="262890"/>
                  </a:lnTo>
                  <a:lnTo>
                    <a:pt x="395217" y="262890"/>
                  </a:lnTo>
                  <a:lnTo>
                    <a:pt x="403561" y="261620"/>
                  </a:lnTo>
                  <a:lnTo>
                    <a:pt x="411206" y="261620"/>
                  </a:lnTo>
                  <a:lnTo>
                    <a:pt x="416756" y="260350"/>
                  </a:lnTo>
                  <a:lnTo>
                    <a:pt x="421963" y="260350"/>
                  </a:lnTo>
                  <a:lnTo>
                    <a:pt x="426142" y="259080"/>
                  </a:lnTo>
                  <a:lnTo>
                    <a:pt x="429609" y="257810"/>
                  </a:lnTo>
                  <a:lnTo>
                    <a:pt x="431692" y="256540"/>
                  </a:lnTo>
                  <a:lnTo>
                    <a:pt x="433431" y="255270"/>
                  </a:lnTo>
                  <a:lnTo>
                    <a:pt x="434816" y="254000"/>
                  </a:lnTo>
                  <a:lnTo>
                    <a:pt x="436899" y="252730"/>
                  </a:lnTo>
                  <a:lnTo>
                    <a:pt x="438296" y="250190"/>
                  </a:lnTo>
                  <a:lnTo>
                    <a:pt x="439337" y="247650"/>
                  </a:lnTo>
                  <a:lnTo>
                    <a:pt x="440035" y="243840"/>
                  </a:lnTo>
                  <a:lnTo>
                    <a:pt x="440378" y="238760"/>
                  </a:lnTo>
                  <a:lnTo>
                    <a:pt x="440378" y="233680"/>
                  </a:lnTo>
                  <a:lnTo>
                    <a:pt x="429609" y="204470"/>
                  </a:lnTo>
                  <a:lnTo>
                    <a:pt x="426485" y="201930"/>
                  </a:lnTo>
                  <a:lnTo>
                    <a:pt x="423360" y="200660"/>
                  </a:lnTo>
                  <a:lnTo>
                    <a:pt x="413632" y="195580"/>
                  </a:lnTo>
                  <a:lnTo>
                    <a:pt x="403205" y="191770"/>
                  </a:lnTo>
                  <a:lnTo>
                    <a:pt x="398697" y="189230"/>
                  </a:lnTo>
                  <a:lnTo>
                    <a:pt x="391750" y="186690"/>
                  </a:lnTo>
                  <a:lnTo>
                    <a:pt x="390010" y="185420"/>
                  </a:lnTo>
                  <a:lnTo>
                    <a:pt x="388969" y="182880"/>
                  </a:lnTo>
                  <a:lnTo>
                    <a:pt x="387584" y="180340"/>
                  </a:lnTo>
                  <a:lnTo>
                    <a:pt x="387229" y="179070"/>
                  </a:lnTo>
                  <a:lnTo>
                    <a:pt x="386886" y="176530"/>
                  </a:lnTo>
                  <a:lnTo>
                    <a:pt x="386886" y="172720"/>
                  </a:lnTo>
                  <a:lnTo>
                    <a:pt x="387229" y="170180"/>
                  </a:lnTo>
                  <a:lnTo>
                    <a:pt x="387927" y="168910"/>
                  </a:lnTo>
                  <a:lnTo>
                    <a:pt x="388969" y="166370"/>
                  </a:lnTo>
                  <a:lnTo>
                    <a:pt x="389667" y="163830"/>
                  </a:lnTo>
                  <a:lnTo>
                    <a:pt x="395573" y="162560"/>
                  </a:lnTo>
                  <a:close/>
                </a:path>
                <a:path w="440689" h="298450">
                  <a:moveTo>
                    <a:pt x="365004" y="45720"/>
                  </a:moveTo>
                  <a:lnTo>
                    <a:pt x="355276" y="45720"/>
                  </a:lnTo>
                  <a:lnTo>
                    <a:pt x="350412" y="46990"/>
                  </a:lnTo>
                  <a:lnTo>
                    <a:pt x="341382" y="49530"/>
                  </a:lnTo>
                  <a:lnTo>
                    <a:pt x="337559" y="50800"/>
                  </a:lnTo>
                  <a:lnTo>
                    <a:pt x="333736" y="53340"/>
                  </a:lnTo>
                  <a:lnTo>
                    <a:pt x="330612" y="57150"/>
                  </a:lnTo>
                  <a:lnTo>
                    <a:pt x="327145" y="59690"/>
                  </a:lnTo>
                  <a:lnTo>
                    <a:pt x="324364" y="62230"/>
                  </a:lnTo>
                  <a:lnTo>
                    <a:pt x="321240" y="66040"/>
                  </a:lnTo>
                  <a:lnTo>
                    <a:pt x="319157" y="69850"/>
                  </a:lnTo>
                  <a:lnTo>
                    <a:pt x="316718" y="73660"/>
                  </a:lnTo>
                  <a:lnTo>
                    <a:pt x="314991" y="77470"/>
                  </a:lnTo>
                  <a:lnTo>
                    <a:pt x="313251" y="82550"/>
                  </a:lnTo>
                  <a:lnTo>
                    <a:pt x="311854" y="87630"/>
                  </a:lnTo>
                  <a:lnTo>
                    <a:pt x="310470" y="91440"/>
                  </a:lnTo>
                  <a:lnTo>
                    <a:pt x="301783" y="130810"/>
                  </a:lnTo>
                  <a:lnTo>
                    <a:pt x="292055" y="139700"/>
                  </a:lnTo>
                  <a:lnTo>
                    <a:pt x="288931" y="139700"/>
                  </a:lnTo>
                  <a:lnTo>
                    <a:pt x="284765" y="140970"/>
                  </a:lnTo>
                  <a:lnTo>
                    <a:pt x="285464" y="143510"/>
                  </a:lnTo>
                  <a:lnTo>
                    <a:pt x="287547" y="146050"/>
                  </a:lnTo>
                  <a:lnTo>
                    <a:pt x="288931" y="148590"/>
                  </a:lnTo>
                  <a:lnTo>
                    <a:pt x="290328" y="149860"/>
                  </a:lnTo>
                  <a:lnTo>
                    <a:pt x="292754" y="152400"/>
                  </a:lnTo>
                  <a:lnTo>
                    <a:pt x="297618" y="154940"/>
                  </a:lnTo>
                  <a:lnTo>
                    <a:pt x="301097" y="156210"/>
                  </a:lnTo>
                  <a:lnTo>
                    <a:pt x="304907" y="158750"/>
                  </a:lnTo>
                  <a:lnTo>
                    <a:pt x="308730" y="160020"/>
                  </a:lnTo>
                  <a:lnTo>
                    <a:pt x="313251" y="161290"/>
                  </a:lnTo>
                  <a:lnTo>
                    <a:pt x="318458" y="162560"/>
                  </a:lnTo>
                  <a:lnTo>
                    <a:pt x="400780" y="162560"/>
                  </a:lnTo>
                  <a:lnTo>
                    <a:pt x="423360" y="153670"/>
                  </a:lnTo>
                  <a:lnTo>
                    <a:pt x="425786" y="152400"/>
                  </a:lnTo>
                  <a:lnTo>
                    <a:pt x="427526" y="151130"/>
                  </a:lnTo>
                  <a:lnTo>
                    <a:pt x="430650" y="147320"/>
                  </a:lnTo>
                  <a:lnTo>
                    <a:pt x="433089" y="142240"/>
                  </a:lnTo>
                  <a:lnTo>
                    <a:pt x="426142" y="138430"/>
                  </a:lnTo>
                  <a:lnTo>
                    <a:pt x="423360" y="137160"/>
                  </a:lnTo>
                  <a:lnTo>
                    <a:pt x="420579" y="133350"/>
                  </a:lnTo>
                  <a:lnTo>
                    <a:pt x="409111" y="91440"/>
                  </a:lnTo>
                  <a:lnTo>
                    <a:pt x="408425" y="86360"/>
                  </a:lnTo>
                  <a:lnTo>
                    <a:pt x="386886" y="53340"/>
                  </a:lnTo>
                  <a:lnTo>
                    <a:pt x="378555" y="49530"/>
                  </a:lnTo>
                  <a:lnTo>
                    <a:pt x="374376" y="48260"/>
                  </a:lnTo>
                  <a:lnTo>
                    <a:pt x="369868" y="46990"/>
                  </a:lnTo>
                  <a:lnTo>
                    <a:pt x="365004" y="45720"/>
                  </a:lnTo>
                  <a:close/>
                </a:path>
                <a:path w="440689" h="298450">
                  <a:moveTo>
                    <a:pt x="146526" y="101600"/>
                  </a:moveTo>
                  <a:lnTo>
                    <a:pt x="41281" y="101600"/>
                  </a:lnTo>
                  <a:lnTo>
                    <a:pt x="40582" y="102870"/>
                  </a:lnTo>
                  <a:lnTo>
                    <a:pt x="39884" y="105410"/>
                  </a:lnTo>
                  <a:lnTo>
                    <a:pt x="39884" y="107950"/>
                  </a:lnTo>
                  <a:lnTo>
                    <a:pt x="40239" y="110490"/>
                  </a:lnTo>
                  <a:lnTo>
                    <a:pt x="41281" y="114300"/>
                  </a:lnTo>
                  <a:lnTo>
                    <a:pt x="41967" y="118110"/>
                  </a:lnTo>
                  <a:lnTo>
                    <a:pt x="43707" y="120650"/>
                  </a:lnTo>
                  <a:lnTo>
                    <a:pt x="46145" y="129540"/>
                  </a:lnTo>
                  <a:lnTo>
                    <a:pt x="47529" y="132080"/>
                  </a:lnTo>
                  <a:lnTo>
                    <a:pt x="48571" y="133350"/>
                  </a:lnTo>
                  <a:lnTo>
                    <a:pt x="139223" y="133350"/>
                  </a:lnTo>
                  <a:lnTo>
                    <a:pt x="140265" y="132080"/>
                  </a:lnTo>
                  <a:lnTo>
                    <a:pt x="143046" y="127000"/>
                  </a:lnTo>
                  <a:lnTo>
                    <a:pt x="143046" y="125730"/>
                  </a:lnTo>
                  <a:lnTo>
                    <a:pt x="143744" y="124460"/>
                  </a:lnTo>
                  <a:lnTo>
                    <a:pt x="144786" y="120650"/>
                  </a:lnTo>
                  <a:lnTo>
                    <a:pt x="145827" y="118110"/>
                  </a:lnTo>
                  <a:lnTo>
                    <a:pt x="146526" y="114300"/>
                  </a:lnTo>
                  <a:lnTo>
                    <a:pt x="147567" y="110490"/>
                  </a:lnTo>
                  <a:lnTo>
                    <a:pt x="147910" y="107950"/>
                  </a:lnTo>
                  <a:lnTo>
                    <a:pt x="147910" y="105410"/>
                  </a:lnTo>
                  <a:lnTo>
                    <a:pt x="147212" y="102870"/>
                  </a:lnTo>
                  <a:lnTo>
                    <a:pt x="146526" y="101600"/>
                  </a:lnTo>
                  <a:close/>
                </a:path>
                <a:path w="440689" h="298450">
                  <a:moveTo>
                    <a:pt x="294151" y="92710"/>
                  </a:moveTo>
                  <a:lnTo>
                    <a:pt x="157638" y="92710"/>
                  </a:lnTo>
                  <a:lnTo>
                    <a:pt x="157295" y="95250"/>
                  </a:lnTo>
                  <a:lnTo>
                    <a:pt x="157295" y="99060"/>
                  </a:lnTo>
                  <a:lnTo>
                    <a:pt x="158680" y="105410"/>
                  </a:lnTo>
                  <a:lnTo>
                    <a:pt x="159378" y="106680"/>
                  </a:lnTo>
                  <a:lnTo>
                    <a:pt x="160064" y="110490"/>
                  </a:lnTo>
                  <a:lnTo>
                    <a:pt x="161804" y="114300"/>
                  </a:lnTo>
                  <a:lnTo>
                    <a:pt x="164242" y="123190"/>
                  </a:lnTo>
                  <a:lnTo>
                    <a:pt x="165284" y="125730"/>
                  </a:lnTo>
                  <a:lnTo>
                    <a:pt x="165969" y="127000"/>
                  </a:lnTo>
                  <a:lnTo>
                    <a:pt x="167011" y="128270"/>
                  </a:lnTo>
                  <a:lnTo>
                    <a:pt x="168408" y="129540"/>
                  </a:lnTo>
                  <a:lnTo>
                    <a:pt x="170148" y="130810"/>
                  </a:lnTo>
                  <a:lnTo>
                    <a:pt x="281984" y="130810"/>
                  </a:lnTo>
                  <a:lnTo>
                    <a:pt x="288588" y="119380"/>
                  </a:lnTo>
                  <a:lnTo>
                    <a:pt x="289972" y="114300"/>
                  </a:lnTo>
                  <a:lnTo>
                    <a:pt x="292754" y="106680"/>
                  </a:lnTo>
                  <a:lnTo>
                    <a:pt x="293452" y="105410"/>
                  </a:lnTo>
                  <a:lnTo>
                    <a:pt x="294836" y="99060"/>
                  </a:lnTo>
                  <a:lnTo>
                    <a:pt x="294493" y="95250"/>
                  </a:lnTo>
                  <a:lnTo>
                    <a:pt x="294151" y="92710"/>
                  </a:lnTo>
                  <a:close/>
                </a:path>
                <a:path w="440689" h="298450">
                  <a:moveTo>
                    <a:pt x="47529" y="100330"/>
                  </a:moveTo>
                  <a:lnTo>
                    <a:pt x="43707" y="100330"/>
                  </a:lnTo>
                  <a:lnTo>
                    <a:pt x="41967" y="101600"/>
                  </a:lnTo>
                  <a:lnTo>
                    <a:pt x="48571" y="101600"/>
                  </a:lnTo>
                  <a:lnTo>
                    <a:pt x="47529" y="100330"/>
                  </a:lnTo>
                  <a:close/>
                </a:path>
                <a:path w="440689" h="298450">
                  <a:moveTo>
                    <a:pt x="103104" y="33020"/>
                  </a:moveTo>
                  <a:lnTo>
                    <a:pt x="84689" y="33020"/>
                  </a:lnTo>
                  <a:lnTo>
                    <a:pt x="76358" y="35560"/>
                  </a:lnTo>
                  <a:lnTo>
                    <a:pt x="72193" y="38100"/>
                  </a:lnTo>
                  <a:lnTo>
                    <a:pt x="65246" y="43180"/>
                  </a:lnTo>
                  <a:lnTo>
                    <a:pt x="62122" y="45720"/>
                  </a:lnTo>
                  <a:lnTo>
                    <a:pt x="58985" y="49530"/>
                  </a:lnTo>
                  <a:lnTo>
                    <a:pt x="56559" y="52070"/>
                  </a:lnTo>
                  <a:lnTo>
                    <a:pt x="54133" y="55880"/>
                  </a:lnTo>
                  <a:lnTo>
                    <a:pt x="52393" y="59690"/>
                  </a:lnTo>
                  <a:lnTo>
                    <a:pt x="48914" y="72390"/>
                  </a:lnTo>
                  <a:lnTo>
                    <a:pt x="48571" y="77470"/>
                  </a:lnTo>
                  <a:lnTo>
                    <a:pt x="48914" y="82550"/>
                  </a:lnTo>
                  <a:lnTo>
                    <a:pt x="49612" y="88900"/>
                  </a:lnTo>
                  <a:lnTo>
                    <a:pt x="49955" y="93980"/>
                  </a:lnTo>
                  <a:lnTo>
                    <a:pt x="50996" y="99060"/>
                  </a:lnTo>
                  <a:lnTo>
                    <a:pt x="50996" y="100330"/>
                  </a:lnTo>
                  <a:lnTo>
                    <a:pt x="49955" y="101600"/>
                  </a:lnTo>
                  <a:lnTo>
                    <a:pt x="138182" y="101600"/>
                  </a:lnTo>
                  <a:lnTo>
                    <a:pt x="137839" y="100330"/>
                  </a:lnTo>
                  <a:lnTo>
                    <a:pt x="137140" y="99060"/>
                  </a:lnTo>
                  <a:lnTo>
                    <a:pt x="138182" y="93980"/>
                  </a:lnTo>
                  <a:lnTo>
                    <a:pt x="138537" y="88900"/>
                  </a:lnTo>
                  <a:lnTo>
                    <a:pt x="139223" y="82550"/>
                  </a:lnTo>
                  <a:lnTo>
                    <a:pt x="139223" y="77470"/>
                  </a:lnTo>
                  <a:lnTo>
                    <a:pt x="128809" y="49530"/>
                  </a:lnTo>
                  <a:lnTo>
                    <a:pt x="126028" y="45720"/>
                  </a:lnTo>
                  <a:lnTo>
                    <a:pt x="122561" y="43180"/>
                  </a:lnTo>
                  <a:lnTo>
                    <a:pt x="119424" y="40640"/>
                  </a:lnTo>
                  <a:lnTo>
                    <a:pt x="111791" y="35560"/>
                  </a:lnTo>
                  <a:lnTo>
                    <a:pt x="107613" y="34290"/>
                  </a:lnTo>
                  <a:lnTo>
                    <a:pt x="103104" y="33020"/>
                  </a:lnTo>
                  <a:close/>
                </a:path>
                <a:path w="440689" h="298450">
                  <a:moveTo>
                    <a:pt x="144443" y="100330"/>
                  </a:moveTo>
                  <a:lnTo>
                    <a:pt x="140265" y="100330"/>
                  </a:lnTo>
                  <a:lnTo>
                    <a:pt x="139223" y="101600"/>
                  </a:lnTo>
                  <a:lnTo>
                    <a:pt x="146170" y="101600"/>
                  </a:lnTo>
                  <a:lnTo>
                    <a:pt x="144443" y="100330"/>
                  </a:lnTo>
                  <a:close/>
                </a:path>
                <a:path w="440689" h="298450">
                  <a:moveTo>
                    <a:pt x="293096" y="90170"/>
                  </a:moveTo>
                  <a:lnTo>
                    <a:pt x="159023" y="90170"/>
                  </a:lnTo>
                  <a:lnTo>
                    <a:pt x="158337" y="92710"/>
                  </a:lnTo>
                  <a:lnTo>
                    <a:pt x="293795" y="92710"/>
                  </a:lnTo>
                  <a:lnTo>
                    <a:pt x="293096" y="90170"/>
                  </a:lnTo>
                  <a:close/>
                </a:path>
                <a:path w="440689" h="298450">
                  <a:moveTo>
                    <a:pt x="288588" y="87630"/>
                  </a:moveTo>
                  <a:lnTo>
                    <a:pt x="286505" y="87630"/>
                  </a:lnTo>
                  <a:lnTo>
                    <a:pt x="285807" y="88900"/>
                  </a:lnTo>
                  <a:lnTo>
                    <a:pt x="160762" y="88900"/>
                  </a:lnTo>
                  <a:lnTo>
                    <a:pt x="159721" y="90170"/>
                  </a:lnTo>
                  <a:lnTo>
                    <a:pt x="291712" y="90170"/>
                  </a:lnTo>
                  <a:lnTo>
                    <a:pt x="289629" y="88900"/>
                  </a:lnTo>
                  <a:lnTo>
                    <a:pt x="288588" y="87630"/>
                  </a:lnTo>
                  <a:close/>
                </a:path>
                <a:path w="440689" h="298450">
                  <a:moveTo>
                    <a:pt x="165969" y="87630"/>
                  </a:moveTo>
                  <a:lnTo>
                    <a:pt x="163201" y="87630"/>
                  </a:lnTo>
                  <a:lnTo>
                    <a:pt x="162147" y="88900"/>
                  </a:lnTo>
                  <a:lnTo>
                    <a:pt x="166325" y="88900"/>
                  </a:lnTo>
                  <a:lnTo>
                    <a:pt x="165969" y="87630"/>
                  </a:lnTo>
                  <a:close/>
                </a:path>
                <a:path w="440689" h="298450">
                  <a:moveTo>
                    <a:pt x="232314" y="0"/>
                  </a:moveTo>
                  <a:lnTo>
                    <a:pt x="219817" y="0"/>
                  </a:lnTo>
                  <a:lnTo>
                    <a:pt x="213556" y="1270"/>
                  </a:lnTo>
                  <a:lnTo>
                    <a:pt x="207651" y="2540"/>
                  </a:lnTo>
                  <a:lnTo>
                    <a:pt x="196538" y="7620"/>
                  </a:lnTo>
                  <a:lnTo>
                    <a:pt x="191331" y="10160"/>
                  </a:lnTo>
                  <a:lnTo>
                    <a:pt x="187166" y="13970"/>
                  </a:lnTo>
                  <a:lnTo>
                    <a:pt x="182645" y="17780"/>
                  </a:lnTo>
                  <a:lnTo>
                    <a:pt x="164928" y="54610"/>
                  </a:lnTo>
                  <a:lnTo>
                    <a:pt x="164654" y="59690"/>
                  </a:lnTo>
                  <a:lnTo>
                    <a:pt x="164654" y="62230"/>
                  </a:lnTo>
                  <a:lnTo>
                    <a:pt x="164928" y="67310"/>
                  </a:lnTo>
                  <a:lnTo>
                    <a:pt x="165627" y="74930"/>
                  </a:lnTo>
                  <a:lnTo>
                    <a:pt x="165969" y="77470"/>
                  </a:lnTo>
                  <a:lnTo>
                    <a:pt x="166325" y="81280"/>
                  </a:lnTo>
                  <a:lnTo>
                    <a:pt x="166325" y="88900"/>
                  </a:lnTo>
                  <a:lnTo>
                    <a:pt x="285464" y="88900"/>
                  </a:lnTo>
                  <a:lnTo>
                    <a:pt x="285464" y="81280"/>
                  </a:lnTo>
                  <a:lnTo>
                    <a:pt x="286505" y="73660"/>
                  </a:lnTo>
                  <a:lnTo>
                    <a:pt x="287204" y="67310"/>
                  </a:lnTo>
                  <a:lnTo>
                    <a:pt x="287478" y="62230"/>
                  </a:lnTo>
                  <a:lnTo>
                    <a:pt x="287478" y="59690"/>
                  </a:lnTo>
                  <a:lnTo>
                    <a:pt x="287204" y="54610"/>
                  </a:lnTo>
                  <a:lnTo>
                    <a:pt x="285807" y="49530"/>
                  </a:lnTo>
                  <a:lnTo>
                    <a:pt x="284422" y="43180"/>
                  </a:lnTo>
                  <a:lnTo>
                    <a:pt x="260102" y="10160"/>
                  </a:lnTo>
                  <a:lnTo>
                    <a:pt x="238575" y="1270"/>
                  </a:lnTo>
                  <a:lnTo>
                    <a:pt x="232314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029968" y="5004828"/>
              <a:ext cx="196850" cy="121920"/>
            </a:xfrm>
            <a:custGeom>
              <a:avLst/>
              <a:gdLst/>
              <a:ahLst/>
              <a:cxnLst/>
              <a:rect l="l" t="t" r="r" b="b"/>
              <a:pathLst>
                <a:path w="196850" h="121920">
                  <a:moveTo>
                    <a:pt x="102108" y="0"/>
                  </a:moveTo>
                  <a:lnTo>
                    <a:pt x="0" y="0"/>
                  </a:lnTo>
                  <a:lnTo>
                    <a:pt x="0" y="57873"/>
                  </a:lnTo>
                  <a:lnTo>
                    <a:pt x="20739" y="61163"/>
                  </a:lnTo>
                  <a:lnTo>
                    <a:pt x="42227" y="66433"/>
                  </a:lnTo>
                  <a:lnTo>
                    <a:pt x="62953" y="72771"/>
                  </a:lnTo>
                  <a:lnTo>
                    <a:pt x="81368" y="79248"/>
                  </a:lnTo>
                  <a:lnTo>
                    <a:pt x="89319" y="60553"/>
                  </a:lnTo>
                  <a:lnTo>
                    <a:pt x="95440" y="41059"/>
                  </a:lnTo>
                  <a:lnTo>
                    <a:pt x="99707" y="20853"/>
                  </a:lnTo>
                  <a:lnTo>
                    <a:pt x="102108" y="0"/>
                  </a:lnTo>
                  <a:close/>
                </a:path>
                <a:path w="196850" h="121920">
                  <a:moveTo>
                    <a:pt x="196596" y="0"/>
                  </a:moveTo>
                  <a:lnTo>
                    <a:pt x="137350" y="0"/>
                  </a:lnTo>
                  <a:lnTo>
                    <a:pt x="134188" y="25285"/>
                  </a:lnTo>
                  <a:lnTo>
                    <a:pt x="128168" y="49568"/>
                  </a:lnTo>
                  <a:lnTo>
                    <a:pt x="119456" y="72732"/>
                  </a:lnTo>
                  <a:lnTo>
                    <a:pt x="108204" y="94691"/>
                  </a:lnTo>
                  <a:lnTo>
                    <a:pt x="117309" y="100647"/>
                  </a:lnTo>
                  <a:lnTo>
                    <a:pt x="125615" y="107086"/>
                  </a:lnTo>
                  <a:lnTo>
                    <a:pt x="133375" y="114122"/>
                  </a:lnTo>
                  <a:lnTo>
                    <a:pt x="140868" y="121920"/>
                  </a:lnTo>
                  <a:lnTo>
                    <a:pt x="162458" y="95758"/>
                  </a:lnTo>
                  <a:lnTo>
                    <a:pt x="179298" y="66395"/>
                  </a:lnTo>
                  <a:lnTo>
                    <a:pt x="190855" y="34315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1368" y="5004816"/>
              <a:ext cx="198119" cy="18440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801368" y="4852416"/>
              <a:ext cx="350520" cy="337185"/>
            </a:xfrm>
            <a:custGeom>
              <a:avLst/>
              <a:gdLst/>
              <a:ahLst/>
              <a:cxnLst/>
              <a:rect l="l" t="t" r="r" b="b"/>
              <a:pathLst>
                <a:path w="350519" h="337185">
                  <a:moveTo>
                    <a:pt x="89916" y="27228"/>
                  </a:moveTo>
                  <a:lnTo>
                    <a:pt x="80454" y="21310"/>
                  </a:lnTo>
                  <a:lnTo>
                    <a:pt x="71907" y="14947"/>
                  </a:lnTo>
                  <a:lnTo>
                    <a:pt x="63982" y="7924"/>
                  </a:lnTo>
                  <a:lnTo>
                    <a:pt x="56362" y="0"/>
                  </a:lnTo>
                  <a:lnTo>
                    <a:pt x="34404" y="26212"/>
                  </a:lnTo>
                  <a:lnTo>
                    <a:pt x="17297" y="55638"/>
                  </a:lnTo>
                  <a:lnTo>
                    <a:pt x="5638" y="87731"/>
                  </a:lnTo>
                  <a:lnTo>
                    <a:pt x="0" y="121920"/>
                  </a:lnTo>
                  <a:lnTo>
                    <a:pt x="59944" y="121920"/>
                  </a:lnTo>
                  <a:lnTo>
                    <a:pt x="63157" y="96774"/>
                  </a:lnTo>
                  <a:lnTo>
                    <a:pt x="69303" y="72466"/>
                  </a:lnTo>
                  <a:lnTo>
                    <a:pt x="78257" y="49225"/>
                  </a:lnTo>
                  <a:lnTo>
                    <a:pt x="89916" y="27228"/>
                  </a:lnTo>
                  <a:close/>
                </a:path>
                <a:path w="350519" h="337185">
                  <a:moveTo>
                    <a:pt x="198120" y="64046"/>
                  </a:moveTo>
                  <a:lnTo>
                    <a:pt x="177063" y="60921"/>
                  </a:lnTo>
                  <a:lnTo>
                    <a:pt x="155282" y="55702"/>
                  </a:lnTo>
                  <a:lnTo>
                    <a:pt x="134353" y="49314"/>
                  </a:lnTo>
                  <a:lnTo>
                    <a:pt x="115862" y="42672"/>
                  </a:lnTo>
                  <a:lnTo>
                    <a:pt x="107734" y="61366"/>
                  </a:lnTo>
                  <a:lnTo>
                    <a:pt x="101396" y="80860"/>
                  </a:lnTo>
                  <a:lnTo>
                    <a:pt x="96951" y="101066"/>
                  </a:lnTo>
                  <a:lnTo>
                    <a:pt x="94488" y="121920"/>
                  </a:lnTo>
                  <a:lnTo>
                    <a:pt x="198120" y="121920"/>
                  </a:lnTo>
                  <a:lnTo>
                    <a:pt x="198120" y="64046"/>
                  </a:lnTo>
                  <a:close/>
                </a:path>
                <a:path w="350519" h="337185">
                  <a:moveTo>
                    <a:pt x="295656" y="256184"/>
                  </a:moveTo>
                  <a:lnTo>
                    <a:pt x="279869" y="250545"/>
                  </a:lnTo>
                  <a:lnTo>
                    <a:pt x="261035" y="245681"/>
                  </a:lnTo>
                  <a:lnTo>
                    <a:pt x="242735" y="242366"/>
                  </a:lnTo>
                  <a:lnTo>
                    <a:pt x="228600" y="241388"/>
                  </a:lnTo>
                  <a:lnTo>
                    <a:pt x="228600" y="321564"/>
                  </a:lnTo>
                  <a:lnTo>
                    <a:pt x="259778" y="297484"/>
                  </a:lnTo>
                  <a:lnTo>
                    <a:pt x="289661" y="264680"/>
                  </a:lnTo>
                  <a:lnTo>
                    <a:pt x="295656" y="256184"/>
                  </a:lnTo>
                  <a:close/>
                </a:path>
                <a:path w="350519" h="337185">
                  <a:moveTo>
                    <a:pt x="350520" y="290245"/>
                  </a:moveTo>
                  <a:lnTo>
                    <a:pt x="343750" y="284873"/>
                  </a:lnTo>
                  <a:lnTo>
                    <a:pt x="335432" y="278803"/>
                  </a:lnTo>
                  <a:lnTo>
                    <a:pt x="327164" y="273329"/>
                  </a:lnTo>
                  <a:lnTo>
                    <a:pt x="320598" y="269748"/>
                  </a:lnTo>
                  <a:lnTo>
                    <a:pt x="316687" y="274916"/>
                  </a:lnTo>
                  <a:lnTo>
                    <a:pt x="312559" y="279895"/>
                  </a:lnTo>
                  <a:lnTo>
                    <a:pt x="273024" y="315836"/>
                  </a:lnTo>
                  <a:lnTo>
                    <a:pt x="237744" y="336804"/>
                  </a:lnTo>
                  <a:lnTo>
                    <a:pt x="269087" y="331228"/>
                  </a:lnTo>
                  <a:lnTo>
                    <a:pt x="298615" y="321322"/>
                  </a:lnTo>
                  <a:lnTo>
                    <a:pt x="325894" y="307530"/>
                  </a:lnTo>
                  <a:lnTo>
                    <a:pt x="350520" y="290245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9968" y="4788409"/>
              <a:ext cx="196595" cy="18592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874520" y="4788408"/>
              <a:ext cx="125095" cy="95885"/>
            </a:xfrm>
            <a:custGeom>
              <a:avLst/>
              <a:gdLst/>
              <a:ahLst/>
              <a:cxnLst/>
              <a:rect l="l" t="t" r="r" b="b"/>
              <a:pathLst>
                <a:path w="125094" h="95885">
                  <a:moveTo>
                    <a:pt x="115824" y="0"/>
                  </a:moveTo>
                  <a:lnTo>
                    <a:pt x="83566" y="5854"/>
                  </a:lnTo>
                  <a:lnTo>
                    <a:pt x="53314" y="15989"/>
                  </a:lnTo>
                  <a:lnTo>
                    <a:pt x="25349" y="30111"/>
                  </a:lnTo>
                  <a:lnTo>
                    <a:pt x="0" y="47917"/>
                  </a:lnTo>
                  <a:lnTo>
                    <a:pt x="6908" y="53428"/>
                  </a:lnTo>
                  <a:lnTo>
                    <a:pt x="15430" y="59601"/>
                  </a:lnTo>
                  <a:lnTo>
                    <a:pt x="23901" y="65100"/>
                  </a:lnTo>
                  <a:lnTo>
                    <a:pt x="30645" y="68580"/>
                  </a:lnTo>
                  <a:lnTo>
                    <a:pt x="39116" y="58331"/>
                  </a:lnTo>
                  <a:lnTo>
                    <a:pt x="48069" y="48514"/>
                  </a:lnTo>
                  <a:lnTo>
                    <a:pt x="63182" y="34328"/>
                  </a:lnTo>
                  <a:lnTo>
                    <a:pt x="79527" y="21463"/>
                  </a:lnTo>
                  <a:lnTo>
                    <a:pt x="97066" y="9994"/>
                  </a:lnTo>
                  <a:lnTo>
                    <a:pt x="115824" y="0"/>
                  </a:lnTo>
                  <a:close/>
                </a:path>
                <a:path w="125094" h="95885">
                  <a:moveTo>
                    <a:pt x="124968" y="16776"/>
                  </a:moveTo>
                  <a:lnTo>
                    <a:pt x="93776" y="40208"/>
                  </a:lnTo>
                  <a:lnTo>
                    <a:pt x="63944" y="72745"/>
                  </a:lnTo>
                  <a:lnTo>
                    <a:pt x="57912" y="81165"/>
                  </a:lnTo>
                  <a:lnTo>
                    <a:pt x="73825" y="86664"/>
                  </a:lnTo>
                  <a:lnTo>
                    <a:pt x="92646" y="91389"/>
                  </a:lnTo>
                  <a:lnTo>
                    <a:pt x="110858" y="94640"/>
                  </a:lnTo>
                  <a:lnTo>
                    <a:pt x="124968" y="95732"/>
                  </a:lnTo>
                  <a:lnTo>
                    <a:pt x="124968" y="16776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060448" y="4125468"/>
              <a:ext cx="94615" cy="41275"/>
            </a:xfrm>
            <a:custGeom>
              <a:avLst/>
              <a:gdLst/>
              <a:ahLst/>
              <a:cxnLst/>
              <a:rect l="l" t="t" r="r" b="b"/>
              <a:pathLst>
                <a:path w="94614" h="41275">
                  <a:moveTo>
                    <a:pt x="94487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94487" y="41148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7382" y="4038600"/>
              <a:ext cx="85343" cy="18745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748028" y="3788663"/>
              <a:ext cx="401320" cy="492759"/>
            </a:xfrm>
            <a:custGeom>
              <a:avLst/>
              <a:gdLst/>
              <a:ahLst/>
              <a:cxnLst/>
              <a:rect l="l" t="t" r="r" b="b"/>
              <a:pathLst>
                <a:path w="401319" h="492760">
                  <a:moveTo>
                    <a:pt x="400812" y="127038"/>
                  </a:moveTo>
                  <a:lnTo>
                    <a:pt x="356273" y="91262"/>
                  </a:lnTo>
                  <a:lnTo>
                    <a:pt x="356273" y="222313"/>
                  </a:lnTo>
                  <a:lnTo>
                    <a:pt x="356273" y="235013"/>
                  </a:lnTo>
                  <a:lnTo>
                    <a:pt x="295833" y="235013"/>
                  </a:lnTo>
                  <a:lnTo>
                    <a:pt x="295833" y="222313"/>
                  </a:lnTo>
                  <a:lnTo>
                    <a:pt x="356273" y="222313"/>
                  </a:lnTo>
                  <a:lnTo>
                    <a:pt x="356273" y="91262"/>
                  </a:lnTo>
                  <a:lnTo>
                    <a:pt x="270383" y="22237"/>
                  </a:lnTo>
                  <a:lnTo>
                    <a:pt x="270383" y="222313"/>
                  </a:lnTo>
                  <a:lnTo>
                    <a:pt x="270383" y="235013"/>
                  </a:lnTo>
                  <a:lnTo>
                    <a:pt x="270383" y="447802"/>
                  </a:lnTo>
                  <a:lnTo>
                    <a:pt x="270383" y="463677"/>
                  </a:lnTo>
                  <a:lnTo>
                    <a:pt x="209943" y="463677"/>
                  </a:lnTo>
                  <a:lnTo>
                    <a:pt x="209943" y="447802"/>
                  </a:lnTo>
                  <a:lnTo>
                    <a:pt x="270383" y="447802"/>
                  </a:lnTo>
                  <a:lnTo>
                    <a:pt x="270383" y="235013"/>
                  </a:lnTo>
                  <a:lnTo>
                    <a:pt x="209943" y="235013"/>
                  </a:lnTo>
                  <a:lnTo>
                    <a:pt x="209943" y="222313"/>
                  </a:lnTo>
                  <a:lnTo>
                    <a:pt x="270383" y="222313"/>
                  </a:lnTo>
                  <a:lnTo>
                    <a:pt x="270383" y="22237"/>
                  </a:lnTo>
                  <a:lnTo>
                    <a:pt x="184505" y="165150"/>
                  </a:lnTo>
                  <a:lnTo>
                    <a:pt x="184505" y="222313"/>
                  </a:lnTo>
                  <a:lnTo>
                    <a:pt x="184505" y="235013"/>
                  </a:lnTo>
                  <a:lnTo>
                    <a:pt x="184505" y="447802"/>
                  </a:lnTo>
                  <a:lnTo>
                    <a:pt x="184505" y="463677"/>
                  </a:lnTo>
                  <a:lnTo>
                    <a:pt x="124066" y="463677"/>
                  </a:lnTo>
                  <a:lnTo>
                    <a:pt x="124066" y="447802"/>
                  </a:lnTo>
                  <a:lnTo>
                    <a:pt x="184505" y="447802"/>
                  </a:lnTo>
                  <a:lnTo>
                    <a:pt x="184505" y="235013"/>
                  </a:lnTo>
                  <a:lnTo>
                    <a:pt x="124066" y="235013"/>
                  </a:lnTo>
                  <a:lnTo>
                    <a:pt x="124066" y="222313"/>
                  </a:lnTo>
                  <a:lnTo>
                    <a:pt x="184505" y="222313"/>
                  </a:lnTo>
                  <a:lnTo>
                    <a:pt x="184505" y="165150"/>
                  </a:lnTo>
                  <a:lnTo>
                    <a:pt x="165417" y="196900"/>
                  </a:lnTo>
                  <a:lnTo>
                    <a:pt x="143141" y="196900"/>
                  </a:lnTo>
                  <a:lnTo>
                    <a:pt x="232219" y="44462"/>
                  </a:lnTo>
                  <a:lnTo>
                    <a:pt x="143141" y="0"/>
                  </a:lnTo>
                  <a:lnTo>
                    <a:pt x="98615" y="106019"/>
                  </a:lnTo>
                  <a:lnTo>
                    <a:pt x="98615" y="222313"/>
                  </a:lnTo>
                  <a:lnTo>
                    <a:pt x="98615" y="235013"/>
                  </a:lnTo>
                  <a:lnTo>
                    <a:pt x="98615" y="447802"/>
                  </a:lnTo>
                  <a:lnTo>
                    <a:pt x="98615" y="463677"/>
                  </a:lnTo>
                  <a:lnTo>
                    <a:pt x="38176" y="463677"/>
                  </a:lnTo>
                  <a:lnTo>
                    <a:pt x="38176" y="447802"/>
                  </a:lnTo>
                  <a:lnTo>
                    <a:pt x="98615" y="447802"/>
                  </a:lnTo>
                  <a:lnTo>
                    <a:pt x="98615" y="235013"/>
                  </a:lnTo>
                  <a:lnTo>
                    <a:pt x="38176" y="235013"/>
                  </a:lnTo>
                  <a:lnTo>
                    <a:pt x="38176" y="222313"/>
                  </a:lnTo>
                  <a:lnTo>
                    <a:pt x="98615" y="222313"/>
                  </a:lnTo>
                  <a:lnTo>
                    <a:pt x="98615" y="106019"/>
                  </a:lnTo>
                  <a:lnTo>
                    <a:pt x="60439" y="196900"/>
                  </a:lnTo>
                  <a:lnTo>
                    <a:pt x="0" y="196900"/>
                  </a:lnTo>
                  <a:lnTo>
                    <a:pt x="0" y="492252"/>
                  </a:lnTo>
                  <a:lnTo>
                    <a:pt x="381723" y="492252"/>
                  </a:lnTo>
                  <a:lnTo>
                    <a:pt x="381723" y="463677"/>
                  </a:lnTo>
                  <a:lnTo>
                    <a:pt x="381723" y="447802"/>
                  </a:lnTo>
                  <a:lnTo>
                    <a:pt x="381723" y="396976"/>
                  </a:lnTo>
                  <a:lnTo>
                    <a:pt x="356273" y="396976"/>
                  </a:lnTo>
                  <a:lnTo>
                    <a:pt x="356273" y="447802"/>
                  </a:lnTo>
                  <a:lnTo>
                    <a:pt x="356273" y="463677"/>
                  </a:lnTo>
                  <a:lnTo>
                    <a:pt x="295833" y="463677"/>
                  </a:lnTo>
                  <a:lnTo>
                    <a:pt x="295833" y="447802"/>
                  </a:lnTo>
                  <a:lnTo>
                    <a:pt x="356273" y="447802"/>
                  </a:lnTo>
                  <a:lnTo>
                    <a:pt x="356273" y="396976"/>
                  </a:lnTo>
                  <a:lnTo>
                    <a:pt x="292658" y="396976"/>
                  </a:lnTo>
                  <a:lnTo>
                    <a:pt x="292658" y="314413"/>
                  </a:lnTo>
                  <a:lnTo>
                    <a:pt x="381723" y="314413"/>
                  </a:lnTo>
                  <a:lnTo>
                    <a:pt x="381723" y="235013"/>
                  </a:lnTo>
                  <a:lnTo>
                    <a:pt x="381723" y="222313"/>
                  </a:lnTo>
                  <a:lnTo>
                    <a:pt x="381723" y="196900"/>
                  </a:lnTo>
                  <a:lnTo>
                    <a:pt x="359460" y="196900"/>
                  </a:lnTo>
                  <a:lnTo>
                    <a:pt x="400812" y="127038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1882201" y="4012143"/>
            <a:ext cx="897890" cy="442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80"/>
              </a:lnSpc>
              <a:spcBef>
                <a:spcPts val="100"/>
              </a:spcBef>
            </a:pPr>
            <a:r>
              <a:rPr dirty="0" sz="1200">
                <a:solidFill>
                  <a:srgbClr val="E7E6E6"/>
                </a:solidFill>
                <a:latin typeface="Georgia"/>
                <a:cs typeface="Georgia"/>
              </a:rPr>
              <a:t>`</a:t>
            </a:r>
            <a:endParaRPr sz="1200">
              <a:latin typeface="Georgia"/>
              <a:cs typeface="Georgia"/>
            </a:endParaRPr>
          </a:p>
          <a:p>
            <a:pPr algn="ctr" marL="307975">
              <a:lnSpc>
                <a:spcPts val="919"/>
              </a:lnSpc>
            </a:pPr>
            <a:r>
              <a:rPr dirty="0" sz="900" spc="-10">
                <a:solidFill>
                  <a:srgbClr val="005EB8"/>
                </a:solidFill>
                <a:latin typeface="Microsoft Sans Serif"/>
                <a:cs typeface="Microsoft Sans Serif"/>
              </a:rPr>
              <a:t>Disposable</a:t>
            </a:r>
            <a:endParaRPr sz="900">
              <a:latin typeface="Microsoft Sans Serif"/>
              <a:cs typeface="Microsoft Sans Serif"/>
            </a:endParaRPr>
          </a:p>
          <a:p>
            <a:pPr algn="ctr" marL="307340">
              <a:lnSpc>
                <a:spcPct val="100000"/>
              </a:lnSpc>
            </a:pPr>
            <a:r>
              <a:rPr dirty="0" sz="900" spc="10">
                <a:solidFill>
                  <a:srgbClr val="005EB8"/>
                </a:solidFill>
                <a:latin typeface="Microsoft Sans Serif"/>
                <a:cs typeface="Microsoft Sans Serif"/>
              </a:rPr>
              <a:t>income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745480" y="4491228"/>
            <a:ext cx="440690" cy="421005"/>
          </a:xfrm>
          <a:custGeom>
            <a:avLst/>
            <a:gdLst/>
            <a:ahLst/>
            <a:cxnLst/>
            <a:rect l="l" t="t" r="r" b="b"/>
            <a:pathLst>
              <a:path w="440689" h="421004">
                <a:moveTo>
                  <a:pt x="388620" y="2768"/>
                </a:moveTo>
                <a:lnTo>
                  <a:pt x="386054" y="0"/>
                </a:lnTo>
                <a:lnTo>
                  <a:pt x="344766" y="0"/>
                </a:lnTo>
                <a:lnTo>
                  <a:pt x="344766" y="44297"/>
                </a:lnTo>
                <a:lnTo>
                  <a:pt x="344766" y="201066"/>
                </a:lnTo>
                <a:lnTo>
                  <a:pt x="342214" y="203835"/>
                </a:lnTo>
                <a:lnTo>
                  <a:pt x="95161" y="203835"/>
                </a:lnTo>
                <a:lnTo>
                  <a:pt x="92608" y="201066"/>
                </a:lnTo>
                <a:lnTo>
                  <a:pt x="92608" y="44297"/>
                </a:lnTo>
                <a:lnTo>
                  <a:pt x="95161" y="41529"/>
                </a:lnTo>
                <a:lnTo>
                  <a:pt x="342214" y="41529"/>
                </a:lnTo>
                <a:lnTo>
                  <a:pt x="344766" y="44297"/>
                </a:lnTo>
                <a:lnTo>
                  <a:pt x="344766" y="0"/>
                </a:lnTo>
                <a:lnTo>
                  <a:pt x="51320" y="0"/>
                </a:lnTo>
                <a:lnTo>
                  <a:pt x="48768" y="2768"/>
                </a:lnTo>
                <a:lnTo>
                  <a:pt x="48768" y="242595"/>
                </a:lnTo>
                <a:lnTo>
                  <a:pt x="51320" y="245364"/>
                </a:lnTo>
                <a:lnTo>
                  <a:pt x="386054" y="245364"/>
                </a:lnTo>
                <a:lnTo>
                  <a:pt x="388620" y="242595"/>
                </a:lnTo>
                <a:lnTo>
                  <a:pt x="388620" y="203835"/>
                </a:lnTo>
                <a:lnTo>
                  <a:pt x="388620" y="41529"/>
                </a:lnTo>
                <a:lnTo>
                  <a:pt x="388620" y="2768"/>
                </a:lnTo>
                <a:close/>
              </a:path>
              <a:path w="440689" h="421004">
                <a:moveTo>
                  <a:pt x="435864" y="376428"/>
                </a:moveTo>
                <a:lnTo>
                  <a:pt x="386041" y="268224"/>
                </a:lnTo>
                <a:lnTo>
                  <a:pt x="52895" y="268224"/>
                </a:lnTo>
                <a:lnTo>
                  <a:pt x="1524" y="376428"/>
                </a:lnTo>
                <a:lnTo>
                  <a:pt x="435864" y="376428"/>
                </a:lnTo>
                <a:close/>
              </a:path>
              <a:path w="440689" h="421004">
                <a:moveTo>
                  <a:pt x="440436" y="404101"/>
                </a:moveTo>
                <a:lnTo>
                  <a:pt x="438505" y="399288"/>
                </a:lnTo>
                <a:lnTo>
                  <a:pt x="1930" y="399288"/>
                </a:lnTo>
                <a:lnTo>
                  <a:pt x="0" y="404101"/>
                </a:lnTo>
                <a:lnTo>
                  <a:pt x="0" y="416153"/>
                </a:lnTo>
                <a:lnTo>
                  <a:pt x="1930" y="420624"/>
                </a:lnTo>
                <a:lnTo>
                  <a:pt x="438505" y="420624"/>
                </a:lnTo>
                <a:lnTo>
                  <a:pt x="440436" y="416153"/>
                </a:lnTo>
                <a:lnTo>
                  <a:pt x="440436" y="409613"/>
                </a:lnTo>
                <a:lnTo>
                  <a:pt x="440436" y="404101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53256" y="3590544"/>
            <a:ext cx="315188" cy="353568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4965192" y="5117591"/>
            <a:ext cx="205740" cy="306705"/>
          </a:xfrm>
          <a:custGeom>
            <a:avLst/>
            <a:gdLst/>
            <a:ahLst/>
            <a:cxnLst/>
            <a:rect l="l" t="t" r="r" b="b"/>
            <a:pathLst>
              <a:path w="205739" h="306704">
                <a:moveTo>
                  <a:pt x="166103" y="51816"/>
                </a:moveTo>
                <a:lnTo>
                  <a:pt x="41148" y="51816"/>
                </a:lnTo>
                <a:lnTo>
                  <a:pt x="41148" y="230124"/>
                </a:lnTo>
                <a:lnTo>
                  <a:pt x="166103" y="230124"/>
                </a:lnTo>
                <a:lnTo>
                  <a:pt x="166103" y="51816"/>
                </a:lnTo>
                <a:close/>
              </a:path>
              <a:path w="205739" h="306704">
                <a:moveTo>
                  <a:pt x="205740" y="25527"/>
                </a:moveTo>
                <a:lnTo>
                  <a:pt x="203403" y="16243"/>
                </a:lnTo>
                <a:lnTo>
                  <a:pt x="201053" y="13919"/>
                </a:lnTo>
                <a:lnTo>
                  <a:pt x="189369" y="2324"/>
                </a:lnTo>
                <a:lnTo>
                  <a:pt x="180022" y="0"/>
                </a:lnTo>
                <a:lnTo>
                  <a:pt x="180022" y="39446"/>
                </a:lnTo>
                <a:lnTo>
                  <a:pt x="180022" y="241338"/>
                </a:lnTo>
                <a:lnTo>
                  <a:pt x="114554" y="241338"/>
                </a:lnTo>
                <a:lnTo>
                  <a:pt x="114554" y="269189"/>
                </a:lnTo>
                <a:lnTo>
                  <a:pt x="114554" y="278472"/>
                </a:lnTo>
                <a:lnTo>
                  <a:pt x="112217" y="283121"/>
                </a:lnTo>
                <a:lnTo>
                  <a:pt x="102870" y="287756"/>
                </a:lnTo>
                <a:lnTo>
                  <a:pt x="93522" y="283121"/>
                </a:lnTo>
                <a:lnTo>
                  <a:pt x="88836" y="273837"/>
                </a:lnTo>
                <a:lnTo>
                  <a:pt x="93522" y="264553"/>
                </a:lnTo>
                <a:lnTo>
                  <a:pt x="98196" y="262229"/>
                </a:lnTo>
                <a:lnTo>
                  <a:pt x="107543" y="262229"/>
                </a:lnTo>
                <a:lnTo>
                  <a:pt x="112217" y="264553"/>
                </a:lnTo>
                <a:lnTo>
                  <a:pt x="114554" y="269189"/>
                </a:lnTo>
                <a:lnTo>
                  <a:pt x="114554" y="241338"/>
                </a:lnTo>
                <a:lnTo>
                  <a:pt x="25717" y="241338"/>
                </a:lnTo>
                <a:lnTo>
                  <a:pt x="25717" y="39446"/>
                </a:lnTo>
                <a:lnTo>
                  <a:pt x="180022" y="39446"/>
                </a:lnTo>
                <a:lnTo>
                  <a:pt x="180022" y="0"/>
                </a:lnTo>
                <a:lnTo>
                  <a:pt x="128587" y="0"/>
                </a:lnTo>
                <a:lnTo>
                  <a:pt x="128587" y="13919"/>
                </a:lnTo>
                <a:lnTo>
                  <a:pt x="128587" y="25527"/>
                </a:lnTo>
                <a:lnTo>
                  <a:pt x="63119" y="25527"/>
                </a:lnTo>
                <a:lnTo>
                  <a:pt x="63119" y="13919"/>
                </a:lnTo>
                <a:lnTo>
                  <a:pt x="128587" y="13919"/>
                </a:lnTo>
                <a:lnTo>
                  <a:pt x="128587" y="0"/>
                </a:lnTo>
                <a:lnTo>
                  <a:pt x="25717" y="0"/>
                </a:lnTo>
                <a:lnTo>
                  <a:pt x="16370" y="2324"/>
                </a:lnTo>
                <a:lnTo>
                  <a:pt x="7010" y="9283"/>
                </a:lnTo>
                <a:lnTo>
                  <a:pt x="2336" y="16243"/>
                </a:lnTo>
                <a:lnTo>
                  <a:pt x="0" y="25527"/>
                </a:lnTo>
                <a:lnTo>
                  <a:pt x="0" y="280797"/>
                </a:lnTo>
                <a:lnTo>
                  <a:pt x="2336" y="290080"/>
                </a:lnTo>
                <a:lnTo>
                  <a:pt x="7010" y="299364"/>
                </a:lnTo>
                <a:lnTo>
                  <a:pt x="16370" y="303999"/>
                </a:lnTo>
                <a:lnTo>
                  <a:pt x="25717" y="306324"/>
                </a:lnTo>
                <a:lnTo>
                  <a:pt x="180022" y="306324"/>
                </a:lnTo>
                <a:lnTo>
                  <a:pt x="189369" y="303999"/>
                </a:lnTo>
                <a:lnTo>
                  <a:pt x="196392" y="299364"/>
                </a:lnTo>
                <a:lnTo>
                  <a:pt x="203403" y="290080"/>
                </a:lnTo>
                <a:lnTo>
                  <a:pt x="203987" y="287756"/>
                </a:lnTo>
                <a:lnTo>
                  <a:pt x="205740" y="280797"/>
                </a:lnTo>
                <a:lnTo>
                  <a:pt x="205740" y="262229"/>
                </a:lnTo>
                <a:lnTo>
                  <a:pt x="205740" y="241338"/>
                </a:lnTo>
                <a:lnTo>
                  <a:pt x="205740" y="39446"/>
                </a:lnTo>
                <a:lnTo>
                  <a:pt x="205740" y="25527"/>
                </a:lnTo>
                <a:close/>
              </a:path>
            </a:pathLst>
          </a:custGeom>
          <a:solidFill>
            <a:srgbClr val="C600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383283" y="737920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53008" y="7850125"/>
            <a:ext cx="347980" cy="254635"/>
          </a:xfrm>
          <a:custGeom>
            <a:avLst/>
            <a:gdLst/>
            <a:ahLst/>
            <a:cxnLst/>
            <a:rect l="l" t="t" r="r" b="b"/>
            <a:pathLst>
              <a:path w="347980" h="254634">
                <a:moveTo>
                  <a:pt x="117313" y="197929"/>
                </a:moveTo>
                <a:lnTo>
                  <a:pt x="101146" y="216128"/>
                </a:lnTo>
                <a:lnTo>
                  <a:pt x="102924" y="217665"/>
                </a:lnTo>
                <a:lnTo>
                  <a:pt x="104473" y="219303"/>
                </a:lnTo>
                <a:lnTo>
                  <a:pt x="106137" y="220954"/>
                </a:lnTo>
                <a:lnTo>
                  <a:pt x="107572" y="222707"/>
                </a:lnTo>
                <a:lnTo>
                  <a:pt x="109121" y="224358"/>
                </a:lnTo>
                <a:lnTo>
                  <a:pt x="112004" y="228079"/>
                </a:lnTo>
                <a:lnTo>
                  <a:pt x="113211" y="229946"/>
                </a:lnTo>
                <a:lnTo>
                  <a:pt x="114544" y="231813"/>
                </a:lnTo>
                <a:lnTo>
                  <a:pt x="121186" y="246837"/>
                </a:lnTo>
                <a:lnTo>
                  <a:pt x="126838" y="246938"/>
                </a:lnTo>
                <a:lnTo>
                  <a:pt x="132146" y="247269"/>
                </a:lnTo>
                <a:lnTo>
                  <a:pt x="137239" y="247713"/>
                </a:lnTo>
                <a:lnTo>
                  <a:pt x="139779" y="248145"/>
                </a:lnTo>
                <a:lnTo>
                  <a:pt x="142332" y="248475"/>
                </a:lnTo>
                <a:lnTo>
                  <a:pt x="163579" y="254508"/>
                </a:lnTo>
                <a:lnTo>
                  <a:pt x="135131" y="231368"/>
                </a:lnTo>
                <a:lnTo>
                  <a:pt x="128158" y="227965"/>
                </a:lnTo>
                <a:lnTo>
                  <a:pt x="128044" y="223469"/>
                </a:lnTo>
                <a:lnTo>
                  <a:pt x="132476" y="223037"/>
                </a:lnTo>
                <a:lnTo>
                  <a:pt x="151803" y="223037"/>
                </a:lnTo>
                <a:lnTo>
                  <a:pt x="150925" y="217335"/>
                </a:lnTo>
                <a:lnTo>
                  <a:pt x="150409" y="213829"/>
                </a:lnTo>
                <a:lnTo>
                  <a:pt x="147755" y="213499"/>
                </a:lnTo>
                <a:lnTo>
                  <a:pt x="145316" y="213055"/>
                </a:lnTo>
                <a:lnTo>
                  <a:pt x="142878" y="212509"/>
                </a:lnTo>
                <a:lnTo>
                  <a:pt x="140782" y="211963"/>
                </a:lnTo>
                <a:lnTo>
                  <a:pt x="138560" y="211188"/>
                </a:lnTo>
                <a:lnTo>
                  <a:pt x="136464" y="210540"/>
                </a:lnTo>
                <a:lnTo>
                  <a:pt x="134470" y="209765"/>
                </a:lnTo>
                <a:lnTo>
                  <a:pt x="132591" y="208889"/>
                </a:lnTo>
                <a:lnTo>
                  <a:pt x="130711" y="207797"/>
                </a:lnTo>
                <a:lnTo>
                  <a:pt x="128819" y="206806"/>
                </a:lnTo>
                <a:lnTo>
                  <a:pt x="127054" y="205486"/>
                </a:lnTo>
                <a:lnTo>
                  <a:pt x="125060" y="204279"/>
                </a:lnTo>
                <a:lnTo>
                  <a:pt x="123180" y="202857"/>
                </a:lnTo>
                <a:lnTo>
                  <a:pt x="121186" y="201434"/>
                </a:lnTo>
                <a:lnTo>
                  <a:pt x="119307" y="199682"/>
                </a:lnTo>
                <a:lnTo>
                  <a:pt x="117313" y="197929"/>
                </a:lnTo>
                <a:close/>
              </a:path>
              <a:path w="347980" h="254634">
                <a:moveTo>
                  <a:pt x="151803" y="223037"/>
                </a:moveTo>
                <a:lnTo>
                  <a:pt x="132476" y="223037"/>
                </a:lnTo>
                <a:lnTo>
                  <a:pt x="136909" y="229069"/>
                </a:lnTo>
                <a:lnTo>
                  <a:pt x="163693" y="254393"/>
                </a:lnTo>
                <a:lnTo>
                  <a:pt x="160709" y="248920"/>
                </a:lnTo>
                <a:lnTo>
                  <a:pt x="159375" y="246278"/>
                </a:lnTo>
                <a:lnTo>
                  <a:pt x="153736" y="231368"/>
                </a:lnTo>
                <a:lnTo>
                  <a:pt x="152962" y="228955"/>
                </a:lnTo>
                <a:lnTo>
                  <a:pt x="152403" y="226542"/>
                </a:lnTo>
                <a:lnTo>
                  <a:pt x="151803" y="223037"/>
                </a:lnTo>
                <a:close/>
              </a:path>
              <a:path w="347980" h="254634">
                <a:moveTo>
                  <a:pt x="65281" y="69519"/>
                </a:moveTo>
                <a:lnTo>
                  <a:pt x="42633" y="101536"/>
                </a:lnTo>
                <a:lnTo>
                  <a:pt x="43030" y="104063"/>
                </a:lnTo>
                <a:lnTo>
                  <a:pt x="43373" y="105486"/>
                </a:lnTo>
                <a:lnTo>
                  <a:pt x="43805" y="106807"/>
                </a:lnTo>
                <a:lnTo>
                  <a:pt x="44478" y="108115"/>
                </a:lnTo>
                <a:lnTo>
                  <a:pt x="53330" y="115570"/>
                </a:lnTo>
                <a:lnTo>
                  <a:pt x="61852" y="122923"/>
                </a:lnTo>
                <a:lnTo>
                  <a:pt x="70373" y="130048"/>
                </a:lnTo>
                <a:lnTo>
                  <a:pt x="78679" y="137172"/>
                </a:lnTo>
                <a:lnTo>
                  <a:pt x="95507" y="151104"/>
                </a:lnTo>
                <a:lnTo>
                  <a:pt x="103914" y="158013"/>
                </a:lnTo>
                <a:lnTo>
                  <a:pt x="112334" y="165023"/>
                </a:lnTo>
                <a:lnTo>
                  <a:pt x="147869" y="193865"/>
                </a:lnTo>
                <a:lnTo>
                  <a:pt x="167452" y="209435"/>
                </a:lnTo>
                <a:lnTo>
                  <a:pt x="177638" y="217665"/>
                </a:lnTo>
                <a:lnTo>
                  <a:pt x="188268" y="226110"/>
                </a:lnTo>
                <a:lnTo>
                  <a:pt x="203586" y="217335"/>
                </a:lnTo>
                <a:lnTo>
                  <a:pt x="189601" y="217335"/>
                </a:lnTo>
                <a:lnTo>
                  <a:pt x="191003" y="211188"/>
                </a:lnTo>
                <a:lnTo>
                  <a:pt x="193917" y="199351"/>
                </a:lnTo>
                <a:lnTo>
                  <a:pt x="194694" y="196278"/>
                </a:lnTo>
                <a:lnTo>
                  <a:pt x="195799" y="191681"/>
                </a:lnTo>
                <a:lnTo>
                  <a:pt x="197018" y="187071"/>
                </a:lnTo>
                <a:lnTo>
                  <a:pt x="198224" y="182359"/>
                </a:lnTo>
                <a:lnTo>
                  <a:pt x="199558" y="177634"/>
                </a:lnTo>
                <a:lnTo>
                  <a:pt x="190147" y="170294"/>
                </a:lnTo>
                <a:lnTo>
                  <a:pt x="181295" y="163055"/>
                </a:lnTo>
                <a:lnTo>
                  <a:pt x="172659" y="156146"/>
                </a:lnTo>
                <a:lnTo>
                  <a:pt x="164023" y="149453"/>
                </a:lnTo>
                <a:lnTo>
                  <a:pt x="155832" y="142773"/>
                </a:lnTo>
                <a:lnTo>
                  <a:pt x="115878" y="110642"/>
                </a:lnTo>
                <a:lnTo>
                  <a:pt x="107902" y="104063"/>
                </a:lnTo>
                <a:lnTo>
                  <a:pt x="99710" y="97586"/>
                </a:lnTo>
                <a:lnTo>
                  <a:pt x="82997" y="83997"/>
                </a:lnTo>
                <a:lnTo>
                  <a:pt x="74361" y="76873"/>
                </a:lnTo>
                <a:lnTo>
                  <a:pt x="65281" y="69519"/>
                </a:lnTo>
                <a:close/>
              </a:path>
              <a:path w="347980" h="254634">
                <a:moveTo>
                  <a:pt x="347449" y="126098"/>
                </a:moveTo>
                <a:lnTo>
                  <a:pt x="189601" y="217335"/>
                </a:lnTo>
                <a:lnTo>
                  <a:pt x="203586" y="217335"/>
                </a:lnTo>
                <a:lnTo>
                  <a:pt x="344465" y="136626"/>
                </a:lnTo>
                <a:lnTo>
                  <a:pt x="347449" y="126098"/>
                </a:lnTo>
                <a:close/>
              </a:path>
              <a:path w="347980" h="254634">
                <a:moveTo>
                  <a:pt x="5515" y="110642"/>
                </a:moveTo>
                <a:lnTo>
                  <a:pt x="0" y="117005"/>
                </a:lnTo>
                <a:lnTo>
                  <a:pt x="638" y="120294"/>
                </a:lnTo>
                <a:lnTo>
                  <a:pt x="23447" y="152311"/>
                </a:lnTo>
                <a:lnTo>
                  <a:pt x="57978" y="183997"/>
                </a:lnTo>
                <a:lnTo>
                  <a:pt x="94948" y="212077"/>
                </a:lnTo>
                <a:lnTo>
                  <a:pt x="97267" y="208889"/>
                </a:lnTo>
                <a:lnTo>
                  <a:pt x="99380" y="206375"/>
                </a:lnTo>
                <a:lnTo>
                  <a:pt x="101374" y="203962"/>
                </a:lnTo>
                <a:lnTo>
                  <a:pt x="105362" y="199351"/>
                </a:lnTo>
                <a:lnTo>
                  <a:pt x="107572" y="197053"/>
                </a:lnTo>
                <a:lnTo>
                  <a:pt x="112779" y="191897"/>
                </a:lnTo>
                <a:lnTo>
                  <a:pt x="101260" y="179832"/>
                </a:lnTo>
                <a:lnTo>
                  <a:pt x="70043" y="150114"/>
                </a:lnTo>
                <a:lnTo>
                  <a:pt x="36388" y="123913"/>
                </a:lnTo>
                <a:lnTo>
                  <a:pt x="8829" y="110858"/>
                </a:lnTo>
                <a:lnTo>
                  <a:pt x="5515" y="110642"/>
                </a:lnTo>
                <a:close/>
              </a:path>
              <a:path w="347980" h="254634">
                <a:moveTo>
                  <a:pt x="196573" y="0"/>
                </a:moveTo>
                <a:lnTo>
                  <a:pt x="68938" y="66230"/>
                </a:lnTo>
                <a:lnTo>
                  <a:pt x="201437" y="172923"/>
                </a:lnTo>
                <a:lnTo>
                  <a:pt x="327853" y="101536"/>
                </a:lnTo>
                <a:lnTo>
                  <a:pt x="1965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704841" y="7605559"/>
            <a:ext cx="1557020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6985">
              <a:lnSpc>
                <a:spcPct val="100000"/>
              </a:lnSpc>
              <a:spcBef>
                <a:spcPts val="105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Primary and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secondary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supplemental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education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Supplement </a:t>
            </a:r>
            <a:r>
              <a:rPr dirty="0" sz="800" spc="20" i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school </a:t>
            </a:r>
            <a:r>
              <a:rPr dirty="0" sz="800" spc="-10" i="1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800" spc="10" i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800" spc="-2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i="1">
                <a:solidFill>
                  <a:srgbClr val="FFFFFF"/>
                </a:solidFill>
                <a:latin typeface="Arial"/>
                <a:cs typeface="Arial"/>
              </a:rPr>
              <a:t>students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enrolled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in primary </a:t>
            </a:r>
            <a:r>
              <a:rPr dirty="0" sz="800" spc="-15" i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8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secondary</a:t>
            </a:r>
            <a:r>
              <a:rPr dirty="0" sz="8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classes</a:t>
            </a:r>
            <a:r>
              <a:rPr dirty="0" sz="800" spc="-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08347" y="7642860"/>
            <a:ext cx="3214370" cy="509270"/>
          </a:xfrm>
          <a:custGeom>
            <a:avLst/>
            <a:gdLst/>
            <a:ahLst/>
            <a:cxnLst/>
            <a:rect l="l" t="t" r="r" b="b"/>
            <a:pathLst>
              <a:path w="3214370" h="509270">
                <a:moveTo>
                  <a:pt x="3214116" y="0"/>
                </a:moveTo>
                <a:lnTo>
                  <a:pt x="254508" y="0"/>
                </a:lnTo>
                <a:lnTo>
                  <a:pt x="0" y="254507"/>
                </a:lnTo>
                <a:lnTo>
                  <a:pt x="254508" y="509015"/>
                </a:lnTo>
                <a:lnTo>
                  <a:pt x="3214116" y="509015"/>
                </a:lnTo>
                <a:lnTo>
                  <a:pt x="3214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4516013" y="7643848"/>
            <a:ext cx="29737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Current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demand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driven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by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consumer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behavior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shift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towards 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deeper</a:t>
            </a:r>
            <a:r>
              <a:rPr dirty="0" sz="800" spc="4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understanding</a:t>
            </a:r>
            <a:r>
              <a:rPr dirty="0" sz="800" spc="4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of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topics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place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of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only</a:t>
            </a:r>
            <a:r>
              <a:rPr dirty="0" sz="800" spc="3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clearing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exams</a:t>
            </a:r>
            <a:endParaRPr sz="800">
              <a:latin typeface="Microsoft Sans Serif"/>
              <a:cs typeface="Microsoft Sans Serif"/>
            </a:endParaRPr>
          </a:p>
          <a:p>
            <a:pPr marL="126364" marR="288925" indent="-114300">
              <a:lnSpc>
                <a:spcPct val="100000"/>
              </a:lnSpc>
              <a:buFont typeface="Arial MT"/>
              <a:buChar char="•"/>
              <a:tabLst>
                <a:tab pos="127000" algn="l"/>
              </a:tabLst>
            </a:pP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Growth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will</a:t>
            </a:r>
            <a:r>
              <a:rPr dirty="0" sz="800" spc="-2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be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driven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by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large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offline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student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base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and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increased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internet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penetration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tier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2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cities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and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beyond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837688" y="7673340"/>
            <a:ext cx="480059" cy="495300"/>
            <a:chOff x="2837688" y="7673340"/>
            <a:chExt cx="480059" cy="495300"/>
          </a:xfrm>
        </p:grpSpPr>
        <p:sp>
          <p:nvSpPr>
            <p:cNvPr id="74" name="object 74"/>
            <p:cNvSpPr/>
            <p:nvPr/>
          </p:nvSpPr>
          <p:spPr>
            <a:xfrm>
              <a:off x="2875788" y="7711440"/>
              <a:ext cx="403860" cy="419100"/>
            </a:xfrm>
            <a:custGeom>
              <a:avLst/>
              <a:gdLst/>
              <a:ahLst/>
              <a:cxnLst/>
              <a:rect l="l" t="t" r="r" b="b"/>
              <a:pathLst>
                <a:path w="403860" h="419100">
                  <a:moveTo>
                    <a:pt x="201930" y="0"/>
                  </a:moveTo>
                  <a:lnTo>
                    <a:pt x="155630" y="5534"/>
                  </a:lnTo>
                  <a:lnTo>
                    <a:pt x="113128" y="21298"/>
                  </a:lnTo>
                  <a:lnTo>
                    <a:pt x="75634" y="46034"/>
                  </a:lnTo>
                  <a:lnTo>
                    <a:pt x="44363" y="78485"/>
                  </a:lnTo>
                  <a:lnTo>
                    <a:pt x="20525" y="117393"/>
                  </a:lnTo>
                  <a:lnTo>
                    <a:pt x="5333" y="161500"/>
                  </a:lnTo>
                  <a:lnTo>
                    <a:pt x="0" y="209550"/>
                  </a:lnTo>
                  <a:lnTo>
                    <a:pt x="5333" y="257599"/>
                  </a:lnTo>
                  <a:lnTo>
                    <a:pt x="20525" y="301706"/>
                  </a:lnTo>
                  <a:lnTo>
                    <a:pt x="44363" y="340614"/>
                  </a:lnTo>
                  <a:lnTo>
                    <a:pt x="75634" y="373065"/>
                  </a:lnTo>
                  <a:lnTo>
                    <a:pt x="113128" y="397801"/>
                  </a:lnTo>
                  <a:lnTo>
                    <a:pt x="155630" y="413565"/>
                  </a:lnTo>
                  <a:lnTo>
                    <a:pt x="201930" y="419100"/>
                  </a:lnTo>
                  <a:lnTo>
                    <a:pt x="248229" y="413565"/>
                  </a:lnTo>
                  <a:lnTo>
                    <a:pt x="290731" y="397801"/>
                  </a:lnTo>
                  <a:lnTo>
                    <a:pt x="328225" y="373065"/>
                  </a:lnTo>
                  <a:lnTo>
                    <a:pt x="359496" y="340614"/>
                  </a:lnTo>
                  <a:lnTo>
                    <a:pt x="383334" y="301706"/>
                  </a:lnTo>
                  <a:lnTo>
                    <a:pt x="398526" y="257599"/>
                  </a:lnTo>
                  <a:lnTo>
                    <a:pt x="403860" y="209550"/>
                  </a:lnTo>
                  <a:lnTo>
                    <a:pt x="398526" y="161500"/>
                  </a:lnTo>
                  <a:lnTo>
                    <a:pt x="383334" y="117393"/>
                  </a:lnTo>
                  <a:lnTo>
                    <a:pt x="359496" y="78485"/>
                  </a:lnTo>
                  <a:lnTo>
                    <a:pt x="328225" y="46034"/>
                  </a:lnTo>
                  <a:lnTo>
                    <a:pt x="290731" y="21298"/>
                  </a:lnTo>
                  <a:lnTo>
                    <a:pt x="248229" y="5534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875788" y="7711440"/>
              <a:ext cx="403860" cy="419100"/>
            </a:xfrm>
            <a:custGeom>
              <a:avLst/>
              <a:gdLst/>
              <a:ahLst/>
              <a:cxnLst/>
              <a:rect l="l" t="t" r="r" b="b"/>
              <a:pathLst>
                <a:path w="403860" h="419100">
                  <a:moveTo>
                    <a:pt x="0" y="209550"/>
                  </a:moveTo>
                  <a:lnTo>
                    <a:pt x="5333" y="161500"/>
                  </a:lnTo>
                  <a:lnTo>
                    <a:pt x="20525" y="117393"/>
                  </a:lnTo>
                  <a:lnTo>
                    <a:pt x="44363" y="78485"/>
                  </a:lnTo>
                  <a:lnTo>
                    <a:pt x="75634" y="46034"/>
                  </a:lnTo>
                  <a:lnTo>
                    <a:pt x="113128" y="21298"/>
                  </a:lnTo>
                  <a:lnTo>
                    <a:pt x="155630" y="5534"/>
                  </a:lnTo>
                  <a:lnTo>
                    <a:pt x="201930" y="0"/>
                  </a:lnTo>
                  <a:lnTo>
                    <a:pt x="248229" y="5534"/>
                  </a:lnTo>
                  <a:lnTo>
                    <a:pt x="290731" y="21298"/>
                  </a:lnTo>
                  <a:lnTo>
                    <a:pt x="328225" y="46034"/>
                  </a:lnTo>
                  <a:lnTo>
                    <a:pt x="359496" y="78485"/>
                  </a:lnTo>
                  <a:lnTo>
                    <a:pt x="383334" y="117393"/>
                  </a:lnTo>
                  <a:lnTo>
                    <a:pt x="398526" y="161500"/>
                  </a:lnTo>
                  <a:lnTo>
                    <a:pt x="403860" y="209550"/>
                  </a:lnTo>
                  <a:lnTo>
                    <a:pt x="398526" y="257599"/>
                  </a:lnTo>
                  <a:lnTo>
                    <a:pt x="383334" y="301706"/>
                  </a:lnTo>
                  <a:lnTo>
                    <a:pt x="359496" y="340614"/>
                  </a:lnTo>
                  <a:lnTo>
                    <a:pt x="328225" y="373065"/>
                  </a:lnTo>
                  <a:lnTo>
                    <a:pt x="290731" y="397801"/>
                  </a:lnTo>
                  <a:lnTo>
                    <a:pt x="248229" y="413565"/>
                  </a:lnTo>
                  <a:lnTo>
                    <a:pt x="201930" y="419100"/>
                  </a:lnTo>
                  <a:lnTo>
                    <a:pt x="155630" y="413565"/>
                  </a:lnTo>
                  <a:lnTo>
                    <a:pt x="113128" y="397801"/>
                  </a:lnTo>
                  <a:lnTo>
                    <a:pt x="75634" y="373065"/>
                  </a:lnTo>
                  <a:lnTo>
                    <a:pt x="44363" y="340614"/>
                  </a:lnTo>
                  <a:lnTo>
                    <a:pt x="20525" y="301706"/>
                  </a:lnTo>
                  <a:lnTo>
                    <a:pt x="5333" y="257599"/>
                  </a:lnTo>
                  <a:lnTo>
                    <a:pt x="0" y="209550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3800855" y="7670292"/>
            <a:ext cx="480059" cy="495300"/>
            <a:chOff x="3800855" y="7670292"/>
            <a:chExt cx="480059" cy="495300"/>
          </a:xfrm>
        </p:grpSpPr>
        <p:sp>
          <p:nvSpPr>
            <p:cNvPr id="77" name="object 77"/>
            <p:cNvSpPr/>
            <p:nvPr/>
          </p:nvSpPr>
          <p:spPr>
            <a:xfrm>
              <a:off x="3838955" y="7708392"/>
              <a:ext cx="403860" cy="419100"/>
            </a:xfrm>
            <a:custGeom>
              <a:avLst/>
              <a:gdLst/>
              <a:ahLst/>
              <a:cxnLst/>
              <a:rect l="l" t="t" r="r" b="b"/>
              <a:pathLst>
                <a:path w="403860" h="419100">
                  <a:moveTo>
                    <a:pt x="201930" y="0"/>
                  </a:moveTo>
                  <a:lnTo>
                    <a:pt x="155630" y="5534"/>
                  </a:lnTo>
                  <a:lnTo>
                    <a:pt x="113128" y="21298"/>
                  </a:lnTo>
                  <a:lnTo>
                    <a:pt x="75634" y="46034"/>
                  </a:lnTo>
                  <a:lnTo>
                    <a:pt x="44363" y="78485"/>
                  </a:lnTo>
                  <a:lnTo>
                    <a:pt x="20525" y="117393"/>
                  </a:lnTo>
                  <a:lnTo>
                    <a:pt x="5333" y="161500"/>
                  </a:lnTo>
                  <a:lnTo>
                    <a:pt x="0" y="209550"/>
                  </a:lnTo>
                  <a:lnTo>
                    <a:pt x="5333" y="257599"/>
                  </a:lnTo>
                  <a:lnTo>
                    <a:pt x="20525" y="301706"/>
                  </a:lnTo>
                  <a:lnTo>
                    <a:pt x="44363" y="340614"/>
                  </a:lnTo>
                  <a:lnTo>
                    <a:pt x="75634" y="373065"/>
                  </a:lnTo>
                  <a:lnTo>
                    <a:pt x="113128" y="397801"/>
                  </a:lnTo>
                  <a:lnTo>
                    <a:pt x="155630" y="413565"/>
                  </a:lnTo>
                  <a:lnTo>
                    <a:pt x="201930" y="419100"/>
                  </a:lnTo>
                  <a:lnTo>
                    <a:pt x="248229" y="413565"/>
                  </a:lnTo>
                  <a:lnTo>
                    <a:pt x="290731" y="397801"/>
                  </a:lnTo>
                  <a:lnTo>
                    <a:pt x="328225" y="373065"/>
                  </a:lnTo>
                  <a:lnTo>
                    <a:pt x="359496" y="340614"/>
                  </a:lnTo>
                  <a:lnTo>
                    <a:pt x="383334" y="301706"/>
                  </a:lnTo>
                  <a:lnTo>
                    <a:pt x="398526" y="257599"/>
                  </a:lnTo>
                  <a:lnTo>
                    <a:pt x="403860" y="209550"/>
                  </a:lnTo>
                  <a:lnTo>
                    <a:pt x="398526" y="161500"/>
                  </a:lnTo>
                  <a:lnTo>
                    <a:pt x="383334" y="117393"/>
                  </a:lnTo>
                  <a:lnTo>
                    <a:pt x="359496" y="78485"/>
                  </a:lnTo>
                  <a:lnTo>
                    <a:pt x="328225" y="46034"/>
                  </a:lnTo>
                  <a:lnTo>
                    <a:pt x="290731" y="21298"/>
                  </a:lnTo>
                  <a:lnTo>
                    <a:pt x="248229" y="5534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838955" y="7708392"/>
              <a:ext cx="403860" cy="419100"/>
            </a:xfrm>
            <a:custGeom>
              <a:avLst/>
              <a:gdLst/>
              <a:ahLst/>
              <a:cxnLst/>
              <a:rect l="l" t="t" r="r" b="b"/>
              <a:pathLst>
                <a:path w="403860" h="419100">
                  <a:moveTo>
                    <a:pt x="0" y="209550"/>
                  </a:moveTo>
                  <a:lnTo>
                    <a:pt x="5333" y="161500"/>
                  </a:lnTo>
                  <a:lnTo>
                    <a:pt x="20525" y="117393"/>
                  </a:lnTo>
                  <a:lnTo>
                    <a:pt x="44363" y="78485"/>
                  </a:lnTo>
                  <a:lnTo>
                    <a:pt x="75634" y="46034"/>
                  </a:lnTo>
                  <a:lnTo>
                    <a:pt x="113128" y="21298"/>
                  </a:lnTo>
                  <a:lnTo>
                    <a:pt x="155630" y="5534"/>
                  </a:lnTo>
                  <a:lnTo>
                    <a:pt x="201930" y="0"/>
                  </a:lnTo>
                  <a:lnTo>
                    <a:pt x="248229" y="5534"/>
                  </a:lnTo>
                  <a:lnTo>
                    <a:pt x="290731" y="21298"/>
                  </a:lnTo>
                  <a:lnTo>
                    <a:pt x="328225" y="46034"/>
                  </a:lnTo>
                  <a:lnTo>
                    <a:pt x="359496" y="78485"/>
                  </a:lnTo>
                  <a:lnTo>
                    <a:pt x="383334" y="117393"/>
                  </a:lnTo>
                  <a:lnTo>
                    <a:pt x="398526" y="161500"/>
                  </a:lnTo>
                  <a:lnTo>
                    <a:pt x="403860" y="209550"/>
                  </a:lnTo>
                  <a:lnTo>
                    <a:pt x="398526" y="257599"/>
                  </a:lnTo>
                  <a:lnTo>
                    <a:pt x="383334" y="301706"/>
                  </a:lnTo>
                  <a:lnTo>
                    <a:pt x="359496" y="340614"/>
                  </a:lnTo>
                  <a:lnTo>
                    <a:pt x="328225" y="373065"/>
                  </a:lnTo>
                  <a:lnTo>
                    <a:pt x="290731" y="397801"/>
                  </a:lnTo>
                  <a:lnTo>
                    <a:pt x="248229" y="413565"/>
                  </a:lnTo>
                  <a:lnTo>
                    <a:pt x="201930" y="419100"/>
                  </a:lnTo>
                  <a:lnTo>
                    <a:pt x="155630" y="413565"/>
                  </a:lnTo>
                  <a:lnTo>
                    <a:pt x="113128" y="397801"/>
                  </a:lnTo>
                  <a:lnTo>
                    <a:pt x="75634" y="373065"/>
                  </a:lnTo>
                  <a:lnTo>
                    <a:pt x="44363" y="340614"/>
                  </a:lnTo>
                  <a:lnTo>
                    <a:pt x="20525" y="301706"/>
                  </a:lnTo>
                  <a:lnTo>
                    <a:pt x="5333" y="257599"/>
                  </a:lnTo>
                  <a:lnTo>
                    <a:pt x="0" y="209550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/>
          <p:nvPr/>
        </p:nvSpPr>
        <p:spPr>
          <a:xfrm>
            <a:off x="3383276" y="777849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1565" y="8359145"/>
            <a:ext cx="210820" cy="300355"/>
          </a:xfrm>
          <a:custGeom>
            <a:avLst/>
            <a:gdLst/>
            <a:ahLst/>
            <a:cxnLst/>
            <a:rect l="l" t="t" r="r" b="b"/>
            <a:pathLst>
              <a:path w="210820" h="300354">
                <a:moveTo>
                  <a:pt x="29591" y="32600"/>
                </a:moveTo>
                <a:lnTo>
                  <a:pt x="8635" y="32600"/>
                </a:lnTo>
                <a:lnTo>
                  <a:pt x="6540" y="33388"/>
                </a:lnTo>
                <a:lnTo>
                  <a:pt x="4711" y="34162"/>
                </a:lnTo>
                <a:lnTo>
                  <a:pt x="3136" y="35471"/>
                </a:lnTo>
                <a:lnTo>
                  <a:pt x="2095" y="37033"/>
                </a:lnTo>
                <a:lnTo>
                  <a:pt x="787" y="38861"/>
                </a:lnTo>
                <a:lnTo>
                  <a:pt x="266" y="40944"/>
                </a:lnTo>
                <a:lnTo>
                  <a:pt x="0" y="43040"/>
                </a:lnTo>
                <a:lnTo>
                  <a:pt x="0" y="289788"/>
                </a:lnTo>
                <a:lnTo>
                  <a:pt x="266" y="292138"/>
                </a:lnTo>
                <a:lnTo>
                  <a:pt x="787" y="293966"/>
                </a:lnTo>
                <a:lnTo>
                  <a:pt x="2095" y="295795"/>
                </a:lnTo>
                <a:lnTo>
                  <a:pt x="3136" y="297357"/>
                </a:lnTo>
                <a:lnTo>
                  <a:pt x="4711" y="298653"/>
                </a:lnTo>
                <a:lnTo>
                  <a:pt x="6540" y="299440"/>
                </a:lnTo>
                <a:lnTo>
                  <a:pt x="8635" y="300227"/>
                </a:lnTo>
                <a:lnTo>
                  <a:pt x="201663" y="300227"/>
                </a:lnTo>
                <a:lnTo>
                  <a:pt x="210311" y="289788"/>
                </a:lnTo>
                <a:lnTo>
                  <a:pt x="210311" y="262661"/>
                </a:lnTo>
                <a:lnTo>
                  <a:pt x="30645" y="262661"/>
                </a:lnTo>
                <a:lnTo>
                  <a:pt x="30645" y="249364"/>
                </a:lnTo>
                <a:lnTo>
                  <a:pt x="210311" y="249364"/>
                </a:lnTo>
                <a:lnTo>
                  <a:pt x="210311" y="233184"/>
                </a:lnTo>
                <a:lnTo>
                  <a:pt x="30645" y="233184"/>
                </a:lnTo>
                <a:lnTo>
                  <a:pt x="30645" y="219887"/>
                </a:lnTo>
                <a:lnTo>
                  <a:pt x="210311" y="219887"/>
                </a:lnTo>
                <a:lnTo>
                  <a:pt x="210311" y="203707"/>
                </a:lnTo>
                <a:lnTo>
                  <a:pt x="30645" y="203707"/>
                </a:lnTo>
                <a:lnTo>
                  <a:pt x="30645" y="190411"/>
                </a:lnTo>
                <a:lnTo>
                  <a:pt x="210311" y="190411"/>
                </a:lnTo>
                <a:lnTo>
                  <a:pt x="210311" y="173977"/>
                </a:lnTo>
                <a:lnTo>
                  <a:pt x="30645" y="173977"/>
                </a:lnTo>
                <a:lnTo>
                  <a:pt x="30645" y="160413"/>
                </a:lnTo>
                <a:lnTo>
                  <a:pt x="210311" y="160413"/>
                </a:lnTo>
                <a:lnTo>
                  <a:pt x="210311" y="144500"/>
                </a:lnTo>
                <a:lnTo>
                  <a:pt x="30645" y="144500"/>
                </a:lnTo>
                <a:lnTo>
                  <a:pt x="30645" y="130936"/>
                </a:lnTo>
                <a:lnTo>
                  <a:pt x="210311" y="130936"/>
                </a:lnTo>
                <a:lnTo>
                  <a:pt x="210311" y="115023"/>
                </a:lnTo>
                <a:lnTo>
                  <a:pt x="30645" y="115023"/>
                </a:lnTo>
                <a:lnTo>
                  <a:pt x="30645" y="101460"/>
                </a:lnTo>
                <a:lnTo>
                  <a:pt x="210311" y="101460"/>
                </a:lnTo>
                <a:lnTo>
                  <a:pt x="210311" y="76949"/>
                </a:lnTo>
                <a:lnTo>
                  <a:pt x="35877" y="76949"/>
                </a:lnTo>
                <a:lnTo>
                  <a:pt x="33527" y="76682"/>
                </a:lnTo>
                <a:lnTo>
                  <a:pt x="19646" y="63385"/>
                </a:lnTo>
                <a:lnTo>
                  <a:pt x="19646" y="59728"/>
                </a:lnTo>
                <a:lnTo>
                  <a:pt x="20421" y="57645"/>
                </a:lnTo>
                <a:lnTo>
                  <a:pt x="20954" y="55816"/>
                </a:lnTo>
                <a:lnTo>
                  <a:pt x="28549" y="34429"/>
                </a:lnTo>
                <a:lnTo>
                  <a:pt x="28803" y="33388"/>
                </a:lnTo>
                <a:lnTo>
                  <a:pt x="29591" y="32600"/>
                </a:lnTo>
                <a:close/>
              </a:path>
              <a:path w="210820" h="300354">
                <a:moveTo>
                  <a:pt x="210311" y="249364"/>
                </a:moveTo>
                <a:lnTo>
                  <a:pt x="147713" y="249364"/>
                </a:lnTo>
                <a:lnTo>
                  <a:pt x="147713" y="262661"/>
                </a:lnTo>
                <a:lnTo>
                  <a:pt x="210311" y="262661"/>
                </a:lnTo>
                <a:lnTo>
                  <a:pt x="210311" y="249364"/>
                </a:lnTo>
                <a:close/>
              </a:path>
              <a:path w="210820" h="300354">
                <a:moveTo>
                  <a:pt x="210311" y="219887"/>
                </a:moveTo>
                <a:lnTo>
                  <a:pt x="179933" y="219887"/>
                </a:lnTo>
                <a:lnTo>
                  <a:pt x="179933" y="233184"/>
                </a:lnTo>
                <a:lnTo>
                  <a:pt x="210311" y="233184"/>
                </a:lnTo>
                <a:lnTo>
                  <a:pt x="210311" y="219887"/>
                </a:lnTo>
                <a:close/>
              </a:path>
              <a:path w="210820" h="300354">
                <a:moveTo>
                  <a:pt x="210311" y="190411"/>
                </a:moveTo>
                <a:lnTo>
                  <a:pt x="147713" y="190411"/>
                </a:lnTo>
                <a:lnTo>
                  <a:pt x="147713" y="203707"/>
                </a:lnTo>
                <a:lnTo>
                  <a:pt x="210311" y="203707"/>
                </a:lnTo>
                <a:lnTo>
                  <a:pt x="210311" y="190411"/>
                </a:lnTo>
                <a:close/>
              </a:path>
              <a:path w="210820" h="300354">
                <a:moveTo>
                  <a:pt x="210311" y="160413"/>
                </a:moveTo>
                <a:lnTo>
                  <a:pt x="179933" y="160413"/>
                </a:lnTo>
                <a:lnTo>
                  <a:pt x="179933" y="173977"/>
                </a:lnTo>
                <a:lnTo>
                  <a:pt x="210311" y="173977"/>
                </a:lnTo>
                <a:lnTo>
                  <a:pt x="210311" y="160413"/>
                </a:lnTo>
                <a:close/>
              </a:path>
              <a:path w="210820" h="300354">
                <a:moveTo>
                  <a:pt x="210311" y="130936"/>
                </a:moveTo>
                <a:lnTo>
                  <a:pt x="147713" y="130936"/>
                </a:lnTo>
                <a:lnTo>
                  <a:pt x="147713" y="144500"/>
                </a:lnTo>
                <a:lnTo>
                  <a:pt x="210311" y="144500"/>
                </a:lnTo>
                <a:lnTo>
                  <a:pt x="210311" y="130936"/>
                </a:lnTo>
                <a:close/>
              </a:path>
              <a:path w="210820" h="300354">
                <a:moveTo>
                  <a:pt x="210311" y="101460"/>
                </a:moveTo>
                <a:lnTo>
                  <a:pt x="179933" y="101460"/>
                </a:lnTo>
                <a:lnTo>
                  <a:pt x="179933" y="115023"/>
                </a:lnTo>
                <a:lnTo>
                  <a:pt x="210311" y="115023"/>
                </a:lnTo>
                <a:lnTo>
                  <a:pt x="210311" y="101460"/>
                </a:lnTo>
                <a:close/>
              </a:path>
              <a:path w="210820" h="300354">
                <a:moveTo>
                  <a:pt x="201663" y="32600"/>
                </a:moveTo>
                <a:lnTo>
                  <a:pt x="180975" y="32600"/>
                </a:lnTo>
                <a:lnTo>
                  <a:pt x="181495" y="33388"/>
                </a:lnTo>
                <a:lnTo>
                  <a:pt x="181762" y="34429"/>
                </a:lnTo>
                <a:lnTo>
                  <a:pt x="189623" y="55816"/>
                </a:lnTo>
                <a:lnTo>
                  <a:pt x="190144" y="57645"/>
                </a:lnTo>
                <a:lnTo>
                  <a:pt x="190665" y="59728"/>
                </a:lnTo>
                <a:lnTo>
                  <a:pt x="190665" y="63385"/>
                </a:lnTo>
                <a:lnTo>
                  <a:pt x="174434" y="76949"/>
                </a:lnTo>
                <a:lnTo>
                  <a:pt x="210311" y="76949"/>
                </a:lnTo>
                <a:lnTo>
                  <a:pt x="210311" y="43040"/>
                </a:lnTo>
                <a:lnTo>
                  <a:pt x="210045" y="40944"/>
                </a:lnTo>
                <a:lnTo>
                  <a:pt x="204025" y="33388"/>
                </a:lnTo>
                <a:lnTo>
                  <a:pt x="201663" y="32600"/>
                </a:lnTo>
                <a:close/>
              </a:path>
              <a:path w="210820" h="300354">
                <a:moveTo>
                  <a:pt x="162648" y="27127"/>
                </a:moveTo>
                <a:lnTo>
                  <a:pt x="47663" y="27127"/>
                </a:lnTo>
                <a:lnTo>
                  <a:pt x="45567" y="27901"/>
                </a:lnTo>
                <a:lnTo>
                  <a:pt x="41376" y="29730"/>
                </a:lnTo>
                <a:lnTo>
                  <a:pt x="39814" y="31559"/>
                </a:lnTo>
                <a:lnTo>
                  <a:pt x="37973" y="33121"/>
                </a:lnTo>
                <a:lnTo>
                  <a:pt x="36664" y="34950"/>
                </a:lnTo>
                <a:lnTo>
                  <a:pt x="35877" y="37033"/>
                </a:lnTo>
                <a:lnTo>
                  <a:pt x="28028" y="58419"/>
                </a:lnTo>
                <a:lnTo>
                  <a:pt x="27495" y="60515"/>
                </a:lnTo>
                <a:lnTo>
                  <a:pt x="27495" y="62331"/>
                </a:lnTo>
                <a:lnTo>
                  <a:pt x="35877" y="69380"/>
                </a:lnTo>
                <a:lnTo>
                  <a:pt x="174434" y="69380"/>
                </a:lnTo>
                <a:lnTo>
                  <a:pt x="182816" y="62331"/>
                </a:lnTo>
                <a:lnTo>
                  <a:pt x="182816" y="60515"/>
                </a:lnTo>
                <a:lnTo>
                  <a:pt x="166839" y="28689"/>
                </a:lnTo>
                <a:lnTo>
                  <a:pt x="162648" y="27127"/>
                </a:lnTo>
                <a:close/>
              </a:path>
              <a:path w="210820" h="300354">
                <a:moveTo>
                  <a:pt x="105282" y="0"/>
                </a:moveTo>
                <a:lnTo>
                  <a:pt x="92189" y="4686"/>
                </a:lnTo>
                <a:lnTo>
                  <a:pt x="90093" y="6261"/>
                </a:lnTo>
                <a:lnTo>
                  <a:pt x="87477" y="9905"/>
                </a:lnTo>
                <a:lnTo>
                  <a:pt x="85382" y="13817"/>
                </a:lnTo>
                <a:lnTo>
                  <a:pt x="84073" y="17208"/>
                </a:lnTo>
                <a:lnTo>
                  <a:pt x="83553" y="19824"/>
                </a:lnTo>
                <a:lnTo>
                  <a:pt x="83019" y="21386"/>
                </a:lnTo>
                <a:lnTo>
                  <a:pt x="78574" y="25819"/>
                </a:lnTo>
                <a:lnTo>
                  <a:pt x="77000" y="26606"/>
                </a:lnTo>
                <a:lnTo>
                  <a:pt x="75171" y="26860"/>
                </a:lnTo>
                <a:lnTo>
                  <a:pt x="73596" y="27127"/>
                </a:lnTo>
                <a:lnTo>
                  <a:pt x="136715" y="27127"/>
                </a:lnTo>
                <a:lnTo>
                  <a:pt x="133565" y="26606"/>
                </a:lnTo>
                <a:lnTo>
                  <a:pt x="131737" y="25819"/>
                </a:lnTo>
                <a:lnTo>
                  <a:pt x="130429" y="25298"/>
                </a:lnTo>
                <a:lnTo>
                  <a:pt x="129374" y="24510"/>
                </a:lnTo>
                <a:lnTo>
                  <a:pt x="127546" y="22694"/>
                </a:lnTo>
                <a:lnTo>
                  <a:pt x="127442" y="22161"/>
                </a:lnTo>
                <a:lnTo>
                  <a:pt x="103708" y="22161"/>
                </a:lnTo>
                <a:lnTo>
                  <a:pt x="102666" y="21386"/>
                </a:lnTo>
                <a:lnTo>
                  <a:pt x="101358" y="20866"/>
                </a:lnTo>
                <a:lnTo>
                  <a:pt x="100571" y="20078"/>
                </a:lnTo>
                <a:lnTo>
                  <a:pt x="99529" y="19303"/>
                </a:lnTo>
                <a:lnTo>
                  <a:pt x="98475" y="16687"/>
                </a:lnTo>
                <a:lnTo>
                  <a:pt x="98475" y="14084"/>
                </a:lnTo>
                <a:lnTo>
                  <a:pt x="98996" y="13042"/>
                </a:lnTo>
                <a:lnTo>
                  <a:pt x="99529" y="11468"/>
                </a:lnTo>
                <a:lnTo>
                  <a:pt x="100571" y="10693"/>
                </a:lnTo>
                <a:lnTo>
                  <a:pt x="101358" y="9905"/>
                </a:lnTo>
                <a:lnTo>
                  <a:pt x="102666" y="9385"/>
                </a:lnTo>
                <a:lnTo>
                  <a:pt x="103708" y="8864"/>
                </a:lnTo>
                <a:lnTo>
                  <a:pt x="122086" y="8864"/>
                </a:lnTo>
                <a:lnTo>
                  <a:pt x="120218" y="6261"/>
                </a:lnTo>
                <a:lnTo>
                  <a:pt x="118122" y="4686"/>
                </a:lnTo>
                <a:lnTo>
                  <a:pt x="116281" y="2870"/>
                </a:lnTo>
                <a:lnTo>
                  <a:pt x="114185" y="1816"/>
                </a:lnTo>
                <a:lnTo>
                  <a:pt x="111315" y="774"/>
                </a:lnTo>
                <a:lnTo>
                  <a:pt x="108432" y="253"/>
                </a:lnTo>
                <a:lnTo>
                  <a:pt x="105282" y="0"/>
                </a:lnTo>
                <a:close/>
              </a:path>
              <a:path w="210820" h="300354">
                <a:moveTo>
                  <a:pt x="122086" y="8864"/>
                </a:moveTo>
                <a:lnTo>
                  <a:pt x="106591" y="8864"/>
                </a:lnTo>
                <a:lnTo>
                  <a:pt x="107645" y="9385"/>
                </a:lnTo>
                <a:lnTo>
                  <a:pt x="108953" y="9905"/>
                </a:lnTo>
                <a:lnTo>
                  <a:pt x="109994" y="10693"/>
                </a:lnTo>
                <a:lnTo>
                  <a:pt x="110782" y="11468"/>
                </a:lnTo>
                <a:lnTo>
                  <a:pt x="111315" y="13042"/>
                </a:lnTo>
                <a:lnTo>
                  <a:pt x="111836" y="14084"/>
                </a:lnTo>
                <a:lnTo>
                  <a:pt x="111836" y="16687"/>
                </a:lnTo>
                <a:lnTo>
                  <a:pt x="110782" y="19303"/>
                </a:lnTo>
                <a:lnTo>
                  <a:pt x="109994" y="20078"/>
                </a:lnTo>
                <a:lnTo>
                  <a:pt x="108953" y="20866"/>
                </a:lnTo>
                <a:lnTo>
                  <a:pt x="107645" y="21386"/>
                </a:lnTo>
                <a:lnTo>
                  <a:pt x="106591" y="22161"/>
                </a:lnTo>
                <a:lnTo>
                  <a:pt x="127442" y="22161"/>
                </a:lnTo>
                <a:lnTo>
                  <a:pt x="127292" y="21386"/>
                </a:lnTo>
                <a:lnTo>
                  <a:pt x="126758" y="19824"/>
                </a:lnTo>
                <a:lnTo>
                  <a:pt x="126238" y="17208"/>
                </a:lnTo>
                <a:lnTo>
                  <a:pt x="124929" y="13817"/>
                </a:lnTo>
                <a:lnTo>
                  <a:pt x="122834" y="9905"/>
                </a:lnTo>
                <a:lnTo>
                  <a:pt x="122086" y="8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690778" y="8319580"/>
            <a:ext cx="1790064" cy="55181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25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preparation</a:t>
            </a:r>
            <a:endParaRPr sz="800">
              <a:latin typeface="Arial"/>
              <a:cs typeface="Arial"/>
            </a:endParaRPr>
          </a:p>
          <a:p>
            <a:pPr algn="just" marL="19685" marR="5080">
              <a:lnSpc>
                <a:spcPct val="100000"/>
              </a:lnSpc>
              <a:spcBef>
                <a:spcPts val="150"/>
              </a:spcBef>
            </a:pP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Online </a:t>
            </a:r>
            <a:r>
              <a:rPr dirty="0" sz="800" spc="5" i="1">
                <a:solidFill>
                  <a:srgbClr val="FFFFFF"/>
                </a:solidFill>
                <a:latin typeface="Arial"/>
                <a:cs typeface="Arial"/>
              </a:rPr>
              <a:t>programmes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aimed at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coaching </a:t>
            </a:r>
            <a:r>
              <a:rPr dirty="0" sz="800" spc="-2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i="1">
                <a:solidFill>
                  <a:srgbClr val="FFFFFF"/>
                </a:solidFill>
                <a:latin typeface="Arial"/>
                <a:cs typeface="Arial"/>
              </a:rPr>
              <a:t>students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preparation </a:t>
            </a:r>
            <a:r>
              <a:rPr dirty="0" sz="800" spc="10" i="1">
                <a:solidFill>
                  <a:srgbClr val="FFFFFF"/>
                </a:solidFill>
                <a:latin typeface="Arial"/>
                <a:cs typeface="Arial"/>
              </a:rPr>
              <a:t>for competitive </a:t>
            </a:r>
            <a:r>
              <a:rPr dirty="0" sz="800" spc="-2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examinations</a:t>
            </a:r>
            <a:endParaRPr sz="8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308347" y="8272272"/>
            <a:ext cx="3214370" cy="508000"/>
          </a:xfrm>
          <a:custGeom>
            <a:avLst/>
            <a:gdLst/>
            <a:ahLst/>
            <a:cxnLst/>
            <a:rect l="l" t="t" r="r" b="b"/>
            <a:pathLst>
              <a:path w="3214370" h="508000">
                <a:moveTo>
                  <a:pt x="3214116" y="0"/>
                </a:moveTo>
                <a:lnTo>
                  <a:pt x="253746" y="0"/>
                </a:lnTo>
                <a:lnTo>
                  <a:pt x="0" y="253746"/>
                </a:lnTo>
                <a:lnTo>
                  <a:pt x="253746" y="507492"/>
                </a:lnTo>
                <a:lnTo>
                  <a:pt x="3214116" y="507492"/>
                </a:lnTo>
                <a:lnTo>
                  <a:pt x="3214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4516013" y="8263345"/>
            <a:ext cx="297243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High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demand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for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engineering</a:t>
            </a:r>
            <a:r>
              <a:rPr dirty="0" sz="800" spc="4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and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government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service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courses</a:t>
            </a:r>
            <a:endParaRPr sz="800">
              <a:latin typeface="Microsoft Sans Serif"/>
              <a:cs typeface="Microsoft Sans Serif"/>
            </a:endParaRPr>
          </a:p>
          <a:p>
            <a:pPr marL="126364" marR="30480" indent="-114300">
              <a:lnSpc>
                <a:spcPct val="100000"/>
              </a:lnSpc>
              <a:buFont typeface="Arial MT"/>
              <a:buChar char="•"/>
              <a:tabLst>
                <a:tab pos="127000" algn="l"/>
              </a:tabLst>
            </a:pP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Higher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adoption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amongst target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audience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and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increase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the 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number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of 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competitive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exam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aspirants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will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drive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growth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 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the </a:t>
            </a:r>
            <a:r>
              <a:rPr dirty="0" sz="800" spc="-2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future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845307" y="8314944"/>
            <a:ext cx="481965" cy="495300"/>
            <a:chOff x="2845307" y="8314944"/>
            <a:chExt cx="481965" cy="495300"/>
          </a:xfrm>
        </p:grpSpPr>
        <p:sp>
          <p:nvSpPr>
            <p:cNvPr id="85" name="object 85"/>
            <p:cNvSpPr/>
            <p:nvPr/>
          </p:nvSpPr>
          <p:spPr>
            <a:xfrm>
              <a:off x="2883407" y="8353044"/>
              <a:ext cx="405765" cy="419100"/>
            </a:xfrm>
            <a:custGeom>
              <a:avLst/>
              <a:gdLst/>
              <a:ahLst/>
              <a:cxnLst/>
              <a:rect l="l" t="t" r="r" b="b"/>
              <a:pathLst>
                <a:path w="405764" h="419100">
                  <a:moveTo>
                    <a:pt x="202692" y="0"/>
                  </a:moveTo>
                  <a:lnTo>
                    <a:pt x="156218" y="5534"/>
                  </a:lnTo>
                  <a:lnTo>
                    <a:pt x="113555" y="21298"/>
                  </a:lnTo>
                  <a:lnTo>
                    <a:pt x="75920" y="46034"/>
                  </a:lnTo>
                  <a:lnTo>
                    <a:pt x="44531" y="78485"/>
                  </a:lnTo>
                  <a:lnTo>
                    <a:pt x="20602" y="117393"/>
                  </a:lnTo>
                  <a:lnTo>
                    <a:pt x="5353" y="161500"/>
                  </a:lnTo>
                  <a:lnTo>
                    <a:pt x="0" y="209550"/>
                  </a:lnTo>
                  <a:lnTo>
                    <a:pt x="5353" y="257599"/>
                  </a:lnTo>
                  <a:lnTo>
                    <a:pt x="20602" y="301706"/>
                  </a:lnTo>
                  <a:lnTo>
                    <a:pt x="44531" y="340614"/>
                  </a:lnTo>
                  <a:lnTo>
                    <a:pt x="75920" y="373065"/>
                  </a:lnTo>
                  <a:lnTo>
                    <a:pt x="113555" y="397801"/>
                  </a:lnTo>
                  <a:lnTo>
                    <a:pt x="156218" y="413565"/>
                  </a:lnTo>
                  <a:lnTo>
                    <a:pt x="202692" y="419100"/>
                  </a:lnTo>
                  <a:lnTo>
                    <a:pt x="249165" y="413565"/>
                  </a:lnTo>
                  <a:lnTo>
                    <a:pt x="291828" y="397801"/>
                  </a:lnTo>
                  <a:lnTo>
                    <a:pt x="329463" y="373065"/>
                  </a:lnTo>
                  <a:lnTo>
                    <a:pt x="360852" y="340614"/>
                  </a:lnTo>
                  <a:lnTo>
                    <a:pt x="384781" y="301706"/>
                  </a:lnTo>
                  <a:lnTo>
                    <a:pt x="400030" y="257599"/>
                  </a:lnTo>
                  <a:lnTo>
                    <a:pt x="405384" y="209550"/>
                  </a:lnTo>
                  <a:lnTo>
                    <a:pt x="400030" y="161500"/>
                  </a:lnTo>
                  <a:lnTo>
                    <a:pt x="384781" y="117393"/>
                  </a:lnTo>
                  <a:lnTo>
                    <a:pt x="360852" y="78485"/>
                  </a:lnTo>
                  <a:lnTo>
                    <a:pt x="329463" y="46034"/>
                  </a:lnTo>
                  <a:lnTo>
                    <a:pt x="291828" y="21298"/>
                  </a:lnTo>
                  <a:lnTo>
                    <a:pt x="249165" y="5534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883407" y="8353044"/>
              <a:ext cx="405765" cy="419100"/>
            </a:xfrm>
            <a:custGeom>
              <a:avLst/>
              <a:gdLst/>
              <a:ahLst/>
              <a:cxnLst/>
              <a:rect l="l" t="t" r="r" b="b"/>
              <a:pathLst>
                <a:path w="405764" h="419100">
                  <a:moveTo>
                    <a:pt x="0" y="209550"/>
                  </a:moveTo>
                  <a:lnTo>
                    <a:pt x="5353" y="161500"/>
                  </a:lnTo>
                  <a:lnTo>
                    <a:pt x="20602" y="117393"/>
                  </a:lnTo>
                  <a:lnTo>
                    <a:pt x="44531" y="78485"/>
                  </a:lnTo>
                  <a:lnTo>
                    <a:pt x="75920" y="46034"/>
                  </a:lnTo>
                  <a:lnTo>
                    <a:pt x="113555" y="21298"/>
                  </a:lnTo>
                  <a:lnTo>
                    <a:pt x="156218" y="5534"/>
                  </a:lnTo>
                  <a:lnTo>
                    <a:pt x="202692" y="0"/>
                  </a:lnTo>
                  <a:lnTo>
                    <a:pt x="249165" y="5534"/>
                  </a:lnTo>
                  <a:lnTo>
                    <a:pt x="291828" y="21298"/>
                  </a:lnTo>
                  <a:lnTo>
                    <a:pt x="329463" y="46034"/>
                  </a:lnTo>
                  <a:lnTo>
                    <a:pt x="360852" y="78485"/>
                  </a:lnTo>
                  <a:lnTo>
                    <a:pt x="384781" y="117393"/>
                  </a:lnTo>
                  <a:lnTo>
                    <a:pt x="400030" y="161500"/>
                  </a:lnTo>
                  <a:lnTo>
                    <a:pt x="405384" y="209550"/>
                  </a:lnTo>
                  <a:lnTo>
                    <a:pt x="400030" y="257599"/>
                  </a:lnTo>
                  <a:lnTo>
                    <a:pt x="384781" y="301706"/>
                  </a:lnTo>
                  <a:lnTo>
                    <a:pt x="360852" y="340614"/>
                  </a:lnTo>
                  <a:lnTo>
                    <a:pt x="329463" y="373065"/>
                  </a:lnTo>
                  <a:lnTo>
                    <a:pt x="291828" y="397801"/>
                  </a:lnTo>
                  <a:lnTo>
                    <a:pt x="249165" y="413565"/>
                  </a:lnTo>
                  <a:lnTo>
                    <a:pt x="202692" y="419100"/>
                  </a:lnTo>
                  <a:lnTo>
                    <a:pt x="156218" y="413565"/>
                  </a:lnTo>
                  <a:lnTo>
                    <a:pt x="113555" y="397801"/>
                  </a:lnTo>
                  <a:lnTo>
                    <a:pt x="75920" y="373065"/>
                  </a:lnTo>
                  <a:lnTo>
                    <a:pt x="44531" y="340614"/>
                  </a:lnTo>
                  <a:lnTo>
                    <a:pt x="20602" y="301706"/>
                  </a:lnTo>
                  <a:lnTo>
                    <a:pt x="5353" y="257599"/>
                  </a:lnTo>
                  <a:lnTo>
                    <a:pt x="0" y="209550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/>
          <p:cNvGrpSpPr/>
          <p:nvPr/>
        </p:nvGrpSpPr>
        <p:grpSpPr>
          <a:xfrm>
            <a:off x="3810000" y="8311896"/>
            <a:ext cx="480059" cy="495300"/>
            <a:chOff x="3810000" y="8311896"/>
            <a:chExt cx="480059" cy="495300"/>
          </a:xfrm>
        </p:grpSpPr>
        <p:sp>
          <p:nvSpPr>
            <p:cNvPr id="88" name="object 88"/>
            <p:cNvSpPr/>
            <p:nvPr/>
          </p:nvSpPr>
          <p:spPr>
            <a:xfrm>
              <a:off x="3848100" y="8349996"/>
              <a:ext cx="403860" cy="419100"/>
            </a:xfrm>
            <a:custGeom>
              <a:avLst/>
              <a:gdLst/>
              <a:ahLst/>
              <a:cxnLst/>
              <a:rect l="l" t="t" r="r" b="b"/>
              <a:pathLst>
                <a:path w="403860" h="419100">
                  <a:moveTo>
                    <a:pt x="201930" y="0"/>
                  </a:moveTo>
                  <a:lnTo>
                    <a:pt x="155630" y="5534"/>
                  </a:lnTo>
                  <a:lnTo>
                    <a:pt x="113128" y="21298"/>
                  </a:lnTo>
                  <a:lnTo>
                    <a:pt x="75634" y="46034"/>
                  </a:lnTo>
                  <a:lnTo>
                    <a:pt x="44363" y="78485"/>
                  </a:lnTo>
                  <a:lnTo>
                    <a:pt x="20525" y="117393"/>
                  </a:lnTo>
                  <a:lnTo>
                    <a:pt x="5333" y="161500"/>
                  </a:lnTo>
                  <a:lnTo>
                    <a:pt x="0" y="209550"/>
                  </a:lnTo>
                  <a:lnTo>
                    <a:pt x="5333" y="257599"/>
                  </a:lnTo>
                  <a:lnTo>
                    <a:pt x="20525" y="301706"/>
                  </a:lnTo>
                  <a:lnTo>
                    <a:pt x="44363" y="340614"/>
                  </a:lnTo>
                  <a:lnTo>
                    <a:pt x="75634" y="373065"/>
                  </a:lnTo>
                  <a:lnTo>
                    <a:pt x="113128" y="397801"/>
                  </a:lnTo>
                  <a:lnTo>
                    <a:pt x="155630" y="413565"/>
                  </a:lnTo>
                  <a:lnTo>
                    <a:pt x="201930" y="419100"/>
                  </a:lnTo>
                  <a:lnTo>
                    <a:pt x="248229" y="413565"/>
                  </a:lnTo>
                  <a:lnTo>
                    <a:pt x="290731" y="397801"/>
                  </a:lnTo>
                  <a:lnTo>
                    <a:pt x="328225" y="373065"/>
                  </a:lnTo>
                  <a:lnTo>
                    <a:pt x="359496" y="340614"/>
                  </a:lnTo>
                  <a:lnTo>
                    <a:pt x="383334" y="301706"/>
                  </a:lnTo>
                  <a:lnTo>
                    <a:pt x="398526" y="257599"/>
                  </a:lnTo>
                  <a:lnTo>
                    <a:pt x="403860" y="209550"/>
                  </a:lnTo>
                  <a:lnTo>
                    <a:pt x="398526" y="161500"/>
                  </a:lnTo>
                  <a:lnTo>
                    <a:pt x="383334" y="117393"/>
                  </a:lnTo>
                  <a:lnTo>
                    <a:pt x="359496" y="78485"/>
                  </a:lnTo>
                  <a:lnTo>
                    <a:pt x="328225" y="46034"/>
                  </a:lnTo>
                  <a:lnTo>
                    <a:pt x="290731" y="21298"/>
                  </a:lnTo>
                  <a:lnTo>
                    <a:pt x="248229" y="5534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848100" y="8349996"/>
              <a:ext cx="403860" cy="419100"/>
            </a:xfrm>
            <a:custGeom>
              <a:avLst/>
              <a:gdLst/>
              <a:ahLst/>
              <a:cxnLst/>
              <a:rect l="l" t="t" r="r" b="b"/>
              <a:pathLst>
                <a:path w="403860" h="419100">
                  <a:moveTo>
                    <a:pt x="0" y="209550"/>
                  </a:moveTo>
                  <a:lnTo>
                    <a:pt x="5333" y="161500"/>
                  </a:lnTo>
                  <a:lnTo>
                    <a:pt x="20525" y="117393"/>
                  </a:lnTo>
                  <a:lnTo>
                    <a:pt x="44363" y="78485"/>
                  </a:lnTo>
                  <a:lnTo>
                    <a:pt x="75634" y="46034"/>
                  </a:lnTo>
                  <a:lnTo>
                    <a:pt x="113128" y="21298"/>
                  </a:lnTo>
                  <a:lnTo>
                    <a:pt x="155630" y="5534"/>
                  </a:lnTo>
                  <a:lnTo>
                    <a:pt x="201930" y="0"/>
                  </a:lnTo>
                  <a:lnTo>
                    <a:pt x="248229" y="5534"/>
                  </a:lnTo>
                  <a:lnTo>
                    <a:pt x="290731" y="21298"/>
                  </a:lnTo>
                  <a:lnTo>
                    <a:pt x="328225" y="46034"/>
                  </a:lnTo>
                  <a:lnTo>
                    <a:pt x="359496" y="78485"/>
                  </a:lnTo>
                  <a:lnTo>
                    <a:pt x="383334" y="117393"/>
                  </a:lnTo>
                  <a:lnTo>
                    <a:pt x="398526" y="161500"/>
                  </a:lnTo>
                  <a:lnTo>
                    <a:pt x="403860" y="209550"/>
                  </a:lnTo>
                  <a:lnTo>
                    <a:pt x="398526" y="257599"/>
                  </a:lnTo>
                  <a:lnTo>
                    <a:pt x="383334" y="301706"/>
                  </a:lnTo>
                  <a:lnTo>
                    <a:pt x="359496" y="340614"/>
                  </a:lnTo>
                  <a:lnTo>
                    <a:pt x="328225" y="373065"/>
                  </a:lnTo>
                  <a:lnTo>
                    <a:pt x="290731" y="397801"/>
                  </a:lnTo>
                  <a:lnTo>
                    <a:pt x="248229" y="413565"/>
                  </a:lnTo>
                  <a:lnTo>
                    <a:pt x="201930" y="419100"/>
                  </a:lnTo>
                  <a:lnTo>
                    <a:pt x="155630" y="413565"/>
                  </a:lnTo>
                  <a:lnTo>
                    <a:pt x="113128" y="397801"/>
                  </a:lnTo>
                  <a:lnTo>
                    <a:pt x="75634" y="373065"/>
                  </a:lnTo>
                  <a:lnTo>
                    <a:pt x="44363" y="340614"/>
                  </a:lnTo>
                  <a:lnTo>
                    <a:pt x="20525" y="301706"/>
                  </a:lnTo>
                  <a:lnTo>
                    <a:pt x="5333" y="257599"/>
                  </a:lnTo>
                  <a:lnTo>
                    <a:pt x="0" y="209550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/>
          <p:nvPr/>
        </p:nvSpPr>
        <p:spPr>
          <a:xfrm>
            <a:off x="3383276" y="842009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78891" y="9023094"/>
            <a:ext cx="295910" cy="325120"/>
          </a:xfrm>
          <a:custGeom>
            <a:avLst/>
            <a:gdLst/>
            <a:ahLst/>
            <a:cxnLst/>
            <a:rect l="l" t="t" r="r" b="b"/>
            <a:pathLst>
              <a:path w="295909" h="325120">
                <a:moveTo>
                  <a:pt x="244106" y="214629"/>
                </a:moveTo>
                <a:lnTo>
                  <a:pt x="215506" y="214629"/>
                </a:lnTo>
                <a:lnTo>
                  <a:pt x="209969" y="217169"/>
                </a:lnTo>
                <a:lnTo>
                  <a:pt x="204863" y="219709"/>
                </a:lnTo>
                <a:lnTo>
                  <a:pt x="202641" y="222250"/>
                </a:lnTo>
                <a:lnTo>
                  <a:pt x="200431" y="223519"/>
                </a:lnTo>
                <a:lnTo>
                  <a:pt x="199212" y="224789"/>
                </a:lnTo>
                <a:lnTo>
                  <a:pt x="195440" y="229869"/>
                </a:lnTo>
                <a:lnTo>
                  <a:pt x="194665" y="231139"/>
                </a:lnTo>
                <a:lnTo>
                  <a:pt x="193776" y="232409"/>
                </a:lnTo>
                <a:lnTo>
                  <a:pt x="193001" y="233679"/>
                </a:lnTo>
                <a:lnTo>
                  <a:pt x="192341" y="234950"/>
                </a:lnTo>
                <a:lnTo>
                  <a:pt x="191782" y="236219"/>
                </a:lnTo>
                <a:lnTo>
                  <a:pt x="191008" y="237489"/>
                </a:lnTo>
                <a:lnTo>
                  <a:pt x="190563" y="238759"/>
                </a:lnTo>
                <a:lnTo>
                  <a:pt x="190119" y="241300"/>
                </a:lnTo>
                <a:lnTo>
                  <a:pt x="189674" y="242569"/>
                </a:lnTo>
                <a:lnTo>
                  <a:pt x="188683" y="247650"/>
                </a:lnTo>
                <a:lnTo>
                  <a:pt x="188512" y="250189"/>
                </a:lnTo>
                <a:lnTo>
                  <a:pt x="188455" y="255269"/>
                </a:lnTo>
                <a:lnTo>
                  <a:pt x="188683" y="257809"/>
                </a:lnTo>
                <a:lnTo>
                  <a:pt x="204533" y="285749"/>
                </a:lnTo>
                <a:lnTo>
                  <a:pt x="205867" y="287020"/>
                </a:lnTo>
                <a:lnTo>
                  <a:pt x="207086" y="288290"/>
                </a:lnTo>
                <a:lnTo>
                  <a:pt x="208521" y="288290"/>
                </a:lnTo>
                <a:lnTo>
                  <a:pt x="209854" y="289559"/>
                </a:lnTo>
                <a:lnTo>
                  <a:pt x="209854" y="325120"/>
                </a:lnTo>
                <a:lnTo>
                  <a:pt x="230251" y="318770"/>
                </a:lnTo>
                <a:lnTo>
                  <a:pt x="248767" y="318770"/>
                </a:lnTo>
                <a:lnTo>
                  <a:pt x="248767" y="289559"/>
                </a:lnTo>
                <a:lnTo>
                  <a:pt x="251307" y="288290"/>
                </a:lnTo>
                <a:lnTo>
                  <a:pt x="253746" y="287020"/>
                </a:lnTo>
                <a:lnTo>
                  <a:pt x="256082" y="285749"/>
                </a:lnTo>
                <a:lnTo>
                  <a:pt x="260070" y="281940"/>
                </a:lnTo>
                <a:lnTo>
                  <a:pt x="261950" y="279399"/>
                </a:lnTo>
                <a:lnTo>
                  <a:pt x="263613" y="278130"/>
                </a:lnTo>
                <a:lnTo>
                  <a:pt x="265176" y="275590"/>
                </a:lnTo>
                <a:lnTo>
                  <a:pt x="266611" y="273050"/>
                </a:lnTo>
                <a:lnTo>
                  <a:pt x="225704" y="273050"/>
                </a:lnTo>
                <a:lnTo>
                  <a:pt x="223824" y="271780"/>
                </a:lnTo>
                <a:lnTo>
                  <a:pt x="220052" y="270509"/>
                </a:lnTo>
                <a:lnTo>
                  <a:pt x="218503" y="269239"/>
                </a:lnTo>
                <a:lnTo>
                  <a:pt x="216839" y="267970"/>
                </a:lnTo>
                <a:lnTo>
                  <a:pt x="211074" y="260350"/>
                </a:lnTo>
                <a:lnTo>
                  <a:pt x="210400" y="259079"/>
                </a:lnTo>
                <a:lnTo>
                  <a:pt x="209854" y="256539"/>
                </a:lnTo>
                <a:lnTo>
                  <a:pt x="209524" y="255269"/>
                </a:lnTo>
                <a:lnTo>
                  <a:pt x="209524" y="251459"/>
                </a:lnTo>
                <a:lnTo>
                  <a:pt x="209854" y="248919"/>
                </a:lnTo>
                <a:lnTo>
                  <a:pt x="210400" y="247650"/>
                </a:lnTo>
                <a:lnTo>
                  <a:pt x="211074" y="245109"/>
                </a:lnTo>
                <a:lnTo>
                  <a:pt x="211848" y="243839"/>
                </a:lnTo>
                <a:lnTo>
                  <a:pt x="212852" y="241300"/>
                </a:lnTo>
                <a:lnTo>
                  <a:pt x="215392" y="238759"/>
                </a:lnTo>
                <a:lnTo>
                  <a:pt x="216839" y="237489"/>
                </a:lnTo>
                <a:lnTo>
                  <a:pt x="218503" y="236219"/>
                </a:lnTo>
                <a:lnTo>
                  <a:pt x="220052" y="234950"/>
                </a:lnTo>
                <a:lnTo>
                  <a:pt x="221932" y="234950"/>
                </a:lnTo>
                <a:lnTo>
                  <a:pt x="223824" y="233679"/>
                </a:lnTo>
                <a:lnTo>
                  <a:pt x="227698" y="233679"/>
                </a:lnTo>
                <a:lnTo>
                  <a:pt x="229806" y="232409"/>
                </a:lnTo>
                <a:lnTo>
                  <a:pt x="265950" y="232409"/>
                </a:lnTo>
                <a:lnTo>
                  <a:pt x="264731" y="229869"/>
                </a:lnTo>
                <a:lnTo>
                  <a:pt x="263169" y="227329"/>
                </a:lnTo>
                <a:lnTo>
                  <a:pt x="261734" y="226059"/>
                </a:lnTo>
                <a:lnTo>
                  <a:pt x="260070" y="224789"/>
                </a:lnTo>
                <a:lnTo>
                  <a:pt x="258292" y="222250"/>
                </a:lnTo>
                <a:lnTo>
                  <a:pt x="256628" y="220979"/>
                </a:lnTo>
                <a:lnTo>
                  <a:pt x="250647" y="217169"/>
                </a:lnTo>
                <a:lnTo>
                  <a:pt x="248539" y="215900"/>
                </a:lnTo>
                <a:lnTo>
                  <a:pt x="246329" y="215900"/>
                </a:lnTo>
                <a:lnTo>
                  <a:pt x="244106" y="214629"/>
                </a:lnTo>
                <a:close/>
              </a:path>
              <a:path w="295909" h="325120">
                <a:moveTo>
                  <a:pt x="248767" y="318770"/>
                </a:moveTo>
                <a:lnTo>
                  <a:pt x="230251" y="318770"/>
                </a:lnTo>
                <a:lnTo>
                  <a:pt x="248767" y="325120"/>
                </a:lnTo>
                <a:lnTo>
                  <a:pt x="248767" y="318770"/>
                </a:lnTo>
                <a:close/>
              </a:path>
              <a:path w="295909" h="325120">
                <a:moveTo>
                  <a:pt x="295656" y="63499"/>
                </a:moveTo>
                <a:lnTo>
                  <a:pt x="0" y="63499"/>
                </a:lnTo>
                <a:lnTo>
                  <a:pt x="0" y="289559"/>
                </a:lnTo>
                <a:lnTo>
                  <a:pt x="188341" y="289559"/>
                </a:lnTo>
                <a:lnTo>
                  <a:pt x="186016" y="287020"/>
                </a:lnTo>
                <a:lnTo>
                  <a:pt x="183908" y="283209"/>
                </a:lnTo>
                <a:lnTo>
                  <a:pt x="181914" y="280670"/>
                </a:lnTo>
                <a:lnTo>
                  <a:pt x="180035" y="276859"/>
                </a:lnTo>
                <a:lnTo>
                  <a:pt x="178485" y="273050"/>
                </a:lnTo>
                <a:lnTo>
                  <a:pt x="177038" y="270509"/>
                </a:lnTo>
                <a:lnTo>
                  <a:pt x="176377" y="267970"/>
                </a:lnTo>
                <a:lnTo>
                  <a:pt x="175818" y="266700"/>
                </a:lnTo>
                <a:lnTo>
                  <a:pt x="175260" y="264159"/>
                </a:lnTo>
                <a:lnTo>
                  <a:pt x="174815" y="262889"/>
                </a:lnTo>
                <a:lnTo>
                  <a:pt x="21945" y="262889"/>
                </a:lnTo>
                <a:lnTo>
                  <a:pt x="21945" y="85089"/>
                </a:lnTo>
                <a:lnTo>
                  <a:pt x="295656" y="85089"/>
                </a:lnTo>
                <a:lnTo>
                  <a:pt x="295656" y="63499"/>
                </a:lnTo>
                <a:close/>
              </a:path>
              <a:path w="295909" h="325120">
                <a:moveTo>
                  <a:pt x="295656" y="85089"/>
                </a:moveTo>
                <a:lnTo>
                  <a:pt x="274370" y="85089"/>
                </a:lnTo>
                <a:lnTo>
                  <a:pt x="274370" y="212089"/>
                </a:lnTo>
                <a:lnTo>
                  <a:pt x="276148" y="214629"/>
                </a:lnTo>
                <a:lnTo>
                  <a:pt x="277698" y="215900"/>
                </a:lnTo>
                <a:lnTo>
                  <a:pt x="279133" y="218439"/>
                </a:lnTo>
                <a:lnTo>
                  <a:pt x="286791" y="240029"/>
                </a:lnTo>
                <a:lnTo>
                  <a:pt x="287235" y="242569"/>
                </a:lnTo>
                <a:lnTo>
                  <a:pt x="287566" y="245109"/>
                </a:lnTo>
                <a:lnTo>
                  <a:pt x="287782" y="248919"/>
                </a:lnTo>
                <a:lnTo>
                  <a:pt x="287896" y="250189"/>
                </a:lnTo>
                <a:lnTo>
                  <a:pt x="281025" y="279399"/>
                </a:lnTo>
                <a:lnTo>
                  <a:pt x="279577" y="281940"/>
                </a:lnTo>
                <a:lnTo>
                  <a:pt x="278028" y="283209"/>
                </a:lnTo>
                <a:lnTo>
                  <a:pt x="276364" y="285749"/>
                </a:lnTo>
                <a:lnTo>
                  <a:pt x="274599" y="287020"/>
                </a:lnTo>
                <a:lnTo>
                  <a:pt x="272592" y="288290"/>
                </a:lnTo>
                <a:lnTo>
                  <a:pt x="270497" y="289559"/>
                </a:lnTo>
                <a:lnTo>
                  <a:pt x="295656" y="289559"/>
                </a:lnTo>
                <a:lnTo>
                  <a:pt x="295656" y="85089"/>
                </a:lnTo>
                <a:close/>
              </a:path>
              <a:path w="295909" h="325120">
                <a:moveTo>
                  <a:pt x="265950" y="232409"/>
                </a:moveTo>
                <a:lnTo>
                  <a:pt x="229806" y="232409"/>
                </a:lnTo>
                <a:lnTo>
                  <a:pt x="231914" y="233679"/>
                </a:lnTo>
                <a:lnTo>
                  <a:pt x="235902" y="233679"/>
                </a:lnTo>
                <a:lnTo>
                  <a:pt x="237794" y="234950"/>
                </a:lnTo>
                <a:lnTo>
                  <a:pt x="239445" y="234950"/>
                </a:lnTo>
                <a:lnTo>
                  <a:pt x="241223" y="236219"/>
                </a:lnTo>
                <a:lnTo>
                  <a:pt x="247650" y="243839"/>
                </a:lnTo>
                <a:lnTo>
                  <a:pt x="248653" y="245109"/>
                </a:lnTo>
                <a:lnTo>
                  <a:pt x="249313" y="247650"/>
                </a:lnTo>
                <a:lnTo>
                  <a:pt x="249758" y="248919"/>
                </a:lnTo>
                <a:lnTo>
                  <a:pt x="250088" y="251459"/>
                </a:lnTo>
                <a:lnTo>
                  <a:pt x="250088" y="255269"/>
                </a:lnTo>
                <a:lnTo>
                  <a:pt x="249758" y="256539"/>
                </a:lnTo>
                <a:lnTo>
                  <a:pt x="249313" y="259079"/>
                </a:lnTo>
                <a:lnTo>
                  <a:pt x="248653" y="260350"/>
                </a:lnTo>
                <a:lnTo>
                  <a:pt x="247650" y="262889"/>
                </a:lnTo>
                <a:lnTo>
                  <a:pt x="246659" y="264159"/>
                </a:lnTo>
                <a:lnTo>
                  <a:pt x="239445" y="270509"/>
                </a:lnTo>
                <a:lnTo>
                  <a:pt x="237794" y="271780"/>
                </a:lnTo>
                <a:lnTo>
                  <a:pt x="235902" y="271780"/>
                </a:lnTo>
                <a:lnTo>
                  <a:pt x="233908" y="273050"/>
                </a:lnTo>
                <a:lnTo>
                  <a:pt x="266611" y="273050"/>
                </a:lnTo>
                <a:lnTo>
                  <a:pt x="267716" y="270509"/>
                </a:lnTo>
                <a:lnTo>
                  <a:pt x="269709" y="265430"/>
                </a:lnTo>
                <a:lnTo>
                  <a:pt x="270827" y="259079"/>
                </a:lnTo>
                <a:lnTo>
                  <a:pt x="271043" y="256539"/>
                </a:lnTo>
                <a:lnTo>
                  <a:pt x="270935" y="248919"/>
                </a:lnTo>
                <a:lnTo>
                  <a:pt x="267169" y="233679"/>
                </a:lnTo>
                <a:lnTo>
                  <a:pt x="265950" y="232409"/>
                </a:lnTo>
                <a:close/>
              </a:path>
              <a:path w="295909" h="325120">
                <a:moveTo>
                  <a:pt x="255524" y="99059"/>
                </a:moveTo>
                <a:lnTo>
                  <a:pt x="40792" y="99059"/>
                </a:lnTo>
                <a:lnTo>
                  <a:pt x="40792" y="245109"/>
                </a:lnTo>
                <a:lnTo>
                  <a:pt x="174155" y="245109"/>
                </a:lnTo>
                <a:lnTo>
                  <a:pt x="174269" y="242569"/>
                </a:lnTo>
                <a:lnTo>
                  <a:pt x="174929" y="237489"/>
                </a:lnTo>
                <a:lnTo>
                  <a:pt x="175374" y="236219"/>
                </a:lnTo>
                <a:lnTo>
                  <a:pt x="176479" y="232409"/>
                </a:lnTo>
                <a:lnTo>
                  <a:pt x="177152" y="229869"/>
                </a:lnTo>
                <a:lnTo>
                  <a:pt x="177927" y="227329"/>
                </a:lnTo>
                <a:lnTo>
                  <a:pt x="179705" y="224789"/>
                </a:lnTo>
                <a:lnTo>
                  <a:pt x="180581" y="222250"/>
                </a:lnTo>
                <a:lnTo>
                  <a:pt x="181698" y="220979"/>
                </a:lnTo>
                <a:lnTo>
                  <a:pt x="182689" y="219709"/>
                </a:lnTo>
                <a:lnTo>
                  <a:pt x="184023" y="217169"/>
                </a:lnTo>
                <a:lnTo>
                  <a:pt x="185127" y="215900"/>
                </a:lnTo>
                <a:lnTo>
                  <a:pt x="186461" y="214629"/>
                </a:lnTo>
                <a:lnTo>
                  <a:pt x="79705" y="214629"/>
                </a:lnTo>
                <a:lnTo>
                  <a:pt x="79705" y="201929"/>
                </a:lnTo>
                <a:lnTo>
                  <a:pt x="208305" y="201929"/>
                </a:lnTo>
                <a:lnTo>
                  <a:pt x="213626" y="199389"/>
                </a:lnTo>
                <a:lnTo>
                  <a:pt x="216509" y="199389"/>
                </a:lnTo>
                <a:lnTo>
                  <a:pt x="219278" y="198119"/>
                </a:lnTo>
                <a:lnTo>
                  <a:pt x="255193" y="198119"/>
                </a:lnTo>
                <a:lnTo>
                  <a:pt x="255193" y="176529"/>
                </a:lnTo>
                <a:lnTo>
                  <a:pt x="79705" y="176529"/>
                </a:lnTo>
                <a:lnTo>
                  <a:pt x="79705" y="163829"/>
                </a:lnTo>
                <a:lnTo>
                  <a:pt x="255308" y="163829"/>
                </a:lnTo>
                <a:lnTo>
                  <a:pt x="255409" y="139699"/>
                </a:lnTo>
                <a:lnTo>
                  <a:pt x="79705" y="139699"/>
                </a:lnTo>
                <a:lnTo>
                  <a:pt x="79705" y="125729"/>
                </a:lnTo>
                <a:lnTo>
                  <a:pt x="255485" y="125729"/>
                </a:lnTo>
                <a:lnTo>
                  <a:pt x="255524" y="99059"/>
                </a:lnTo>
                <a:close/>
              </a:path>
              <a:path w="295909" h="325120">
                <a:moveTo>
                  <a:pt x="239560" y="213359"/>
                </a:moveTo>
                <a:lnTo>
                  <a:pt x="220713" y="213359"/>
                </a:lnTo>
                <a:lnTo>
                  <a:pt x="218503" y="214629"/>
                </a:lnTo>
                <a:lnTo>
                  <a:pt x="241782" y="214629"/>
                </a:lnTo>
                <a:lnTo>
                  <a:pt x="239560" y="213359"/>
                </a:lnTo>
                <a:close/>
              </a:path>
              <a:path w="295909" h="325120">
                <a:moveTo>
                  <a:pt x="232575" y="212089"/>
                </a:moveTo>
                <a:lnTo>
                  <a:pt x="227812" y="212089"/>
                </a:lnTo>
                <a:lnTo>
                  <a:pt x="223050" y="213359"/>
                </a:lnTo>
                <a:lnTo>
                  <a:pt x="234911" y="213359"/>
                </a:lnTo>
                <a:lnTo>
                  <a:pt x="232575" y="212089"/>
                </a:lnTo>
                <a:close/>
              </a:path>
              <a:path w="295909" h="325120">
                <a:moveTo>
                  <a:pt x="255193" y="198119"/>
                </a:moveTo>
                <a:lnTo>
                  <a:pt x="240118" y="198119"/>
                </a:lnTo>
                <a:lnTo>
                  <a:pt x="243103" y="199389"/>
                </a:lnTo>
                <a:lnTo>
                  <a:pt x="249212" y="199389"/>
                </a:lnTo>
                <a:lnTo>
                  <a:pt x="255193" y="201929"/>
                </a:lnTo>
                <a:lnTo>
                  <a:pt x="255193" y="198119"/>
                </a:lnTo>
                <a:close/>
              </a:path>
              <a:path w="295909" h="325120">
                <a:moveTo>
                  <a:pt x="255308" y="163829"/>
                </a:moveTo>
                <a:lnTo>
                  <a:pt x="216166" y="163829"/>
                </a:lnTo>
                <a:lnTo>
                  <a:pt x="216166" y="176529"/>
                </a:lnTo>
                <a:lnTo>
                  <a:pt x="255193" y="176529"/>
                </a:lnTo>
                <a:lnTo>
                  <a:pt x="255308" y="163829"/>
                </a:lnTo>
                <a:close/>
              </a:path>
              <a:path w="295909" h="325120">
                <a:moveTo>
                  <a:pt x="255485" y="125729"/>
                </a:moveTo>
                <a:lnTo>
                  <a:pt x="216166" y="125729"/>
                </a:lnTo>
                <a:lnTo>
                  <a:pt x="216166" y="139699"/>
                </a:lnTo>
                <a:lnTo>
                  <a:pt x="255409" y="139699"/>
                </a:lnTo>
                <a:lnTo>
                  <a:pt x="255485" y="125729"/>
                </a:lnTo>
                <a:close/>
              </a:path>
              <a:path w="295909" h="325120">
                <a:moveTo>
                  <a:pt x="179476" y="0"/>
                </a:moveTo>
                <a:lnTo>
                  <a:pt x="125374" y="0"/>
                </a:lnTo>
                <a:lnTo>
                  <a:pt x="119837" y="3809"/>
                </a:lnTo>
                <a:lnTo>
                  <a:pt x="115176" y="7619"/>
                </a:lnTo>
                <a:lnTo>
                  <a:pt x="109753" y="11429"/>
                </a:lnTo>
                <a:lnTo>
                  <a:pt x="103428" y="16509"/>
                </a:lnTo>
                <a:lnTo>
                  <a:pt x="89458" y="27939"/>
                </a:lnTo>
                <a:lnTo>
                  <a:pt x="82257" y="33019"/>
                </a:lnTo>
                <a:lnTo>
                  <a:pt x="75044" y="39369"/>
                </a:lnTo>
                <a:lnTo>
                  <a:pt x="68173" y="44449"/>
                </a:lnTo>
                <a:lnTo>
                  <a:pt x="56210" y="54609"/>
                </a:lnTo>
                <a:lnTo>
                  <a:pt x="51435" y="58419"/>
                </a:lnTo>
                <a:lnTo>
                  <a:pt x="47891" y="60959"/>
                </a:lnTo>
                <a:lnTo>
                  <a:pt x="45669" y="63499"/>
                </a:lnTo>
                <a:lnTo>
                  <a:pt x="62636" y="63499"/>
                </a:lnTo>
                <a:lnTo>
                  <a:pt x="79044" y="50799"/>
                </a:lnTo>
                <a:lnTo>
                  <a:pt x="95669" y="38099"/>
                </a:lnTo>
                <a:lnTo>
                  <a:pt x="120281" y="19049"/>
                </a:lnTo>
                <a:lnTo>
                  <a:pt x="128600" y="12699"/>
                </a:lnTo>
                <a:lnTo>
                  <a:pt x="195922" y="12699"/>
                </a:lnTo>
                <a:lnTo>
                  <a:pt x="179476" y="0"/>
                </a:lnTo>
                <a:close/>
              </a:path>
              <a:path w="295909" h="325120">
                <a:moveTo>
                  <a:pt x="195922" y="12699"/>
                </a:moveTo>
                <a:lnTo>
                  <a:pt x="175158" y="12699"/>
                </a:lnTo>
                <a:lnTo>
                  <a:pt x="199872" y="31749"/>
                </a:lnTo>
                <a:lnTo>
                  <a:pt x="207962" y="38099"/>
                </a:lnTo>
                <a:lnTo>
                  <a:pt x="240779" y="63499"/>
                </a:lnTo>
                <a:lnTo>
                  <a:pt x="258737" y="63499"/>
                </a:lnTo>
                <a:lnTo>
                  <a:pt x="248869" y="55879"/>
                </a:lnTo>
                <a:lnTo>
                  <a:pt x="228917" y="39369"/>
                </a:lnTo>
                <a:lnTo>
                  <a:pt x="209181" y="24129"/>
                </a:lnTo>
                <a:lnTo>
                  <a:pt x="199212" y="15239"/>
                </a:lnTo>
                <a:lnTo>
                  <a:pt x="195922" y="12699"/>
                </a:lnTo>
                <a:close/>
              </a:path>
              <a:path w="295909" h="325120">
                <a:moveTo>
                  <a:pt x="156197" y="44449"/>
                </a:moveTo>
                <a:lnTo>
                  <a:pt x="149440" y="44449"/>
                </a:lnTo>
                <a:lnTo>
                  <a:pt x="150215" y="45719"/>
                </a:lnTo>
                <a:lnTo>
                  <a:pt x="155536" y="45719"/>
                </a:lnTo>
                <a:lnTo>
                  <a:pt x="156197" y="44449"/>
                </a:lnTo>
                <a:close/>
              </a:path>
              <a:path w="295909" h="325120">
                <a:moveTo>
                  <a:pt x="158635" y="43179"/>
                </a:moveTo>
                <a:lnTo>
                  <a:pt x="147002" y="43179"/>
                </a:lnTo>
                <a:lnTo>
                  <a:pt x="147548" y="44449"/>
                </a:lnTo>
                <a:lnTo>
                  <a:pt x="158191" y="44449"/>
                </a:lnTo>
                <a:lnTo>
                  <a:pt x="158635" y="43179"/>
                </a:lnTo>
                <a:close/>
              </a:path>
              <a:path w="295909" h="325120">
                <a:moveTo>
                  <a:pt x="159639" y="41909"/>
                </a:moveTo>
                <a:lnTo>
                  <a:pt x="146215" y="41909"/>
                </a:lnTo>
                <a:lnTo>
                  <a:pt x="146558" y="43179"/>
                </a:lnTo>
                <a:lnTo>
                  <a:pt x="159080" y="43179"/>
                </a:lnTo>
                <a:lnTo>
                  <a:pt x="159639" y="41909"/>
                </a:lnTo>
                <a:close/>
              </a:path>
              <a:path w="295909" h="325120">
                <a:moveTo>
                  <a:pt x="160413" y="39369"/>
                </a:moveTo>
                <a:lnTo>
                  <a:pt x="145338" y="39369"/>
                </a:lnTo>
                <a:lnTo>
                  <a:pt x="145440" y="40639"/>
                </a:lnTo>
                <a:lnTo>
                  <a:pt x="145783" y="41909"/>
                </a:lnTo>
                <a:lnTo>
                  <a:pt x="159854" y="41909"/>
                </a:lnTo>
                <a:lnTo>
                  <a:pt x="160185" y="40639"/>
                </a:lnTo>
                <a:lnTo>
                  <a:pt x="160413" y="39369"/>
                </a:lnTo>
                <a:close/>
              </a:path>
              <a:path w="295909" h="325120">
                <a:moveTo>
                  <a:pt x="160515" y="35559"/>
                </a:moveTo>
                <a:lnTo>
                  <a:pt x="145110" y="35559"/>
                </a:lnTo>
                <a:lnTo>
                  <a:pt x="145110" y="39369"/>
                </a:lnTo>
                <a:lnTo>
                  <a:pt x="160515" y="39369"/>
                </a:lnTo>
                <a:lnTo>
                  <a:pt x="160515" y="35559"/>
                </a:lnTo>
                <a:close/>
              </a:path>
              <a:path w="295909" h="325120">
                <a:moveTo>
                  <a:pt x="160185" y="34289"/>
                </a:moveTo>
                <a:lnTo>
                  <a:pt x="145440" y="34289"/>
                </a:lnTo>
                <a:lnTo>
                  <a:pt x="145338" y="35559"/>
                </a:lnTo>
                <a:lnTo>
                  <a:pt x="160413" y="35559"/>
                </a:lnTo>
                <a:lnTo>
                  <a:pt x="160185" y="34289"/>
                </a:lnTo>
                <a:close/>
              </a:path>
              <a:path w="295909" h="325120">
                <a:moveTo>
                  <a:pt x="159639" y="33019"/>
                </a:moveTo>
                <a:lnTo>
                  <a:pt x="146215" y="33019"/>
                </a:lnTo>
                <a:lnTo>
                  <a:pt x="145783" y="34289"/>
                </a:lnTo>
                <a:lnTo>
                  <a:pt x="159854" y="34289"/>
                </a:lnTo>
                <a:lnTo>
                  <a:pt x="159639" y="33019"/>
                </a:lnTo>
                <a:close/>
              </a:path>
              <a:path w="295909" h="325120">
                <a:moveTo>
                  <a:pt x="158635" y="31749"/>
                </a:moveTo>
                <a:lnTo>
                  <a:pt x="147002" y="31749"/>
                </a:lnTo>
                <a:lnTo>
                  <a:pt x="146558" y="33019"/>
                </a:lnTo>
                <a:lnTo>
                  <a:pt x="159080" y="33019"/>
                </a:lnTo>
                <a:lnTo>
                  <a:pt x="158635" y="31749"/>
                </a:lnTo>
                <a:close/>
              </a:path>
              <a:path w="295909" h="325120">
                <a:moveTo>
                  <a:pt x="157645" y="30479"/>
                </a:moveTo>
                <a:lnTo>
                  <a:pt x="148107" y="30479"/>
                </a:lnTo>
                <a:lnTo>
                  <a:pt x="147548" y="31749"/>
                </a:lnTo>
                <a:lnTo>
                  <a:pt x="158191" y="31749"/>
                </a:lnTo>
                <a:lnTo>
                  <a:pt x="157645" y="30479"/>
                </a:lnTo>
                <a:close/>
              </a:path>
              <a:path w="295909" h="325120">
                <a:moveTo>
                  <a:pt x="154647" y="29209"/>
                </a:moveTo>
                <a:lnTo>
                  <a:pt x="150990" y="29209"/>
                </a:lnTo>
                <a:lnTo>
                  <a:pt x="149440" y="30479"/>
                </a:lnTo>
                <a:lnTo>
                  <a:pt x="155536" y="30479"/>
                </a:lnTo>
                <a:lnTo>
                  <a:pt x="154647" y="29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708432" y="8976822"/>
            <a:ext cx="1837055" cy="54038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12700">
              <a:lnSpc>
                <a:spcPct val="103699"/>
              </a:lnSpc>
              <a:spcBef>
                <a:spcPts val="16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Reskilling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and online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certifications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r>
              <a:rPr dirty="0" sz="80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designed</a:t>
            </a:r>
            <a:r>
              <a:rPr dirty="0" sz="80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8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assist</a:t>
            </a:r>
            <a:r>
              <a:rPr dirty="0" sz="8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 in</a:t>
            </a:r>
            <a:r>
              <a:rPr dirty="0" sz="8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skill </a:t>
            </a:r>
            <a:r>
              <a:rPr dirty="0" sz="800" spc="-204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enhancement, </a:t>
            </a:r>
            <a:r>
              <a:rPr dirty="0" sz="800" spc="15" i="1">
                <a:solidFill>
                  <a:srgbClr val="FFFFFF"/>
                </a:solidFill>
                <a:latin typeface="Arial"/>
                <a:cs typeface="Arial"/>
              </a:rPr>
              <a:t>which </a:t>
            </a:r>
            <a:r>
              <a:rPr dirty="0" sz="800" spc="5" i="1">
                <a:solidFill>
                  <a:srgbClr val="FFFFFF"/>
                </a:solidFill>
                <a:latin typeface="Arial"/>
                <a:cs typeface="Arial"/>
              </a:rPr>
              <a:t>may result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800" spc="5" i="1">
                <a:solidFill>
                  <a:srgbClr val="FFFFFF"/>
                </a:solidFill>
                <a:latin typeface="Arial"/>
                <a:cs typeface="Arial"/>
              </a:rPr>
              <a:t> certifications</a:t>
            </a:r>
            <a:endParaRPr sz="8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308347" y="8926068"/>
            <a:ext cx="3214370" cy="508000"/>
          </a:xfrm>
          <a:custGeom>
            <a:avLst/>
            <a:gdLst/>
            <a:ahLst/>
            <a:cxnLst/>
            <a:rect l="l" t="t" r="r" b="b"/>
            <a:pathLst>
              <a:path w="3214370" h="508000">
                <a:moveTo>
                  <a:pt x="3214116" y="0"/>
                </a:moveTo>
                <a:lnTo>
                  <a:pt x="253746" y="0"/>
                </a:lnTo>
                <a:lnTo>
                  <a:pt x="0" y="253746"/>
                </a:lnTo>
                <a:lnTo>
                  <a:pt x="253746" y="507492"/>
                </a:lnTo>
                <a:lnTo>
                  <a:pt x="3214116" y="507492"/>
                </a:lnTo>
                <a:lnTo>
                  <a:pt x="3214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4516013" y="8986916"/>
            <a:ext cx="28651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Technical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certifications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 are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the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most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popular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kind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of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courses</a:t>
            </a:r>
            <a:endParaRPr sz="800">
              <a:latin typeface="Microsoft Sans Serif"/>
              <a:cs typeface="Microsoft Sans Serif"/>
            </a:endParaRPr>
          </a:p>
          <a:p>
            <a:pPr marL="126364" marR="5080" indent="-114300">
              <a:lnSpc>
                <a:spcPct val="100000"/>
              </a:lnSpc>
              <a:buFont typeface="Arial MT"/>
              <a:buChar char="•"/>
              <a:tabLst>
                <a:tab pos="127000" algn="l"/>
              </a:tabLst>
            </a:pP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Category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to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be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driven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by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increasing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re-skilling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 and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up-skilling </a:t>
            </a:r>
            <a:r>
              <a:rPr dirty="0" sz="800" spc="-19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needs</a:t>
            </a:r>
            <a:r>
              <a:rPr dirty="0" sz="800" spc="3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of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working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population</a:t>
            </a:r>
            <a:r>
              <a:rPr dirty="0" sz="800" spc="3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India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839211" y="9599676"/>
            <a:ext cx="481965" cy="495300"/>
            <a:chOff x="2839211" y="9599676"/>
            <a:chExt cx="481965" cy="495300"/>
          </a:xfrm>
        </p:grpSpPr>
        <p:sp>
          <p:nvSpPr>
            <p:cNvPr id="96" name="object 96"/>
            <p:cNvSpPr/>
            <p:nvPr/>
          </p:nvSpPr>
          <p:spPr>
            <a:xfrm>
              <a:off x="2877311" y="9637776"/>
              <a:ext cx="405765" cy="419100"/>
            </a:xfrm>
            <a:custGeom>
              <a:avLst/>
              <a:gdLst/>
              <a:ahLst/>
              <a:cxnLst/>
              <a:rect l="l" t="t" r="r" b="b"/>
              <a:pathLst>
                <a:path w="405764" h="419100">
                  <a:moveTo>
                    <a:pt x="202692" y="0"/>
                  </a:moveTo>
                  <a:lnTo>
                    <a:pt x="156218" y="5534"/>
                  </a:lnTo>
                  <a:lnTo>
                    <a:pt x="113555" y="21298"/>
                  </a:lnTo>
                  <a:lnTo>
                    <a:pt x="75920" y="46034"/>
                  </a:lnTo>
                  <a:lnTo>
                    <a:pt x="44531" y="78485"/>
                  </a:lnTo>
                  <a:lnTo>
                    <a:pt x="20602" y="117393"/>
                  </a:lnTo>
                  <a:lnTo>
                    <a:pt x="5353" y="161500"/>
                  </a:lnTo>
                  <a:lnTo>
                    <a:pt x="0" y="209550"/>
                  </a:lnTo>
                  <a:lnTo>
                    <a:pt x="5353" y="257599"/>
                  </a:lnTo>
                  <a:lnTo>
                    <a:pt x="20602" y="301706"/>
                  </a:lnTo>
                  <a:lnTo>
                    <a:pt x="44531" y="340614"/>
                  </a:lnTo>
                  <a:lnTo>
                    <a:pt x="75920" y="373065"/>
                  </a:lnTo>
                  <a:lnTo>
                    <a:pt x="113555" y="397801"/>
                  </a:lnTo>
                  <a:lnTo>
                    <a:pt x="156218" y="413565"/>
                  </a:lnTo>
                  <a:lnTo>
                    <a:pt x="202692" y="419100"/>
                  </a:lnTo>
                  <a:lnTo>
                    <a:pt x="249165" y="413565"/>
                  </a:lnTo>
                  <a:lnTo>
                    <a:pt x="291828" y="397801"/>
                  </a:lnTo>
                  <a:lnTo>
                    <a:pt x="329463" y="373065"/>
                  </a:lnTo>
                  <a:lnTo>
                    <a:pt x="360852" y="340614"/>
                  </a:lnTo>
                  <a:lnTo>
                    <a:pt x="384781" y="301706"/>
                  </a:lnTo>
                  <a:lnTo>
                    <a:pt x="400030" y="257599"/>
                  </a:lnTo>
                  <a:lnTo>
                    <a:pt x="405384" y="209550"/>
                  </a:lnTo>
                  <a:lnTo>
                    <a:pt x="400030" y="161500"/>
                  </a:lnTo>
                  <a:lnTo>
                    <a:pt x="384781" y="117393"/>
                  </a:lnTo>
                  <a:lnTo>
                    <a:pt x="360852" y="78485"/>
                  </a:lnTo>
                  <a:lnTo>
                    <a:pt x="329463" y="46034"/>
                  </a:lnTo>
                  <a:lnTo>
                    <a:pt x="291828" y="21298"/>
                  </a:lnTo>
                  <a:lnTo>
                    <a:pt x="249165" y="5534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877311" y="9637776"/>
              <a:ext cx="405765" cy="419100"/>
            </a:xfrm>
            <a:custGeom>
              <a:avLst/>
              <a:gdLst/>
              <a:ahLst/>
              <a:cxnLst/>
              <a:rect l="l" t="t" r="r" b="b"/>
              <a:pathLst>
                <a:path w="405764" h="419100">
                  <a:moveTo>
                    <a:pt x="0" y="209550"/>
                  </a:moveTo>
                  <a:lnTo>
                    <a:pt x="5353" y="161500"/>
                  </a:lnTo>
                  <a:lnTo>
                    <a:pt x="20602" y="117393"/>
                  </a:lnTo>
                  <a:lnTo>
                    <a:pt x="44531" y="78485"/>
                  </a:lnTo>
                  <a:lnTo>
                    <a:pt x="75920" y="46034"/>
                  </a:lnTo>
                  <a:lnTo>
                    <a:pt x="113555" y="21298"/>
                  </a:lnTo>
                  <a:lnTo>
                    <a:pt x="156218" y="5534"/>
                  </a:lnTo>
                  <a:lnTo>
                    <a:pt x="202692" y="0"/>
                  </a:lnTo>
                  <a:lnTo>
                    <a:pt x="249165" y="5534"/>
                  </a:lnTo>
                  <a:lnTo>
                    <a:pt x="291828" y="21298"/>
                  </a:lnTo>
                  <a:lnTo>
                    <a:pt x="329463" y="46034"/>
                  </a:lnTo>
                  <a:lnTo>
                    <a:pt x="360852" y="78485"/>
                  </a:lnTo>
                  <a:lnTo>
                    <a:pt x="384781" y="117393"/>
                  </a:lnTo>
                  <a:lnTo>
                    <a:pt x="400030" y="161500"/>
                  </a:lnTo>
                  <a:lnTo>
                    <a:pt x="405384" y="209550"/>
                  </a:lnTo>
                  <a:lnTo>
                    <a:pt x="400030" y="257599"/>
                  </a:lnTo>
                  <a:lnTo>
                    <a:pt x="384781" y="301706"/>
                  </a:lnTo>
                  <a:lnTo>
                    <a:pt x="360852" y="340614"/>
                  </a:lnTo>
                  <a:lnTo>
                    <a:pt x="329463" y="373065"/>
                  </a:lnTo>
                  <a:lnTo>
                    <a:pt x="291828" y="397801"/>
                  </a:lnTo>
                  <a:lnTo>
                    <a:pt x="249165" y="413565"/>
                  </a:lnTo>
                  <a:lnTo>
                    <a:pt x="202692" y="419100"/>
                  </a:lnTo>
                  <a:lnTo>
                    <a:pt x="156218" y="413565"/>
                  </a:lnTo>
                  <a:lnTo>
                    <a:pt x="113555" y="397801"/>
                  </a:lnTo>
                  <a:lnTo>
                    <a:pt x="75920" y="373065"/>
                  </a:lnTo>
                  <a:lnTo>
                    <a:pt x="44531" y="340614"/>
                  </a:lnTo>
                  <a:lnTo>
                    <a:pt x="20602" y="301706"/>
                  </a:lnTo>
                  <a:lnTo>
                    <a:pt x="5353" y="257599"/>
                  </a:lnTo>
                  <a:lnTo>
                    <a:pt x="0" y="209550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/>
          <p:nvPr/>
        </p:nvSpPr>
        <p:spPr>
          <a:xfrm>
            <a:off x="3375656" y="970483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9" name="object 9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7364" y="9611361"/>
            <a:ext cx="298704" cy="355600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3802379" y="9569196"/>
            <a:ext cx="3720465" cy="521334"/>
            <a:chOff x="3802379" y="9569196"/>
            <a:chExt cx="3720465" cy="521334"/>
          </a:xfrm>
        </p:grpSpPr>
        <p:sp>
          <p:nvSpPr>
            <p:cNvPr id="101" name="object 101"/>
            <p:cNvSpPr/>
            <p:nvPr/>
          </p:nvSpPr>
          <p:spPr>
            <a:xfrm>
              <a:off x="3840479" y="9634728"/>
              <a:ext cx="403860" cy="417830"/>
            </a:xfrm>
            <a:custGeom>
              <a:avLst/>
              <a:gdLst/>
              <a:ahLst/>
              <a:cxnLst/>
              <a:rect l="l" t="t" r="r" b="b"/>
              <a:pathLst>
                <a:path w="403860" h="417829">
                  <a:moveTo>
                    <a:pt x="201930" y="0"/>
                  </a:moveTo>
                  <a:lnTo>
                    <a:pt x="155630" y="5513"/>
                  </a:lnTo>
                  <a:lnTo>
                    <a:pt x="113128" y="21220"/>
                  </a:lnTo>
                  <a:lnTo>
                    <a:pt x="75634" y="45866"/>
                  </a:lnTo>
                  <a:lnTo>
                    <a:pt x="44363" y="78199"/>
                  </a:lnTo>
                  <a:lnTo>
                    <a:pt x="20525" y="116965"/>
                  </a:lnTo>
                  <a:lnTo>
                    <a:pt x="5333" y="160913"/>
                  </a:lnTo>
                  <a:lnTo>
                    <a:pt x="0" y="208788"/>
                  </a:lnTo>
                  <a:lnTo>
                    <a:pt x="5333" y="256662"/>
                  </a:lnTo>
                  <a:lnTo>
                    <a:pt x="20525" y="300610"/>
                  </a:lnTo>
                  <a:lnTo>
                    <a:pt x="44363" y="339376"/>
                  </a:lnTo>
                  <a:lnTo>
                    <a:pt x="75634" y="371709"/>
                  </a:lnTo>
                  <a:lnTo>
                    <a:pt x="113128" y="396355"/>
                  </a:lnTo>
                  <a:lnTo>
                    <a:pt x="155630" y="412062"/>
                  </a:lnTo>
                  <a:lnTo>
                    <a:pt x="201930" y="417576"/>
                  </a:lnTo>
                  <a:lnTo>
                    <a:pt x="248229" y="412062"/>
                  </a:lnTo>
                  <a:lnTo>
                    <a:pt x="290731" y="396355"/>
                  </a:lnTo>
                  <a:lnTo>
                    <a:pt x="328225" y="371709"/>
                  </a:lnTo>
                  <a:lnTo>
                    <a:pt x="359496" y="339376"/>
                  </a:lnTo>
                  <a:lnTo>
                    <a:pt x="383334" y="300610"/>
                  </a:lnTo>
                  <a:lnTo>
                    <a:pt x="398526" y="256662"/>
                  </a:lnTo>
                  <a:lnTo>
                    <a:pt x="403860" y="208788"/>
                  </a:lnTo>
                  <a:lnTo>
                    <a:pt x="398526" y="160913"/>
                  </a:lnTo>
                  <a:lnTo>
                    <a:pt x="383334" y="116965"/>
                  </a:lnTo>
                  <a:lnTo>
                    <a:pt x="359496" y="78199"/>
                  </a:lnTo>
                  <a:lnTo>
                    <a:pt x="328225" y="45866"/>
                  </a:lnTo>
                  <a:lnTo>
                    <a:pt x="290731" y="21220"/>
                  </a:lnTo>
                  <a:lnTo>
                    <a:pt x="248229" y="5513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840479" y="9634728"/>
              <a:ext cx="403860" cy="417830"/>
            </a:xfrm>
            <a:custGeom>
              <a:avLst/>
              <a:gdLst/>
              <a:ahLst/>
              <a:cxnLst/>
              <a:rect l="l" t="t" r="r" b="b"/>
              <a:pathLst>
                <a:path w="403860" h="417829">
                  <a:moveTo>
                    <a:pt x="0" y="208788"/>
                  </a:moveTo>
                  <a:lnTo>
                    <a:pt x="5333" y="160913"/>
                  </a:lnTo>
                  <a:lnTo>
                    <a:pt x="20525" y="116965"/>
                  </a:lnTo>
                  <a:lnTo>
                    <a:pt x="44363" y="78199"/>
                  </a:lnTo>
                  <a:lnTo>
                    <a:pt x="75634" y="45866"/>
                  </a:lnTo>
                  <a:lnTo>
                    <a:pt x="113128" y="21220"/>
                  </a:lnTo>
                  <a:lnTo>
                    <a:pt x="155630" y="5513"/>
                  </a:lnTo>
                  <a:lnTo>
                    <a:pt x="201930" y="0"/>
                  </a:lnTo>
                  <a:lnTo>
                    <a:pt x="248229" y="5513"/>
                  </a:lnTo>
                  <a:lnTo>
                    <a:pt x="290731" y="21220"/>
                  </a:lnTo>
                  <a:lnTo>
                    <a:pt x="328225" y="45866"/>
                  </a:lnTo>
                  <a:lnTo>
                    <a:pt x="359496" y="78199"/>
                  </a:lnTo>
                  <a:lnTo>
                    <a:pt x="383334" y="116965"/>
                  </a:lnTo>
                  <a:lnTo>
                    <a:pt x="398526" y="160913"/>
                  </a:lnTo>
                  <a:lnTo>
                    <a:pt x="403860" y="208788"/>
                  </a:lnTo>
                  <a:lnTo>
                    <a:pt x="398526" y="256662"/>
                  </a:lnTo>
                  <a:lnTo>
                    <a:pt x="383334" y="300610"/>
                  </a:lnTo>
                  <a:lnTo>
                    <a:pt x="359496" y="339376"/>
                  </a:lnTo>
                  <a:lnTo>
                    <a:pt x="328225" y="371709"/>
                  </a:lnTo>
                  <a:lnTo>
                    <a:pt x="290731" y="396355"/>
                  </a:lnTo>
                  <a:lnTo>
                    <a:pt x="248229" y="412062"/>
                  </a:lnTo>
                  <a:lnTo>
                    <a:pt x="201930" y="417576"/>
                  </a:lnTo>
                  <a:lnTo>
                    <a:pt x="155630" y="412062"/>
                  </a:lnTo>
                  <a:lnTo>
                    <a:pt x="113128" y="396355"/>
                  </a:lnTo>
                  <a:lnTo>
                    <a:pt x="75634" y="371709"/>
                  </a:lnTo>
                  <a:lnTo>
                    <a:pt x="44363" y="339376"/>
                  </a:lnTo>
                  <a:lnTo>
                    <a:pt x="20525" y="300610"/>
                  </a:lnTo>
                  <a:lnTo>
                    <a:pt x="5333" y="256662"/>
                  </a:lnTo>
                  <a:lnTo>
                    <a:pt x="0" y="208788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308347" y="9569196"/>
              <a:ext cx="3214370" cy="509270"/>
            </a:xfrm>
            <a:custGeom>
              <a:avLst/>
              <a:gdLst/>
              <a:ahLst/>
              <a:cxnLst/>
              <a:rect l="l" t="t" r="r" b="b"/>
              <a:pathLst>
                <a:path w="3214370" h="509270">
                  <a:moveTo>
                    <a:pt x="3214116" y="0"/>
                  </a:moveTo>
                  <a:lnTo>
                    <a:pt x="254508" y="0"/>
                  </a:lnTo>
                  <a:lnTo>
                    <a:pt x="0" y="254508"/>
                  </a:lnTo>
                  <a:lnTo>
                    <a:pt x="254508" y="509016"/>
                  </a:lnTo>
                  <a:lnTo>
                    <a:pt x="3214116" y="509016"/>
                  </a:lnTo>
                  <a:lnTo>
                    <a:pt x="3214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712091" y="9584687"/>
            <a:ext cx="1909445" cy="42037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  <a:p>
            <a:pPr marL="24765" marR="5080">
              <a:lnSpc>
                <a:spcPct val="100000"/>
              </a:lnSpc>
              <a:spcBef>
                <a:spcPts val="115"/>
              </a:spcBef>
            </a:pPr>
            <a:r>
              <a:rPr dirty="0" sz="800" spc="-10" i="1">
                <a:solidFill>
                  <a:srgbClr val="FFFFFF"/>
                </a:solidFill>
                <a:latin typeface="Arial"/>
                <a:cs typeface="Arial"/>
              </a:rPr>
              <a:t>Provide </a:t>
            </a:r>
            <a:r>
              <a:rPr dirty="0" sz="800" spc="-20" i="1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alternative </a:t>
            </a:r>
            <a:r>
              <a:rPr dirty="0" sz="800" spc="20" i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traditional higher </a:t>
            </a:r>
            <a:r>
              <a:rPr dirty="0" sz="800" spc="-2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 courses</a:t>
            </a:r>
            <a:endParaRPr sz="8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516013" y="9631443"/>
            <a:ext cx="29140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Online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30">
                <a:solidFill>
                  <a:srgbClr val="00338D"/>
                </a:solidFill>
                <a:latin typeface="Microsoft Sans Serif"/>
                <a:cs typeface="Microsoft Sans Serif"/>
              </a:rPr>
              <a:t>MBA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is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the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most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popular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course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this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category</a:t>
            </a:r>
            <a:endParaRPr sz="800">
              <a:latin typeface="Microsoft Sans Serif"/>
              <a:cs typeface="Microsoft Sans Serif"/>
            </a:endParaRPr>
          </a:p>
          <a:p>
            <a:pPr marL="127000" marR="5080" indent="-114300">
              <a:lnSpc>
                <a:spcPct val="100000"/>
              </a:lnSpc>
              <a:buFont typeface="Arial MT"/>
              <a:buChar char="•"/>
              <a:tabLst>
                <a:tab pos="127000" algn="l"/>
              </a:tabLst>
            </a:pP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Anticipated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to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grow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backed by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robust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governance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 framework </a:t>
            </a:r>
            <a:r>
              <a:rPr dirty="0" sz="800" spc="-19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and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large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distance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learning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user-base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2830067" y="8958072"/>
            <a:ext cx="481965" cy="494030"/>
            <a:chOff x="2830067" y="8958072"/>
            <a:chExt cx="481965" cy="494030"/>
          </a:xfrm>
        </p:grpSpPr>
        <p:sp>
          <p:nvSpPr>
            <p:cNvPr id="107" name="object 107"/>
            <p:cNvSpPr/>
            <p:nvPr/>
          </p:nvSpPr>
          <p:spPr>
            <a:xfrm>
              <a:off x="2868167" y="8996172"/>
              <a:ext cx="405765" cy="417830"/>
            </a:xfrm>
            <a:custGeom>
              <a:avLst/>
              <a:gdLst/>
              <a:ahLst/>
              <a:cxnLst/>
              <a:rect l="l" t="t" r="r" b="b"/>
              <a:pathLst>
                <a:path w="405764" h="417829">
                  <a:moveTo>
                    <a:pt x="202692" y="0"/>
                  </a:moveTo>
                  <a:lnTo>
                    <a:pt x="156218" y="5513"/>
                  </a:lnTo>
                  <a:lnTo>
                    <a:pt x="113555" y="21220"/>
                  </a:lnTo>
                  <a:lnTo>
                    <a:pt x="75920" y="45866"/>
                  </a:lnTo>
                  <a:lnTo>
                    <a:pt x="44531" y="78199"/>
                  </a:lnTo>
                  <a:lnTo>
                    <a:pt x="20602" y="116965"/>
                  </a:lnTo>
                  <a:lnTo>
                    <a:pt x="5353" y="160913"/>
                  </a:lnTo>
                  <a:lnTo>
                    <a:pt x="0" y="208788"/>
                  </a:lnTo>
                  <a:lnTo>
                    <a:pt x="5353" y="256662"/>
                  </a:lnTo>
                  <a:lnTo>
                    <a:pt x="20602" y="300610"/>
                  </a:lnTo>
                  <a:lnTo>
                    <a:pt x="44531" y="339376"/>
                  </a:lnTo>
                  <a:lnTo>
                    <a:pt x="75920" y="371709"/>
                  </a:lnTo>
                  <a:lnTo>
                    <a:pt x="113555" y="396355"/>
                  </a:lnTo>
                  <a:lnTo>
                    <a:pt x="156218" y="412062"/>
                  </a:lnTo>
                  <a:lnTo>
                    <a:pt x="202692" y="417576"/>
                  </a:lnTo>
                  <a:lnTo>
                    <a:pt x="249165" y="412062"/>
                  </a:lnTo>
                  <a:lnTo>
                    <a:pt x="291828" y="396355"/>
                  </a:lnTo>
                  <a:lnTo>
                    <a:pt x="329463" y="371709"/>
                  </a:lnTo>
                  <a:lnTo>
                    <a:pt x="360852" y="339376"/>
                  </a:lnTo>
                  <a:lnTo>
                    <a:pt x="384781" y="300610"/>
                  </a:lnTo>
                  <a:lnTo>
                    <a:pt x="400030" y="256662"/>
                  </a:lnTo>
                  <a:lnTo>
                    <a:pt x="405384" y="208788"/>
                  </a:lnTo>
                  <a:lnTo>
                    <a:pt x="400030" y="160913"/>
                  </a:lnTo>
                  <a:lnTo>
                    <a:pt x="384781" y="116965"/>
                  </a:lnTo>
                  <a:lnTo>
                    <a:pt x="360852" y="78199"/>
                  </a:lnTo>
                  <a:lnTo>
                    <a:pt x="329463" y="45866"/>
                  </a:lnTo>
                  <a:lnTo>
                    <a:pt x="291828" y="21220"/>
                  </a:lnTo>
                  <a:lnTo>
                    <a:pt x="249165" y="5513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2868167" y="8996172"/>
              <a:ext cx="405765" cy="417830"/>
            </a:xfrm>
            <a:custGeom>
              <a:avLst/>
              <a:gdLst/>
              <a:ahLst/>
              <a:cxnLst/>
              <a:rect l="l" t="t" r="r" b="b"/>
              <a:pathLst>
                <a:path w="405764" h="417829">
                  <a:moveTo>
                    <a:pt x="0" y="208788"/>
                  </a:moveTo>
                  <a:lnTo>
                    <a:pt x="5353" y="160913"/>
                  </a:lnTo>
                  <a:lnTo>
                    <a:pt x="20602" y="116965"/>
                  </a:lnTo>
                  <a:lnTo>
                    <a:pt x="44531" y="78199"/>
                  </a:lnTo>
                  <a:lnTo>
                    <a:pt x="75920" y="45866"/>
                  </a:lnTo>
                  <a:lnTo>
                    <a:pt x="113555" y="21220"/>
                  </a:lnTo>
                  <a:lnTo>
                    <a:pt x="156218" y="5513"/>
                  </a:lnTo>
                  <a:lnTo>
                    <a:pt x="202692" y="0"/>
                  </a:lnTo>
                  <a:lnTo>
                    <a:pt x="249165" y="5513"/>
                  </a:lnTo>
                  <a:lnTo>
                    <a:pt x="291828" y="21220"/>
                  </a:lnTo>
                  <a:lnTo>
                    <a:pt x="329463" y="45866"/>
                  </a:lnTo>
                  <a:lnTo>
                    <a:pt x="360852" y="78199"/>
                  </a:lnTo>
                  <a:lnTo>
                    <a:pt x="384781" y="116965"/>
                  </a:lnTo>
                  <a:lnTo>
                    <a:pt x="400030" y="160913"/>
                  </a:lnTo>
                  <a:lnTo>
                    <a:pt x="405384" y="208788"/>
                  </a:lnTo>
                  <a:lnTo>
                    <a:pt x="400030" y="256662"/>
                  </a:lnTo>
                  <a:lnTo>
                    <a:pt x="384781" y="300610"/>
                  </a:lnTo>
                  <a:lnTo>
                    <a:pt x="360852" y="339376"/>
                  </a:lnTo>
                  <a:lnTo>
                    <a:pt x="329463" y="371709"/>
                  </a:lnTo>
                  <a:lnTo>
                    <a:pt x="291828" y="396355"/>
                  </a:lnTo>
                  <a:lnTo>
                    <a:pt x="249165" y="412062"/>
                  </a:lnTo>
                  <a:lnTo>
                    <a:pt x="202692" y="417576"/>
                  </a:lnTo>
                  <a:lnTo>
                    <a:pt x="156218" y="412062"/>
                  </a:lnTo>
                  <a:lnTo>
                    <a:pt x="113555" y="396355"/>
                  </a:lnTo>
                  <a:lnTo>
                    <a:pt x="75920" y="371709"/>
                  </a:lnTo>
                  <a:lnTo>
                    <a:pt x="44531" y="339376"/>
                  </a:lnTo>
                  <a:lnTo>
                    <a:pt x="20602" y="300610"/>
                  </a:lnTo>
                  <a:lnTo>
                    <a:pt x="5353" y="256662"/>
                  </a:lnTo>
                  <a:lnTo>
                    <a:pt x="0" y="208788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9" name="object 109"/>
          <p:cNvGrpSpPr/>
          <p:nvPr/>
        </p:nvGrpSpPr>
        <p:grpSpPr>
          <a:xfrm>
            <a:off x="3802379" y="8955024"/>
            <a:ext cx="480059" cy="494030"/>
            <a:chOff x="3802379" y="8955024"/>
            <a:chExt cx="480059" cy="494030"/>
          </a:xfrm>
        </p:grpSpPr>
        <p:sp>
          <p:nvSpPr>
            <p:cNvPr id="110" name="object 110"/>
            <p:cNvSpPr/>
            <p:nvPr/>
          </p:nvSpPr>
          <p:spPr>
            <a:xfrm>
              <a:off x="3840479" y="8993124"/>
              <a:ext cx="403860" cy="417830"/>
            </a:xfrm>
            <a:custGeom>
              <a:avLst/>
              <a:gdLst/>
              <a:ahLst/>
              <a:cxnLst/>
              <a:rect l="l" t="t" r="r" b="b"/>
              <a:pathLst>
                <a:path w="403860" h="417829">
                  <a:moveTo>
                    <a:pt x="201930" y="0"/>
                  </a:moveTo>
                  <a:lnTo>
                    <a:pt x="155630" y="5513"/>
                  </a:lnTo>
                  <a:lnTo>
                    <a:pt x="113128" y="21220"/>
                  </a:lnTo>
                  <a:lnTo>
                    <a:pt x="75634" y="45866"/>
                  </a:lnTo>
                  <a:lnTo>
                    <a:pt x="44363" y="78199"/>
                  </a:lnTo>
                  <a:lnTo>
                    <a:pt x="20525" y="116965"/>
                  </a:lnTo>
                  <a:lnTo>
                    <a:pt x="5333" y="160913"/>
                  </a:lnTo>
                  <a:lnTo>
                    <a:pt x="0" y="208788"/>
                  </a:lnTo>
                  <a:lnTo>
                    <a:pt x="5333" y="256662"/>
                  </a:lnTo>
                  <a:lnTo>
                    <a:pt x="20525" y="300610"/>
                  </a:lnTo>
                  <a:lnTo>
                    <a:pt x="44363" y="339376"/>
                  </a:lnTo>
                  <a:lnTo>
                    <a:pt x="75634" y="371709"/>
                  </a:lnTo>
                  <a:lnTo>
                    <a:pt x="113128" y="396355"/>
                  </a:lnTo>
                  <a:lnTo>
                    <a:pt x="155630" y="412062"/>
                  </a:lnTo>
                  <a:lnTo>
                    <a:pt x="201930" y="417576"/>
                  </a:lnTo>
                  <a:lnTo>
                    <a:pt x="248229" y="412062"/>
                  </a:lnTo>
                  <a:lnTo>
                    <a:pt x="290731" y="396355"/>
                  </a:lnTo>
                  <a:lnTo>
                    <a:pt x="328225" y="371709"/>
                  </a:lnTo>
                  <a:lnTo>
                    <a:pt x="359496" y="339376"/>
                  </a:lnTo>
                  <a:lnTo>
                    <a:pt x="383334" y="300610"/>
                  </a:lnTo>
                  <a:lnTo>
                    <a:pt x="398526" y="256662"/>
                  </a:lnTo>
                  <a:lnTo>
                    <a:pt x="403860" y="208788"/>
                  </a:lnTo>
                  <a:lnTo>
                    <a:pt x="398526" y="160913"/>
                  </a:lnTo>
                  <a:lnTo>
                    <a:pt x="383334" y="116965"/>
                  </a:lnTo>
                  <a:lnTo>
                    <a:pt x="359496" y="78199"/>
                  </a:lnTo>
                  <a:lnTo>
                    <a:pt x="328225" y="45866"/>
                  </a:lnTo>
                  <a:lnTo>
                    <a:pt x="290731" y="21220"/>
                  </a:lnTo>
                  <a:lnTo>
                    <a:pt x="248229" y="5513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3840479" y="8993124"/>
              <a:ext cx="403860" cy="417830"/>
            </a:xfrm>
            <a:custGeom>
              <a:avLst/>
              <a:gdLst/>
              <a:ahLst/>
              <a:cxnLst/>
              <a:rect l="l" t="t" r="r" b="b"/>
              <a:pathLst>
                <a:path w="403860" h="417829">
                  <a:moveTo>
                    <a:pt x="0" y="208788"/>
                  </a:moveTo>
                  <a:lnTo>
                    <a:pt x="5333" y="160913"/>
                  </a:lnTo>
                  <a:lnTo>
                    <a:pt x="20525" y="116965"/>
                  </a:lnTo>
                  <a:lnTo>
                    <a:pt x="44363" y="78199"/>
                  </a:lnTo>
                  <a:lnTo>
                    <a:pt x="75634" y="45866"/>
                  </a:lnTo>
                  <a:lnTo>
                    <a:pt x="113128" y="21220"/>
                  </a:lnTo>
                  <a:lnTo>
                    <a:pt x="155630" y="5513"/>
                  </a:lnTo>
                  <a:lnTo>
                    <a:pt x="201930" y="0"/>
                  </a:lnTo>
                  <a:lnTo>
                    <a:pt x="248229" y="5513"/>
                  </a:lnTo>
                  <a:lnTo>
                    <a:pt x="290731" y="21220"/>
                  </a:lnTo>
                  <a:lnTo>
                    <a:pt x="328225" y="45866"/>
                  </a:lnTo>
                  <a:lnTo>
                    <a:pt x="359496" y="78199"/>
                  </a:lnTo>
                  <a:lnTo>
                    <a:pt x="383334" y="116965"/>
                  </a:lnTo>
                  <a:lnTo>
                    <a:pt x="398526" y="160913"/>
                  </a:lnTo>
                  <a:lnTo>
                    <a:pt x="403860" y="208788"/>
                  </a:lnTo>
                  <a:lnTo>
                    <a:pt x="398526" y="256662"/>
                  </a:lnTo>
                  <a:lnTo>
                    <a:pt x="383334" y="300610"/>
                  </a:lnTo>
                  <a:lnTo>
                    <a:pt x="359496" y="339376"/>
                  </a:lnTo>
                  <a:lnTo>
                    <a:pt x="328225" y="371709"/>
                  </a:lnTo>
                  <a:lnTo>
                    <a:pt x="290731" y="396355"/>
                  </a:lnTo>
                  <a:lnTo>
                    <a:pt x="248229" y="412062"/>
                  </a:lnTo>
                  <a:lnTo>
                    <a:pt x="201930" y="417576"/>
                  </a:lnTo>
                  <a:lnTo>
                    <a:pt x="155630" y="412062"/>
                  </a:lnTo>
                  <a:lnTo>
                    <a:pt x="113128" y="396355"/>
                  </a:lnTo>
                  <a:lnTo>
                    <a:pt x="75634" y="371709"/>
                  </a:lnTo>
                  <a:lnTo>
                    <a:pt x="44363" y="339376"/>
                  </a:lnTo>
                  <a:lnTo>
                    <a:pt x="20525" y="300610"/>
                  </a:lnTo>
                  <a:lnTo>
                    <a:pt x="5333" y="256662"/>
                  </a:lnTo>
                  <a:lnTo>
                    <a:pt x="0" y="208788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/>
          <p:nvPr/>
        </p:nvSpPr>
        <p:spPr>
          <a:xfrm>
            <a:off x="3366512" y="906322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3" name="object 1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0504" y="10300730"/>
            <a:ext cx="292430" cy="300215"/>
          </a:xfrm>
          <a:prstGeom prst="rect">
            <a:avLst/>
          </a:prstGeom>
        </p:spPr>
      </p:pic>
      <p:sp>
        <p:nvSpPr>
          <p:cNvPr id="114" name="object 114"/>
          <p:cNvSpPr txBox="1"/>
          <p:nvPr/>
        </p:nvSpPr>
        <p:spPr>
          <a:xfrm>
            <a:off x="699448" y="10223962"/>
            <a:ext cx="1980564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ts val="955"/>
              </a:lnSpc>
              <a:spcBef>
                <a:spcPts val="100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Language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casual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ts val="960"/>
              </a:lnSpc>
              <a:spcBef>
                <a:spcPts val="30"/>
              </a:spcBef>
            </a:pPr>
            <a:r>
              <a:rPr dirty="0" sz="800" spc="-10" i="1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800" spc="20" i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800" spc="-10" i="1">
                <a:solidFill>
                  <a:srgbClr val="FFFFFF"/>
                </a:solidFill>
                <a:latin typeface="Arial"/>
                <a:cs typeface="Arial"/>
              </a:rPr>
              <a:t>non-academic </a:t>
            </a:r>
            <a:r>
              <a:rPr dirty="0" sz="800" spc="5" i="1">
                <a:solidFill>
                  <a:srgbClr val="FFFFFF"/>
                </a:solidFill>
                <a:latin typeface="Arial"/>
                <a:cs typeface="Arial"/>
              </a:rPr>
              <a:t>subjects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such </a:t>
            </a:r>
            <a:r>
              <a:rPr dirty="0" sz="800" spc="-20" i="1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dirty="0" sz="800" spc="-2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spoken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FFFFFF"/>
                </a:solidFill>
                <a:latin typeface="Arial"/>
                <a:cs typeface="Arial"/>
              </a:rPr>
              <a:t>English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5" i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8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playing</a:t>
            </a:r>
            <a:r>
              <a:rPr dirty="0" sz="8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i="1">
                <a:solidFill>
                  <a:srgbClr val="FFFFFF"/>
                </a:solidFill>
                <a:latin typeface="Arial"/>
                <a:cs typeface="Arial"/>
              </a:rPr>
              <a:t>guitar</a:t>
            </a:r>
            <a:endParaRPr sz="8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4308347" y="10229088"/>
            <a:ext cx="3214370" cy="509270"/>
          </a:xfrm>
          <a:custGeom>
            <a:avLst/>
            <a:gdLst/>
            <a:ahLst/>
            <a:cxnLst/>
            <a:rect l="l" t="t" r="r" b="b"/>
            <a:pathLst>
              <a:path w="3214370" h="509270">
                <a:moveTo>
                  <a:pt x="3214116" y="0"/>
                </a:moveTo>
                <a:lnTo>
                  <a:pt x="254508" y="0"/>
                </a:lnTo>
                <a:lnTo>
                  <a:pt x="0" y="254507"/>
                </a:lnTo>
                <a:lnTo>
                  <a:pt x="254508" y="509015"/>
                </a:lnTo>
                <a:lnTo>
                  <a:pt x="3214116" y="509015"/>
                </a:lnTo>
                <a:lnTo>
                  <a:pt x="3214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/>
          <p:nvPr/>
        </p:nvSpPr>
        <p:spPr>
          <a:xfrm>
            <a:off x="4516013" y="10290872"/>
            <a:ext cx="29013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English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language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learners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comprise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majority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of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the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user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base</a:t>
            </a:r>
            <a:endParaRPr sz="800">
              <a:latin typeface="Microsoft Sans Serif"/>
              <a:cs typeface="Microsoft Sans Serif"/>
            </a:endParaRPr>
          </a:p>
          <a:p>
            <a:pPr marL="127000" marR="387350" indent="-1143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Category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to 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witness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impressive</a:t>
            </a:r>
            <a:r>
              <a:rPr dirty="0" sz="800" spc="-2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rise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in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user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base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but </a:t>
            </a:r>
            <a:r>
              <a:rPr dirty="0" sz="800" spc="-19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proportion</a:t>
            </a:r>
            <a:r>
              <a:rPr dirty="0" sz="800" spc="3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">
                <a:solidFill>
                  <a:srgbClr val="00338D"/>
                </a:solidFill>
                <a:latin typeface="Microsoft Sans Serif"/>
                <a:cs typeface="Microsoft Sans Serif"/>
              </a:rPr>
              <a:t>of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5">
                <a:solidFill>
                  <a:srgbClr val="00338D"/>
                </a:solidFill>
                <a:latin typeface="Microsoft Sans Serif"/>
                <a:cs typeface="Microsoft Sans Serif"/>
              </a:rPr>
              <a:t>paid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>
                <a:solidFill>
                  <a:srgbClr val="00338D"/>
                </a:solidFill>
                <a:latin typeface="Microsoft Sans Serif"/>
                <a:cs typeface="Microsoft Sans Serif"/>
              </a:rPr>
              <a:t>users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15">
                <a:solidFill>
                  <a:srgbClr val="00338D"/>
                </a:solidFill>
                <a:latin typeface="Microsoft Sans Serif"/>
                <a:cs typeface="Microsoft Sans Serif"/>
              </a:rPr>
              <a:t>would</a:t>
            </a:r>
            <a:r>
              <a:rPr dirty="0" sz="800" spc="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>
                <a:solidFill>
                  <a:srgbClr val="00338D"/>
                </a:solidFill>
                <a:latin typeface="Microsoft Sans Serif"/>
                <a:cs typeface="Microsoft Sans Serif"/>
              </a:rPr>
              <a:t>still</a:t>
            </a:r>
            <a:r>
              <a:rPr dirty="0" sz="800" spc="-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800">
                <a:solidFill>
                  <a:srgbClr val="00338D"/>
                </a:solidFill>
                <a:latin typeface="Microsoft Sans Serif"/>
                <a:cs typeface="Microsoft Sans Serif"/>
              </a:rPr>
              <a:t>remain </a:t>
            </a:r>
            <a:r>
              <a:rPr dirty="0" sz="800" spc="25">
                <a:solidFill>
                  <a:srgbClr val="00338D"/>
                </a:solidFill>
                <a:latin typeface="Microsoft Sans Serif"/>
                <a:cs typeface="Microsoft Sans Serif"/>
              </a:rPr>
              <a:t>low</a:t>
            </a:r>
            <a:endParaRPr sz="800">
              <a:latin typeface="Microsoft Sans Serif"/>
              <a:cs typeface="Microsoft Sans Serif"/>
            </a:endParaRPr>
          </a:p>
        </p:txBody>
      </p:sp>
      <p:graphicFrame>
        <p:nvGraphicFramePr>
          <p:cNvPr id="117" name="object 117"/>
          <p:cNvGraphicFramePr>
            <a:graphicFrameLocks noGrp="1"/>
          </p:cNvGraphicFramePr>
          <p:nvPr/>
        </p:nvGraphicFramePr>
        <p:xfrm>
          <a:off x="2920761" y="7371870"/>
          <a:ext cx="1322705" cy="3182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520"/>
                <a:gridCol w="421640"/>
                <a:gridCol w="422909"/>
              </a:tblGrid>
              <a:tr h="320130">
                <a:tc>
                  <a:txBody>
                    <a:bodyPr/>
                    <a:lstStyle/>
                    <a:p>
                      <a:pPr marL="31750">
                        <a:lnSpc>
                          <a:spcPts val="1725"/>
                        </a:lnSpc>
                      </a:pPr>
                      <a:r>
                        <a:rPr dirty="0" sz="1600" spc="-3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2016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6670">
                        <a:lnSpc>
                          <a:spcPts val="1835"/>
                        </a:lnSpc>
                      </a:pPr>
                      <a:r>
                        <a:rPr dirty="0" sz="1600" spc="-459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CAGR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5"/>
                        </a:lnSpc>
                      </a:pPr>
                      <a:r>
                        <a:rPr dirty="0" sz="1600" spc="-3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2021P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91DA"/>
                    </a:solidFill>
                  </a:tcPr>
                </a:tc>
              </a:tr>
              <a:tr h="339764">
                <a:tc>
                  <a:txBody>
                    <a:bodyPr/>
                    <a:lstStyle/>
                    <a:p>
                      <a:pPr marL="83820">
                        <a:lnSpc>
                          <a:spcPts val="1980"/>
                        </a:lnSpc>
                        <a:spcBef>
                          <a:spcPts val="595"/>
                        </a:spcBef>
                      </a:pPr>
                      <a:r>
                        <a:rPr dirty="0" sz="1800" spc="-3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75565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90805">
                        <a:lnSpc>
                          <a:spcPts val="1739"/>
                        </a:lnSpc>
                        <a:spcBef>
                          <a:spcPts val="835"/>
                        </a:spcBef>
                      </a:pPr>
                      <a:r>
                        <a:rPr dirty="0" sz="1600" spc="-3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60%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06045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835"/>
                        </a:lnSpc>
                        <a:spcBef>
                          <a:spcPts val="740"/>
                        </a:spcBef>
                      </a:pPr>
                      <a:r>
                        <a:rPr dirty="0" sz="1600" spc="-3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773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93980">
                    <a:solidFill>
                      <a:srgbClr val="0091DA"/>
                    </a:solidFill>
                  </a:tcPr>
                </a:tc>
              </a:tr>
              <a:tr h="6416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ts val="1870"/>
                        </a:lnSpc>
                        <a:spcBef>
                          <a:spcPts val="1240"/>
                        </a:spcBef>
                      </a:pPr>
                      <a:r>
                        <a:rPr dirty="0" sz="1600" spc="-2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R="90170">
                        <a:lnSpc>
                          <a:spcPts val="1735"/>
                        </a:lnSpc>
                        <a:spcBef>
                          <a:spcPts val="1375"/>
                        </a:spcBef>
                      </a:pPr>
                      <a:r>
                        <a:rPr dirty="0" sz="1600" spc="-3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64%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ts val="1830"/>
                        </a:lnSpc>
                        <a:spcBef>
                          <a:spcPts val="1280"/>
                        </a:spcBef>
                      </a:pPr>
                      <a:r>
                        <a:rPr dirty="0" sz="1600" spc="-3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91DA"/>
                    </a:solidFill>
                  </a:tcPr>
                </a:tc>
              </a:tr>
              <a:tr h="6431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ts val="1880"/>
                        </a:lnSpc>
                        <a:spcBef>
                          <a:spcPts val="1245"/>
                        </a:spcBef>
                      </a:pPr>
                      <a:r>
                        <a:rPr dirty="0" sz="1600" spc="-2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R="104775">
                        <a:lnSpc>
                          <a:spcPts val="1745"/>
                        </a:lnSpc>
                        <a:spcBef>
                          <a:spcPts val="1375"/>
                        </a:spcBef>
                      </a:pPr>
                      <a:r>
                        <a:rPr dirty="0" sz="1600" spc="-30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38%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ts val="1839"/>
                        </a:lnSpc>
                        <a:spcBef>
                          <a:spcPts val="1280"/>
                        </a:spcBef>
                      </a:pPr>
                      <a:r>
                        <a:rPr dirty="0" sz="1600" spc="-2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463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91DA"/>
                    </a:solidFill>
                  </a:tcPr>
                </a:tc>
              </a:tr>
              <a:tr h="6416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8900">
                        <a:lnSpc>
                          <a:spcPts val="1875"/>
                        </a:lnSpc>
                        <a:spcBef>
                          <a:spcPts val="1235"/>
                        </a:spcBef>
                      </a:pPr>
                      <a:r>
                        <a:rPr dirty="0" sz="1600" spc="-2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R="97790">
                        <a:lnSpc>
                          <a:spcPts val="1739"/>
                        </a:lnSpc>
                        <a:spcBef>
                          <a:spcPts val="1370"/>
                        </a:spcBef>
                      </a:pPr>
                      <a:r>
                        <a:rPr dirty="0" sz="1600" spc="-3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41%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ts val="1835"/>
                        </a:lnSpc>
                        <a:spcBef>
                          <a:spcPts val="1275"/>
                        </a:spcBef>
                      </a:pPr>
                      <a:r>
                        <a:rPr dirty="0" sz="1600" spc="-3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184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91DA"/>
                    </a:solidFill>
                  </a:tcPr>
                </a:tc>
              </a:tr>
              <a:tr h="5958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119380">
                        <a:lnSpc>
                          <a:spcPts val="1875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127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R="109855">
                        <a:lnSpc>
                          <a:spcPts val="1739"/>
                        </a:lnSpc>
                        <a:spcBef>
                          <a:spcPts val="1010"/>
                        </a:spcBef>
                      </a:pPr>
                      <a:r>
                        <a:rPr dirty="0" sz="1600" spc="-3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42%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0091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55575">
                        <a:lnSpc>
                          <a:spcPts val="1764"/>
                        </a:lnSpc>
                        <a:spcBef>
                          <a:spcPts val="985"/>
                        </a:spcBef>
                      </a:pPr>
                      <a:r>
                        <a:rPr dirty="0" sz="1600" spc="-3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91DA"/>
                    </a:solidFill>
                  </a:tcPr>
                </a:tc>
              </a:tr>
            </a:tbl>
          </a:graphicData>
        </a:graphic>
      </p:graphicFrame>
      <p:grpSp>
        <p:nvGrpSpPr>
          <p:cNvPr id="118" name="object 118"/>
          <p:cNvGrpSpPr/>
          <p:nvPr/>
        </p:nvGrpSpPr>
        <p:grpSpPr>
          <a:xfrm>
            <a:off x="2834639" y="10195560"/>
            <a:ext cx="480059" cy="494030"/>
            <a:chOff x="2834639" y="10195560"/>
            <a:chExt cx="480059" cy="494030"/>
          </a:xfrm>
        </p:grpSpPr>
        <p:sp>
          <p:nvSpPr>
            <p:cNvPr id="119" name="object 119"/>
            <p:cNvSpPr/>
            <p:nvPr/>
          </p:nvSpPr>
          <p:spPr>
            <a:xfrm>
              <a:off x="2872739" y="10233660"/>
              <a:ext cx="403860" cy="417830"/>
            </a:xfrm>
            <a:custGeom>
              <a:avLst/>
              <a:gdLst/>
              <a:ahLst/>
              <a:cxnLst/>
              <a:rect l="l" t="t" r="r" b="b"/>
              <a:pathLst>
                <a:path w="403860" h="417829">
                  <a:moveTo>
                    <a:pt x="201930" y="0"/>
                  </a:moveTo>
                  <a:lnTo>
                    <a:pt x="155630" y="5513"/>
                  </a:lnTo>
                  <a:lnTo>
                    <a:pt x="113128" y="21220"/>
                  </a:lnTo>
                  <a:lnTo>
                    <a:pt x="75634" y="45866"/>
                  </a:lnTo>
                  <a:lnTo>
                    <a:pt x="44363" y="78199"/>
                  </a:lnTo>
                  <a:lnTo>
                    <a:pt x="20525" y="116965"/>
                  </a:lnTo>
                  <a:lnTo>
                    <a:pt x="5333" y="160913"/>
                  </a:lnTo>
                  <a:lnTo>
                    <a:pt x="0" y="208787"/>
                  </a:lnTo>
                  <a:lnTo>
                    <a:pt x="5333" y="256662"/>
                  </a:lnTo>
                  <a:lnTo>
                    <a:pt x="20525" y="300610"/>
                  </a:lnTo>
                  <a:lnTo>
                    <a:pt x="44363" y="339376"/>
                  </a:lnTo>
                  <a:lnTo>
                    <a:pt x="75634" y="371709"/>
                  </a:lnTo>
                  <a:lnTo>
                    <a:pt x="113128" y="396355"/>
                  </a:lnTo>
                  <a:lnTo>
                    <a:pt x="155630" y="412062"/>
                  </a:lnTo>
                  <a:lnTo>
                    <a:pt x="201930" y="417575"/>
                  </a:lnTo>
                  <a:lnTo>
                    <a:pt x="248229" y="412062"/>
                  </a:lnTo>
                  <a:lnTo>
                    <a:pt x="290731" y="396355"/>
                  </a:lnTo>
                  <a:lnTo>
                    <a:pt x="328225" y="371709"/>
                  </a:lnTo>
                  <a:lnTo>
                    <a:pt x="359496" y="339376"/>
                  </a:lnTo>
                  <a:lnTo>
                    <a:pt x="383334" y="300610"/>
                  </a:lnTo>
                  <a:lnTo>
                    <a:pt x="398526" y="256662"/>
                  </a:lnTo>
                  <a:lnTo>
                    <a:pt x="403860" y="208787"/>
                  </a:lnTo>
                  <a:lnTo>
                    <a:pt x="398526" y="160913"/>
                  </a:lnTo>
                  <a:lnTo>
                    <a:pt x="383334" y="116965"/>
                  </a:lnTo>
                  <a:lnTo>
                    <a:pt x="359496" y="78199"/>
                  </a:lnTo>
                  <a:lnTo>
                    <a:pt x="328225" y="45866"/>
                  </a:lnTo>
                  <a:lnTo>
                    <a:pt x="290731" y="21220"/>
                  </a:lnTo>
                  <a:lnTo>
                    <a:pt x="248229" y="5513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2872739" y="10233660"/>
              <a:ext cx="403860" cy="417830"/>
            </a:xfrm>
            <a:custGeom>
              <a:avLst/>
              <a:gdLst/>
              <a:ahLst/>
              <a:cxnLst/>
              <a:rect l="l" t="t" r="r" b="b"/>
              <a:pathLst>
                <a:path w="403860" h="417829">
                  <a:moveTo>
                    <a:pt x="0" y="208787"/>
                  </a:moveTo>
                  <a:lnTo>
                    <a:pt x="5333" y="160913"/>
                  </a:lnTo>
                  <a:lnTo>
                    <a:pt x="20525" y="116965"/>
                  </a:lnTo>
                  <a:lnTo>
                    <a:pt x="44363" y="78199"/>
                  </a:lnTo>
                  <a:lnTo>
                    <a:pt x="75634" y="45866"/>
                  </a:lnTo>
                  <a:lnTo>
                    <a:pt x="113128" y="21220"/>
                  </a:lnTo>
                  <a:lnTo>
                    <a:pt x="155630" y="5513"/>
                  </a:lnTo>
                  <a:lnTo>
                    <a:pt x="201930" y="0"/>
                  </a:lnTo>
                  <a:lnTo>
                    <a:pt x="248229" y="5513"/>
                  </a:lnTo>
                  <a:lnTo>
                    <a:pt x="290731" y="21220"/>
                  </a:lnTo>
                  <a:lnTo>
                    <a:pt x="328225" y="45866"/>
                  </a:lnTo>
                  <a:lnTo>
                    <a:pt x="359496" y="78199"/>
                  </a:lnTo>
                  <a:lnTo>
                    <a:pt x="383334" y="116965"/>
                  </a:lnTo>
                  <a:lnTo>
                    <a:pt x="398526" y="160913"/>
                  </a:lnTo>
                  <a:lnTo>
                    <a:pt x="403860" y="208787"/>
                  </a:lnTo>
                  <a:lnTo>
                    <a:pt x="398526" y="256662"/>
                  </a:lnTo>
                  <a:lnTo>
                    <a:pt x="383334" y="300610"/>
                  </a:lnTo>
                  <a:lnTo>
                    <a:pt x="359496" y="339376"/>
                  </a:lnTo>
                  <a:lnTo>
                    <a:pt x="328225" y="371709"/>
                  </a:lnTo>
                  <a:lnTo>
                    <a:pt x="290731" y="396355"/>
                  </a:lnTo>
                  <a:lnTo>
                    <a:pt x="248229" y="412062"/>
                  </a:lnTo>
                  <a:lnTo>
                    <a:pt x="201930" y="417575"/>
                  </a:lnTo>
                  <a:lnTo>
                    <a:pt x="155630" y="412062"/>
                  </a:lnTo>
                  <a:lnTo>
                    <a:pt x="113128" y="396355"/>
                  </a:lnTo>
                  <a:lnTo>
                    <a:pt x="75634" y="371709"/>
                  </a:lnTo>
                  <a:lnTo>
                    <a:pt x="44363" y="339376"/>
                  </a:lnTo>
                  <a:lnTo>
                    <a:pt x="20525" y="300610"/>
                  </a:lnTo>
                  <a:lnTo>
                    <a:pt x="5333" y="256662"/>
                  </a:lnTo>
                  <a:lnTo>
                    <a:pt x="0" y="208787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1" name="object 121"/>
          <p:cNvGrpSpPr/>
          <p:nvPr/>
        </p:nvGrpSpPr>
        <p:grpSpPr>
          <a:xfrm>
            <a:off x="3808476" y="10201656"/>
            <a:ext cx="480059" cy="494030"/>
            <a:chOff x="3808476" y="10201656"/>
            <a:chExt cx="480059" cy="494030"/>
          </a:xfrm>
        </p:grpSpPr>
        <p:sp>
          <p:nvSpPr>
            <p:cNvPr id="122" name="object 122"/>
            <p:cNvSpPr/>
            <p:nvPr/>
          </p:nvSpPr>
          <p:spPr>
            <a:xfrm>
              <a:off x="3846576" y="10239756"/>
              <a:ext cx="403860" cy="417830"/>
            </a:xfrm>
            <a:custGeom>
              <a:avLst/>
              <a:gdLst/>
              <a:ahLst/>
              <a:cxnLst/>
              <a:rect l="l" t="t" r="r" b="b"/>
              <a:pathLst>
                <a:path w="403860" h="417829">
                  <a:moveTo>
                    <a:pt x="201930" y="0"/>
                  </a:moveTo>
                  <a:lnTo>
                    <a:pt x="155630" y="5513"/>
                  </a:lnTo>
                  <a:lnTo>
                    <a:pt x="113128" y="21220"/>
                  </a:lnTo>
                  <a:lnTo>
                    <a:pt x="75634" y="45866"/>
                  </a:lnTo>
                  <a:lnTo>
                    <a:pt x="44363" y="78199"/>
                  </a:lnTo>
                  <a:lnTo>
                    <a:pt x="20525" y="116965"/>
                  </a:lnTo>
                  <a:lnTo>
                    <a:pt x="5333" y="160913"/>
                  </a:lnTo>
                  <a:lnTo>
                    <a:pt x="0" y="208787"/>
                  </a:lnTo>
                  <a:lnTo>
                    <a:pt x="5333" y="256662"/>
                  </a:lnTo>
                  <a:lnTo>
                    <a:pt x="20525" y="300610"/>
                  </a:lnTo>
                  <a:lnTo>
                    <a:pt x="44363" y="339376"/>
                  </a:lnTo>
                  <a:lnTo>
                    <a:pt x="75634" y="371709"/>
                  </a:lnTo>
                  <a:lnTo>
                    <a:pt x="113128" y="396355"/>
                  </a:lnTo>
                  <a:lnTo>
                    <a:pt x="155630" y="412062"/>
                  </a:lnTo>
                  <a:lnTo>
                    <a:pt x="201930" y="417575"/>
                  </a:lnTo>
                  <a:lnTo>
                    <a:pt x="248229" y="412062"/>
                  </a:lnTo>
                  <a:lnTo>
                    <a:pt x="290731" y="396355"/>
                  </a:lnTo>
                  <a:lnTo>
                    <a:pt x="328225" y="371709"/>
                  </a:lnTo>
                  <a:lnTo>
                    <a:pt x="359496" y="339376"/>
                  </a:lnTo>
                  <a:lnTo>
                    <a:pt x="383334" y="300610"/>
                  </a:lnTo>
                  <a:lnTo>
                    <a:pt x="398526" y="256662"/>
                  </a:lnTo>
                  <a:lnTo>
                    <a:pt x="403860" y="208787"/>
                  </a:lnTo>
                  <a:lnTo>
                    <a:pt x="398526" y="160913"/>
                  </a:lnTo>
                  <a:lnTo>
                    <a:pt x="383334" y="116965"/>
                  </a:lnTo>
                  <a:lnTo>
                    <a:pt x="359496" y="78199"/>
                  </a:lnTo>
                  <a:lnTo>
                    <a:pt x="328225" y="45866"/>
                  </a:lnTo>
                  <a:lnTo>
                    <a:pt x="290731" y="21220"/>
                  </a:lnTo>
                  <a:lnTo>
                    <a:pt x="248229" y="5513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846576" y="10239756"/>
              <a:ext cx="403860" cy="417830"/>
            </a:xfrm>
            <a:custGeom>
              <a:avLst/>
              <a:gdLst/>
              <a:ahLst/>
              <a:cxnLst/>
              <a:rect l="l" t="t" r="r" b="b"/>
              <a:pathLst>
                <a:path w="403860" h="417829">
                  <a:moveTo>
                    <a:pt x="0" y="208787"/>
                  </a:moveTo>
                  <a:lnTo>
                    <a:pt x="5333" y="160913"/>
                  </a:lnTo>
                  <a:lnTo>
                    <a:pt x="20525" y="116965"/>
                  </a:lnTo>
                  <a:lnTo>
                    <a:pt x="44363" y="78199"/>
                  </a:lnTo>
                  <a:lnTo>
                    <a:pt x="75634" y="45866"/>
                  </a:lnTo>
                  <a:lnTo>
                    <a:pt x="113128" y="21220"/>
                  </a:lnTo>
                  <a:lnTo>
                    <a:pt x="155630" y="5513"/>
                  </a:lnTo>
                  <a:lnTo>
                    <a:pt x="201930" y="0"/>
                  </a:lnTo>
                  <a:lnTo>
                    <a:pt x="248229" y="5513"/>
                  </a:lnTo>
                  <a:lnTo>
                    <a:pt x="290731" y="21220"/>
                  </a:lnTo>
                  <a:lnTo>
                    <a:pt x="328225" y="45866"/>
                  </a:lnTo>
                  <a:lnTo>
                    <a:pt x="359496" y="78199"/>
                  </a:lnTo>
                  <a:lnTo>
                    <a:pt x="383334" y="116965"/>
                  </a:lnTo>
                  <a:lnTo>
                    <a:pt x="398526" y="160913"/>
                  </a:lnTo>
                  <a:lnTo>
                    <a:pt x="403860" y="208787"/>
                  </a:lnTo>
                  <a:lnTo>
                    <a:pt x="398526" y="256662"/>
                  </a:lnTo>
                  <a:lnTo>
                    <a:pt x="383334" y="300610"/>
                  </a:lnTo>
                  <a:lnTo>
                    <a:pt x="359496" y="339376"/>
                  </a:lnTo>
                  <a:lnTo>
                    <a:pt x="328225" y="371709"/>
                  </a:lnTo>
                  <a:lnTo>
                    <a:pt x="290731" y="396355"/>
                  </a:lnTo>
                  <a:lnTo>
                    <a:pt x="248229" y="412062"/>
                  </a:lnTo>
                  <a:lnTo>
                    <a:pt x="201930" y="417575"/>
                  </a:lnTo>
                  <a:lnTo>
                    <a:pt x="155630" y="412062"/>
                  </a:lnTo>
                  <a:lnTo>
                    <a:pt x="113128" y="396355"/>
                  </a:lnTo>
                  <a:lnTo>
                    <a:pt x="75634" y="371709"/>
                  </a:lnTo>
                  <a:lnTo>
                    <a:pt x="44363" y="339376"/>
                  </a:lnTo>
                  <a:lnTo>
                    <a:pt x="20525" y="300610"/>
                  </a:lnTo>
                  <a:lnTo>
                    <a:pt x="5333" y="256662"/>
                  </a:lnTo>
                  <a:lnTo>
                    <a:pt x="0" y="208787"/>
                  </a:lnTo>
                  <a:close/>
                </a:path>
              </a:pathLst>
            </a:custGeom>
            <a:ln w="7620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/>
          <p:nvPr/>
        </p:nvSpPr>
        <p:spPr>
          <a:xfrm>
            <a:off x="3360416" y="1030071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>
            <a:spLocks noGrp="1"/>
          </p:cNvSpPr>
          <p:nvPr>
            <p:ph type="title"/>
          </p:nvPr>
        </p:nvSpPr>
        <p:spPr>
          <a:xfrm>
            <a:off x="0" y="563645"/>
            <a:ext cx="7775575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69925">
              <a:lnSpc>
                <a:spcPct val="100000"/>
              </a:lnSpc>
              <a:spcBef>
                <a:spcPts val="95"/>
              </a:spcBef>
            </a:pPr>
            <a:r>
              <a:rPr dirty="0" sz="3400" spc="-740">
                <a:solidFill>
                  <a:srgbClr val="FFFFFF"/>
                </a:solidFill>
              </a:rPr>
              <a:t>Executive</a:t>
            </a:r>
            <a:r>
              <a:rPr dirty="0" sz="3400" spc="-600">
                <a:solidFill>
                  <a:srgbClr val="FFFFFF"/>
                </a:solidFill>
              </a:rPr>
              <a:t> </a:t>
            </a:r>
            <a:r>
              <a:rPr dirty="0" sz="3400" spc="-835">
                <a:solidFill>
                  <a:srgbClr val="FFFFFF"/>
                </a:solidFill>
              </a:rPr>
              <a:t>Summary</a:t>
            </a:r>
            <a:r>
              <a:rPr dirty="0" sz="3400" spc="-775">
                <a:solidFill>
                  <a:srgbClr val="FFFFFF"/>
                </a:solidFill>
              </a:rPr>
              <a:t> </a:t>
            </a:r>
            <a:r>
              <a:rPr dirty="0" sz="3400" spc="-505">
                <a:solidFill>
                  <a:srgbClr val="FFFFFF"/>
                </a:solidFill>
              </a:rPr>
              <a:t>–</a:t>
            </a:r>
            <a:r>
              <a:rPr dirty="0" sz="3400" spc="-575">
                <a:solidFill>
                  <a:srgbClr val="FFFFFF"/>
                </a:solidFill>
              </a:rPr>
              <a:t> </a:t>
            </a:r>
            <a:r>
              <a:rPr dirty="0" sz="3400" spc="-819">
                <a:solidFill>
                  <a:srgbClr val="FFFFFF"/>
                </a:solidFill>
              </a:rPr>
              <a:t>Online</a:t>
            </a:r>
            <a:r>
              <a:rPr dirty="0" sz="3400" spc="-770">
                <a:solidFill>
                  <a:srgbClr val="FFFFFF"/>
                </a:solidFill>
              </a:rPr>
              <a:t> </a:t>
            </a:r>
            <a:r>
              <a:rPr dirty="0" sz="3400" spc="-755">
                <a:solidFill>
                  <a:srgbClr val="FFFFFF"/>
                </a:solidFill>
              </a:rPr>
              <a:t>education</a:t>
            </a:r>
            <a:r>
              <a:rPr dirty="0" sz="3400" spc="-575">
                <a:solidFill>
                  <a:srgbClr val="FFFFFF"/>
                </a:solidFill>
              </a:rPr>
              <a:t> </a:t>
            </a:r>
            <a:r>
              <a:rPr dirty="0" sz="3400" spc="-815">
                <a:solidFill>
                  <a:srgbClr val="FFFFFF"/>
                </a:solidFill>
              </a:rPr>
              <a:t>market</a:t>
            </a:r>
            <a:r>
              <a:rPr dirty="0" sz="3400" spc="-790">
                <a:solidFill>
                  <a:srgbClr val="FFFFFF"/>
                </a:solidFill>
              </a:rPr>
              <a:t> </a:t>
            </a:r>
            <a:r>
              <a:rPr dirty="0" sz="3400" spc="-745">
                <a:solidFill>
                  <a:srgbClr val="FFFFFF"/>
                </a:solidFill>
              </a:rPr>
              <a:t>in</a:t>
            </a:r>
            <a:r>
              <a:rPr dirty="0" sz="3400" spc="-570">
                <a:solidFill>
                  <a:srgbClr val="FFFFFF"/>
                </a:solidFill>
              </a:rPr>
              <a:t> </a:t>
            </a:r>
            <a:r>
              <a:rPr dirty="0" sz="3400" spc="-750">
                <a:solidFill>
                  <a:srgbClr val="FFFFFF"/>
                </a:solidFill>
              </a:rPr>
              <a:t>India</a:t>
            </a:r>
            <a:endParaRPr sz="3400"/>
          </a:p>
        </p:txBody>
      </p:sp>
      <p:sp>
        <p:nvSpPr>
          <p:cNvPr id="126" name="object 126"/>
          <p:cNvSpPr txBox="1"/>
          <p:nvPr/>
        </p:nvSpPr>
        <p:spPr>
          <a:xfrm>
            <a:off x="149039" y="6913657"/>
            <a:ext cx="4407535" cy="425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categories: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endParaRPr sz="1000">
              <a:latin typeface="Arial"/>
              <a:cs typeface="Arial"/>
            </a:endParaRPr>
          </a:p>
          <a:p>
            <a:pPr marL="2733675">
              <a:lnSpc>
                <a:spcPct val="100000"/>
              </a:lnSpc>
              <a:spcBef>
                <a:spcPts val="750"/>
              </a:spcBef>
            </a:pPr>
            <a:r>
              <a:rPr dirty="0" sz="1000" spc="-15" b="1" i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000" spc="2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 i="1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dirty="0" sz="1000" spc="-3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 i="1">
                <a:solidFill>
                  <a:srgbClr val="FFFFFF"/>
                </a:solidFill>
                <a:latin typeface="Arial"/>
                <a:cs typeface="Arial"/>
              </a:rPr>
              <a:t>(in</a:t>
            </a:r>
            <a:r>
              <a:rPr dirty="0" sz="1000" spc="-1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 i="1">
                <a:solidFill>
                  <a:srgbClr val="FFFFFF"/>
                </a:solidFill>
                <a:latin typeface="Arial"/>
                <a:cs typeface="Arial"/>
              </a:rPr>
              <a:t>USD million)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69324" y="5566990"/>
            <a:ext cx="3641725" cy="1259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five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categories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dirty="0" sz="900" spc="2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significant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adoption.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Reskilling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certification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courses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currently</a:t>
            </a:r>
            <a:r>
              <a:rPr dirty="0" sz="9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accounts</a:t>
            </a:r>
            <a:r>
              <a:rPr dirty="0" sz="9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significant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part</a:t>
            </a:r>
            <a:r>
              <a:rPr dirty="0" sz="9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dirty="0" sz="900" spc="-22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India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share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38%.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largely</a:t>
            </a:r>
            <a:r>
              <a:rPr dirty="0" sz="900" spc="20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driven</a:t>
            </a:r>
            <a:r>
              <a:rPr dirty="0" sz="900" spc="22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22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1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healthy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adoption rate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amongst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significant population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-3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professionals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India.</a:t>
            </a:r>
            <a:endParaRPr sz="900">
              <a:latin typeface="Microsoft Sans Serif"/>
              <a:cs typeface="Microsoft Sans Serif"/>
            </a:endParaRPr>
          </a:p>
          <a:p>
            <a:pPr algn="just" marL="12700" marR="6350">
              <a:lnSpc>
                <a:spcPct val="100000"/>
              </a:lnSpc>
            </a:pP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However,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9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estimated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~280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students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expected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enrolled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schools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2021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adoption</a:t>
            </a:r>
            <a:r>
              <a:rPr dirty="0" sz="900" spc="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amongst</a:t>
            </a:r>
            <a:r>
              <a:rPr dirty="0" sz="900" spc="2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audience,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primary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secondary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supplemental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3967170" y="5566990"/>
            <a:ext cx="364236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expected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dominant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category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courses</a:t>
            </a:r>
            <a:r>
              <a:rPr dirty="0" sz="900" spc="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with  </a:t>
            </a:r>
            <a:r>
              <a:rPr dirty="0" sz="900" spc="-5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1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39%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share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 2021.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time,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preparation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is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expected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fastest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growing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category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education,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estimated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 grow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9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impressive</a:t>
            </a:r>
            <a:r>
              <a:rPr dirty="0" sz="900" spc="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40">
                <a:solidFill>
                  <a:srgbClr val="FFFFFF"/>
                </a:solidFill>
                <a:latin typeface="Microsoft Sans Serif"/>
                <a:cs typeface="Microsoft Sans Serif"/>
              </a:rPr>
              <a:t>CAGR</a:t>
            </a:r>
            <a:r>
              <a:rPr dirty="0" sz="90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64%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900" spc="22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next five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years</a:t>
            </a:r>
            <a:endParaRPr sz="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30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0996" y="7333488"/>
            <a:ext cx="1311275" cy="1710055"/>
            <a:chOff x="4920996" y="7333488"/>
            <a:chExt cx="1311275" cy="1710055"/>
          </a:xfrm>
        </p:grpSpPr>
        <p:sp>
          <p:nvSpPr>
            <p:cNvPr id="6" name="object 6"/>
            <p:cNvSpPr/>
            <p:nvPr/>
          </p:nvSpPr>
          <p:spPr>
            <a:xfrm>
              <a:off x="4920996" y="7333488"/>
              <a:ext cx="1051560" cy="1710055"/>
            </a:xfrm>
            <a:custGeom>
              <a:avLst/>
              <a:gdLst/>
              <a:ahLst/>
              <a:cxnLst/>
              <a:rect l="l" t="t" r="r" b="b"/>
              <a:pathLst>
                <a:path w="1051560" h="1710054">
                  <a:moveTo>
                    <a:pt x="1051560" y="0"/>
                  </a:moveTo>
                  <a:lnTo>
                    <a:pt x="0" y="0"/>
                  </a:lnTo>
                  <a:lnTo>
                    <a:pt x="0" y="1709927"/>
                  </a:lnTo>
                  <a:lnTo>
                    <a:pt x="1051560" y="1709927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8696" y="8406384"/>
              <a:ext cx="657225" cy="152400"/>
            </a:xfrm>
            <a:custGeom>
              <a:avLst/>
              <a:gdLst/>
              <a:ahLst/>
              <a:cxnLst/>
              <a:rect l="l" t="t" r="r" b="b"/>
              <a:pathLst>
                <a:path w="657225" h="152400">
                  <a:moveTo>
                    <a:pt x="656844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656844" y="152399"/>
                  </a:lnTo>
                  <a:lnTo>
                    <a:pt x="656844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68696" y="8406384"/>
              <a:ext cx="657225" cy="152400"/>
            </a:xfrm>
            <a:custGeom>
              <a:avLst/>
              <a:gdLst/>
              <a:ahLst/>
              <a:cxnLst/>
              <a:rect l="l" t="t" r="r" b="b"/>
              <a:pathLst>
                <a:path w="657225" h="152400">
                  <a:moveTo>
                    <a:pt x="0" y="0"/>
                  </a:moveTo>
                  <a:lnTo>
                    <a:pt x="656844" y="0"/>
                  </a:lnTo>
                  <a:lnTo>
                    <a:pt x="656844" y="152399"/>
                  </a:lnTo>
                  <a:lnTo>
                    <a:pt x="0" y="15239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73015" y="10291859"/>
            <a:ext cx="3280410" cy="23367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3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650" spc="25" i="1">
                <a:solidFill>
                  <a:srgbClr val="808080"/>
                </a:solidFill>
                <a:latin typeface="Arial"/>
                <a:cs typeface="Arial"/>
              </a:rPr>
              <a:t>[66],</a:t>
            </a:r>
            <a:r>
              <a:rPr dirty="0" sz="65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25" i="1">
                <a:solidFill>
                  <a:srgbClr val="808080"/>
                </a:solidFill>
                <a:latin typeface="Arial"/>
                <a:cs typeface="Arial"/>
              </a:rPr>
              <a:t>[67],</a:t>
            </a:r>
            <a:r>
              <a:rPr dirty="0" sz="65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25" i="1">
                <a:solidFill>
                  <a:srgbClr val="808080"/>
                </a:solidFill>
                <a:latin typeface="Arial"/>
                <a:cs typeface="Arial"/>
              </a:rPr>
              <a:t>[68],</a:t>
            </a:r>
            <a:r>
              <a:rPr dirty="0" sz="65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25" i="1">
                <a:solidFill>
                  <a:srgbClr val="808080"/>
                </a:solidFill>
                <a:latin typeface="Arial"/>
                <a:cs typeface="Arial"/>
              </a:rPr>
              <a:t>[69],</a:t>
            </a:r>
            <a:r>
              <a:rPr dirty="0" sz="65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30" i="1">
                <a:solidFill>
                  <a:srgbClr val="808080"/>
                </a:solidFill>
                <a:latin typeface="Arial"/>
                <a:cs typeface="Arial"/>
              </a:rPr>
              <a:t>[70]-Nielsen</a:t>
            </a:r>
            <a:r>
              <a:rPr dirty="0" sz="65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4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5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3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5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4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5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35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5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3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5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2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8696" y="8403104"/>
            <a:ext cx="160337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48%</a:t>
            </a:r>
            <a:r>
              <a:rPr dirty="0" sz="8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b="1">
                <a:latin typeface="Arial"/>
                <a:cs typeface="Arial"/>
              </a:rPr>
              <a:t>One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time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10" b="1">
                <a:latin typeface="Arial"/>
                <a:cs typeface="Arial"/>
              </a:rPr>
              <a:t>payment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62346" y="8573770"/>
            <a:ext cx="777875" cy="163830"/>
            <a:chOff x="5562346" y="8573770"/>
            <a:chExt cx="777875" cy="163830"/>
          </a:xfrm>
        </p:grpSpPr>
        <p:sp>
          <p:nvSpPr>
            <p:cNvPr id="12" name="object 12"/>
            <p:cNvSpPr/>
            <p:nvPr/>
          </p:nvSpPr>
          <p:spPr>
            <a:xfrm>
              <a:off x="5568696" y="8580120"/>
              <a:ext cx="765175" cy="151130"/>
            </a:xfrm>
            <a:custGeom>
              <a:avLst/>
              <a:gdLst/>
              <a:ahLst/>
              <a:cxnLst/>
              <a:rect l="l" t="t" r="r" b="b"/>
              <a:pathLst>
                <a:path w="765175" h="151129">
                  <a:moveTo>
                    <a:pt x="765048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765048" y="150875"/>
                  </a:lnTo>
                  <a:lnTo>
                    <a:pt x="765048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568696" y="8580120"/>
              <a:ext cx="765175" cy="151130"/>
            </a:xfrm>
            <a:custGeom>
              <a:avLst/>
              <a:gdLst/>
              <a:ahLst/>
              <a:cxnLst/>
              <a:rect l="l" t="t" r="r" b="b"/>
              <a:pathLst>
                <a:path w="765175" h="151129">
                  <a:moveTo>
                    <a:pt x="0" y="0"/>
                  </a:moveTo>
                  <a:lnTo>
                    <a:pt x="765048" y="0"/>
                  </a:lnTo>
                  <a:lnTo>
                    <a:pt x="765048" y="150875"/>
                  </a:lnTo>
                  <a:lnTo>
                    <a:pt x="0" y="1508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68696" y="8575895"/>
            <a:ext cx="16027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00"/>
              </a:spcBef>
              <a:tabLst>
                <a:tab pos="1015365" algn="l"/>
              </a:tabLst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52%	</a:t>
            </a:r>
            <a:r>
              <a:rPr dirty="0" sz="800" b="1">
                <a:latin typeface="Arial"/>
                <a:cs typeface="Arial"/>
              </a:rPr>
              <a:t>Instalments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1934" y="8398510"/>
            <a:ext cx="756920" cy="163830"/>
            <a:chOff x="4551934" y="8398510"/>
            <a:chExt cx="756920" cy="163830"/>
          </a:xfrm>
        </p:grpSpPr>
        <p:sp>
          <p:nvSpPr>
            <p:cNvPr id="16" name="object 16"/>
            <p:cNvSpPr/>
            <p:nvPr/>
          </p:nvSpPr>
          <p:spPr>
            <a:xfrm>
              <a:off x="4558284" y="8404860"/>
              <a:ext cx="744220" cy="151130"/>
            </a:xfrm>
            <a:custGeom>
              <a:avLst/>
              <a:gdLst/>
              <a:ahLst/>
              <a:cxnLst/>
              <a:rect l="l" t="t" r="r" b="b"/>
              <a:pathLst>
                <a:path w="744220" h="151129">
                  <a:moveTo>
                    <a:pt x="743712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743712" y="150875"/>
                  </a:lnTo>
                  <a:lnTo>
                    <a:pt x="743712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58284" y="8404860"/>
              <a:ext cx="744220" cy="151130"/>
            </a:xfrm>
            <a:custGeom>
              <a:avLst/>
              <a:gdLst/>
              <a:ahLst/>
              <a:cxnLst/>
              <a:rect l="l" t="t" r="r" b="b"/>
              <a:pathLst>
                <a:path w="744220" h="151129">
                  <a:moveTo>
                    <a:pt x="0" y="0"/>
                  </a:moveTo>
                  <a:lnTo>
                    <a:pt x="743712" y="0"/>
                  </a:lnTo>
                  <a:lnTo>
                    <a:pt x="743712" y="150875"/>
                  </a:lnTo>
                  <a:lnTo>
                    <a:pt x="0" y="150875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637946" y="8402649"/>
            <a:ext cx="16643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One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time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10" b="1">
                <a:latin typeface="Arial"/>
                <a:cs typeface="Arial"/>
              </a:rPr>
              <a:t>payment </a:t>
            </a:r>
            <a:r>
              <a:rPr dirty="0" sz="800" spc="45" b="1"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60%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7909" y="8575451"/>
            <a:ext cx="5994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Instalments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66817" y="8572246"/>
            <a:ext cx="541655" cy="163830"/>
            <a:chOff x="4766817" y="8572246"/>
            <a:chExt cx="541655" cy="163830"/>
          </a:xfrm>
        </p:grpSpPr>
        <p:sp>
          <p:nvSpPr>
            <p:cNvPr id="21" name="object 21"/>
            <p:cNvSpPr/>
            <p:nvPr/>
          </p:nvSpPr>
          <p:spPr>
            <a:xfrm>
              <a:off x="4773167" y="8578596"/>
              <a:ext cx="528955" cy="151130"/>
            </a:xfrm>
            <a:custGeom>
              <a:avLst/>
              <a:gdLst/>
              <a:ahLst/>
              <a:cxnLst/>
              <a:rect l="l" t="t" r="r" b="b"/>
              <a:pathLst>
                <a:path w="528954" h="151129">
                  <a:moveTo>
                    <a:pt x="528827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528827" y="150875"/>
                  </a:lnTo>
                  <a:lnTo>
                    <a:pt x="528827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73167" y="8578596"/>
              <a:ext cx="528955" cy="151130"/>
            </a:xfrm>
            <a:custGeom>
              <a:avLst/>
              <a:gdLst/>
              <a:ahLst/>
              <a:cxnLst/>
              <a:rect l="l" t="t" r="r" b="b"/>
              <a:pathLst>
                <a:path w="528954" h="151129">
                  <a:moveTo>
                    <a:pt x="0" y="0"/>
                  </a:moveTo>
                  <a:lnTo>
                    <a:pt x="528827" y="0"/>
                  </a:lnTo>
                  <a:lnTo>
                    <a:pt x="528827" y="150875"/>
                  </a:lnTo>
                  <a:lnTo>
                    <a:pt x="0" y="1508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779264" y="8575752"/>
            <a:ext cx="5232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40%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26672" y="8252397"/>
            <a:ext cx="605155" cy="607060"/>
            <a:chOff x="5126672" y="8252397"/>
            <a:chExt cx="605155" cy="607060"/>
          </a:xfrm>
        </p:grpSpPr>
        <p:sp>
          <p:nvSpPr>
            <p:cNvPr id="25" name="object 25"/>
            <p:cNvSpPr/>
            <p:nvPr/>
          </p:nvSpPr>
          <p:spPr>
            <a:xfrm>
              <a:off x="5139689" y="8265414"/>
              <a:ext cx="579120" cy="581025"/>
            </a:xfrm>
            <a:custGeom>
              <a:avLst/>
              <a:gdLst/>
              <a:ahLst/>
              <a:cxnLst/>
              <a:rect l="l" t="t" r="r" b="b"/>
              <a:pathLst>
                <a:path w="579120" h="581025">
                  <a:moveTo>
                    <a:pt x="289560" y="0"/>
                  </a:moveTo>
                  <a:lnTo>
                    <a:pt x="242592" y="3799"/>
                  </a:lnTo>
                  <a:lnTo>
                    <a:pt x="198037" y="14801"/>
                  </a:lnTo>
                  <a:lnTo>
                    <a:pt x="156491" y="32405"/>
                  </a:lnTo>
                  <a:lnTo>
                    <a:pt x="118550" y="56016"/>
                  </a:lnTo>
                  <a:lnTo>
                    <a:pt x="84810" y="85034"/>
                  </a:lnTo>
                  <a:lnTo>
                    <a:pt x="55868" y="118862"/>
                  </a:lnTo>
                  <a:lnTo>
                    <a:pt x="32320" y="156903"/>
                  </a:lnTo>
                  <a:lnTo>
                    <a:pt x="14762" y="198558"/>
                  </a:lnTo>
                  <a:lnTo>
                    <a:pt x="3789" y="243230"/>
                  </a:lnTo>
                  <a:lnTo>
                    <a:pt x="0" y="290321"/>
                  </a:lnTo>
                  <a:lnTo>
                    <a:pt x="3789" y="337413"/>
                  </a:lnTo>
                  <a:lnTo>
                    <a:pt x="14762" y="382085"/>
                  </a:lnTo>
                  <a:lnTo>
                    <a:pt x="32320" y="423740"/>
                  </a:lnTo>
                  <a:lnTo>
                    <a:pt x="55868" y="461781"/>
                  </a:lnTo>
                  <a:lnTo>
                    <a:pt x="84810" y="495609"/>
                  </a:lnTo>
                  <a:lnTo>
                    <a:pt x="118550" y="524627"/>
                  </a:lnTo>
                  <a:lnTo>
                    <a:pt x="156491" y="548238"/>
                  </a:lnTo>
                  <a:lnTo>
                    <a:pt x="198037" y="565842"/>
                  </a:lnTo>
                  <a:lnTo>
                    <a:pt x="242592" y="576844"/>
                  </a:lnTo>
                  <a:lnTo>
                    <a:pt x="289560" y="580643"/>
                  </a:lnTo>
                  <a:lnTo>
                    <a:pt x="336527" y="576844"/>
                  </a:lnTo>
                  <a:lnTo>
                    <a:pt x="381082" y="565842"/>
                  </a:lnTo>
                  <a:lnTo>
                    <a:pt x="422628" y="548238"/>
                  </a:lnTo>
                  <a:lnTo>
                    <a:pt x="460569" y="524627"/>
                  </a:lnTo>
                  <a:lnTo>
                    <a:pt x="494309" y="495609"/>
                  </a:lnTo>
                  <a:lnTo>
                    <a:pt x="523251" y="461781"/>
                  </a:lnTo>
                  <a:lnTo>
                    <a:pt x="546799" y="423740"/>
                  </a:lnTo>
                  <a:lnTo>
                    <a:pt x="564357" y="382085"/>
                  </a:lnTo>
                  <a:lnTo>
                    <a:pt x="575330" y="337413"/>
                  </a:lnTo>
                  <a:lnTo>
                    <a:pt x="579120" y="290321"/>
                  </a:lnTo>
                  <a:lnTo>
                    <a:pt x="575330" y="243230"/>
                  </a:lnTo>
                  <a:lnTo>
                    <a:pt x="564357" y="198558"/>
                  </a:lnTo>
                  <a:lnTo>
                    <a:pt x="546799" y="156903"/>
                  </a:lnTo>
                  <a:lnTo>
                    <a:pt x="523251" y="118862"/>
                  </a:lnTo>
                  <a:lnTo>
                    <a:pt x="494309" y="85034"/>
                  </a:lnTo>
                  <a:lnTo>
                    <a:pt x="460569" y="56016"/>
                  </a:lnTo>
                  <a:lnTo>
                    <a:pt x="422628" y="32405"/>
                  </a:lnTo>
                  <a:lnTo>
                    <a:pt x="381082" y="14801"/>
                  </a:lnTo>
                  <a:lnTo>
                    <a:pt x="336527" y="3799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39689" y="8265414"/>
              <a:ext cx="579120" cy="581025"/>
            </a:xfrm>
            <a:custGeom>
              <a:avLst/>
              <a:gdLst/>
              <a:ahLst/>
              <a:cxnLst/>
              <a:rect l="l" t="t" r="r" b="b"/>
              <a:pathLst>
                <a:path w="579120" h="581025">
                  <a:moveTo>
                    <a:pt x="0" y="290321"/>
                  </a:moveTo>
                  <a:lnTo>
                    <a:pt x="3789" y="243230"/>
                  </a:lnTo>
                  <a:lnTo>
                    <a:pt x="14762" y="198558"/>
                  </a:lnTo>
                  <a:lnTo>
                    <a:pt x="32320" y="156903"/>
                  </a:lnTo>
                  <a:lnTo>
                    <a:pt x="55868" y="118862"/>
                  </a:lnTo>
                  <a:lnTo>
                    <a:pt x="84810" y="85034"/>
                  </a:lnTo>
                  <a:lnTo>
                    <a:pt x="118550" y="56016"/>
                  </a:lnTo>
                  <a:lnTo>
                    <a:pt x="156491" y="32405"/>
                  </a:lnTo>
                  <a:lnTo>
                    <a:pt x="198037" y="14801"/>
                  </a:lnTo>
                  <a:lnTo>
                    <a:pt x="242592" y="3799"/>
                  </a:lnTo>
                  <a:lnTo>
                    <a:pt x="289560" y="0"/>
                  </a:lnTo>
                  <a:lnTo>
                    <a:pt x="336527" y="3799"/>
                  </a:lnTo>
                  <a:lnTo>
                    <a:pt x="381082" y="14801"/>
                  </a:lnTo>
                  <a:lnTo>
                    <a:pt x="422628" y="32405"/>
                  </a:lnTo>
                  <a:lnTo>
                    <a:pt x="460569" y="56016"/>
                  </a:lnTo>
                  <a:lnTo>
                    <a:pt x="494309" y="85034"/>
                  </a:lnTo>
                  <a:lnTo>
                    <a:pt x="523251" y="118862"/>
                  </a:lnTo>
                  <a:lnTo>
                    <a:pt x="546799" y="156903"/>
                  </a:lnTo>
                  <a:lnTo>
                    <a:pt x="564357" y="198558"/>
                  </a:lnTo>
                  <a:lnTo>
                    <a:pt x="575330" y="243230"/>
                  </a:lnTo>
                  <a:lnTo>
                    <a:pt x="579120" y="290321"/>
                  </a:lnTo>
                  <a:lnTo>
                    <a:pt x="575330" y="337413"/>
                  </a:lnTo>
                  <a:lnTo>
                    <a:pt x="564357" y="382085"/>
                  </a:lnTo>
                  <a:lnTo>
                    <a:pt x="546799" y="423740"/>
                  </a:lnTo>
                  <a:lnTo>
                    <a:pt x="523251" y="461781"/>
                  </a:lnTo>
                  <a:lnTo>
                    <a:pt x="494309" y="495609"/>
                  </a:lnTo>
                  <a:lnTo>
                    <a:pt x="460569" y="524627"/>
                  </a:lnTo>
                  <a:lnTo>
                    <a:pt x="422628" y="548238"/>
                  </a:lnTo>
                  <a:lnTo>
                    <a:pt x="381082" y="565842"/>
                  </a:lnTo>
                  <a:lnTo>
                    <a:pt x="336527" y="576844"/>
                  </a:lnTo>
                  <a:lnTo>
                    <a:pt x="289560" y="580643"/>
                  </a:lnTo>
                  <a:lnTo>
                    <a:pt x="242592" y="576844"/>
                  </a:lnTo>
                  <a:lnTo>
                    <a:pt x="198037" y="565842"/>
                  </a:lnTo>
                  <a:lnTo>
                    <a:pt x="156491" y="548238"/>
                  </a:lnTo>
                  <a:lnTo>
                    <a:pt x="118550" y="524627"/>
                  </a:lnTo>
                  <a:lnTo>
                    <a:pt x="84810" y="495609"/>
                  </a:lnTo>
                  <a:lnTo>
                    <a:pt x="55868" y="461781"/>
                  </a:lnTo>
                  <a:lnTo>
                    <a:pt x="32320" y="423740"/>
                  </a:lnTo>
                  <a:lnTo>
                    <a:pt x="14762" y="382085"/>
                  </a:lnTo>
                  <a:lnTo>
                    <a:pt x="3789" y="337413"/>
                  </a:lnTo>
                  <a:lnTo>
                    <a:pt x="0" y="29032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99975" y="8326628"/>
              <a:ext cx="454025" cy="454659"/>
            </a:xfrm>
            <a:custGeom>
              <a:avLst/>
              <a:gdLst/>
              <a:ahLst/>
              <a:cxnLst/>
              <a:rect l="l" t="t" r="r" b="b"/>
              <a:pathLst>
                <a:path w="454025" h="454659">
                  <a:moveTo>
                    <a:pt x="238909" y="0"/>
                  </a:moveTo>
                  <a:lnTo>
                    <a:pt x="215516" y="0"/>
                  </a:lnTo>
                  <a:lnTo>
                    <a:pt x="181747" y="3810"/>
                  </a:lnTo>
                  <a:lnTo>
                    <a:pt x="170494" y="6350"/>
                  </a:lnTo>
                  <a:lnTo>
                    <a:pt x="159699" y="10160"/>
                  </a:lnTo>
                  <a:lnTo>
                    <a:pt x="149349" y="13970"/>
                  </a:lnTo>
                  <a:lnTo>
                    <a:pt x="138541" y="17780"/>
                  </a:lnTo>
                  <a:lnTo>
                    <a:pt x="128635" y="21590"/>
                  </a:lnTo>
                  <a:lnTo>
                    <a:pt x="119186" y="26670"/>
                  </a:lnTo>
                  <a:lnTo>
                    <a:pt x="109738" y="33020"/>
                  </a:lnTo>
                  <a:lnTo>
                    <a:pt x="99832" y="39370"/>
                  </a:lnTo>
                  <a:lnTo>
                    <a:pt x="91285" y="44450"/>
                  </a:lnTo>
                  <a:lnTo>
                    <a:pt x="82725" y="52070"/>
                  </a:lnTo>
                  <a:lnTo>
                    <a:pt x="74178" y="58420"/>
                  </a:lnTo>
                  <a:lnTo>
                    <a:pt x="66532" y="66040"/>
                  </a:lnTo>
                  <a:lnTo>
                    <a:pt x="58874" y="74930"/>
                  </a:lnTo>
                  <a:lnTo>
                    <a:pt x="51673" y="82550"/>
                  </a:lnTo>
                  <a:lnTo>
                    <a:pt x="32763" y="109220"/>
                  </a:lnTo>
                  <a:lnTo>
                    <a:pt x="27365" y="119380"/>
                  </a:lnTo>
                  <a:lnTo>
                    <a:pt x="22412" y="128270"/>
                  </a:lnTo>
                  <a:lnTo>
                    <a:pt x="7109" y="170180"/>
                  </a:lnTo>
                  <a:lnTo>
                    <a:pt x="365" y="215900"/>
                  </a:lnTo>
                  <a:lnTo>
                    <a:pt x="0" y="229870"/>
                  </a:lnTo>
                  <a:lnTo>
                    <a:pt x="365" y="240030"/>
                  </a:lnTo>
                  <a:lnTo>
                    <a:pt x="7109" y="284480"/>
                  </a:lnTo>
                  <a:lnTo>
                    <a:pt x="22412" y="326390"/>
                  </a:lnTo>
                  <a:lnTo>
                    <a:pt x="45374" y="364490"/>
                  </a:lnTo>
                  <a:lnTo>
                    <a:pt x="51673" y="372110"/>
                  </a:lnTo>
                  <a:lnTo>
                    <a:pt x="58874" y="381000"/>
                  </a:lnTo>
                  <a:lnTo>
                    <a:pt x="91285" y="410210"/>
                  </a:lnTo>
                  <a:lnTo>
                    <a:pt x="128635" y="433070"/>
                  </a:lnTo>
                  <a:lnTo>
                    <a:pt x="149349" y="441960"/>
                  </a:lnTo>
                  <a:lnTo>
                    <a:pt x="159699" y="445770"/>
                  </a:lnTo>
                  <a:lnTo>
                    <a:pt x="192554" y="453390"/>
                  </a:lnTo>
                  <a:lnTo>
                    <a:pt x="203807" y="454660"/>
                  </a:lnTo>
                  <a:lnTo>
                    <a:pt x="250162" y="454660"/>
                  </a:lnTo>
                  <a:lnTo>
                    <a:pt x="294726" y="445770"/>
                  </a:lnTo>
                  <a:lnTo>
                    <a:pt x="325333" y="433070"/>
                  </a:lnTo>
                  <a:lnTo>
                    <a:pt x="335683" y="427990"/>
                  </a:lnTo>
                  <a:lnTo>
                    <a:pt x="345145" y="422910"/>
                  </a:lnTo>
                  <a:lnTo>
                    <a:pt x="346944" y="421640"/>
                  </a:lnTo>
                  <a:lnTo>
                    <a:pt x="227213" y="421640"/>
                  </a:lnTo>
                  <a:lnTo>
                    <a:pt x="207413" y="420370"/>
                  </a:lnTo>
                  <a:lnTo>
                    <a:pt x="188059" y="417830"/>
                  </a:lnTo>
                  <a:lnTo>
                    <a:pt x="179054" y="415290"/>
                  </a:lnTo>
                  <a:lnTo>
                    <a:pt x="169605" y="412750"/>
                  </a:lnTo>
                  <a:lnTo>
                    <a:pt x="127289" y="393700"/>
                  </a:lnTo>
                  <a:lnTo>
                    <a:pt x="111541" y="382270"/>
                  </a:lnTo>
                  <a:lnTo>
                    <a:pt x="104340" y="377190"/>
                  </a:lnTo>
                  <a:lnTo>
                    <a:pt x="97139" y="370840"/>
                  </a:lnTo>
                  <a:lnTo>
                    <a:pt x="90383" y="364490"/>
                  </a:lnTo>
                  <a:lnTo>
                    <a:pt x="84528" y="358140"/>
                  </a:lnTo>
                  <a:lnTo>
                    <a:pt x="78229" y="350520"/>
                  </a:lnTo>
                  <a:lnTo>
                    <a:pt x="72374" y="344170"/>
                  </a:lnTo>
                  <a:lnTo>
                    <a:pt x="66977" y="336550"/>
                  </a:lnTo>
                  <a:lnTo>
                    <a:pt x="62024" y="328930"/>
                  </a:lnTo>
                  <a:lnTo>
                    <a:pt x="57528" y="320040"/>
                  </a:lnTo>
                  <a:lnTo>
                    <a:pt x="49425" y="302260"/>
                  </a:lnTo>
                  <a:lnTo>
                    <a:pt x="45819" y="294640"/>
                  </a:lnTo>
                  <a:lnTo>
                    <a:pt x="35024" y="247650"/>
                  </a:lnTo>
                  <a:lnTo>
                    <a:pt x="34122" y="217170"/>
                  </a:lnTo>
                  <a:lnTo>
                    <a:pt x="35024" y="208280"/>
                  </a:lnTo>
                  <a:lnTo>
                    <a:pt x="42669" y="170180"/>
                  </a:lnTo>
                  <a:lnTo>
                    <a:pt x="57528" y="135890"/>
                  </a:lnTo>
                  <a:lnTo>
                    <a:pt x="62024" y="127000"/>
                  </a:lnTo>
                  <a:lnTo>
                    <a:pt x="66977" y="119380"/>
                  </a:lnTo>
                  <a:lnTo>
                    <a:pt x="72374" y="111760"/>
                  </a:lnTo>
                  <a:lnTo>
                    <a:pt x="78229" y="104140"/>
                  </a:lnTo>
                  <a:lnTo>
                    <a:pt x="84528" y="97790"/>
                  </a:lnTo>
                  <a:lnTo>
                    <a:pt x="90383" y="90170"/>
                  </a:lnTo>
                  <a:lnTo>
                    <a:pt x="135392" y="57150"/>
                  </a:lnTo>
                  <a:lnTo>
                    <a:pt x="179054" y="40640"/>
                  </a:lnTo>
                  <a:lnTo>
                    <a:pt x="188059" y="38100"/>
                  </a:lnTo>
                  <a:lnTo>
                    <a:pt x="197952" y="35560"/>
                  </a:lnTo>
                  <a:lnTo>
                    <a:pt x="207413" y="34290"/>
                  </a:lnTo>
                  <a:lnTo>
                    <a:pt x="346943" y="34290"/>
                  </a:lnTo>
                  <a:lnTo>
                    <a:pt x="345145" y="33020"/>
                  </a:lnTo>
                  <a:lnTo>
                    <a:pt x="305534" y="13970"/>
                  </a:lnTo>
                  <a:lnTo>
                    <a:pt x="273123" y="3810"/>
                  </a:lnTo>
                  <a:lnTo>
                    <a:pt x="238909" y="0"/>
                  </a:lnTo>
                  <a:close/>
                </a:path>
                <a:path w="454025" h="454659">
                  <a:moveTo>
                    <a:pt x="346943" y="34290"/>
                  </a:moveTo>
                  <a:lnTo>
                    <a:pt x="247012" y="34290"/>
                  </a:lnTo>
                  <a:lnTo>
                    <a:pt x="256473" y="35560"/>
                  </a:lnTo>
                  <a:lnTo>
                    <a:pt x="275371" y="40640"/>
                  </a:lnTo>
                  <a:lnTo>
                    <a:pt x="284375" y="41910"/>
                  </a:lnTo>
                  <a:lnTo>
                    <a:pt x="293380" y="45720"/>
                  </a:lnTo>
                  <a:lnTo>
                    <a:pt x="301927" y="49530"/>
                  </a:lnTo>
                  <a:lnTo>
                    <a:pt x="310931" y="53340"/>
                  </a:lnTo>
                  <a:lnTo>
                    <a:pt x="356842" y="83820"/>
                  </a:lnTo>
                  <a:lnTo>
                    <a:pt x="369897" y="97790"/>
                  </a:lnTo>
                  <a:lnTo>
                    <a:pt x="376196" y="104140"/>
                  </a:lnTo>
                  <a:lnTo>
                    <a:pt x="381594" y="111760"/>
                  </a:lnTo>
                  <a:lnTo>
                    <a:pt x="387449" y="119380"/>
                  </a:lnTo>
                  <a:lnTo>
                    <a:pt x="392402" y="127000"/>
                  </a:lnTo>
                  <a:lnTo>
                    <a:pt x="414004" y="179070"/>
                  </a:lnTo>
                  <a:lnTo>
                    <a:pt x="420123" y="223520"/>
                  </a:lnTo>
                  <a:lnTo>
                    <a:pt x="420191" y="229870"/>
                  </a:lnTo>
                  <a:lnTo>
                    <a:pt x="419402" y="247650"/>
                  </a:lnTo>
                  <a:lnTo>
                    <a:pt x="408607" y="294640"/>
                  </a:lnTo>
                  <a:lnTo>
                    <a:pt x="405000" y="302260"/>
                  </a:lnTo>
                  <a:lnTo>
                    <a:pt x="401406" y="311150"/>
                  </a:lnTo>
                  <a:lnTo>
                    <a:pt x="392402" y="328930"/>
                  </a:lnTo>
                  <a:lnTo>
                    <a:pt x="387449" y="336550"/>
                  </a:lnTo>
                  <a:lnTo>
                    <a:pt x="381594" y="344170"/>
                  </a:lnTo>
                  <a:lnTo>
                    <a:pt x="376196" y="350520"/>
                  </a:lnTo>
                  <a:lnTo>
                    <a:pt x="369897" y="358140"/>
                  </a:lnTo>
                  <a:lnTo>
                    <a:pt x="363598" y="364490"/>
                  </a:lnTo>
                  <a:lnTo>
                    <a:pt x="356842" y="370840"/>
                  </a:lnTo>
                  <a:lnTo>
                    <a:pt x="349641" y="377190"/>
                  </a:lnTo>
                  <a:lnTo>
                    <a:pt x="342440" y="382270"/>
                  </a:lnTo>
                  <a:lnTo>
                    <a:pt x="335239" y="388620"/>
                  </a:lnTo>
                  <a:lnTo>
                    <a:pt x="327581" y="393700"/>
                  </a:lnTo>
                  <a:lnTo>
                    <a:pt x="319478" y="397510"/>
                  </a:lnTo>
                  <a:lnTo>
                    <a:pt x="310931" y="402590"/>
                  </a:lnTo>
                  <a:lnTo>
                    <a:pt x="301927" y="406400"/>
                  </a:lnTo>
                  <a:lnTo>
                    <a:pt x="293380" y="410210"/>
                  </a:lnTo>
                  <a:lnTo>
                    <a:pt x="275371" y="415290"/>
                  </a:lnTo>
                  <a:lnTo>
                    <a:pt x="265922" y="417830"/>
                  </a:lnTo>
                  <a:lnTo>
                    <a:pt x="247012" y="420370"/>
                  </a:lnTo>
                  <a:lnTo>
                    <a:pt x="227213" y="421640"/>
                  </a:lnTo>
                  <a:lnTo>
                    <a:pt x="346944" y="421640"/>
                  </a:lnTo>
                  <a:lnTo>
                    <a:pt x="363141" y="410210"/>
                  </a:lnTo>
                  <a:lnTo>
                    <a:pt x="371701" y="403860"/>
                  </a:lnTo>
                  <a:lnTo>
                    <a:pt x="387893" y="388620"/>
                  </a:lnTo>
                  <a:lnTo>
                    <a:pt x="402308" y="372110"/>
                  </a:lnTo>
                  <a:lnTo>
                    <a:pt x="409051" y="364490"/>
                  </a:lnTo>
                  <a:lnTo>
                    <a:pt x="415808" y="355600"/>
                  </a:lnTo>
                  <a:lnTo>
                    <a:pt x="421205" y="345440"/>
                  </a:lnTo>
                  <a:lnTo>
                    <a:pt x="427060" y="336550"/>
                  </a:lnTo>
                  <a:lnTo>
                    <a:pt x="444167" y="295910"/>
                  </a:lnTo>
                  <a:lnTo>
                    <a:pt x="453158" y="251460"/>
                  </a:lnTo>
                  <a:lnTo>
                    <a:pt x="453965" y="229870"/>
                  </a:lnTo>
                  <a:lnTo>
                    <a:pt x="453860" y="222250"/>
                  </a:lnTo>
                  <a:lnTo>
                    <a:pt x="449564" y="181610"/>
                  </a:lnTo>
                  <a:lnTo>
                    <a:pt x="436509" y="138430"/>
                  </a:lnTo>
                  <a:lnTo>
                    <a:pt x="415808" y="100330"/>
                  </a:lnTo>
                  <a:lnTo>
                    <a:pt x="387893" y="66040"/>
                  </a:lnTo>
                  <a:lnTo>
                    <a:pt x="371701" y="52070"/>
                  </a:lnTo>
                  <a:lnTo>
                    <a:pt x="363141" y="44450"/>
                  </a:lnTo>
                  <a:lnTo>
                    <a:pt x="354136" y="39370"/>
                  </a:lnTo>
                  <a:lnTo>
                    <a:pt x="346943" y="34290"/>
                  </a:lnTo>
                  <a:close/>
                </a:path>
                <a:path w="454025" h="454659">
                  <a:moveTo>
                    <a:pt x="236217" y="46990"/>
                  </a:moveTo>
                  <a:lnTo>
                    <a:pt x="217764" y="46990"/>
                  </a:lnTo>
                  <a:lnTo>
                    <a:pt x="199755" y="48260"/>
                  </a:lnTo>
                  <a:lnTo>
                    <a:pt x="191208" y="50800"/>
                  </a:lnTo>
                  <a:lnTo>
                    <a:pt x="182204" y="52070"/>
                  </a:lnTo>
                  <a:lnTo>
                    <a:pt x="141246" y="68580"/>
                  </a:lnTo>
                  <a:lnTo>
                    <a:pt x="105686" y="93980"/>
                  </a:lnTo>
                  <a:lnTo>
                    <a:pt x="99387" y="99060"/>
                  </a:lnTo>
                  <a:lnTo>
                    <a:pt x="93977" y="106680"/>
                  </a:lnTo>
                  <a:lnTo>
                    <a:pt x="88135" y="113030"/>
                  </a:lnTo>
                  <a:lnTo>
                    <a:pt x="82725" y="119380"/>
                  </a:lnTo>
                  <a:lnTo>
                    <a:pt x="57528" y="165100"/>
                  </a:lnTo>
                  <a:lnTo>
                    <a:pt x="55280" y="173990"/>
                  </a:lnTo>
                  <a:lnTo>
                    <a:pt x="52575" y="182880"/>
                  </a:lnTo>
                  <a:lnTo>
                    <a:pt x="50327" y="191770"/>
                  </a:lnTo>
                  <a:lnTo>
                    <a:pt x="48968" y="200660"/>
                  </a:lnTo>
                  <a:lnTo>
                    <a:pt x="47305" y="217170"/>
                  </a:lnTo>
                  <a:lnTo>
                    <a:pt x="47289" y="237490"/>
                  </a:lnTo>
                  <a:lnTo>
                    <a:pt x="48066" y="246380"/>
                  </a:lnTo>
                  <a:lnTo>
                    <a:pt x="48968" y="255270"/>
                  </a:lnTo>
                  <a:lnTo>
                    <a:pt x="50327" y="264160"/>
                  </a:lnTo>
                  <a:lnTo>
                    <a:pt x="52575" y="273050"/>
                  </a:lnTo>
                  <a:lnTo>
                    <a:pt x="55280" y="281940"/>
                  </a:lnTo>
                  <a:lnTo>
                    <a:pt x="57528" y="289560"/>
                  </a:lnTo>
                  <a:lnTo>
                    <a:pt x="82725" y="336550"/>
                  </a:lnTo>
                  <a:lnTo>
                    <a:pt x="93977" y="349250"/>
                  </a:lnTo>
                  <a:lnTo>
                    <a:pt x="99387" y="355600"/>
                  </a:lnTo>
                  <a:lnTo>
                    <a:pt x="105686" y="361950"/>
                  </a:lnTo>
                  <a:lnTo>
                    <a:pt x="112443" y="368300"/>
                  </a:lnTo>
                  <a:lnTo>
                    <a:pt x="119186" y="372110"/>
                  </a:lnTo>
                  <a:lnTo>
                    <a:pt x="126387" y="377190"/>
                  </a:lnTo>
                  <a:lnTo>
                    <a:pt x="134045" y="382270"/>
                  </a:lnTo>
                  <a:lnTo>
                    <a:pt x="141246" y="386080"/>
                  </a:lnTo>
                  <a:lnTo>
                    <a:pt x="149349" y="391160"/>
                  </a:lnTo>
                  <a:lnTo>
                    <a:pt x="157452" y="393700"/>
                  </a:lnTo>
                  <a:lnTo>
                    <a:pt x="173657" y="400050"/>
                  </a:lnTo>
                  <a:lnTo>
                    <a:pt x="182204" y="402590"/>
                  </a:lnTo>
                  <a:lnTo>
                    <a:pt x="191208" y="405130"/>
                  </a:lnTo>
                  <a:lnTo>
                    <a:pt x="217764" y="408940"/>
                  </a:lnTo>
                  <a:lnTo>
                    <a:pt x="236217" y="408940"/>
                  </a:lnTo>
                  <a:lnTo>
                    <a:pt x="263674" y="405130"/>
                  </a:lnTo>
                  <a:lnTo>
                    <a:pt x="289328" y="397510"/>
                  </a:lnTo>
                  <a:lnTo>
                    <a:pt x="297431" y="393700"/>
                  </a:lnTo>
                  <a:lnTo>
                    <a:pt x="305534" y="391160"/>
                  </a:lnTo>
                  <a:lnTo>
                    <a:pt x="307445" y="389890"/>
                  </a:lnTo>
                  <a:lnTo>
                    <a:pt x="202460" y="389890"/>
                  </a:lnTo>
                  <a:lnTo>
                    <a:pt x="188059" y="386080"/>
                  </a:lnTo>
                  <a:lnTo>
                    <a:pt x="180858" y="384810"/>
                  </a:lnTo>
                  <a:lnTo>
                    <a:pt x="174546" y="382270"/>
                  </a:lnTo>
                  <a:lnTo>
                    <a:pt x="167345" y="379730"/>
                  </a:lnTo>
                  <a:lnTo>
                    <a:pt x="161046" y="377190"/>
                  </a:lnTo>
                  <a:lnTo>
                    <a:pt x="154302" y="373380"/>
                  </a:lnTo>
                  <a:lnTo>
                    <a:pt x="154746" y="373380"/>
                  </a:lnTo>
                  <a:lnTo>
                    <a:pt x="156093" y="370840"/>
                  </a:lnTo>
                  <a:lnTo>
                    <a:pt x="156550" y="369570"/>
                  </a:lnTo>
                  <a:lnTo>
                    <a:pt x="156550" y="367030"/>
                  </a:lnTo>
                  <a:lnTo>
                    <a:pt x="155949" y="364490"/>
                  </a:lnTo>
                  <a:lnTo>
                    <a:pt x="137195" y="364490"/>
                  </a:lnTo>
                  <a:lnTo>
                    <a:pt x="123695" y="354330"/>
                  </a:lnTo>
                  <a:lnTo>
                    <a:pt x="111986" y="344170"/>
                  </a:lnTo>
                  <a:lnTo>
                    <a:pt x="106131" y="337820"/>
                  </a:lnTo>
                  <a:lnTo>
                    <a:pt x="101191" y="331470"/>
                  </a:lnTo>
                  <a:lnTo>
                    <a:pt x="95780" y="325120"/>
                  </a:lnTo>
                  <a:lnTo>
                    <a:pt x="91285" y="317500"/>
                  </a:lnTo>
                  <a:lnTo>
                    <a:pt x="91729" y="317500"/>
                  </a:lnTo>
                  <a:lnTo>
                    <a:pt x="94434" y="316230"/>
                  </a:lnTo>
                  <a:lnTo>
                    <a:pt x="95780" y="314960"/>
                  </a:lnTo>
                  <a:lnTo>
                    <a:pt x="97139" y="311150"/>
                  </a:lnTo>
                  <a:lnTo>
                    <a:pt x="97584" y="308610"/>
                  </a:lnTo>
                  <a:lnTo>
                    <a:pt x="97584" y="307340"/>
                  </a:lnTo>
                  <a:lnTo>
                    <a:pt x="97139" y="304800"/>
                  </a:lnTo>
                  <a:lnTo>
                    <a:pt x="95336" y="302260"/>
                  </a:lnTo>
                  <a:lnTo>
                    <a:pt x="93977" y="300990"/>
                  </a:lnTo>
                  <a:lnTo>
                    <a:pt x="81379" y="300990"/>
                  </a:lnTo>
                  <a:lnTo>
                    <a:pt x="78229" y="294640"/>
                  </a:lnTo>
                  <a:lnTo>
                    <a:pt x="75524" y="288290"/>
                  </a:lnTo>
                  <a:lnTo>
                    <a:pt x="72831" y="280670"/>
                  </a:lnTo>
                  <a:lnTo>
                    <a:pt x="71028" y="274320"/>
                  </a:lnTo>
                  <a:lnTo>
                    <a:pt x="69225" y="266700"/>
                  </a:lnTo>
                  <a:lnTo>
                    <a:pt x="66977" y="260350"/>
                  </a:lnTo>
                  <a:lnTo>
                    <a:pt x="65173" y="245110"/>
                  </a:lnTo>
                  <a:lnTo>
                    <a:pt x="66075" y="245110"/>
                  </a:lnTo>
                  <a:lnTo>
                    <a:pt x="69682" y="243840"/>
                  </a:lnTo>
                  <a:lnTo>
                    <a:pt x="72831" y="243840"/>
                  </a:lnTo>
                  <a:lnTo>
                    <a:pt x="75524" y="242570"/>
                  </a:lnTo>
                  <a:lnTo>
                    <a:pt x="83182" y="227330"/>
                  </a:lnTo>
                  <a:lnTo>
                    <a:pt x="82725" y="224790"/>
                  </a:lnTo>
                  <a:lnTo>
                    <a:pt x="81836" y="220980"/>
                  </a:lnTo>
                  <a:lnTo>
                    <a:pt x="80477" y="218440"/>
                  </a:lnTo>
                  <a:lnTo>
                    <a:pt x="78229" y="215900"/>
                  </a:lnTo>
                  <a:lnTo>
                    <a:pt x="72831" y="210820"/>
                  </a:lnTo>
                  <a:lnTo>
                    <a:pt x="65173" y="210820"/>
                  </a:lnTo>
                  <a:lnTo>
                    <a:pt x="66977" y="195580"/>
                  </a:lnTo>
                  <a:lnTo>
                    <a:pt x="69225" y="187960"/>
                  </a:lnTo>
                  <a:lnTo>
                    <a:pt x="72831" y="175260"/>
                  </a:lnTo>
                  <a:lnTo>
                    <a:pt x="78229" y="161290"/>
                  </a:lnTo>
                  <a:lnTo>
                    <a:pt x="81379" y="154940"/>
                  </a:lnTo>
                  <a:lnTo>
                    <a:pt x="93977" y="154940"/>
                  </a:lnTo>
                  <a:lnTo>
                    <a:pt x="95336" y="153670"/>
                  </a:lnTo>
                  <a:lnTo>
                    <a:pt x="96238" y="152400"/>
                  </a:lnTo>
                  <a:lnTo>
                    <a:pt x="97139" y="149860"/>
                  </a:lnTo>
                  <a:lnTo>
                    <a:pt x="97584" y="147320"/>
                  </a:lnTo>
                  <a:lnTo>
                    <a:pt x="97584" y="146050"/>
                  </a:lnTo>
                  <a:lnTo>
                    <a:pt x="91729" y="138430"/>
                  </a:lnTo>
                  <a:lnTo>
                    <a:pt x="91285" y="137160"/>
                  </a:lnTo>
                  <a:lnTo>
                    <a:pt x="95780" y="130810"/>
                  </a:lnTo>
                  <a:lnTo>
                    <a:pt x="101191" y="124460"/>
                  </a:lnTo>
                  <a:lnTo>
                    <a:pt x="106131" y="118110"/>
                  </a:lnTo>
                  <a:lnTo>
                    <a:pt x="111986" y="111760"/>
                  </a:lnTo>
                  <a:lnTo>
                    <a:pt x="117840" y="106680"/>
                  </a:lnTo>
                  <a:lnTo>
                    <a:pt x="123695" y="100330"/>
                  </a:lnTo>
                  <a:lnTo>
                    <a:pt x="130439" y="96520"/>
                  </a:lnTo>
                  <a:lnTo>
                    <a:pt x="137195" y="91440"/>
                  </a:lnTo>
                  <a:lnTo>
                    <a:pt x="155648" y="91440"/>
                  </a:lnTo>
                  <a:lnTo>
                    <a:pt x="156550" y="87630"/>
                  </a:lnTo>
                  <a:lnTo>
                    <a:pt x="156550" y="86360"/>
                  </a:lnTo>
                  <a:lnTo>
                    <a:pt x="156093" y="83820"/>
                  </a:lnTo>
                  <a:lnTo>
                    <a:pt x="154302" y="81280"/>
                  </a:lnTo>
                  <a:lnTo>
                    <a:pt x="161046" y="78740"/>
                  </a:lnTo>
                  <a:lnTo>
                    <a:pt x="167345" y="74930"/>
                  </a:lnTo>
                  <a:lnTo>
                    <a:pt x="174546" y="72390"/>
                  </a:lnTo>
                  <a:lnTo>
                    <a:pt x="180858" y="71120"/>
                  </a:lnTo>
                  <a:lnTo>
                    <a:pt x="188059" y="68580"/>
                  </a:lnTo>
                  <a:lnTo>
                    <a:pt x="209661" y="64770"/>
                  </a:lnTo>
                  <a:lnTo>
                    <a:pt x="305534" y="64770"/>
                  </a:lnTo>
                  <a:lnTo>
                    <a:pt x="297431" y="60960"/>
                  </a:lnTo>
                  <a:lnTo>
                    <a:pt x="289328" y="58420"/>
                  </a:lnTo>
                  <a:lnTo>
                    <a:pt x="272221" y="52070"/>
                  </a:lnTo>
                  <a:lnTo>
                    <a:pt x="263674" y="50800"/>
                  </a:lnTo>
                  <a:lnTo>
                    <a:pt x="254670" y="48260"/>
                  </a:lnTo>
                  <a:lnTo>
                    <a:pt x="245221" y="48260"/>
                  </a:lnTo>
                  <a:lnTo>
                    <a:pt x="236217" y="46990"/>
                  </a:lnTo>
                  <a:close/>
                </a:path>
                <a:path w="454025" h="454659">
                  <a:moveTo>
                    <a:pt x="230819" y="372110"/>
                  </a:moveTo>
                  <a:lnTo>
                    <a:pt x="223606" y="372110"/>
                  </a:lnTo>
                  <a:lnTo>
                    <a:pt x="217307" y="374650"/>
                  </a:lnTo>
                  <a:lnTo>
                    <a:pt x="212811" y="379730"/>
                  </a:lnTo>
                  <a:lnTo>
                    <a:pt x="211007" y="382270"/>
                  </a:lnTo>
                  <a:lnTo>
                    <a:pt x="210106" y="386080"/>
                  </a:lnTo>
                  <a:lnTo>
                    <a:pt x="209661" y="389890"/>
                  </a:lnTo>
                  <a:lnTo>
                    <a:pt x="244320" y="389890"/>
                  </a:lnTo>
                  <a:lnTo>
                    <a:pt x="230819" y="372110"/>
                  </a:lnTo>
                  <a:close/>
                </a:path>
                <a:path w="454025" h="454659">
                  <a:moveTo>
                    <a:pt x="312277" y="358140"/>
                  </a:moveTo>
                  <a:lnTo>
                    <a:pt x="302828" y="358140"/>
                  </a:lnTo>
                  <a:lnTo>
                    <a:pt x="299679" y="361950"/>
                  </a:lnTo>
                  <a:lnTo>
                    <a:pt x="297875" y="364490"/>
                  </a:lnTo>
                  <a:lnTo>
                    <a:pt x="297875" y="369570"/>
                  </a:lnTo>
                  <a:lnTo>
                    <a:pt x="298333" y="370840"/>
                  </a:lnTo>
                  <a:lnTo>
                    <a:pt x="299234" y="372110"/>
                  </a:lnTo>
                  <a:lnTo>
                    <a:pt x="299234" y="373380"/>
                  </a:lnTo>
                  <a:lnTo>
                    <a:pt x="299679" y="373380"/>
                  </a:lnTo>
                  <a:lnTo>
                    <a:pt x="293380" y="377190"/>
                  </a:lnTo>
                  <a:lnTo>
                    <a:pt x="287080" y="379730"/>
                  </a:lnTo>
                  <a:lnTo>
                    <a:pt x="280324" y="382270"/>
                  </a:lnTo>
                  <a:lnTo>
                    <a:pt x="273123" y="384810"/>
                  </a:lnTo>
                  <a:lnTo>
                    <a:pt x="266367" y="386080"/>
                  </a:lnTo>
                  <a:lnTo>
                    <a:pt x="259166" y="388620"/>
                  </a:lnTo>
                  <a:lnTo>
                    <a:pt x="251520" y="389890"/>
                  </a:lnTo>
                  <a:lnTo>
                    <a:pt x="307445" y="389890"/>
                  </a:lnTo>
                  <a:lnTo>
                    <a:pt x="313179" y="386080"/>
                  </a:lnTo>
                  <a:lnTo>
                    <a:pt x="320837" y="382270"/>
                  </a:lnTo>
                  <a:lnTo>
                    <a:pt x="335239" y="372110"/>
                  </a:lnTo>
                  <a:lnTo>
                    <a:pt x="341538" y="368300"/>
                  </a:lnTo>
                  <a:lnTo>
                    <a:pt x="345592" y="364490"/>
                  </a:lnTo>
                  <a:lnTo>
                    <a:pt x="316786" y="364490"/>
                  </a:lnTo>
                  <a:lnTo>
                    <a:pt x="316786" y="363220"/>
                  </a:lnTo>
                  <a:lnTo>
                    <a:pt x="316329" y="363220"/>
                  </a:lnTo>
                  <a:lnTo>
                    <a:pt x="313636" y="359410"/>
                  </a:lnTo>
                  <a:lnTo>
                    <a:pt x="312277" y="358140"/>
                  </a:lnTo>
                  <a:close/>
                </a:path>
                <a:path w="454025" h="454659">
                  <a:moveTo>
                    <a:pt x="151597" y="358140"/>
                  </a:moveTo>
                  <a:lnTo>
                    <a:pt x="142148" y="358140"/>
                  </a:lnTo>
                  <a:lnTo>
                    <a:pt x="140345" y="359410"/>
                  </a:lnTo>
                  <a:lnTo>
                    <a:pt x="137640" y="363220"/>
                  </a:lnTo>
                  <a:lnTo>
                    <a:pt x="137195" y="364490"/>
                  </a:lnTo>
                  <a:lnTo>
                    <a:pt x="155949" y="364490"/>
                  </a:lnTo>
                  <a:lnTo>
                    <a:pt x="155648" y="363220"/>
                  </a:lnTo>
                  <a:lnTo>
                    <a:pt x="154302" y="361950"/>
                  </a:lnTo>
                  <a:lnTo>
                    <a:pt x="151597" y="358140"/>
                  </a:lnTo>
                  <a:close/>
                </a:path>
                <a:path w="454025" h="454659">
                  <a:moveTo>
                    <a:pt x="369897" y="298450"/>
                  </a:moveTo>
                  <a:lnTo>
                    <a:pt x="365846" y="298450"/>
                  </a:lnTo>
                  <a:lnTo>
                    <a:pt x="362239" y="299720"/>
                  </a:lnTo>
                  <a:lnTo>
                    <a:pt x="360893" y="300990"/>
                  </a:lnTo>
                  <a:lnTo>
                    <a:pt x="357743" y="303530"/>
                  </a:lnTo>
                  <a:lnTo>
                    <a:pt x="356842" y="307340"/>
                  </a:lnTo>
                  <a:lnTo>
                    <a:pt x="356842" y="311150"/>
                  </a:lnTo>
                  <a:lnTo>
                    <a:pt x="357743" y="312420"/>
                  </a:lnTo>
                  <a:lnTo>
                    <a:pt x="358645" y="314960"/>
                  </a:lnTo>
                  <a:lnTo>
                    <a:pt x="360448" y="316230"/>
                  </a:lnTo>
                  <a:lnTo>
                    <a:pt x="361795" y="317500"/>
                  </a:lnTo>
                  <a:lnTo>
                    <a:pt x="363141" y="317500"/>
                  </a:lnTo>
                  <a:lnTo>
                    <a:pt x="336585" y="349250"/>
                  </a:lnTo>
                  <a:lnTo>
                    <a:pt x="316786" y="364490"/>
                  </a:lnTo>
                  <a:lnTo>
                    <a:pt x="345592" y="364490"/>
                  </a:lnTo>
                  <a:lnTo>
                    <a:pt x="371701" y="336550"/>
                  </a:lnTo>
                  <a:lnTo>
                    <a:pt x="392101" y="300990"/>
                  </a:lnTo>
                  <a:lnTo>
                    <a:pt x="372145" y="300990"/>
                  </a:lnTo>
                  <a:lnTo>
                    <a:pt x="371701" y="299720"/>
                  </a:lnTo>
                  <a:lnTo>
                    <a:pt x="369897" y="298450"/>
                  </a:lnTo>
                  <a:close/>
                </a:path>
                <a:path w="454025" h="454659">
                  <a:moveTo>
                    <a:pt x="88135" y="298450"/>
                  </a:moveTo>
                  <a:lnTo>
                    <a:pt x="84528" y="298450"/>
                  </a:lnTo>
                  <a:lnTo>
                    <a:pt x="82280" y="299720"/>
                  </a:lnTo>
                  <a:lnTo>
                    <a:pt x="81379" y="300990"/>
                  </a:lnTo>
                  <a:lnTo>
                    <a:pt x="93977" y="300990"/>
                  </a:lnTo>
                  <a:lnTo>
                    <a:pt x="91729" y="299720"/>
                  </a:lnTo>
                  <a:lnTo>
                    <a:pt x="88135" y="298450"/>
                  </a:lnTo>
                  <a:close/>
                </a:path>
                <a:path w="454025" h="454659">
                  <a:moveTo>
                    <a:pt x="392273" y="154940"/>
                  </a:moveTo>
                  <a:lnTo>
                    <a:pt x="373047" y="154940"/>
                  </a:lnTo>
                  <a:lnTo>
                    <a:pt x="376196" y="161290"/>
                  </a:lnTo>
                  <a:lnTo>
                    <a:pt x="378901" y="167640"/>
                  </a:lnTo>
                  <a:lnTo>
                    <a:pt x="381149" y="175260"/>
                  </a:lnTo>
                  <a:lnTo>
                    <a:pt x="383842" y="181610"/>
                  </a:lnTo>
                  <a:lnTo>
                    <a:pt x="385645" y="187960"/>
                  </a:lnTo>
                  <a:lnTo>
                    <a:pt x="388350" y="203200"/>
                  </a:lnTo>
                  <a:lnTo>
                    <a:pt x="389252" y="210820"/>
                  </a:lnTo>
                  <a:lnTo>
                    <a:pt x="381594" y="210820"/>
                  </a:lnTo>
                  <a:lnTo>
                    <a:pt x="376196" y="215900"/>
                  </a:lnTo>
                  <a:lnTo>
                    <a:pt x="373948" y="218440"/>
                  </a:lnTo>
                  <a:lnTo>
                    <a:pt x="372145" y="220980"/>
                  </a:lnTo>
                  <a:lnTo>
                    <a:pt x="371243" y="224790"/>
                  </a:lnTo>
                  <a:lnTo>
                    <a:pt x="371243" y="231140"/>
                  </a:lnTo>
                  <a:lnTo>
                    <a:pt x="381594" y="243840"/>
                  </a:lnTo>
                  <a:lnTo>
                    <a:pt x="385201" y="243840"/>
                  </a:lnTo>
                  <a:lnTo>
                    <a:pt x="388350" y="245110"/>
                  </a:lnTo>
                  <a:lnTo>
                    <a:pt x="389252" y="245110"/>
                  </a:lnTo>
                  <a:lnTo>
                    <a:pt x="388350" y="252730"/>
                  </a:lnTo>
                  <a:lnTo>
                    <a:pt x="385645" y="266700"/>
                  </a:lnTo>
                  <a:lnTo>
                    <a:pt x="383842" y="274320"/>
                  </a:lnTo>
                  <a:lnTo>
                    <a:pt x="381149" y="280670"/>
                  </a:lnTo>
                  <a:lnTo>
                    <a:pt x="378901" y="288290"/>
                  </a:lnTo>
                  <a:lnTo>
                    <a:pt x="376196" y="294640"/>
                  </a:lnTo>
                  <a:lnTo>
                    <a:pt x="373047" y="300990"/>
                  </a:lnTo>
                  <a:lnTo>
                    <a:pt x="392101" y="300990"/>
                  </a:lnTo>
                  <a:lnTo>
                    <a:pt x="393303" y="298450"/>
                  </a:lnTo>
                  <a:lnTo>
                    <a:pt x="396453" y="289560"/>
                  </a:lnTo>
                  <a:lnTo>
                    <a:pt x="399602" y="281940"/>
                  </a:lnTo>
                  <a:lnTo>
                    <a:pt x="401850" y="273050"/>
                  </a:lnTo>
                  <a:lnTo>
                    <a:pt x="405457" y="255270"/>
                  </a:lnTo>
                  <a:lnTo>
                    <a:pt x="406359" y="246380"/>
                  </a:lnTo>
                  <a:lnTo>
                    <a:pt x="406803" y="236220"/>
                  </a:lnTo>
                  <a:lnTo>
                    <a:pt x="407705" y="227330"/>
                  </a:lnTo>
                  <a:lnTo>
                    <a:pt x="406803" y="218440"/>
                  </a:lnTo>
                  <a:lnTo>
                    <a:pt x="406359" y="209550"/>
                  </a:lnTo>
                  <a:lnTo>
                    <a:pt x="405457" y="200660"/>
                  </a:lnTo>
                  <a:lnTo>
                    <a:pt x="401850" y="182880"/>
                  </a:lnTo>
                  <a:lnTo>
                    <a:pt x="399602" y="173990"/>
                  </a:lnTo>
                  <a:lnTo>
                    <a:pt x="393303" y="157480"/>
                  </a:lnTo>
                  <a:lnTo>
                    <a:pt x="392273" y="154940"/>
                  </a:lnTo>
                  <a:close/>
                </a:path>
                <a:path w="454025" h="454659">
                  <a:moveTo>
                    <a:pt x="232166" y="204470"/>
                  </a:moveTo>
                  <a:lnTo>
                    <a:pt x="222717" y="204470"/>
                  </a:lnTo>
                  <a:lnTo>
                    <a:pt x="218208" y="205740"/>
                  </a:lnTo>
                  <a:lnTo>
                    <a:pt x="203807" y="227330"/>
                  </a:lnTo>
                  <a:lnTo>
                    <a:pt x="204264" y="232410"/>
                  </a:lnTo>
                  <a:lnTo>
                    <a:pt x="207858" y="241300"/>
                  </a:lnTo>
                  <a:lnTo>
                    <a:pt x="210563" y="243840"/>
                  </a:lnTo>
                  <a:lnTo>
                    <a:pt x="214157" y="247650"/>
                  </a:lnTo>
                  <a:lnTo>
                    <a:pt x="218208" y="248920"/>
                  </a:lnTo>
                  <a:lnTo>
                    <a:pt x="227213" y="251460"/>
                  </a:lnTo>
                  <a:lnTo>
                    <a:pt x="232166" y="250190"/>
                  </a:lnTo>
                  <a:lnTo>
                    <a:pt x="240268" y="247650"/>
                  </a:lnTo>
                  <a:lnTo>
                    <a:pt x="243418" y="243840"/>
                  </a:lnTo>
                  <a:lnTo>
                    <a:pt x="246567" y="241300"/>
                  </a:lnTo>
                  <a:lnTo>
                    <a:pt x="248815" y="236220"/>
                  </a:lnTo>
                  <a:lnTo>
                    <a:pt x="250162" y="232410"/>
                  </a:lnTo>
                  <a:lnTo>
                    <a:pt x="250619" y="227330"/>
                  </a:lnTo>
                  <a:lnTo>
                    <a:pt x="250162" y="223520"/>
                  </a:lnTo>
                  <a:lnTo>
                    <a:pt x="236217" y="205740"/>
                  </a:lnTo>
                  <a:lnTo>
                    <a:pt x="232166" y="204470"/>
                  </a:lnTo>
                  <a:close/>
                </a:path>
                <a:path w="454025" h="454659">
                  <a:moveTo>
                    <a:pt x="193901" y="214630"/>
                  </a:moveTo>
                  <a:lnTo>
                    <a:pt x="134947" y="214630"/>
                  </a:lnTo>
                  <a:lnTo>
                    <a:pt x="132242" y="215900"/>
                  </a:lnTo>
                  <a:lnTo>
                    <a:pt x="123695" y="227330"/>
                  </a:lnTo>
                  <a:lnTo>
                    <a:pt x="124139" y="229870"/>
                  </a:lnTo>
                  <a:lnTo>
                    <a:pt x="125041" y="233680"/>
                  </a:lnTo>
                  <a:lnTo>
                    <a:pt x="126387" y="234950"/>
                  </a:lnTo>
                  <a:lnTo>
                    <a:pt x="128191" y="237490"/>
                  </a:lnTo>
                  <a:lnTo>
                    <a:pt x="129994" y="238760"/>
                  </a:lnTo>
                  <a:lnTo>
                    <a:pt x="132242" y="240030"/>
                  </a:lnTo>
                  <a:lnTo>
                    <a:pt x="137640" y="241300"/>
                  </a:lnTo>
                  <a:lnTo>
                    <a:pt x="193901" y="241300"/>
                  </a:lnTo>
                  <a:lnTo>
                    <a:pt x="192999" y="237490"/>
                  </a:lnTo>
                  <a:lnTo>
                    <a:pt x="192110" y="234950"/>
                  </a:lnTo>
                  <a:lnTo>
                    <a:pt x="191653" y="231140"/>
                  </a:lnTo>
                  <a:lnTo>
                    <a:pt x="191653" y="224790"/>
                  </a:lnTo>
                  <a:lnTo>
                    <a:pt x="192110" y="220980"/>
                  </a:lnTo>
                  <a:lnTo>
                    <a:pt x="193901" y="214630"/>
                  </a:lnTo>
                  <a:close/>
                </a:path>
                <a:path w="454025" h="454659">
                  <a:moveTo>
                    <a:pt x="229918" y="104140"/>
                  </a:moveTo>
                  <a:lnTo>
                    <a:pt x="224508" y="104140"/>
                  </a:lnTo>
                  <a:lnTo>
                    <a:pt x="222260" y="105410"/>
                  </a:lnTo>
                  <a:lnTo>
                    <a:pt x="219567" y="106680"/>
                  </a:lnTo>
                  <a:lnTo>
                    <a:pt x="217764" y="107950"/>
                  </a:lnTo>
                  <a:lnTo>
                    <a:pt x="216405" y="109220"/>
                  </a:lnTo>
                  <a:lnTo>
                    <a:pt x="215059" y="111760"/>
                  </a:lnTo>
                  <a:lnTo>
                    <a:pt x="214157" y="114300"/>
                  </a:lnTo>
                  <a:lnTo>
                    <a:pt x="214157" y="194310"/>
                  </a:lnTo>
                  <a:lnTo>
                    <a:pt x="216862" y="193040"/>
                  </a:lnTo>
                  <a:lnTo>
                    <a:pt x="220012" y="193040"/>
                  </a:lnTo>
                  <a:lnTo>
                    <a:pt x="223606" y="191770"/>
                  </a:lnTo>
                  <a:lnTo>
                    <a:pt x="240713" y="191770"/>
                  </a:lnTo>
                  <a:lnTo>
                    <a:pt x="240713" y="118110"/>
                  </a:lnTo>
                  <a:lnTo>
                    <a:pt x="239811" y="111760"/>
                  </a:lnTo>
                  <a:lnTo>
                    <a:pt x="238465" y="109220"/>
                  </a:lnTo>
                  <a:lnTo>
                    <a:pt x="236661" y="107950"/>
                  </a:lnTo>
                  <a:lnTo>
                    <a:pt x="234414" y="106680"/>
                  </a:lnTo>
                  <a:lnTo>
                    <a:pt x="232610" y="105410"/>
                  </a:lnTo>
                  <a:lnTo>
                    <a:pt x="229918" y="104140"/>
                  </a:lnTo>
                  <a:close/>
                </a:path>
                <a:path w="454025" h="454659">
                  <a:moveTo>
                    <a:pt x="240713" y="191770"/>
                  </a:moveTo>
                  <a:lnTo>
                    <a:pt x="230819" y="191770"/>
                  </a:lnTo>
                  <a:lnTo>
                    <a:pt x="233969" y="193040"/>
                  </a:lnTo>
                  <a:lnTo>
                    <a:pt x="237119" y="193040"/>
                  </a:lnTo>
                  <a:lnTo>
                    <a:pt x="240713" y="194310"/>
                  </a:lnTo>
                  <a:lnTo>
                    <a:pt x="240713" y="191770"/>
                  </a:lnTo>
                  <a:close/>
                </a:path>
                <a:path w="454025" h="454659">
                  <a:moveTo>
                    <a:pt x="93977" y="154940"/>
                  </a:moveTo>
                  <a:lnTo>
                    <a:pt x="82280" y="154940"/>
                  </a:lnTo>
                  <a:lnTo>
                    <a:pt x="84528" y="156210"/>
                  </a:lnTo>
                  <a:lnTo>
                    <a:pt x="91729" y="156210"/>
                  </a:lnTo>
                  <a:lnTo>
                    <a:pt x="93977" y="154940"/>
                  </a:lnTo>
                  <a:close/>
                </a:path>
                <a:path w="454025" h="454659">
                  <a:moveTo>
                    <a:pt x="345592" y="91440"/>
                  </a:moveTo>
                  <a:lnTo>
                    <a:pt x="316786" y="91440"/>
                  </a:lnTo>
                  <a:lnTo>
                    <a:pt x="323529" y="96520"/>
                  </a:lnTo>
                  <a:lnTo>
                    <a:pt x="330286" y="100330"/>
                  </a:lnTo>
                  <a:lnTo>
                    <a:pt x="336585" y="106680"/>
                  </a:lnTo>
                  <a:lnTo>
                    <a:pt x="341983" y="111760"/>
                  </a:lnTo>
                  <a:lnTo>
                    <a:pt x="347837" y="118110"/>
                  </a:lnTo>
                  <a:lnTo>
                    <a:pt x="353235" y="124460"/>
                  </a:lnTo>
                  <a:lnTo>
                    <a:pt x="363141" y="137160"/>
                  </a:lnTo>
                  <a:lnTo>
                    <a:pt x="362239" y="138430"/>
                  </a:lnTo>
                  <a:lnTo>
                    <a:pt x="361795" y="138430"/>
                  </a:lnTo>
                  <a:lnTo>
                    <a:pt x="360448" y="139700"/>
                  </a:lnTo>
                  <a:lnTo>
                    <a:pt x="358645" y="140970"/>
                  </a:lnTo>
                  <a:lnTo>
                    <a:pt x="356842" y="143510"/>
                  </a:lnTo>
                  <a:lnTo>
                    <a:pt x="356842" y="147320"/>
                  </a:lnTo>
                  <a:lnTo>
                    <a:pt x="357743" y="152400"/>
                  </a:lnTo>
                  <a:lnTo>
                    <a:pt x="360893" y="154940"/>
                  </a:lnTo>
                  <a:lnTo>
                    <a:pt x="362239" y="156210"/>
                  </a:lnTo>
                  <a:lnTo>
                    <a:pt x="369897" y="156210"/>
                  </a:lnTo>
                  <a:lnTo>
                    <a:pt x="371701" y="154940"/>
                  </a:lnTo>
                  <a:lnTo>
                    <a:pt x="392273" y="154940"/>
                  </a:lnTo>
                  <a:lnTo>
                    <a:pt x="389696" y="148590"/>
                  </a:lnTo>
                  <a:lnTo>
                    <a:pt x="385645" y="140970"/>
                  </a:lnTo>
                  <a:lnTo>
                    <a:pt x="381149" y="134620"/>
                  </a:lnTo>
                  <a:lnTo>
                    <a:pt x="376641" y="127000"/>
                  </a:lnTo>
                  <a:lnTo>
                    <a:pt x="371701" y="119380"/>
                  </a:lnTo>
                  <a:lnTo>
                    <a:pt x="360893" y="106680"/>
                  </a:lnTo>
                  <a:lnTo>
                    <a:pt x="354594" y="99060"/>
                  </a:lnTo>
                  <a:lnTo>
                    <a:pt x="348294" y="93980"/>
                  </a:lnTo>
                  <a:lnTo>
                    <a:pt x="345592" y="91440"/>
                  </a:lnTo>
                  <a:close/>
                </a:path>
                <a:path w="454025" h="454659">
                  <a:moveTo>
                    <a:pt x="155648" y="91440"/>
                  </a:moveTo>
                  <a:lnTo>
                    <a:pt x="137640" y="91440"/>
                  </a:lnTo>
                  <a:lnTo>
                    <a:pt x="137640" y="92710"/>
                  </a:lnTo>
                  <a:lnTo>
                    <a:pt x="140345" y="95250"/>
                  </a:lnTo>
                  <a:lnTo>
                    <a:pt x="142148" y="96520"/>
                  </a:lnTo>
                  <a:lnTo>
                    <a:pt x="145742" y="97790"/>
                  </a:lnTo>
                  <a:lnTo>
                    <a:pt x="149793" y="97790"/>
                  </a:lnTo>
                  <a:lnTo>
                    <a:pt x="153400" y="95250"/>
                  </a:lnTo>
                  <a:lnTo>
                    <a:pt x="154302" y="93980"/>
                  </a:lnTo>
                  <a:lnTo>
                    <a:pt x="155648" y="91440"/>
                  </a:lnTo>
                  <a:close/>
                </a:path>
                <a:path w="454025" h="454659">
                  <a:moveTo>
                    <a:pt x="305534" y="64770"/>
                  </a:moveTo>
                  <a:lnTo>
                    <a:pt x="244320" y="64770"/>
                  </a:lnTo>
                  <a:lnTo>
                    <a:pt x="251520" y="66040"/>
                  </a:lnTo>
                  <a:lnTo>
                    <a:pt x="259166" y="67310"/>
                  </a:lnTo>
                  <a:lnTo>
                    <a:pt x="266367" y="68580"/>
                  </a:lnTo>
                  <a:lnTo>
                    <a:pt x="273123" y="71120"/>
                  </a:lnTo>
                  <a:lnTo>
                    <a:pt x="280324" y="72390"/>
                  </a:lnTo>
                  <a:lnTo>
                    <a:pt x="287080" y="74930"/>
                  </a:lnTo>
                  <a:lnTo>
                    <a:pt x="293380" y="78740"/>
                  </a:lnTo>
                  <a:lnTo>
                    <a:pt x="299679" y="81280"/>
                  </a:lnTo>
                  <a:lnTo>
                    <a:pt x="299234" y="81280"/>
                  </a:lnTo>
                  <a:lnTo>
                    <a:pt x="299234" y="82550"/>
                  </a:lnTo>
                  <a:lnTo>
                    <a:pt x="298333" y="83820"/>
                  </a:lnTo>
                  <a:lnTo>
                    <a:pt x="297875" y="86360"/>
                  </a:lnTo>
                  <a:lnTo>
                    <a:pt x="297875" y="90170"/>
                  </a:lnTo>
                  <a:lnTo>
                    <a:pt x="298777" y="91440"/>
                  </a:lnTo>
                  <a:lnTo>
                    <a:pt x="299679" y="93980"/>
                  </a:lnTo>
                  <a:lnTo>
                    <a:pt x="301025" y="95250"/>
                  </a:lnTo>
                  <a:lnTo>
                    <a:pt x="304632" y="97790"/>
                  </a:lnTo>
                  <a:lnTo>
                    <a:pt x="310029" y="97790"/>
                  </a:lnTo>
                  <a:lnTo>
                    <a:pt x="312277" y="96520"/>
                  </a:lnTo>
                  <a:lnTo>
                    <a:pt x="313636" y="95250"/>
                  </a:lnTo>
                  <a:lnTo>
                    <a:pt x="315427" y="93980"/>
                  </a:lnTo>
                  <a:lnTo>
                    <a:pt x="316786" y="91440"/>
                  </a:lnTo>
                  <a:lnTo>
                    <a:pt x="345592" y="91440"/>
                  </a:lnTo>
                  <a:lnTo>
                    <a:pt x="341538" y="87630"/>
                  </a:lnTo>
                  <a:lnTo>
                    <a:pt x="335239" y="82550"/>
                  </a:lnTo>
                  <a:lnTo>
                    <a:pt x="320837" y="72390"/>
                  </a:lnTo>
                  <a:lnTo>
                    <a:pt x="305534" y="64770"/>
                  </a:lnTo>
                  <a:close/>
                </a:path>
                <a:path w="454025" h="454659">
                  <a:moveTo>
                    <a:pt x="244320" y="64770"/>
                  </a:moveTo>
                  <a:lnTo>
                    <a:pt x="209661" y="64770"/>
                  </a:lnTo>
                  <a:lnTo>
                    <a:pt x="209661" y="66040"/>
                  </a:lnTo>
                  <a:lnTo>
                    <a:pt x="210106" y="68580"/>
                  </a:lnTo>
                  <a:lnTo>
                    <a:pt x="211007" y="72390"/>
                  </a:lnTo>
                  <a:lnTo>
                    <a:pt x="212811" y="74930"/>
                  </a:lnTo>
                  <a:lnTo>
                    <a:pt x="215059" y="78740"/>
                  </a:lnTo>
                  <a:lnTo>
                    <a:pt x="217307" y="80010"/>
                  </a:lnTo>
                  <a:lnTo>
                    <a:pt x="223606" y="82550"/>
                  </a:lnTo>
                  <a:lnTo>
                    <a:pt x="230819" y="82550"/>
                  </a:lnTo>
                  <a:lnTo>
                    <a:pt x="244320" y="66040"/>
                  </a:lnTo>
                  <a:lnTo>
                    <a:pt x="244320" y="64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902117" y="8080083"/>
            <a:ext cx="1108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Payment</a:t>
            </a:r>
            <a:r>
              <a:rPr dirty="0" sz="900" spc="-5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Period</a:t>
            </a:r>
            <a:r>
              <a:rPr dirty="0" sz="900" spc="-3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470A68"/>
                </a:solidFill>
                <a:latin typeface="Arial"/>
                <a:cs typeface="Arial"/>
              </a:rPr>
              <a:t>[70]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3345" y="2619611"/>
            <a:ext cx="264985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 MT"/>
                <a:cs typeface="Arial MT"/>
              </a:rPr>
              <a:t>Brand awareness in </a:t>
            </a:r>
            <a:r>
              <a:rPr dirty="0" sz="900">
                <a:latin typeface="Arial MT"/>
                <a:cs typeface="Arial MT"/>
              </a:rPr>
              <a:t>this category </a:t>
            </a:r>
            <a:r>
              <a:rPr dirty="0" sz="900" spc="-5">
                <a:latin typeface="Arial MT"/>
                <a:cs typeface="Arial MT"/>
              </a:rPr>
              <a:t>is significantly </a:t>
            </a:r>
            <a:r>
              <a:rPr dirty="0" sz="900">
                <a:latin typeface="Arial MT"/>
                <a:cs typeface="Arial MT"/>
              </a:rPr>
              <a:t> research </a:t>
            </a:r>
            <a:r>
              <a:rPr dirty="0" sz="900" spc="-5">
                <a:latin typeface="Arial MT"/>
                <a:cs typeface="Arial MT"/>
              </a:rPr>
              <a:t>driven. Result-oriented working 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professionals </a:t>
            </a:r>
            <a:r>
              <a:rPr dirty="0" sz="900">
                <a:latin typeface="Arial MT"/>
                <a:cs typeface="Arial MT"/>
              </a:rPr>
              <a:t>looking for </a:t>
            </a:r>
            <a:r>
              <a:rPr dirty="0" sz="900" spc="-5">
                <a:latin typeface="Arial MT"/>
                <a:cs typeface="Arial MT"/>
              </a:rPr>
              <a:t>relevant </a:t>
            </a:r>
            <a:r>
              <a:rPr dirty="0" sz="900">
                <a:latin typeface="Arial MT"/>
                <a:cs typeface="Arial MT"/>
              </a:rPr>
              <a:t>certifications to 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add </a:t>
            </a:r>
            <a:r>
              <a:rPr dirty="0" sz="900">
                <a:latin typeface="Arial MT"/>
                <a:cs typeface="Arial MT"/>
              </a:rPr>
              <a:t>immediate </a:t>
            </a:r>
            <a:r>
              <a:rPr dirty="0" sz="900" spc="-5">
                <a:latin typeface="Arial MT"/>
                <a:cs typeface="Arial MT"/>
              </a:rPr>
              <a:t>value </a:t>
            </a:r>
            <a:r>
              <a:rPr dirty="0" sz="900">
                <a:latin typeface="Arial MT"/>
                <a:cs typeface="Arial MT"/>
              </a:rPr>
              <a:t>to </a:t>
            </a:r>
            <a:r>
              <a:rPr dirty="0" sz="900" spc="-5">
                <a:latin typeface="Arial MT"/>
                <a:cs typeface="Arial MT"/>
              </a:rPr>
              <a:t>their </a:t>
            </a:r>
            <a:r>
              <a:rPr dirty="0" sz="900">
                <a:latin typeface="Arial MT"/>
                <a:cs typeface="Arial MT"/>
              </a:rPr>
              <a:t>profiles, </a:t>
            </a:r>
            <a:r>
              <a:rPr dirty="0" sz="900" spc="-5">
                <a:latin typeface="Arial MT"/>
                <a:cs typeface="Arial MT"/>
              </a:rPr>
              <a:t>are </a:t>
            </a:r>
            <a:r>
              <a:rPr dirty="0" sz="900">
                <a:latin typeface="Arial MT"/>
                <a:cs typeface="Arial MT"/>
              </a:rPr>
              <a:t>major 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adopters in </a:t>
            </a:r>
            <a:r>
              <a:rPr dirty="0" sz="900">
                <a:latin typeface="Arial MT"/>
                <a:cs typeface="Arial MT"/>
              </a:rPr>
              <a:t>this </a:t>
            </a:r>
            <a:r>
              <a:rPr dirty="0" sz="900" spc="-5">
                <a:latin typeface="Arial MT"/>
                <a:cs typeface="Arial MT"/>
              </a:rPr>
              <a:t>category. Currently, prospective </a:t>
            </a:r>
            <a:r>
              <a:rPr dirty="0" sz="900">
                <a:latin typeface="Arial MT"/>
                <a:cs typeface="Arial MT"/>
              </a:rPr>
              <a:t> students perform </a:t>
            </a:r>
            <a:r>
              <a:rPr dirty="0" sz="900" spc="-5">
                <a:latin typeface="Arial MT"/>
                <a:cs typeface="Arial MT"/>
              </a:rPr>
              <a:t>extensive </a:t>
            </a:r>
            <a:r>
              <a:rPr dirty="0" sz="900">
                <a:latin typeface="Arial MT"/>
                <a:cs typeface="Arial MT"/>
              </a:rPr>
              <a:t>research to understand 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course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and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make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informed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decisions.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This trend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applicable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across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all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tiers.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3230" y="3854051"/>
            <a:ext cx="26511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 MT"/>
                <a:cs typeface="Arial MT"/>
              </a:rPr>
              <a:t>Users </a:t>
            </a:r>
            <a:r>
              <a:rPr dirty="0" sz="900">
                <a:latin typeface="Arial MT"/>
                <a:cs typeface="Arial MT"/>
              </a:rPr>
              <a:t>from metros </a:t>
            </a:r>
            <a:r>
              <a:rPr dirty="0" sz="900" spc="-5">
                <a:latin typeface="Arial MT"/>
                <a:cs typeface="Arial MT"/>
              </a:rPr>
              <a:t>and </a:t>
            </a:r>
            <a:r>
              <a:rPr dirty="0" sz="900">
                <a:latin typeface="Arial MT"/>
                <a:cs typeface="Arial MT"/>
              </a:rPr>
              <a:t>tier </a:t>
            </a:r>
            <a:r>
              <a:rPr dirty="0" sz="900" spc="-5">
                <a:latin typeface="Arial MT"/>
                <a:cs typeface="Arial MT"/>
              </a:rPr>
              <a:t>1 </a:t>
            </a:r>
            <a:r>
              <a:rPr dirty="0" sz="900">
                <a:latin typeface="Arial MT"/>
                <a:cs typeface="Arial MT"/>
              </a:rPr>
              <a:t>cities </a:t>
            </a:r>
            <a:r>
              <a:rPr dirty="0" sz="900" spc="-5">
                <a:latin typeface="Arial MT"/>
                <a:cs typeface="Arial MT"/>
              </a:rPr>
              <a:t>want high quality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content at </a:t>
            </a:r>
            <a:r>
              <a:rPr dirty="0" sz="900" spc="-5">
                <a:latin typeface="Arial MT"/>
                <a:cs typeface="Arial MT"/>
              </a:rPr>
              <a:t>an affordable </a:t>
            </a:r>
            <a:r>
              <a:rPr dirty="0" sz="900">
                <a:latin typeface="Arial MT"/>
                <a:cs typeface="Arial MT"/>
              </a:rPr>
              <a:t>price. </a:t>
            </a:r>
            <a:r>
              <a:rPr dirty="0" sz="900" spc="-5">
                <a:latin typeface="Arial MT"/>
                <a:cs typeface="Arial MT"/>
              </a:rPr>
              <a:t>Users </a:t>
            </a:r>
            <a:r>
              <a:rPr dirty="0" sz="900">
                <a:latin typeface="Arial MT"/>
                <a:cs typeface="Arial MT"/>
              </a:rPr>
              <a:t>from tier </a:t>
            </a:r>
            <a:r>
              <a:rPr dirty="0" sz="900" spc="-5">
                <a:latin typeface="Arial MT"/>
                <a:cs typeface="Arial MT"/>
              </a:rPr>
              <a:t>2 </a:t>
            </a:r>
            <a:r>
              <a:rPr dirty="0" sz="900">
                <a:latin typeface="Arial MT"/>
                <a:cs typeface="Arial MT"/>
              </a:rPr>
              <a:t> cities </a:t>
            </a:r>
            <a:r>
              <a:rPr dirty="0" sz="900" spc="-5">
                <a:latin typeface="Arial MT"/>
                <a:cs typeface="Arial MT"/>
              </a:rPr>
              <a:t>want quality </a:t>
            </a:r>
            <a:r>
              <a:rPr dirty="0" sz="900">
                <a:latin typeface="Arial MT"/>
                <a:cs typeface="Arial MT"/>
              </a:rPr>
              <a:t>niche courses offered at 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affordable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prices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from</a:t>
            </a:r>
            <a:r>
              <a:rPr dirty="0" sz="900" spc="-5">
                <a:latin typeface="Arial MT"/>
                <a:cs typeface="Arial MT"/>
              </a:rPr>
              <a:t> reputable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institutions.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3230" y="4539851"/>
            <a:ext cx="246634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 MT"/>
                <a:cs typeface="Arial MT"/>
              </a:rPr>
              <a:t>Users in </a:t>
            </a:r>
            <a:r>
              <a:rPr dirty="0" sz="900">
                <a:latin typeface="Arial MT"/>
                <a:cs typeface="Arial MT"/>
              </a:rPr>
              <a:t>metros ask for course </a:t>
            </a:r>
            <a:r>
              <a:rPr dirty="0" sz="900" spc="-5">
                <a:latin typeface="Arial MT"/>
                <a:cs typeface="Arial MT"/>
              </a:rPr>
              <a:t>variety and 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downloadable </a:t>
            </a:r>
            <a:r>
              <a:rPr dirty="0" sz="900">
                <a:latin typeface="Arial MT"/>
                <a:cs typeface="Arial MT"/>
              </a:rPr>
              <a:t>content. </a:t>
            </a:r>
            <a:r>
              <a:rPr dirty="0" sz="900" spc="-5">
                <a:latin typeface="Arial MT"/>
                <a:cs typeface="Arial MT"/>
              </a:rPr>
              <a:t>On </a:t>
            </a:r>
            <a:r>
              <a:rPr dirty="0" sz="900">
                <a:latin typeface="Arial MT"/>
                <a:cs typeface="Arial MT"/>
              </a:rPr>
              <a:t>the </a:t>
            </a:r>
            <a:r>
              <a:rPr dirty="0" sz="900" spc="-5">
                <a:latin typeface="Arial MT"/>
                <a:cs typeface="Arial MT"/>
              </a:rPr>
              <a:t>other hand, </a:t>
            </a:r>
            <a:r>
              <a:rPr dirty="0" sz="900">
                <a:latin typeface="Arial MT"/>
                <a:cs typeface="Arial MT"/>
              </a:rPr>
              <a:t>users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from tier </a:t>
            </a:r>
            <a:r>
              <a:rPr dirty="0" sz="900" spc="-5">
                <a:latin typeface="Arial MT"/>
                <a:cs typeface="Arial MT"/>
              </a:rPr>
              <a:t>2 </a:t>
            </a:r>
            <a:r>
              <a:rPr dirty="0" sz="900">
                <a:latin typeface="Arial MT"/>
                <a:cs typeface="Arial MT"/>
              </a:rPr>
              <a:t>cities demand free content </a:t>
            </a:r>
            <a:r>
              <a:rPr dirty="0" sz="900" spc="-5">
                <a:latin typeface="Arial MT"/>
                <a:cs typeface="Arial MT"/>
              </a:rPr>
              <a:t>and large 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variety </a:t>
            </a:r>
            <a:r>
              <a:rPr dirty="0" sz="900">
                <a:latin typeface="Arial MT"/>
                <a:cs typeface="Arial MT"/>
              </a:rPr>
              <a:t>of courses. </a:t>
            </a:r>
            <a:r>
              <a:rPr dirty="0" sz="900" spc="-5">
                <a:latin typeface="Arial MT"/>
                <a:cs typeface="Arial MT"/>
              </a:rPr>
              <a:t>They </a:t>
            </a:r>
            <a:r>
              <a:rPr dirty="0" sz="900">
                <a:latin typeface="Arial MT"/>
                <a:cs typeface="Arial MT"/>
              </a:rPr>
              <a:t>also prefer </a:t>
            </a:r>
            <a:r>
              <a:rPr dirty="0" sz="900" spc="-5">
                <a:latin typeface="Arial MT"/>
                <a:cs typeface="Arial MT"/>
              </a:rPr>
              <a:t>flexibility in 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commencement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courses.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7861" y="1963125"/>
            <a:ext cx="2757805" cy="4851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35"/>
              </a:spcBef>
            </a:pP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420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1600" spc="-29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er</a:t>
            </a:r>
            <a:r>
              <a:rPr dirty="0" sz="1600" spc="-400">
                <a:solidFill>
                  <a:srgbClr val="470A68"/>
                </a:solidFill>
                <a:latin typeface="Trebuchet MS"/>
                <a:cs typeface="Trebuchet MS"/>
              </a:rPr>
              <a:t>ne</a:t>
            </a:r>
            <a:r>
              <a:rPr dirty="0" sz="1600" spc="-290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ea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he</a:t>
            </a:r>
            <a:r>
              <a:rPr dirty="0" sz="1600" spc="-250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v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8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475">
                <a:solidFill>
                  <a:srgbClr val="470A68"/>
                </a:solidFill>
                <a:latin typeface="Trebuchet MS"/>
                <a:cs typeface="Trebuchet MS"/>
              </a:rPr>
              <a:t>w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ene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434">
                <a:solidFill>
                  <a:srgbClr val="470A68"/>
                </a:solidFill>
                <a:latin typeface="Trebuchet MS"/>
                <a:cs typeface="Trebuchet MS"/>
              </a:rPr>
              <a:t>,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475">
                <a:solidFill>
                  <a:srgbClr val="470A68"/>
                </a:solidFill>
                <a:latin typeface="Trebuchet MS"/>
                <a:cs typeface="Trebuchet MS"/>
              </a:rPr>
              <a:t>w</a:t>
            </a:r>
            <a:r>
              <a:rPr dirty="0" sz="1600" spc="-465">
                <a:solidFill>
                  <a:srgbClr val="470A68"/>
                </a:solidFill>
                <a:latin typeface="Trebuchet MS"/>
                <a:cs typeface="Trebuchet MS"/>
              </a:rPr>
              <a:t>h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l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q</a:t>
            </a:r>
            <a:r>
              <a:rPr dirty="0" sz="1600" spc="-380">
                <a:solidFill>
                  <a:srgbClr val="470A68"/>
                </a:solidFill>
                <a:latin typeface="Trebuchet MS"/>
                <a:cs typeface="Trebuchet MS"/>
              </a:rPr>
              <a:t>ua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l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y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v</a:t>
            </a:r>
            <a:r>
              <a:rPr dirty="0" sz="1600" spc="-225">
                <a:solidFill>
                  <a:srgbClr val="470A68"/>
                </a:solidFill>
                <a:latin typeface="Trebuchet MS"/>
                <a:cs typeface="Trebuchet MS"/>
              </a:rPr>
              <a:t>es 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p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ur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80">
                <a:solidFill>
                  <a:srgbClr val="470A68"/>
                </a:solidFill>
                <a:latin typeface="Trebuchet MS"/>
                <a:cs typeface="Trebuchet MS"/>
              </a:rPr>
              <a:t>ha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320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285">
                <a:solidFill>
                  <a:srgbClr val="470A68"/>
                </a:solidFill>
                <a:latin typeface="Trebuchet MS"/>
                <a:cs typeface="Trebuchet MS"/>
              </a:rPr>
              <a:t>ns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7418" y="1730502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47700" y="1601724"/>
            <a:ext cx="2715895" cy="28384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5905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65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brand?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464058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19"/>
              <a:t>Brand</a:t>
            </a:r>
            <a:r>
              <a:rPr dirty="0" spc="-605"/>
              <a:t> </a:t>
            </a:r>
            <a:r>
              <a:rPr dirty="0" spc="-710"/>
              <a:t>selection</a:t>
            </a:r>
            <a:r>
              <a:rPr dirty="0" spc="-580"/>
              <a:t> </a:t>
            </a:r>
            <a:r>
              <a:rPr dirty="0" spc="-825"/>
              <a:t>and</a:t>
            </a:r>
            <a:r>
              <a:rPr dirty="0" spc="-605"/>
              <a:t> </a:t>
            </a:r>
            <a:r>
              <a:rPr dirty="0" spc="-840"/>
              <a:t>payment</a:t>
            </a:r>
            <a:r>
              <a:rPr dirty="0" spc="-600"/>
              <a:t> </a:t>
            </a:r>
            <a:r>
              <a:rPr dirty="0" spc="-730"/>
              <a:t>preferences</a:t>
            </a:r>
          </a:p>
        </p:txBody>
      </p:sp>
      <p:sp>
        <p:nvSpPr>
          <p:cNvPr id="36" name="object 36"/>
          <p:cNvSpPr/>
          <p:nvPr/>
        </p:nvSpPr>
        <p:spPr>
          <a:xfrm>
            <a:off x="4797552" y="2107692"/>
            <a:ext cx="1051560" cy="3676015"/>
          </a:xfrm>
          <a:custGeom>
            <a:avLst/>
            <a:gdLst/>
            <a:ahLst/>
            <a:cxnLst/>
            <a:rect l="l" t="t" r="r" b="b"/>
            <a:pathLst>
              <a:path w="1051560" h="3676015">
                <a:moveTo>
                  <a:pt x="1051560" y="0"/>
                </a:moveTo>
                <a:lnTo>
                  <a:pt x="0" y="0"/>
                </a:lnTo>
                <a:lnTo>
                  <a:pt x="0" y="3675888"/>
                </a:lnTo>
                <a:lnTo>
                  <a:pt x="1051560" y="3675888"/>
                </a:lnTo>
                <a:lnTo>
                  <a:pt x="105156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813924" y="4670097"/>
            <a:ext cx="31718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Engagement: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470A68"/>
                </a:solidFill>
                <a:latin typeface="Arial"/>
                <a:cs typeface="Arial"/>
              </a:rPr>
              <a:t>Reasons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for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being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engaged</a:t>
            </a:r>
            <a:r>
              <a:rPr dirty="0" sz="900" spc="-2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35" b="1">
                <a:solidFill>
                  <a:srgbClr val="470A68"/>
                </a:solidFill>
                <a:latin typeface="Arial"/>
                <a:cs typeface="Arial"/>
              </a:rPr>
              <a:t>with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a brand</a:t>
            </a:r>
            <a:r>
              <a:rPr dirty="0" baseline="27777" sz="900" spc="-7" b="1">
                <a:solidFill>
                  <a:srgbClr val="470A68"/>
                </a:solidFill>
                <a:latin typeface="Arial"/>
                <a:cs typeface="Arial"/>
              </a:rPr>
              <a:t>[68]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62015" y="5013960"/>
            <a:ext cx="722630" cy="151130"/>
          </a:xfrm>
          <a:custGeom>
            <a:avLst/>
            <a:gdLst/>
            <a:ahLst/>
            <a:cxnLst/>
            <a:rect l="l" t="t" r="r" b="b"/>
            <a:pathLst>
              <a:path w="722629" h="151129">
                <a:moveTo>
                  <a:pt x="722376" y="0"/>
                </a:moveTo>
                <a:lnTo>
                  <a:pt x="0" y="0"/>
                </a:lnTo>
                <a:lnTo>
                  <a:pt x="0" y="150875"/>
                </a:lnTo>
                <a:lnTo>
                  <a:pt x="722376" y="150875"/>
                </a:lnTo>
                <a:lnTo>
                  <a:pt x="722376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904760" y="5011556"/>
            <a:ext cx="2286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52%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07409" y="4946961"/>
            <a:ext cx="12192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 b="1">
                <a:latin typeface="Arial"/>
                <a:cs typeface="Arial"/>
              </a:rPr>
              <a:t>Flexible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commencement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07409" y="5068878"/>
            <a:ext cx="29146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b="1">
                <a:latin typeface="Arial"/>
                <a:cs typeface="Arial"/>
              </a:rPr>
              <a:t>d</a:t>
            </a:r>
            <a:r>
              <a:rPr dirty="0" sz="800" spc="15" b="1">
                <a:latin typeface="Arial"/>
                <a:cs typeface="Arial"/>
              </a:rPr>
              <a:t>at</a:t>
            </a:r>
            <a:r>
              <a:rPr dirty="0" sz="800" spc="-30" b="1">
                <a:latin typeface="Arial"/>
                <a:cs typeface="Arial"/>
              </a:rPr>
              <a:t>es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462015" y="5186172"/>
            <a:ext cx="666115" cy="151130"/>
          </a:xfrm>
          <a:custGeom>
            <a:avLst/>
            <a:gdLst/>
            <a:ahLst/>
            <a:cxnLst/>
            <a:rect l="l" t="t" r="r" b="b"/>
            <a:pathLst>
              <a:path w="666114" h="151129">
                <a:moveTo>
                  <a:pt x="665988" y="0"/>
                </a:moveTo>
                <a:lnTo>
                  <a:pt x="0" y="0"/>
                </a:lnTo>
                <a:lnTo>
                  <a:pt x="0" y="150875"/>
                </a:lnTo>
                <a:lnTo>
                  <a:pt x="665988" y="150875"/>
                </a:lnTo>
                <a:lnTo>
                  <a:pt x="665988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848374" y="5182823"/>
            <a:ext cx="108775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47%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ou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b="1">
                <a:latin typeface="Arial"/>
                <a:cs typeface="Arial"/>
              </a:rPr>
              <a:t>e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var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15" b="1">
                <a:latin typeface="Arial"/>
                <a:cs typeface="Arial"/>
              </a:rPr>
              <a:t>et</a:t>
            </a:r>
            <a:r>
              <a:rPr dirty="0" sz="800" b="1">
                <a:latin typeface="Arial"/>
                <a:cs typeface="Arial"/>
              </a:rPr>
              <a:t>y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30011" y="5359908"/>
            <a:ext cx="698500" cy="151130"/>
          </a:xfrm>
          <a:custGeom>
            <a:avLst/>
            <a:gdLst/>
            <a:ahLst/>
            <a:cxnLst/>
            <a:rect l="l" t="t" r="r" b="b"/>
            <a:pathLst>
              <a:path w="698500" h="151129">
                <a:moveTo>
                  <a:pt x="697991" y="0"/>
                </a:moveTo>
                <a:lnTo>
                  <a:pt x="0" y="0"/>
                </a:lnTo>
                <a:lnTo>
                  <a:pt x="0" y="150875"/>
                </a:lnTo>
                <a:lnTo>
                  <a:pt x="697991" y="150875"/>
                </a:lnTo>
                <a:lnTo>
                  <a:pt x="697991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848394" y="5355614"/>
            <a:ext cx="99885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1475" algn="l"/>
              </a:tabLst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47%	</a:t>
            </a:r>
            <a:r>
              <a:rPr dirty="0" sz="800" spc="-15" b="1">
                <a:latin typeface="Arial"/>
                <a:cs typeface="Arial"/>
              </a:rPr>
              <a:t>Free</a:t>
            </a:r>
            <a:r>
              <a:rPr dirty="0" sz="800" spc="-40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content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32960" y="5012435"/>
            <a:ext cx="807720" cy="497205"/>
          </a:xfrm>
          <a:custGeom>
            <a:avLst/>
            <a:gdLst/>
            <a:ahLst/>
            <a:cxnLst/>
            <a:rect l="l" t="t" r="r" b="b"/>
            <a:pathLst>
              <a:path w="807720" h="497204">
                <a:moveTo>
                  <a:pt x="656844" y="172212"/>
                </a:moveTo>
                <a:lnTo>
                  <a:pt x="25908" y="172212"/>
                </a:lnTo>
                <a:lnTo>
                  <a:pt x="25908" y="323088"/>
                </a:lnTo>
                <a:lnTo>
                  <a:pt x="656844" y="323088"/>
                </a:lnTo>
                <a:lnTo>
                  <a:pt x="656844" y="172212"/>
                </a:lnTo>
                <a:close/>
              </a:path>
              <a:path w="807720" h="497204">
                <a:moveTo>
                  <a:pt x="656844" y="0"/>
                </a:moveTo>
                <a:lnTo>
                  <a:pt x="0" y="0"/>
                </a:lnTo>
                <a:lnTo>
                  <a:pt x="0" y="150876"/>
                </a:lnTo>
                <a:lnTo>
                  <a:pt x="656844" y="150876"/>
                </a:lnTo>
                <a:lnTo>
                  <a:pt x="656844" y="0"/>
                </a:lnTo>
                <a:close/>
              </a:path>
              <a:path w="807720" h="497204">
                <a:moveTo>
                  <a:pt x="807720" y="345948"/>
                </a:moveTo>
                <a:lnTo>
                  <a:pt x="117348" y="345948"/>
                </a:lnTo>
                <a:lnTo>
                  <a:pt x="117348" y="496824"/>
                </a:lnTo>
                <a:lnTo>
                  <a:pt x="807720" y="496824"/>
                </a:lnTo>
                <a:lnTo>
                  <a:pt x="807720" y="345948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407196" y="4959357"/>
            <a:ext cx="1882775" cy="54419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1290320" algn="l"/>
              </a:tabLst>
            </a:pPr>
            <a:r>
              <a:rPr dirty="0" sz="800" spc="-10" b="1">
                <a:latin typeface="Arial"/>
                <a:cs typeface="Arial"/>
              </a:rPr>
              <a:t>Accessibility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49%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1315085" algn="l"/>
              </a:tabLst>
            </a:pPr>
            <a:r>
              <a:rPr dirty="0" sz="800" spc="-15" b="1">
                <a:latin typeface="Arial"/>
                <a:cs typeface="Arial"/>
              </a:rPr>
              <a:t>Course</a:t>
            </a:r>
            <a:r>
              <a:rPr dirty="0" sz="800" b="1">
                <a:latin typeface="Arial"/>
                <a:cs typeface="Arial"/>
              </a:rPr>
              <a:t> variety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48%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800" spc="10" b="1">
                <a:latin typeface="Arial"/>
                <a:cs typeface="Arial"/>
              </a:rPr>
              <a:t>Download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enabled </a:t>
            </a:r>
            <a:r>
              <a:rPr dirty="0" sz="800" spc="5" b="1">
                <a:latin typeface="Arial"/>
                <a:cs typeface="Arial"/>
              </a:rPr>
              <a:t>content </a:t>
            </a:r>
            <a:r>
              <a:rPr dirty="0" sz="800" spc="145" b="1"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44%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135816" y="2919984"/>
            <a:ext cx="1306195" cy="2600325"/>
            <a:chOff x="5135816" y="2919984"/>
            <a:chExt cx="1306195" cy="2600325"/>
          </a:xfrm>
        </p:grpSpPr>
        <p:sp>
          <p:nvSpPr>
            <p:cNvPr id="49" name="object 49"/>
            <p:cNvSpPr/>
            <p:nvPr/>
          </p:nvSpPr>
          <p:spPr>
            <a:xfrm>
              <a:off x="5148833" y="4994910"/>
              <a:ext cx="509270" cy="512445"/>
            </a:xfrm>
            <a:custGeom>
              <a:avLst/>
              <a:gdLst/>
              <a:ahLst/>
              <a:cxnLst/>
              <a:rect l="l" t="t" r="r" b="b"/>
              <a:pathLst>
                <a:path w="509270" h="512445">
                  <a:moveTo>
                    <a:pt x="254508" y="0"/>
                  </a:moveTo>
                  <a:lnTo>
                    <a:pt x="208759" y="4125"/>
                  </a:lnTo>
                  <a:lnTo>
                    <a:pt x="165700" y="16018"/>
                  </a:lnTo>
                  <a:lnTo>
                    <a:pt x="126051" y="34956"/>
                  </a:lnTo>
                  <a:lnTo>
                    <a:pt x="90530" y="60215"/>
                  </a:lnTo>
                  <a:lnTo>
                    <a:pt x="59856" y="91074"/>
                  </a:lnTo>
                  <a:lnTo>
                    <a:pt x="34747" y="126808"/>
                  </a:lnTo>
                  <a:lnTo>
                    <a:pt x="15922" y="166694"/>
                  </a:lnTo>
                  <a:lnTo>
                    <a:pt x="4100" y="210010"/>
                  </a:lnTo>
                  <a:lnTo>
                    <a:pt x="0" y="256032"/>
                  </a:lnTo>
                  <a:lnTo>
                    <a:pt x="4100" y="302053"/>
                  </a:lnTo>
                  <a:lnTo>
                    <a:pt x="15922" y="345369"/>
                  </a:lnTo>
                  <a:lnTo>
                    <a:pt x="34747" y="385255"/>
                  </a:lnTo>
                  <a:lnTo>
                    <a:pt x="59856" y="420989"/>
                  </a:lnTo>
                  <a:lnTo>
                    <a:pt x="90530" y="451848"/>
                  </a:lnTo>
                  <a:lnTo>
                    <a:pt x="126051" y="477107"/>
                  </a:lnTo>
                  <a:lnTo>
                    <a:pt x="165700" y="496045"/>
                  </a:lnTo>
                  <a:lnTo>
                    <a:pt x="208759" y="507938"/>
                  </a:lnTo>
                  <a:lnTo>
                    <a:pt x="254508" y="512064"/>
                  </a:lnTo>
                  <a:lnTo>
                    <a:pt x="300256" y="507938"/>
                  </a:lnTo>
                  <a:lnTo>
                    <a:pt x="343315" y="496045"/>
                  </a:lnTo>
                  <a:lnTo>
                    <a:pt x="382964" y="477107"/>
                  </a:lnTo>
                  <a:lnTo>
                    <a:pt x="418485" y="451848"/>
                  </a:lnTo>
                  <a:lnTo>
                    <a:pt x="449159" y="420989"/>
                  </a:lnTo>
                  <a:lnTo>
                    <a:pt x="474268" y="385255"/>
                  </a:lnTo>
                  <a:lnTo>
                    <a:pt x="493093" y="345369"/>
                  </a:lnTo>
                  <a:lnTo>
                    <a:pt x="504915" y="302053"/>
                  </a:lnTo>
                  <a:lnTo>
                    <a:pt x="509016" y="256032"/>
                  </a:lnTo>
                  <a:lnTo>
                    <a:pt x="504915" y="210010"/>
                  </a:lnTo>
                  <a:lnTo>
                    <a:pt x="493093" y="166694"/>
                  </a:lnTo>
                  <a:lnTo>
                    <a:pt x="474268" y="126808"/>
                  </a:lnTo>
                  <a:lnTo>
                    <a:pt x="449159" y="91074"/>
                  </a:lnTo>
                  <a:lnTo>
                    <a:pt x="418485" y="60215"/>
                  </a:lnTo>
                  <a:lnTo>
                    <a:pt x="382964" y="34956"/>
                  </a:lnTo>
                  <a:lnTo>
                    <a:pt x="343315" y="16018"/>
                  </a:lnTo>
                  <a:lnTo>
                    <a:pt x="300256" y="4125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148833" y="4994910"/>
              <a:ext cx="509270" cy="512445"/>
            </a:xfrm>
            <a:custGeom>
              <a:avLst/>
              <a:gdLst/>
              <a:ahLst/>
              <a:cxnLst/>
              <a:rect l="l" t="t" r="r" b="b"/>
              <a:pathLst>
                <a:path w="509270" h="512445">
                  <a:moveTo>
                    <a:pt x="0" y="256032"/>
                  </a:moveTo>
                  <a:lnTo>
                    <a:pt x="4100" y="210010"/>
                  </a:lnTo>
                  <a:lnTo>
                    <a:pt x="15922" y="166694"/>
                  </a:lnTo>
                  <a:lnTo>
                    <a:pt x="34747" y="126808"/>
                  </a:lnTo>
                  <a:lnTo>
                    <a:pt x="59856" y="91074"/>
                  </a:lnTo>
                  <a:lnTo>
                    <a:pt x="90530" y="60215"/>
                  </a:lnTo>
                  <a:lnTo>
                    <a:pt x="126051" y="34956"/>
                  </a:lnTo>
                  <a:lnTo>
                    <a:pt x="165700" y="16018"/>
                  </a:lnTo>
                  <a:lnTo>
                    <a:pt x="208759" y="4125"/>
                  </a:lnTo>
                  <a:lnTo>
                    <a:pt x="254508" y="0"/>
                  </a:lnTo>
                  <a:lnTo>
                    <a:pt x="300256" y="4125"/>
                  </a:lnTo>
                  <a:lnTo>
                    <a:pt x="343315" y="16018"/>
                  </a:lnTo>
                  <a:lnTo>
                    <a:pt x="382964" y="34956"/>
                  </a:lnTo>
                  <a:lnTo>
                    <a:pt x="418485" y="60215"/>
                  </a:lnTo>
                  <a:lnTo>
                    <a:pt x="449159" y="91074"/>
                  </a:lnTo>
                  <a:lnTo>
                    <a:pt x="474268" y="126808"/>
                  </a:lnTo>
                  <a:lnTo>
                    <a:pt x="493093" y="166694"/>
                  </a:lnTo>
                  <a:lnTo>
                    <a:pt x="504915" y="210010"/>
                  </a:lnTo>
                  <a:lnTo>
                    <a:pt x="509016" y="256032"/>
                  </a:lnTo>
                  <a:lnTo>
                    <a:pt x="504915" y="302053"/>
                  </a:lnTo>
                  <a:lnTo>
                    <a:pt x="493093" y="345369"/>
                  </a:lnTo>
                  <a:lnTo>
                    <a:pt x="474268" y="385255"/>
                  </a:lnTo>
                  <a:lnTo>
                    <a:pt x="449159" y="420989"/>
                  </a:lnTo>
                  <a:lnTo>
                    <a:pt x="418485" y="451848"/>
                  </a:lnTo>
                  <a:lnTo>
                    <a:pt x="382964" y="477107"/>
                  </a:lnTo>
                  <a:lnTo>
                    <a:pt x="343315" y="496045"/>
                  </a:lnTo>
                  <a:lnTo>
                    <a:pt x="300256" y="507938"/>
                  </a:lnTo>
                  <a:lnTo>
                    <a:pt x="254508" y="512064"/>
                  </a:lnTo>
                  <a:lnTo>
                    <a:pt x="208759" y="507938"/>
                  </a:lnTo>
                  <a:lnTo>
                    <a:pt x="165700" y="496045"/>
                  </a:lnTo>
                  <a:lnTo>
                    <a:pt x="126051" y="477107"/>
                  </a:lnTo>
                  <a:lnTo>
                    <a:pt x="90530" y="451848"/>
                  </a:lnTo>
                  <a:lnTo>
                    <a:pt x="59856" y="420989"/>
                  </a:lnTo>
                  <a:lnTo>
                    <a:pt x="34747" y="385255"/>
                  </a:lnTo>
                  <a:lnTo>
                    <a:pt x="15922" y="345369"/>
                  </a:lnTo>
                  <a:lnTo>
                    <a:pt x="4100" y="302053"/>
                  </a:lnTo>
                  <a:lnTo>
                    <a:pt x="0" y="25603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320287" y="5078217"/>
              <a:ext cx="195580" cy="382270"/>
            </a:xfrm>
            <a:custGeom>
              <a:avLst/>
              <a:gdLst/>
              <a:ahLst/>
              <a:cxnLst/>
              <a:rect l="l" t="t" r="r" b="b"/>
              <a:pathLst>
                <a:path w="195579" h="382270">
                  <a:moveTo>
                    <a:pt x="66903" y="271780"/>
                  </a:moveTo>
                  <a:lnTo>
                    <a:pt x="60147" y="271780"/>
                  </a:lnTo>
                  <a:lnTo>
                    <a:pt x="58191" y="273050"/>
                  </a:lnTo>
                  <a:lnTo>
                    <a:pt x="53505" y="283210"/>
                  </a:lnTo>
                  <a:lnTo>
                    <a:pt x="53619" y="284480"/>
                  </a:lnTo>
                  <a:lnTo>
                    <a:pt x="54483" y="287020"/>
                  </a:lnTo>
                  <a:lnTo>
                    <a:pt x="55791" y="289560"/>
                  </a:lnTo>
                  <a:lnTo>
                    <a:pt x="56769" y="292100"/>
                  </a:lnTo>
                  <a:lnTo>
                    <a:pt x="57975" y="293370"/>
                  </a:lnTo>
                  <a:lnTo>
                    <a:pt x="59385" y="295910"/>
                  </a:lnTo>
                  <a:lnTo>
                    <a:pt x="60909" y="299720"/>
                  </a:lnTo>
                  <a:lnTo>
                    <a:pt x="62661" y="302260"/>
                  </a:lnTo>
                  <a:lnTo>
                    <a:pt x="64617" y="306070"/>
                  </a:lnTo>
                  <a:lnTo>
                    <a:pt x="68656" y="313690"/>
                  </a:lnTo>
                  <a:lnTo>
                    <a:pt x="73012" y="321310"/>
                  </a:lnTo>
                  <a:lnTo>
                    <a:pt x="75298" y="325120"/>
                  </a:lnTo>
                  <a:lnTo>
                    <a:pt x="79654" y="332740"/>
                  </a:lnTo>
                  <a:lnTo>
                    <a:pt x="81622" y="336550"/>
                  </a:lnTo>
                  <a:lnTo>
                    <a:pt x="83693" y="339090"/>
                  </a:lnTo>
                  <a:lnTo>
                    <a:pt x="85648" y="342900"/>
                  </a:lnTo>
                  <a:lnTo>
                    <a:pt x="87503" y="346710"/>
                  </a:lnTo>
                  <a:lnTo>
                    <a:pt x="89027" y="349250"/>
                  </a:lnTo>
                  <a:lnTo>
                    <a:pt x="90449" y="351790"/>
                  </a:lnTo>
                  <a:lnTo>
                    <a:pt x="91757" y="353060"/>
                  </a:lnTo>
                  <a:lnTo>
                    <a:pt x="92735" y="355600"/>
                  </a:lnTo>
                  <a:lnTo>
                    <a:pt x="93941" y="358140"/>
                  </a:lnTo>
                  <a:lnTo>
                    <a:pt x="94157" y="358140"/>
                  </a:lnTo>
                  <a:lnTo>
                    <a:pt x="95135" y="359410"/>
                  </a:lnTo>
                  <a:lnTo>
                    <a:pt x="96329" y="361950"/>
                  </a:lnTo>
                  <a:lnTo>
                    <a:pt x="97853" y="364490"/>
                  </a:lnTo>
                  <a:lnTo>
                    <a:pt x="99606" y="367030"/>
                  </a:lnTo>
                  <a:lnTo>
                    <a:pt x="101777" y="368300"/>
                  </a:lnTo>
                  <a:lnTo>
                    <a:pt x="104178" y="370840"/>
                  </a:lnTo>
                  <a:lnTo>
                    <a:pt x="107124" y="373380"/>
                  </a:lnTo>
                  <a:lnTo>
                    <a:pt x="110172" y="374650"/>
                  </a:lnTo>
                  <a:lnTo>
                    <a:pt x="113766" y="377190"/>
                  </a:lnTo>
                  <a:lnTo>
                    <a:pt x="117690" y="378460"/>
                  </a:lnTo>
                  <a:lnTo>
                    <a:pt x="122047" y="379730"/>
                  </a:lnTo>
                  <a:lnTo>
                    <a:pt x="126733" y="381000"/>
                  </a:lnTo>
                  <a:lnTo>
                    <a:pt x="132080" y="382270"/>
                  </a:lnTo>
                  <a:lnTo>
                    <a:pt x="155181" y="382270"/>
                  </a:lnTo>
                  <a:lnTo>
                    <a:pt x="160083" y="381000"/>
                  </a:lnTo>
                  <a:lnTo>
                    <a:pt x="164668" y="379730"/>
                  </a:lnTo>
                  <a:lnTo>
                    <a:pt x="168808" y="378460"/>
                  </a:lnTo>
                  <a:lnTo>
                    <a:pt x="172504" y="375920"/>
                  </a:lnTo>
                  <a:lnTo>
                    <a:pt x="175882" y="374650"/>
                  </a:lnTo>
                  <a:lnTo>
                    <a:pt x="190601" y="355600"/>
                  </a:lnTo>
                  <a:lnTo>
                    <a:pt x="191693" y="353060"/>
                  </a:lnTo>
                  <a:lnTo>
                    <a:pt x="192557" y="350520"/>
                  </a:lnTo>
                  <a:lnTo>
                    <a:pt x="194195" y="344170"/>
                  </a:lnTo>
                  <a:lnTo>
                    <a:pt x="194525" y="341630"/>
                  </a:lnTo>
                  <a:lnTo>
                    <a:pt x="194627" y="340360"/>
                  </a:lnTo>
                  <a:lnTo>
                    <a:pt x="194856" y="339090"/>
                  </a:lnTo>
                  <a:lnTo>
                    <a:pt x="194957" y="299720"/>
                  </a:lnTo>
                  <a:lnTo>
                    <a:pt x="92633" y="299720"/>
                  </a:lnTo>
                  <a:lnTo>
                    <a:pt x="88925" y="295910"/>
                  </a:lnTo>
                  <a:lnTo>
                    <a:pt x="85547" y="290830"/>
                  </a:lnTo>
                  <a:lnTo>
                    <a:pt x="79654" y="283210"/>
                  </a:lnTo>
                  <a:lnTo>
                    <a:pt x="76822" y="280670"/>
                  </a:lnTo>
                  <a:lnTo>
                    <a:pt x="74206" y="276860"/>
                  </a:lnTo>
                  <a:lnTo>
                    <a:pt x="71818" y="274320"/>
                  </a:lnTo>
                  <a:lnTo>
                    <a:pt x="69303" y="273050"/>
                  </a:lnTo>
                  <a:lnTo>
                    <a:pt x="66903" y="271780"/>
                  </a:lnTo>
                  <a:close/>
                </a:path>
                <a:path w="195579" h="382270">
                  <a:moveTo>
                    <a:pt x="167055" y="0"/>
                  </a:moveTo>
                  <a:lnTo>
                    <a:pt x="17538" y="0"/>
                  </a:lnTo>
                  <a:lnTo>
                    <a:pt x="13944" y="1270"/>
                  </a:lnTo>
                  <a:lnTo>
                    <a:pt x="10680" y="3810"/>
                  </a:lnTo>
                  <a:lnTo>
                    <a:pt x="7734" y="5080"/>
                  </a:lnTo>
                  <a:lnTo>
                    <a:pt x="5003" y="7620"/>
                  </a:lnTo>
                  <a:lnTo>
                    <a:pt x="2933" y="11430"/>
                  </a:lnTo>
                  <a:lnTo>
                    <a:pt x="1308" y="13970"/>
                  </a:lnTo>
                  <a:lnTo>
                    <a:pt x="317" y="17780"/>
                  </a:lnTo>
                  <a:lnTo>
                    <a:pt x="105" y="20320"/>
                  </a:lnTo>
                  <a:lnTo>
                    <a:pt x="0" y="295910"/>
                  </a:lnTo>
                  <a:lnTo>
                    <a:pt x="317" y="299720"/>
                  </a:lnTo>
                  <a:lnTo>
                    <a:pt x="17538" y="317500"/>
                  </a:lnTo>
                  <a:lnTo>
                    <a:pt x="60045" y="317500"/>
                  </a:lnTo>
                  <a:lnTo>
                    <a:pt x="38798" y="278130"/>
                  </a:lnTo>
                  <a:lnTo>
                    <a:pt x="14922" y="278130"/>
                  </a:lnTo>
                  <a:lnTo>
                    <a:pt x="14922" y="34290"/>
                  </a:lnTo>
                  <a:lnTo>
                    <a:pt x="184823" y="34290"/>
                  </a:lnTo>
                  <a:lnTo>
                    <a:pt x="184823" y="21590"/>
                  </a:lnTo>
                  <a:lnTo>
                    <a:pt x="184679" y="20320"/>
                  </a:lnTo>
                  <a:lnTo>
                    <a:pt x="67449" y="20320"/>
                  </a:lnTo>
                  <a:lnTo>
                    <a:pt x="67132" y="17780"/>
                  </a:lnTo>
                  <a:lnTo>
                    <a:pt x="67449" y="16510"/>
                  </a:lnTo>
                  <a:lnTo>
                    <a:pt x="68440" y="16510"/>
                  </a:lnTo>
                  <a:lnTo>
                    <a:pt x="69634" y="15240"/>
                  </a:lnTo>
                  <a:lnTo>
                    <a:pt x="183739" y="15240"/>
                  </a:lnTo>
                  <a:lnTo>
                    <a:pt x="183413" y="13970"/>
                  </a:lnTo>
                  <a:lnTo>
                    <a:pt x="181775" y="11430"/>
                  </a:lnTo>
                  <a:lnTo>
                    <a:pt x="179590" y="7620"/>
                  </a:lnTo>
                  <a:lnTo>
                    <a:pt x="177088" y="5080"/>
                  </a:lnTo>
                  <a:lnTo>
                    <a:pt x="174040" y="3810"/>
                  </a:lnTo>
                  <a:lnTo>
                    <a:pt x="170662" y="1270"/>
                  </a:lnTo>
                  <a:lnTo>
                    <a:pt x="167055" y="0"/>
                  </a:lnTo>
                  <a:close/>
                </a:path>
                <a:path w="195579" h="382270">
                  <a:moveTo>
                    <a:pt x="108534" y="132080"/>
                  </a:moveTo>
                  <a:lnTo>
                    <a:pt x="96659" y="132080"/>
                  </a:lnTo>
                  <a:lnTo>
                    <a:pt x="85331" y="134620"/>
                  </a:lnTo>
                  <a:lnTo>
                    <a:pt x="59169" y="156210"/>
                  </a:lnTo>
                  <a:lnTo>
                    <a:pt x="56337" y="160020"/>
                  </a:lnTo>
                  <a:lnTo>
                    <a:pt x="51191" y="184150"/>
                  </a:lnTo>
                  <a:lnTo>
                    <a:pt x="51536" y="189230"/>
                  </a:lnTo>
                  <a:lnTo>
                    <a:pt x="71272" y="223520"/>
                  </a:lnTo>
                  <a:lnTo>
                    <a:pt x="92633" y="233680"/>
                  </a:lnTo>
                  <a:lnTo>
                    <a:pt x="92633" y="299720"/>
                  </a:lnTo>
                  <a:lnTo>
                    <a:pt x="194957" y="299720"/>
                  </a:lnTo>
                  <a:lnTo>
                    <a:pt x="195072" y="271780"/>
                  </a:lnTo>
                  <a:lnTo>
                    <a:pt x="195072" y="260350"/>
                  </a:lnTo>
                  <a:lnTo>
                    <a:pt x="115404" y="260350"/>
                  </a:lnTo>
                  <a:lnTo>
                    <a:pt x="115404" y="232410"/>
                  </a:lnTo>
                  <a:lnTo>
                    <a:pt x="120853" y="231140"/>
                  </a:lnTo>
                  <a:lnTo>
                    <a:pt x="128368" y="227330"/>
                  </a:lnTo>
                  <a:lnTo>
                    <a:pt x="92633" y="227330"/>
                  </a:lnTo>
                  <a:lnTo>
                    <a:pt x="87071" y="226060"/>
                  </a:lnTo>
                  <a:lnTo>
                    <a:pt x="81953" y="224790"/>
                  </a:lnTo>
                  <a:lnTo>
                    <a:pt x="77038" y="220980"/>
                  </a:lnTo>
                  <a:lnTo>
                    <a:pt x="72682" y="218440"/>
                  </a:lnTo>
                  <a:lnTo>
                    <a:pt x="68541" y="214630"/>
                  </a:lnTo>
                  <a:lnTo>
                    <a:pt x="65062" y="209550"/>
                  </a:lnTo>
                  <a:lnTo>
                    <a:pt x="62001" y="204470"/>
                  </a:lnTo>
                  <a:lnTo>
                    <a:pt x="59613" y="200660"/>
                  </a:lnTo>
                  <a:lnTo>
                    <a:pt x="57975" y="194310"/>
                  </a:lnTo>
                  <a:lnTo>
                    <a:pt x="56883" y="189230"/>
                  </a:lnTo>
                  <a:lnTo>
                    <a:pt x="56446" y="184150"/>
                  </a:lnTo>
                  <a:lnTo>
                    <a:pt x="56553" y="180340"/>
                  </a:lnTo>
                  <a:lnTo>
                    <a:pt x="76276" y="144780"/>
                  </a:lnTo>
                  <a:lnTo>
                    <a:pt x="96875" y="137160"/>
                  </a:lnTo>
                  <a:lnTo>
                    <a:pt x="125209" y="137160"/>
                  </a:lnTo>
                  <a:lnTo>
                    <a:pt x="119976" y="134620"/>
                  </a:lnTo>
                  <a:lnTo>
                    <a:pt x="108534" y="132080"/>
                  </a:lnTo>
                  <a:close/>
                </a:path>
                <a:path w="195579" h="382270">
                  <a:moveTo>
                    <a:pt x="135458" y="238760"/>
                  </a:moveTo>
                  <a:lnTo>
                    <a:pt x="124777" y="238760"/>
                  </a:lnTo>
                  <a:lnTo>
                    <a:pt x="122923" y="240030"/>
                  </a:lnTo>
                  <a:lnTo>
                    <a:pt x="121183" y="242570"/>
                  </a:lnTo>
                  <a:lnTo>
                    <a:pt x="119875" y="243840"/>
                  </a:lnTo>
                  <a:lnTo>
                    <a:pt x="119113" y="246380"/>
                  </a:lnTo>
                  <a:lnTo>
                    <a:pt x="118783" y="248920"/>
                  </a:lnTo>
                  <a:lnTo>
                    <a:pt x="118783" y="260350"/>
                  </a:lnTo>
                  <a:lnTo>
                    <a:pt x="141452" y="260350"/>
                  </a:lnTo>
                  <a:lnTo>
                    <a:pt x="141452" y="248920"/>
                  </a:lnTo>
                  <a:lnTo>
                    <a:pt x="141236" y="246380"/>
                  </a:lnTo>
                  <a:lnTo>
                    <a:pt x="140360" y="243840"/>
                  </a:lnTo>
                  <a:lnTo>
                    <a:pt x="139052" y="242570"/>
                  </a:lnTo>
                  <a:lnTo>
                    <a:pt x="137414" y="240030"/>
                  </a:lnTo>
                  <a:lnTo>
                    <a:pt x="135458" y="238760"/>
                  </a:lnTo>
                  <a:close/>
                </a:path>
                <a:path w="195579" h="382270">
                  <a:moveTo>
                    <a:pt x="162267" y="238760"/>
                  </a:moveTo>
                  <a:lnTo>
                    <a:pt x="151587" y="238760"/>
                  </a:lnTo>
                  <a:lnTo>
                    <a:pt x="149618" y="240030"/>
                  </a:lnTo>
                  <a:lnTo>
                    <a:pt x="147878" y="242570"/>
                  </a:lnTo>
                  <a:lnTo>
                    <a:pt x="146685" y="243840"/>
                  </a:lnTo>
                  <a:lnTo>
                    <a:pt x="145923" y="246380"/>
                  </a:lnTo>
                  <a:lnTo>
                    <a:pt x="145592" y="248920"/>
                  </a:lnTo>
                  <a:lnTo>
                    <a:pt x="145592" y="260350"/>
                  </a:lnTo>
                  <a:lnTo>
                    <a:pt x="168148" y="260350"/>
                  </a:lnTo>
                  <a:lnTo>
                    <a:pt x="168148" y="248920"/>
                  </a:lnTo>
                  <a:lnTo>
                    <a:pt x="167932" y="246380"/>
                  </a:lnTo>
                  <a:lnTo>
                    <a:pt x="167055" y="243840"/>
                  </a:lnTo>
                  <a:lnTo>
                    <a:pt x="165862" y="242570"/>
                  </a:lnTo>
                  <a:lnTo>
                    <a:pt x="164223" y="240030"/>
                  </a:lnTo>
                  <a:lnTo>
                    <a:pt x="162267" y="238760"/>
                  </a:lnTo>
                  <a:close/>
                </a:path>
                <a:path w="195579" h="382270">
                  <a:moveTo>
                    <a:pt x="188963" y="238760"/>
                  </a:moveTo>
                  <a:lnTo>
                    <a:pt x="178396" y="238760"/>
                  </a:lnTo>
                  <a:lnTo>
                    <a:pt x="176326" y="240030"/>
                  </a:lnTo>
                  <a:lnTo>
                    <a:pt x="174688" y="242570"/>
                  </a:lnTo>
                  <a:lnTo>
                    <a:pt x="173494" y="243840"/>
                  </a:lnTo>
                  <a:lnTo>
                    <a:pt x="172618" y="246380"/>
                  </a:lnTo>
                  <a:lnTo>
                    <a:pt x="172402" y="248920"/>
                  </a:lnTo>
                  <a:lnTo>
                    <a:pt x="172402" y="260350"/>
                  </a:lnTo>
                  <a:lnTo>
                    <a:pt x="195072" y="260350"/>
                  </a:lnTo>
                  <a:lnTo>
                    <a:pt x="195072" y="248920"/>
                  </a:lnTo>
                  <a:lnTo>
                    <a:pt x="194627" y="246380"/>
                  </a:lnTo>
                  <a:lnTo>
                    <a:pt x="193979" y="243840"/>
                  </a:lnTo>
                  <a:lnTo>
                    <a:pt x="192671" y="242570"/>
                  </a:lnTo>
                  <a:lnTo>
                    <a:pt x="190931" y="240030"/>
                  </a:lnTo>
                  <a:lnTo>
                    <a:pt x="188963" y="238760"/>
                  </a:lnTo>
                  <a:close/>
                </a:path>
                <a:path w="195579" h="382270">
                  <a:moveTo>
                    <a:pt x="112026" y="151130"/>
                  </a:moveTo>
                  <a:lnTo>
                    <a:pt x="93167" y="151130"/>
                  </a:lnTo>
                  <a:lnTo>
                    <a:pt x="88811" y="153670"/>
                  </a:lnTo>
                  <a:lnTo>
                    <a:pt x="69827" y="184150"/>
                  </a:lnTo>
                  <a:lnTo>
                    <a:pt x="70065" y="187960"/>
                  </a:lnTo>
                  <a:lnTo>
                    <a:pt x="92633" y="214630"/>
                  </a:lnTo>
                  <a:lnTo>
                    <a:pt x="92633" y="227330"/>
                  </a:lnTo>
                  <a:lnTo>
                    <a:pt x="115404" y="227330"/>
                  </a:lnTo>
                  <a:lnTo>
                    <a:pt x="115404" y="213360"/>
                  </a:lnTo>
                  <a:lnTo>
                    <a:pt x="119659" y="210820"/>
                  </a:lnTo>
                  <a:lnTo>
                    <a:pt x="123469" y="208280"/>
                  </a:lnTo>
                  <a:lnTo>
                    <a:pt x="126847" y="204470"/>
                  </a:lnTo>
                  <a:lnTo>
                    <a:pt x="128371" y="203200"/>
                  </a:lnTo>
                  <a:lnTo>
                    <a:pt x="92633" y="203200"/>
                  </a:lnTo>
                  <a:lnTo>
                    <a:pt x="89573" y="200660"/>
                  </a:lnTo>
                  <a:lnTo>
                    <a:pt x="86956" y="198120"/>
                  </a:lnTo>
                  <a:lnTo>
                    <a:pt x="84785" y="196850"/>
                  </a:lnTo>
                  <a:lnTo>
                    <a:pt x="82931" y="193040"/>
                  </a:lnTo>
                  <a:lnTo>
                    <a:pt x="81508" y="190500"/>
                  </a:lnTo>
                  <a:lnTo>
                    <a:pt x="80746" y="186690"/>
                  </a:lnTo>
                  <a:lnTo>
                    <a:pt x="80314" y="182880"/>
                  </a:lnTo>
                  <a:lnTo>
                    <a:pt x="80746" y="179070"/>
                  </a:lnTo>
                  <a:lnTo>
                    <a:pt x="81838" y="175260"/>
                  </a:lnTo>
                  <a:lnTo>
                    <a:pt x="98513" y="161290"/>
                  </a:lnTo>
                  <a:lnTo>
                    <a:pt x="127279" y="161290"/>
                  </a:lnTo>
                  <a:lnTo>
                    <a:pt x="124117" y="158750"/>
                  </a:lnTo>
                  <a:lnTo>
                    <a:pt x="120421" y="156210"/>
                  </a:lnTo>
                  <a:lnTo>
                    <a:pt x="116382" y="153670"/>
                  </a:lnTo>
                  <a:lnTo>
                    <a:pt x="112026" y="151130"/>
                  </a:lnTo>
                  <a:close/>
                </a:path>
                <a:path w="195579" h="382270">
                  <a:moveTo>
                    <a:pt x="125209" y="137160"/>
                  </a:moveTo>
                  <a:lnTo>
                    <a:pt x="108432" y="137160"/>
                  </a:lnTo>
                  <a:lnTo>
                    <a:pt x="113982" y="138430"/>
                  </a:lnTo>
                  <a:lnTo>
                    <a:pt x="119214" y="139700"/>
                  </a:lnTo>
                  <a:lnTo>
                    <a:pt x="147332" y="171450"/>
                  </a:lnTo>
                  <a:lnTo>
                    <a:pt x="148672" y="184150"/>
                  </a:lnTo>
                  <a:lnTo>
                    <a:pt x="148424" y="187960"/>
                  </a:lnTo>
                  <a:lnTo>
                    <a:pt x="147447" y="194310"/>
                  </a:lnTo>
                  <a:lnTo>
                    <a:pt x="145808" y="199390"/>
                  </a:lnTo>
                  <a:lnTo>
                    <a:pt x="143624" y="204470"/>
                  </a:lnTo>
                  <a:lnTo>
                    <a:pt x="140792" y="208280"/>
                  </a:lnTo>
                  <a:lnTo>
                    <a:pt x="137528" y="213360"/>
                  </a:lnTo>
                  <a:lnTo>
                    <a:pt x="115404" y="227330"/>
                  </a:lnTo>
                  <a:lnTo>
                    <a:pt x="128368" y="227330"/>
                  </a:lnTo>
                  <a:lnTo>
                    <a:pt x="146240" y="209550"/>
                  </a:lnTo>
                  <a:lnTo>
                    <a:pt x="148856" y="205740"/>
                  </a:lnTo>
                  <a:lnTo>
                    <a:pt x="151041" y="200660"/>
                  </a:lnTo>
                  <a:lnTo>
                    <a:pt x="152781" y="194310"/>
                  </a:lnTo>
                  <a:lnTo>
                    <a:pt x="153758" y="189230"/>
                  </a:lnTo>
                  <a:lnTo>
                    <a:pt x="154023" y="184150"/>
                  </a:lnTo>
                  <a:lnTo>
                    <a:pt x="153957" y="180340"/>
                  </a:lnTo>
                  <a:lnTo>
                    <a:pt x="146024" y="156210"/>
                  </a:lnTo>
                  <a:lnTo>
                    <a:pt x="142760" y="151130"/>
                  </a:lnTo>
                  <a:lnTo>
                    <a:pt x="139052" y="147320"/>
                  </a:lnTo>
                  <a:lnTo>
                    <a:pt x="134797" y="143510"/>
                  </a:lnTo>
                  <a:lnTo>
                    <a:pt x="130111" y="139700"/>
                  </a:lnTo>
                  <a:lnTo>
                    <a:pt x="125209" y="137160"/>
                  </a:lnTo>
                  <a:close/>
                </a:path>
                <a:path w="195579" h="382270">
                  <a:moveTo>
                    <a:pt x="184823" y="34290"/>
                  </a:moveTo>
                  <a:lnTo>
                    <a:pt x="169786" y="34290"/>
                  </a:lnTo>
                  <a:lnTo>
                    <a:pt x="169786" y="222250"/>
                  </a:lnTo>
                  <a:lnTo>
                    <a:pt x="184823" y="222250"/>
                  </a:lnTo>
                  <a:lnTo>
                    <a:pt x="184823" y="34290"/>
                  </a:lnTo>
                  <a:close/>
                </a:path>
                <a:path w="195579" h="382270">
                  <a:moveTo>
                    <a:pt x="107124" y="180340"/>
                  </a:moveTo>
                  <a:lnTo>
                    <a:pt x="100914" y="180340"/>
                  </a:lnTo>
                  <a:lnTo>
                    <a:pt x="98615" y="181610"/>
                  </a:lnTo>
                  <a:lnTo>
                    <a:pt x="96659" y="182880"/>
                  </a:lnTo>
                  <a:lnTo>
                    <a:pt x="94919" y="184150"/>
                  </a:lnTo>
                  <a:lnTo>
                    <a:pt x="93713" y="186690"/>
                  </a:lnTo>
                  <a:lnTo>
                    <a:pt x="92849" y="187960"/>
                  </a:lnTo>
                  <a:lnTo>
                    <a:pt x="92741" y="189230"/>
                  </a:lnTo>
                  <a:lnTo>
                    <a:pt x="92633" y="203200"/>
                  </a:lnTo>
                  <a:lnTo>
                    <a:pt x="128371" y="203200"/>
                  </a:lnTo>
                  <a:lnTo>
                    <a:pt x="129895" y="201930"/>
                  </a:lnTo>
                  <a:lnTo>
                    <a:pt x="130467" y="200660"/>
                  </a:lnTo>
                  <a:lnTo>
                    <a:pt x="115404" y="200660"/>
                  </a:lnTo>
                  <a:lnTo>
                    <a:pt x="115404" y="190500"/>
                  </a:lnTo>
                  <a:lnTo>
                    <a:pt x="115074" y="187960"/>
                  </a:lnTo>
                  <a:lnTo>
                    <a:pt x="114312" y="186690"/>
                  </a:lnTo>
                  <a:lnTo>
                    <a:pt x="113004" y="184150"/>
                  </a:lnTo>
                  <a:lnTo>
                    <a:pt x="111264" y="182880"/>
                  </a:lnTo>
                  <a:lnTo>
                    <a:pt x="109410" y="181610"/>
                  </a:lnTo>
                  <a:lnTo>
                    <a:pt x="107124" y="180340"/>
                  </a:lnTo>
                  <a:close/>
                </a:path>
                <a:path w="195579" h="382270">
                  <a:moveTo>
                    <a:pt x="127279" y="161290"/>
                  </a:moveTo>
                  <a:lnTo>
                    <a:pt x="106578" y="161290"/>
                  </a:lnTo>
                  <a:lnTo>
                    <a:pt x="110388" y="162560"/>
                  </a:lnTo>
                  <a:lnTo>
                    <a:pt x="113880" y="163830"/>
                  </a:lnTo>
                  <a:lnTo>
                    <a:pt x="124667" y="184150"/>
                  </a:lnTo>
                  <a:lnTo>
                    <a:pt x="124447" y="186690"/>
                  </a:lnTo>
                  <a:lnTo>
                    <a:pt x="123583" y="190500"/>
                  </a:lnTo>
                  <a:lnTo>
                    <a:pt x="120307" y="196850"/>
                  </a:lnTo>
                  <a:lnTo>
                    <a:pt x="118021" y="199390"/>
                  </a:lnTo>
                  <a:lnTo>
                    <a:pt x="115404" y="200660"/>
                  </a:lnTo>
                  <a:lnTo>
                    <a:pt x="130467" y="200660"/>
                  </a:lnTo>
                  <a:lnTo>
                    <a:pt x="132181" y="196850"/>
                  </a:lnTo>
                  <a:lnTo>
                    <a:pt x="133934" y="193040"/>
                  </a:lnTo>
                  <a:lnTo>
                    <a:pt x="135026" y="187960"/>
                  </a:lnTo>
                  <a:lnTo>
                    <a:pt x="135350" y="184150"/>
                  </a:lnTo>
                  <a:lnTo>
                    <a:pt x="135242" y="180340"/>
                  </a:lnTo>
                  <a:lnTo>
                    <a:pt x="135026" y="177800"/>
                  </a:lnTo>
                  <a:lnTo>
                    <a:pt x="134035" y="173990"/>
                  </a:lnTo>
                  <a:lnTo>
                    <a:pt x="132410" y="168910"/>
                  </a:lnTo>
                  <a:lnTo>
                    <a:pt x="130111" y="165100"/>
                  </a:lnTo>
                  <a:lnTo>
                    <a:pt x="127279" y="161290"/>
                  </a:lnTo>
                  <a:close/>
                </a:path>
                <a:path w="195579" h="382270">
                  <a:moveTo>
                    <a:pt x="102654" y="149860"/>
                  </a:moveTo>
                  <a:lnTo>
                    <a:pt x="97751" y="151130"/>
                  </a:lnTo>
                  <a:lnTo>
                    <a:pt x="107454" y="151130"/>
                  </a:lnTo>
                  <a:lnTo>
                    <a:pt x="102654" y="149860"/>
                  </a:lnTo>
                  <a:close/>
                </a:path>
                <a:path w="195579" h="382270">
                  <a:moveTo>
                    <a:pt x="183739" y="15240"/>
                  </a:moveTo>
                  <a:lnTo>
                    <a:pt x="115074" y="15240"/>
                  </a:lnTo>
                  <a:lnTo>
                    <a:pt x="116382" y="16510"/>
                  </a:lnTo>
                  <a:lnTo>
                    <a:pt x="117360" y="16510"/>
                  </a:lnTo>
                  <a:lnTo>
                    <a:pt x="117690" y="17780"/>
                  </a:lnTo>
                  <a:lnTo>
                    <a:pt x="117360" y="20320"/>
                  </a:lnTo>
                  <a:lnTo>
                    <a:pt x="184679" y="20320"/>
                  </a:lnTo>
                  <a:lnTo>
                    <a:pt x="184391" y="17780"/>
                  </a:lnTo>
                  <a:lnTo>
                    <a:pt x="183739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263896" y="2919983"/>
              <a:ext cx="1178560" cy="497205"/>
            </a:xfrm>
            <a:custGeom>
              <a:avLst/>
              <a:gdLst/>
              <a:ahLst/>
              <a:cxnLst/>
              <a:rect l="l" t="t" r="r" b="b"/>
              <a:pathLst>
                <a:path w="1178560" h="497204">
                  <a:moveTo>
                    <a:pt x="591312" y="344424"/>
                  </a:moveTo>
                  <a:lnTo>
                    <a:pt x="0" y="344424"/>
                  </a:lnTo>
                  <a:lnTo>
                    <a:pt x="0" y="496824"/>
                  </a:lnTo>
                  <a:lnTo>
                    <a:pt x="591312" y="496824"/>
                  </a:lnTo>
                  <a:lnTo>
                    <a:pt x="591312" y="344424"/>
                  </a:lnTo>
                  <a:close/>
                </a:path>
                <a:path w="1178560" h="497204">
                  <a:moveTo>
                    <a:pt x="912876" y="172212"/>
                  </a:moveTo>
                  <a:lnTo>
                    <a:pt x="106680" y="172212"/>
                  </a:lnTo>
                  <a:lnTo>
                    <a:pt x="106680" y="316992"/>
                  </a:lnTo>
                  <a:lnTo>
                    <a:pt x="912876" y="316992"/>
                  </a:lnTo>
                  <a:lnTo>
                    <a:pt x="912876" y="172212"/>
                  </a:lnTo>
                  <a:close/>
                </a:path>
                <a:path w="1178560" h="497204">
                  <a:moveTo>
                    <a:pt x="1178052" y="0"/>
                  </a:moveTo>
                  <a:lnTo>
                    <a:pt x="65532" y="0"/>
                  </a:lnTo>
                  <a:lnTo>
                    <a:pt x="65532" y="150876"/>
                  </a:lnTo>
                  <a:lnTo>
                    <a:pt x="1178052" y="150876"/>
                  </a:lnTo>
                  <a:lnTo>
                    <a:pt x="1178052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069385" y="2207972"/>
            <a:ext cx="559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" marR="5080" indent="-31115">
              <a:lnSpc>
                <a:spcPct val="100000"/>
              </a:lnSpc>
              <a:spcBef>
                <a:spcPts val="100"/>
              </a:spcBef>
            </a:pPr>
            <a:r>
              <a:rPr dirty="0" sz="900" spc="-55" b="1">
                <a:solidFill>
                  <a:srgbClr val="470A68"/>
                </a:solidFill>
                <a:latin typeface="Arial"/>
                <a:cs typeface="Arial"/>
              </a:rPr>
              <a:t>C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u</a:t>
            </a:r>
            <a:r>
              <a:rPr dirty="0" sz="900" spc="-65" b="1">
                <a:solidFill>
                  <a:srgbClr val="470A68"/>
                </a:solidFill>
                <a:latin typeface="Arial"/>
                <a:cs typeface="Arial"/>
              </a:rPr>
              <a:t>s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sz="900" spc="30" b="1">
                <a:solidFill>
                  <a:srgbClr val="470A68"/>
                </a:solidFill>
                <a:latin typeface="Arial"/>
                <a:cs typeface="Arial"/>
              </a:rPr>
              <a:t>o</a:t>
            </a:r>
            <a:r>
              <a:rPr dirty="0" sz="900" spc="45" b="1">
                <a:solidFill>
                  <a:srgbClr val="470A68"/>
                </a:solidFill>
                <a:latin typeface="Arial"/>
                <a:cs typeface="Arial"/>
              </a:rPr>
              <a:t>m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r  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Lifecycle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53708" y="2872843"/>
            <a:ext cx="795020" cy="5346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25"/>
              </a:spcBef>
            </a:pPr>
            <a:r>
              <a:rPr dirty="0" sz="800" spc="5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er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25" b="1">
                <a:latin typeface="Arial"/>
                <a:cs typeface="Arial"/>
              </a:rPr>
              <a:t>e</a:t>
            </a:r>
            <a:r>
              <a:rPr dirty="0" sz="800" spc="15" b="1">
                <a:latin typeface="Arial"/>
                <a:cs typeface="Arial"/>
              </a:rPr>
              <a:t>t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-5" b="1">
                <a:latin typeface="Arial"/>
                <a:cs typeface="Arial"/>
              </a:rPr>
              <a:t>ear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800" spc="-20" b="1">
                <a:latin typeface="Arial"/>
                <a:cs typeface="Arial"/>
              </a:rPr>
              <a:t>Peers</a:t>
            </a:r>
            <a:endParaRPr sz="80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  <a:spcBef>
                <a:spcPts val="475"/>
              </a:spcBef>
            </a:pPr>
            <a:r>
              <a:rPr dirty="0" sz="800" b="1">
                <a:latin typeface="Arial"/>
                <a:cs typeface="Arial"/>
              </a:rPr>
              <a:t>Advertisements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247388" y="2916935"/>
            <a:ext cx="927100" cy="325120"/>
          </a:xfrm>
          <a:custGeom>
            <a:avLst/>
            <a:gdLst/>
            <a:ahLst/>
            <a:cxnLst/>
            <a:rect l="l" t="t" r="r" b="b"/>
            <a:pathLst>
              <a:path w="927100" h="325119">
                <a:moveTo>
                  <a:pt x="926592" y="173736"/>
                </a:moveTo>
                <a:lnTo>
                  <a:pt x="271272" y="173736"/>
                </a:lnTo>
                <a:lnTo>
                  <a:pt x="271272" y="324612"/>
                </a:lnTo>
                <a:lnTo>
                  <a:pt x="926592" y="324612"/>
                </a:lnTo>
                <a:lnTo>
                  <a:pt x="926592" y="173736"/>
                </a:lnTo>
                <a:close/>
              </a:path>
              <a:path w="927100" h="325119">
                <a:moveTo>
                  <a:pt x="926592" y="0"/>
                </a:moveTo>
                <a:lnTo>
                  <a:pt x="0" y="0"/>
                </a:lnTo>
                <a:lnTo>
                  <a:pt x="0" y="152400"/>
                </a:lnTo>
                <a:lnTo>
                  <a:pt x="926592" y="152400"/>
                </a:lnTo>
                <a:lnTo>
                  <a:pt x="926592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469193" y="2866681"/>
            <a:ext cx="2923540" cy="368935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  <a:tabLst>
                <a:tab pos="2707640" algn="l"/>
              </a:tabLst>
            </a:pPr>
            <a:r>
              <a:rPr dirty="0" sz="800" spc="5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er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25" b="1">
                <a:latin typeface="Arial"/>
                <a:cs typeface="Arial"/>
              </a:rPr>
              <a:t>e</a:t>
            </a:r>
            <a:r>
              <a:rPr dirty="0" sz="800" spc="15" b="1">
                <a:latin typeface="Arial"/>
                <a:cs typeface="Arial"/>
              </a:rPr>
              <a:t>t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-5" b="1">
                <a:latin typeface="Arial"/>
                <a:cs typeface="Arial"/>
              </a:rPr>
              <a:t>ear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h</a:t>
            </a:r>
            <a:r>
              <a:rPr dirty="0" sz="800" b="1">
                <a:latin typeface="Arial"/>
                <a:cs typeface="Arial"/>
              </a:rPr>
              <a:t>  </a:t>
            </a:r>
            <a:r>
              <a:rPr dirty="0" sz="800" spc="70" b="1"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58%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71%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1109345" algn="l"/>
                <a:tab pos="2441575" algn="l"/>
              </a:tabLst>
            </a:pPr>
            <a:r>
              <a:rPr dirty="0" sz="800" spc="-20" b="1">
                <a:latin typeface="Arial"/>
                <a:cs typeface="Arial"/>
              </a:rPr>
              <a:t>Peers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54%	54%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469195" y="3244577"/>
            <a:ext cx="79438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Advertisements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678679" y="3262884"/>
            <a:ext cx="585470" cy="151130"/>
          </a:xfrm>
          <a:custGeom>
            <a:avLst/>
            <a:gdLst/>
            <a:ahLst/>
            <a:cxnLst/>
            <a:rect l="l" t="t" r="r" b="b"/>
            <a:pathLst>
              <a:path w="585470" h="151129">
                <a:moveTo>
                  <a:pt x="585215" y="0"/>
                </a:moveTo>
                <a:lnTo>
                  <a:pt x="0" y="0"/>
                </a:lnTo>
                <a:lnTo>
                  <a:pt x="0" y="150875"/>
                </a:lnTo>
                <a:lnTo>
                  <a:pt x="585215" y="150875"/>
                </a:lnTo>
                <a:lnTo>
                  <a:pt x="585215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727740" y="3262766"/>
            <a:ext cx="107442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58519" algn="l"/>
              </a:tabLst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43%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894551" y="3726542"/>
            <a:ext cx="3065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Subscription: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Key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reasons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for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subscribing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470A68"/>
                </a:solidFill>
                <a:latin typeface="Arial"/>
                <a:cs typeface="Arial"/>
              </a:rPr>
              <a:t>to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a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brand</a:t>
            </a:r>
            <a:r>
              <a:rPr dirty="0" baseline="27777" sz="900" spc="-7" b="1">
                <a:solidFill>
                  <a:srgbClr val="470A68"/>
                </a:solidFill>
                <a:latin typeface="Arial"/>
                <a:cs typeface="Arial"/>
              </a:rPr>
              <a:t>[67]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116071" y="2646464"/>
            <a:ext cx="23425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Discovery: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Finding</a:t>
            </a:r>
            <a:r>
              <a:rPr dirty="0" sz="900" spc="-3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out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about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the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brand</a:t>
            </a:r>
            <a:r>
              <a:rPr dirty="0" baseline="27777" sz="900" b="1">
                <a:solidFill>
                  <a:srgbClr val="470A68"/>
                </a:solidFill>
                <a:latin typeface="Arial"/>
                <a:cs typeface="Arial"/>
              </a:rPr>
              <a:t>[66]</a:t>
            </a:r>
            <a:endParaRPr baseline="27777" sz="9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584191" y="2884868"/>
            <a:ext cx="1419225" cy="1618615"/>
            <a:chOff x="4584191" y="2884868"/>
            <a:chExt cx="1419225" cy="1618615"/>
          </a:xfrm>
        </p:grpSpPr>
        <p:sp>
          <p:nvSpPr>
            <p:cNvPr id="63" name="object 63"/>
            <p:cNvSpPr/>
            <p:nvPr/>
          </p:nvSpPr>
          <p:spPr>
            <a:xfrm>
              <a:off x="4994909" y="2897886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255270" y="0"/>
                  </a:moveTo>
                  <a:lnTo>
                    <a:pt x="209384" y="4125"/>
                  </a:lnTo>
                  <a:lnTo>
                    <a:pt x="166197" y="16018"/>
                  </a:lnTo>
                  <a:lnTo>
                    <a:pt x="126429" y="34956"/>
                  </a:lnTo>
                  <a:lnTo>
                    <a:pt x="90802" y="60215"/>
                  </a:lnTo>
                  <a:lnTo>
                    <a:pt x="60035" y="91074"/>
                  </a:lnTo>
                  <a:lnTo>
                    <a:pt x="34851" y="126808"/>
                  </a:lnTo>
                  <a:lnTo>
                    <a:pt x="15970" y="166694"/>
                  </a:lnTo>
                  <a:lnTo>
                    <a:pt x="4112" y="210010"/>
                  </a:lnTo>
                  <a:lnTo>
                    <a:pt x="0" y="256031"/>
                  </a:lnTo>
                  <a:lnTo>
                    <a:pt x="4112" y="302053"/>
                  </a:lnTo>
                  <a:lnTo>
                    <a:pt x="15970" y="345369"/>
                  </a:lnTo>
                  <a:lnTo>
                    <a:pt x="34851" y="385255"/>
                  </a:lnTo>
                  <a:lnTo>
                    <a:pt x="60035" y="420989"/>
                  </a:lnTo>
                  <a:lnTo>
                    <a:pt x="90802" y="451848"/>
                  </a:lnTo>
                  <a:lnTo>
                    <a:pt x="126429" y="477107"/>
                  </a:lnTo>
                  <a:lnTo>
                    <a:pt x="166197" y="496045"/>
                  </a:lnTo>
                  <a:lnTo>
                    <a:pt x="209384" y="507938"/>
                  </a:lnTo>
                  <a:lnTo>
                    <a:pt x="255270" y="512063"/>
                  </a:lnTo>
                  <a:lnTo>
                    <a:pt x="301155" y="507938"/>
                  </a:lnTo>
                  <a:lnTo>
                    <a:pt x="344342" y="496045"/>
                  </a:lnTo>
                  <a:lnTo>
                    <a:pt x="384110" y="477107"/>
                  </a:lnTo>
                  <a:lnTo>
                    <a:pt x="419737" y="451848"/>
                  </a:lnTo>
                  <a:lnTo>
                    <a:pt x="450504" y="420989"/>
                  </a:lnTo>
                  <a:lnTo>
                    <a:pt x="475688" y="385255"/>
                  </a:lnTo>
                  <a:lnTo>
                    <a:pt x="494569" y="345369"/>
                  </a:lnTo>
                  <a:lnTo>
                    <a:pt x="506427" y="302053"/>
                  </a:lnTo>
                  <a:lnTo>
                    <a:pt x="510540" y="256031"/>
                  </a:lnTo>
                  <a:lnTo>
                    <a:pt x="506427" y="210010"/>
                  </a:lnTo>
                  <a:lnTo>
                    <a:pt x="494569" y="166694"/>
                  </a:lnTo>
                  <a:lnTo>
                    <a:pt x="475688" y="126808"/>
                  </a:lnTo>
                  <a:lnTo>
                    <a:pt x="450504" y="91074"/>
                  </a:lnTo>
                  <a:lnTo>
                    <a:pt x="419737" y="60215"/>
                  </a:lnTo>
                  <a:lnTo>
                    <a:pt x="384110" y="34956"/>
                  </a:lnTo>
                  <a:lnTo>
                    <a:pt x="344342" y="16018"/>
                  </a:lnTo>
                  <a:lnTo>
                    <a:pt x="301155" y="4125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994909" y="2897886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0" y="256031"/>
                  </a:moveTo>
                  <a:lnTo>
                    <a:pt x="4112" y="210010"/>
                  </a:lnTo>
                  <a:lnTo>
                    <a:pt x="15970" y="166694"/>
                  </a:lnTo>
                  <a:lnTo>
                    <a:pt x="34851" y="126808"/>
                  </a:lnTo>
                  <a:lnTo>
                    <a:pt x="60035" y="91074"/>
                  </a:lnTo>
                  <a:lnTo>
                    <a:pt x="90802" y="60215"/>
                  </a:lnTo>
                  <a:lnTo>
                    <a:pt x="126429" y="34956"/>
                  </a:lnTo>
                  <a:lnTo>
                    <a:pt x="166197" y="16018"/>
                  </a:lnTo>
                  <a:lnTo>
                    <a:pt x="209384" y="4125"/>
                  </a:lnTo>
                  <a:lnTo>
                    <a:pt x="255270" y="0"/>
                  </a:lnTo>
                  <a:lnTo>
                    <a:pt x="301155" y="4125"/>
                  </a:lnTo>
                  <a:lnTo>
                    <a:pt x="344342" y="16018"/>
                  </a:lnTo>
                  <a:lnTo>
                    <a:pt x="384110" y="34956"/>
                  </a:lnTo>
                  <a:lnTo>
                    <a:pt x="419737" y="60215"/>
                  </a:lnTo>
                  <a:lnTo>
                    <a:pt x="450504" y="91074"/>
                  </a:lnTo>
                  <a:lnTo>
                    <a:pt x="475688" y="126808"/>
                  </a:lnTo>
                  <a:lnTo>
                    <a:pt x="494569" y="166694"/>
                  </a:lnTo>
                  <a:lnTo>
                    <a:pt x="506427" y="210010"/>
                  </a:lnTo>
                  <a:lnTo>
                    <a:pt x="510540" y="256031"/>
                  </a:lnTo>
                  <a:lnTo>
                    <a:pt x="506427" y="302053"/>
                  </a:lnTo>
                  <a:lnTo>
                    <a:pt x="494569" y="345369"/>
                  </a:lnTo>
                  <a:lnTo>
                    <a:pt x="475688" y="385255"/>
                  </a:lnTo>
                  <a:lnTo>
                    <a:pt x="450504" y="420989"/>
                  </a:lnTo>
                  <a:lnTo>
                    <a:pt x="419737" y="451848"/>
                  </a:lnTo>
                  <a:lnTo>
                    <a:pt x="384110" y="477107"/>
                  </a:lnTo>
                  <a:lnTo>
                    <a:pt x="344342" y="496045"/>
                  </a:lnTo>
                  <a:lnTo>
                    <a:pt x="301155" y="507938"/>
                  </a:lnTo>
                  <a:lnTo>
                    <a:pt x="255270" y="512063"/>
                  </a:lnTo>
                  <a:lnTo>
                    <a:pt x="209384" y="507938"/>
                  </a:lnTo>
                  <a:lnTo>
                    <a:pt x="166197" y="496045"/>
                  </a:lnTo>
                  <a:lnTo>
                    <a:pt x="126429" y="477107"/>
                  </a:lnTo>
                  <a:lnTo>
                    <a:pt x="90802" y="451848"/>
                  </a:lnTo>
                  <a:lnTo>
                    <a:pt x="60035" y="420989"/>
                  </a:lnTo>
                  <a:lnTo>
                    <a:pt x="34851" y="385255"/>
                  </a:lnTo>
                  <a:lnTo>
                    <a:pt x="15970" y="345369"/>
                  </a:lnTo>
                  <a:lnTo>
                    <a:pt x="4112" y="302053"/>
                  </a:lnTo>
                  <a:lnTo>
                    <a:pt x="0" y="25603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882" y="3031739"/>
              <a:ext cx="236220" cy="24638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4191" y="3965448"/>
              <a:ext cx="1418844" cy="537971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6061281" y="3927732"/>
            <a:ext cx="1273810" cy="554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1910">
              <a:lnSpc>
                <a:spcPct val="146200"/>
              </a:lnSpc>
              <a:spcBef>
                <a:spcPts val="95"/>
              </a:spcBef>
            </a:pPr>
            <a:r>
              <a:rPr dirty="0" sz="800" spc="5" b="1">
                <a:latin typeface="Arial"/>
                <a:cs typeface="Arial"/>
              </a:rPr>
              <a:t>Quality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study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material </a:t>
            </a:r>
            <a:r>
              <a:rPr dirty="0" sz="800" spc="-21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Affordability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800" spc="-10" b="1">
                <a:latin typeface="Arial"/>
                <a:cs typeface="Arial"/>
              </a:rPr>
              <a:t>Field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specialization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54909" y="3990938"/>
            <a:ext cx="259905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2520" algn="l"/>
              </a:tabLst>
            </a:pPr>
            <a:r>
              <a:rPr dirty="0" sz="800" spc="-5" b="1">
                <a:latin typeface="Arial"/>
                <a:cs typeface="Arial"/>
              </a:rPr>
              <a:t>Q</a:t>
            </a:r>
            <a:r>
              <a:rPr dirty="0" sz="800" b="1">
                <a:latin typeface="Arial"/>
                <a:cs typeface="Arial"/>
              </a:rPr>
              <a:t>u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li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y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udy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40" b="1">
                <a:latin typeface="Arial"/>
                <a:cs typeface="Arial"/>
              </a:rPr>
              <a:t>m</a:t>
            </a:r>
            <a:r>
              <a:rPr dirty="0" sz="800" spc="15" b="1">
                <a:latin typeface="Arial"/>
                <a:cs typeface="Arial"/>
              </a:rPr>
              <a:t>at</a:t>
            </a:r>
            <a:r>
              <a:rPr dirty="0" sz="800" spc="-5" b="1">
                <a:latin typeface="Arial"/>
                <a:cs typeface="Arial"/>
              </a:rPr>
              <a:t>er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b="1">
                <a:latin typeface="Arial"/>
                <a:cs typeface="Arial"/>
              </a:rPr>
              <a:t>  </a:t>
            </a:r>
            <a:r>
              <a:rPr dirty="0" sz="800" spc="-105" b="1"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56%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354896" y="4113468"/>
            <a:ext cx="2569210" cy="37147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1412240" algn="l"/>
                <a:tab pos="2352675" algn="l"/>
              </a:tabLst>
            </a:pPr>
            <a:r>
              <a:rPr dirty="0" sz="800" spc="40" b="1">
                <a:latin typeface="Arial"/>
                <a:cs typeface="Arial"/>
              </a:rPr>
              <a:t>V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b="1">
                <a:latin typeface="Arial"/>
                <a:cs typeface="Arial"/>
              </a:rPr>
              <a:t>u</a:t>
            </a:r>
            <a:r>
              <a:rPr dirty="0" sz="800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f</a:t>
            </a:r>
            <a:r>
              <a:rPr dirty="0" sz="800" b="1">
                <a:latin typeface="Arial"/>
                <a:cs typeface="Arial"/>
              </a:rPr>
              <a:t>o</a:t>
            </a:r>
            <a:r>
              <a:rPr dirty="0" sz="800" b="1">
                <a:latin typeface="Arial"/>
                <a:cs typeface="Arial"/>
              </a:rPr>
              <a:t>r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m</a:t>
            </a:r>
            <a:r>
              <a:rPr dirty="0" sz="800" spc="20" b="1">
                <a:latin typeface="Arial"/>
                <a:cs typeface="Arial"/>
              </a:rPr>
              <a:t>o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y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41%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47%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1471930" algn="l"/>
                <a:tab pos="2338070" algn="l"/>
              </a:tabLst>
            </a:pPr>
            <a:r>
              <a:rPr dirty="0" sz="800" spc="5" b="1">
                <a:latin typeface="Arial"/>
                <a:cs typeface="Arial"/>
              </a:rPr>
              <a:t>Quality tutors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39%	46%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711071" y="1983901"/>
            <a:ext cx="7683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80">
                <a:latin typeface="Trebuchet MS"/>
                <a:cs typeface="Trebuchet MS"/>
              </a:rPr>
              <a:t>M</a:t>
            </a:r>
            <a:r>
              <a:rPr dirty="0" sz="2000" spc="-445">
                <a:latin typeface="Trebuchet MS"/>
                <a:cs typeface="Trebuchet MS"/>
              </a:rPr>
              <a:t>et</a:t>
            </a:r>
            <a:r>
              <a:rPr dirty="0" sz="2000" spc="-380">
                <a:latin typeface="Trebuchet MS"/>
                <a:cs typeface="Trebuchet MS"/>
              </a:rPr>
              <a:t>r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690">
                <a:latin typeface="Trebuchet MS"/>
                <a:cs typeface="Trebuchet MS"/>
              </a:rPr>
              <a:t>/</a:t>
            </a:r>
            <a:r>
              <a:rPr dirty="0" sz="2000" spc="-365">
                <a:latin typeface="Trebuchet MS"/>
                <a:cs typeface="Trebuchet MS"/>
              </a:rPr>
              <a:t> </a:t>
            </a:r>
            <a:r>
              <a:rPr dirty="0" sz="2000" spc="-565">
                <a:latin typeface="Trebuchet MS"/>
                <a:cs typeface="Trebuchet MS"/>
              </a:rPr>
              <a:t>T</a:t>
            </a:r>
            <a:r>
              <a:rPr dirty="0" sz="2000" spc="-385">
                <a:latin typeface="Trebuchet MS"/>
                <a:cs typeface="Trebuchet MS"/>
              </a:rPr>
              <a:t>i</a:t>
            </a:r>
            <a:r>
              <a:rPr dirty="0" sz="2000" spc="-459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0">
                <a:latin typeface="Trebuchet MS"/>
                <a:cs typeface="Trebuchet MS"/>
              </a:rPr>
              <a:t> </a:t>
            </a:r>
            <a:r>
              <a:rPr dirty="0" sz="2000" spc="-70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217419" y="2048402"/>
            <a:ext cx="3638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65">
                <a:latin typeface="Trebuchet MS"/>
                <a:cs typeface="Trebuchet MS"/>
              </a:rPr>
              <a:t>T</a:t>
            </a:r>
            <a:r>
              <a:rPr dirty="0" sz="2000" spc="-385">
                <a:latin typeface="Trebuchet MS"/>
                <a:cs typeface="Trebuchet MS"/>
              </a:rPr>
              <a:t>i</a:t>
            </a:r>
            <a:r>
              <a:rPr dirty="0" sz="2000" spc="-450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0">
                <a:latin typeface="Trebuchet MS"/>
                <a:cs typeface="Trebuchet MS"/>
              </a:rPr>
              <a:t> </a:t>
            </a:r>
            <a:r>
              <a:rPr dirty="0" sz="2000" spc="-42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7418" y="6653022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6D2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647700" y="6524244"/>
            <a:ext cx="2715895" cy="28384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5905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65"/>
              </a:spcBef>
            </a:pP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paying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courses?</a:t>
            </a:r>
            <a:endParaRPr sz="10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35000" y="7532497"/>
            <a:ext cx="267335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 MT"/>
                <a:cs typeface="Arial MT"/>
              </a:rPr>
              <a:t>Metros and </a:t>
            </a:r>
            <a:r>
              <a:rPr dirty="0" sz="900">
                <a:latin typeface="Arial MT"/>
                <a:cs typeface="Arial MT"/>
              </a:rPr>
              <a:t>tier </a:t>
            </a:r>
            <a:r>
              <a:rPr dirty="0" sz="900" spc="-5">
                <a:latin typeface="Arial MT"/>
                <a:cs typeface="Arial MT"/>
              </a:rPr>
              <a:t>1 </a:t>
            </a:r>
            <a:r>
              <a:rPr dirty="0" sz="900">
                <a:latin typeface="Arial MT"/>
                <a:cs typeface="Arial MT"/>
              </a:rPr>
              <a:t>cities </a:t>
            </a:r>
            <a:r>
              <a:rPr dirty="0" sz="900" spc="-5">
                <a:latin typeface="Arial MT"/>
                <a:cs typeface="Arial MT"/>
              </a:rPr>
              <a:t>have a high </a:t>
            </a:r>
            <a:r>
              <a:rPr dirty="0" sz="900">
                <a:latin typeface="Arial MT"/>
                <a:cs typeface="Arial MT"/>
              </a:rPr>
              <a:t>usage of </a:t>
            </a:r>
            <a:r>
              <a:rPr dirty="0" sz="900" spc="-5">
                <a:latin typeface="Arial MT"/>
                <a:cs typeface="Arial MT"/>
              </a:rPr>
              <a:t>digital </a:t>
            </a:r>
            <a:r>
              <a:rPr dirty="0" sz="900">
                <a:latin typeface="Arial MT"/>
                <a:cs typeface="Arial MT"/>
              </a:rPr>
              <a:t> payments, </a:t>
            </a:r>
            <a:r>
              <a:rPr dirty="0" sz="900" spc="-5">
                <a:latin typeface="Arial MT"/>
                <a:cs typeface="Arial MT"/>
              </a:rPr>
              <a:t>while </a:t>
            </a:r>
            <a:r>
              <a:rPr dirty="0" sz="900">
                <a:latin typeface="Arial MT"/>
                <a:cs typeface="Arial MT"/>
              </a:rPr>
              <a:t>tier </a:t>
            </a:r>
            <a:r>
              <a:rPr dirty="0" sz="900" spc="-5">
                <a:latin typeface="Arial MT"/>
                <a:cs typeface="Arial MT"/>
              </a:rPr>
              <a:t>2 </a:t>
            </a:r>
            <a:r>
              <a:rPr dirty="0" sz="900">
                <a:latin typeface="Arial MT"/>
                <a:cs typeface="Arial MT"/>
              </a:rPr>
              <a:t>cities still </a:t>
            </a:r>
            <a:r>
              <a:rPr dirty="0" sz="900" spc="-5">
                <a:latin typeface="Arial MT"/>
                <a:cs typeface="Arial MT"/>
              </a:rPr>
              <a:t>witness a </a:t>
            </a:r>
            <a:r>
              <a:rPr dirty="0" sz="900">
                <a:latin typeface="Arial MT"/>
                <a:cs typeface="Arial MT"/>
              </a:rPr>
              <a:t>significant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proportion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 cash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payments.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35000" y="8081137"/>
            <a:ext cx="2891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 MT"/>
                <a:cs typeface="Arial MT"/>
              </a:rPr>
              <a:t>The </a:t>
            </a:r>
            <a:r>
              <a:rPr dirty="0" sz="900">
                <a:latin typeface="Arial MT"/>
                <a:cs typeface="Arial MT"/>
              </a:rPr>
              <a:t>category sees </a:t>
            </a:r>
            <a:r>
              <a:rPr dirty="0" sz="900" spc="-5">
                <a:latin typeface="Arial MT"/>
                <a:cs typeface="Arial MT"/>
              </a:rPr>
              <a:t>a higher </a:t>
            </a:r>
            <a:r>
              <a:rPr dirty="0" sz="900">
                <a:latin typeface="Arial MT"/>
                <a:cs typeface="Arial MT"/>
              </a:rPr>
              <a:t>preference </a:t>
            </a:r>
            <a:r>
              <a:rPr dirty="0" sz="900" spc="-5">
                <a:latin typeface="Arial MT"/>
                <a:cs typeface="Arial MT"/>
              </a:rPr>
              <a:t>towards one </a:t>
            </a:r>
            <a:r>
              <a:rPr dirty="0" sz="900">
                <a:latin typeface="Arial MT"/>
                <a:cs typeface="Arial MT"/>
              </a:rPr>
              <a:t>time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payment,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due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shorter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duration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 courses.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47861" y="6848854"/>
            <a:ext cx="2712720" cy="4851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35"/>
              </a:spcBef>
            </a:pPr>
            <a:r>
              <a:rPr dirty="0" sz="1600" spc="-345">
                <a:solidFill>
                  <a:srgbClr val="470A68"/>
                </a:solidFill>
                <a:latin typeface="Trebuchet MS"/>
                <a:cs typeface="Trebuchet MS"/>
              </a:rPr>
              <a:t>Digital</a:t>
            </a:r>
            <a:r>
              <a:rPr dirty="0" sz="1600" spc="-29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payments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 in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tier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2</a:t>
            </a:r>
            <a:r>
              <a:rPr dirty="0" sz="1600" spc="-28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0">
                <a:solidFill>
                  <a:srgbClr val="470A68"/>
                </a:solidFill>
                <a:latin typeface="Trebuchet MS"/>
                <a:cs typeface="Trebuchet MS"/>
              </a:rPr>
              <a:t>cities</a:t>
            </a:r>
            <a:r>
              <a:rPr dirty="0" sz="1600" spc="-27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lag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behind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metros/tier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560">
                <a:solidFill>
                  <a:srgbClr val="470A68"/>
                </a:solidFill>
                <a:latin typeface="Trebuchet MS"/>
                <a:cs typeface="Trebuchet MS"/>
              </a:rPr>
              <a:t>1 </a:t>
            </a:r>
            <a:r>
              <a:rPr dirty="0" sz="1600" spc="-4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27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f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465">
                <a:solidFill>
                  <a:srgbClr val="470A68"/>
                </a:solidFill>
                <a:latin typeface="Trebuchet MS"/>
                <a:cs typeface="Trebuchet MS"/>
              </a:rPr>
              <a:t>h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27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eg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550408" y="7520940"/>
            <a:ext cx="670560" cy="152400"/>
          </a:xfrm>
          <a:custGeom>
            <a:avLst/>
            <a:gdLst/>
            <a:ahLst/>
            <a:cxnLst/>
            <a:rect l="l" t="t" r="r" b="b"/>
            <a:pathLst>
              <a:path w="670560" h="152400">
                <a:moveTo>
                  <a:pt x="670560" y="0"/>
                </a:moveTo>
                <a:lnTo>
                  <a:pt x="0" y="0"/>
                </a:lnTo>
                <a:lnTo>
                  <a:pt x="0" y="152400"/>
                </a:lnTo>
                <a:lnTo>
                  <a:pt x="670560" y="152400"/>
                </a:lnTo>
                <a:lnTo>
                  <a:pt x="670560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5942944" y="7519279"/>
            <a:ext cx="2286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27%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550408" y="7696200"/>
            <a:ext cx="1285240" cy="151130"/>
          </a:xfrm>
          <a:custGeom>
            <a:avLst/>
            <a:gdLst/>
            <a:ahLst/>
            <a:cxnLst/>
            <a:rect l="l" t="t" r="r" b="b"/>
            <a:pathLst>
              <a:path w="1285240" h="151129">
                <a:moveTo>
                  <a:pt x="1284732" y="0"/>
                </a:moveTo>
                <a:lnTo>
                  <a:pt x="0" y="0"/>
                </a:lnTo>
                <a:lnTo>
                  <a:pt x="0" y="150876"/>
                </a:lnTo>
                <a:lnTo>
                  <a:pt x="1284732" y="150876"/>
                </a:lnTo>
                <a:lnTo>
                  <a:pt x="1284732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6557116" y="7692213"/>
            <a:ext cx="6146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73%</a:t>
            </a:r>
            <a:r>
              <a:rPr dirty="0" sz="8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5" b="1">
                <a:latin typeface="Arial"/>
                <a:cs typeface="Arial"/>
              </a:rPr>
              <a:t>Digital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960620" y="7520940"/>
            <a:ext cx="323215" cy="152400"/>
          </a:xfrm>
          <a:custGeom>
            <a:avLst/>
            <a:gdLst/>
            <a:ahLst/>
            <a:cxnLst/>
            <a:rect l="l" t="t" r="r" b="b"/>
            <a:pathLst>
              <a:path w="323214" h="152400">
                <a:moveTo>
                  <a:pt x="323088" y="0"/>
                </a:moveTo>
                <a:lnTo>
                  <a:pt x="0" y="0"/>
                </a:lnTo>
                <a:lnTo>
                  <a:pt x="0" y="152400"/>
                </a:lnTo>
                <a:lnTo>
                  <a:pt x="323088" y="152400"/>
                </a:lnTo>
                <a:lnTo>
                  <a:pt x="323088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5012385" y="7519279"/>
            <a:ext cx="1720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637893" y="7468697"/>
            <a:ext cx="343535" cy="371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41700"/>
              </a:lnSpc>
              <a:spcBef>
                <a:spcPts val="100"/>
              </a:spcBef>
            </a:pPr>
            <a:r>
              <a:rPr dirty="0" sz="800" spc="-20" b="1">
                <a:latin typeface="Arial"/>
                <a:cs typeface="Arial"/>
              </a:rPr>
              <a:t>Cash 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D</a:t>
            </a:r>
            <a:r>
              <a:rPr dirty="0" sz="800" b="1">
                <a:latin typeface="Arial"/>
                <a:cs typeface="Arial"/>
              </a:rPr>
              <a:t>ig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151376" y="7694676"/>
            <a:ext cx="1132840" cy="151130"/>
          </a:xfrm>
          <a:custGeom>
            <a:avLst/>
            <a:gdLst/>
            <a:ahLst/>
            <a:cxnLst/>
            <a:rect l="l" t="t" r="r" b="b"/>
            <a:pathLst>
              <a:path w="1132839" h="151129">
                <a:moveTo>
                  <a:pt x="1132331" y="0"/>
                </a:moveTo>
                <a:lnTo>
                  <a:pt x="0" y="0"/>
                </a:lnTo>
                <a:lnTo>
                  <a:pt x="0" y="150876"/>
                </a:lnTo>
                <a:lnTo>
                  <a:pt x="1132331" y="150876"/>
                </a:lnTo>
                <a:lnTo>
                  <a:pt x="1132331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4203418" y="7692070"/>
            <a:ext cx="2286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97%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126735" y="7356348"/>
            <a:ext cx="605155" cy="607060"/>
            <a:chOff x="5126735" y="7356348"/>
            <a:chExt cx="605155" cy="607060"/>
          </a:xfrm>
        </p:grpSpPr>
        <p:sp>
          <p:nvSpPr>
            <p:cNvPr id="87" name="object 87"/>
            <p:cNvSpPr/>
            <p:nvPr/>
          </p:nvSpPr>
          <p:spPr>
            <a:xfrm>
              <a:off x="5139689" y="7369302"/>
              <a:ext cx="579120" cy="581025"/>
            </a:xfrm>
            <a:custGeom>
              <a:avLst/>
              <a:gdLst/>
              <a:ahLst/>
              <a:cxnLst/>
              <a:rect l="l" t="t" r="r" b="b"/>
              <a:pathLst>
                <a:path w="579120" h="581025">
                  <a:moveTo>
                    <a:pt x="289560" y="0"/>
                  </a:moveTo>
                  <a:lnTo>
                    <a:pt x="242592" y="3799"/>
                  </a:lnTo>
                  <a:lnTo>
                    <a:pt x="198037" y="14801"/>
                  </a:lnTo>
                  <a:lnTo>
                    <a:pt x="156491" y="32405"/>
                  </a:lnTo>
                  <a:lnTo>
                    <a:pt x="118550" y="56016"/>
                  </a:lnTo>
                  <a:lnTo>
                    <a:pt x="84810" y="85034"/>
                  </a:lnTo>
                  <a:lnTo>
                    <a:pt x="55868" y="118862"/>
                  </a:lnTo>
                  <a:lnTo>
                    <a:pt x="32320" y="156903"/>
                  </a:lnTo>
                  <a:lnTo>
                    <a:pt x="14762" y="198558"/>
                  </a:lnTo>
                  <a:lnTo>
                    <a:pt x="3789" y="243230"/>
                  </a:lnTo>
                  <a:lnTo>
                    <a:pt x="0" y="290321"/>
                  </a:lnTo>
                  <a:lnTo>
                    <a:pt x="3789" y="337413"/>
                  </a:lnTo>
                  <a:lnTo>
                    <a:pt x="14762" y="382085"/>
                  </a:lnTo>
                  <a:lnTo>
                    <a:pt x="32320" y="423740"/>
                  </a:lnTo>
                  <a:lnTo>
                    <a:pt x="55868" y="461781"/>
                  </a:lnTo>
                  <a:lnTo>
                    <a:pt x="84810" y="495609"/>
                  </a:lnTo>
                  <a:lnTo>
                    <a:pt x="118550" y="524627"/>
                  </a:lnTo>
                  <a:lnTo>
                    <a:pt x="156491" y="548238"/>
                  </a:lnTo>
                  <a:lnTo>
                    <a:pt x="198037" y="565842"/>
                  </a:lnTo>
                  <a:lnTo>
                    <a:pt x="242592" y="576844"/>
                  </a:lnTo>
                  <a:lnTo>
                    <a:pt x="289560" y="580643"/>
                  </a:lnTo>
                  <a:lnTo>
                    <a:pt x="336527" y="576844"/>
                  </a:lnTo>
                  <a:lnTo>
                    <a:pt x="381082" y="565842"/>
                  </a:lnTo>
                  <a:lnTo>
                    <a:pt x="422628" y="548238"/>
                  </a:lnTo>
                  <a:lnTo>
                    <a:pt x="460569" y="524627"/>
                  </a:lnTo>
                  <a:lnTo>
                    <a:pt x="494309" y="495609"/>
                  </a:lnTo>
                  <a:lnTo>
                    <a:pt x="523251" y="461781"/>
                  </a:lnTo>
                  <a:lnTo>
                    <a:pt x="546799" y="423740"/>
                  </a:lnTo>
                  <a:lnTo>
                    <a:pt x="564357" y="382085"/>
                  </a:lnTo>
                  <a:lnTo>
                    <a:pt x="575330" y="337413"/>
                  </a:lnTo>
                  <a:lnTo>
                    <a:pt x="579120" y="290321"/>
                  </a:lnTo>
                  <a:lnTo>
                    <a:pt x="575330" y="243230"/>
                  </a:lnTo>
                  <a:lnTo>
                    <a:pt x="564357" y="198558"/>
                  </a:lnTo>
                  <a:lnTo>
                    <a:pt x="546799" y="156903"/>
                  </a:lnTo>
                  <a:lnTo>
                    <a:pt x="523251" y="118862"/>
                  </a:lnTo>
                  <a:lnTo>
                    <a:pt x="494309" y="85034"/>
                  </a:lnTo>
                  <a:lnTo>
                    <a:pt x="460569" y="56016"/>
                  </a:lnTo>
                  <a:lnTo>
                    <a:pt x="422628" y="32405"/>
                  </a:lnTo>
                  <a:lnTo>
                    <a:pt x="381082" y="14801"/>
                  </a:lnTo>
                  <a:lnTo>
                    <a:pt x="336527" y="3799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139689" y="7369302"/>
              <a:ext cx="579120" cy="581025"/>
            </a:xfrm>
            <a:custGeom>
              <a:avLst/>
              <a:gdLst/>
              <a:ahLst/>
              <a:cxnLst/>
              <a:rect l="l" t="t" r="r" b="b"/>
              <a:pathLst>
                <a:path w="579120" h="581025">
                  <a:moveTo>
                    <a:pt x="0" y="290321"/>
                  </a:moveTo>
                  <a:lnTo>
                    <a:pt x="3789" y="243230"/>
                  </a:lnTo>
                  <a:lnTo>
                    <a:pt x="14762" y="198558"/>
                  </a:lnTo>
                  <a:lnTo>
                    <a:pt x="32320" y="156903"/>
                  </a:lnTo>
                  <a:lnTo>
                    <a:pt x="55868" y="118862"/>
                  </a:lnTo>
                  <a:lnTo>
                    <a:pt x="84810" y="85034"/>
                  </a:lnTo>
                  <a:lnTo>
                    <a:pt x="118550" y="56016"/>
                  </a:lnTo>
                  <a:lnTo>
                    <a:pt x="156491" y="32405"/>
                  </a:lnTo>
                  <a:lnTo>
                    <a:pt x="198037" y="14801"/>
                  </a:lnTo>
                  <a:lnTo>
                    <a:pt x="242592" y="3799"/>
                  </a:lnTo>
                  <a:lnTo>
                    <a:pt x="289560" y="0"/>
                  </a:lnTo>
                  <a:lnTo>
                    <a:pt x="336527" y="3799"/>
                  </a:lnTo>
                  <a:lnTo>
                    <a:pt x="381082" y="14801"/>
                  </a:lnTo>
                  <a:lnTo>
                    <a:pt x="422628" y="32405"/>
                  </a:lnTo>
                  <a:lnTo>
                    <a:pt x="460569" y="56016"/>
                  </a:lnTo>
                  <a:lnTo>
                    <a:pt x="494309" y="85034"/>
                  </a:lnTo>
                  <a:lnTo>
                    <a:pt x="523251" y="118862"/>
                  </a:lnTo>
                  <a:lnTo>
                    <a:pt x="546799" y="156903"/>
                  </a:lnTo>
                  <a:lnTo>
                    <a:pt x="564357" y="198558"/>
                  </a:lnTo>
                  <a:lnTo>
                    <a:pt x="575330" y="243230"/>
                  </a:lnTo>
                  <a:lnTo>
                    <a:pt x="579120" y="290321"/>
                  </a:lnTo>
                  <a:lnTo>
                    <a:pt x="575330" y="337413"/>
                  </a:lnTo>
                  <a:lnTo>
                    <a:pt x="564357" y="382085"/>
                  </a:lnTo>
                  <a:lnTo>
                    <a:pt x="546799" y="423740"/>
                  </a:lnTo>
                  <a:lnTo>
                    <a:pt x="523251" y="461781"/>
                  </a:lnTo>
                  <a:lnTo>
                    <a:pt x="494309" y="495609"/>
                  </a:lnTo>
                  <a:lnTo>
                    <a:pt x="460569" y="524627"/>
                  </a:lnTo>
                  <a:lnTo>
                    <a:pt x="422628" y="548238"/>
                  </a:lnTo>
                  <a:lnTo>
                    <a:pt x="381082" y="565842"/>
                  </a:lnTo>
                  <a:lnTo>
                    <a:pt x="336527" y="576844"/>
                  </a:lnTo>
                  <a:lnTo>
                    <a:pt x="289560" y="580643"/>
                  </a:lnTo>
                  <a:lnTo>
                    <a:pt x="242592" y="576844"/>
                  </a:lnTo>
                  <a:lnTo>
                    <a:pt x="198037" y="565842"/>
                  </a:lnTo>
                  <a:lnTo>
                    <a:pt x="156491" y="548238"/>
                  </a:lnTo>
                  <a:lnTo>
                    <a:pt x="118550" y="524627"/>
                  </a:lnTo>
                  <a:lnTo>
                    <a:pt x="84810" y="495609"/>
                  </a:lnTo>
                  <a:lnTo>
                    <a:pt x="55868" y="461781"/>
                  </a:lnTo>
                  <a:lnTo>
                    <a:pt x="32320" y="423740"/>
                  </a:lnTo>
                  <a:lnTo>
                    <a:pt x="14762" y="382085"/>
                  </a:lnTo>
                  <a:lnTo>
                    <a:pt x="3789" y="337413"/>
                  </a:lnTo>
                  <a:lnTo>
                    <a:pt x="0" y="29032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321807" y="7560564"/>
              <a:ext cx="207645" cy="346075"/>
            </a:xfrm>
            <a:custGeom>
              <a:avLst/>
              <a:gdLst/>
              <a:ahLst/>
              <a:cxnLst/>
              <a:rect l="l" t="t" r="r" b="b"/>
              <a:pathLst>
                <a:path w="207645" h="346075">
                  <a:moveTo>
                    <a:pt x="24066" y="0"/>
                  </a:moveTo>
                  <a:lnTo>
                    <a:pt x="0" y="30949"/>
                  </a:lnTo>
                  <a:lnTo>
                    <a:pt x="0" y="317766"/>
                  </a:lnTo>
                  <a:lnTo>
                    <a:pt x="20777" y="344284"/>
                  </a:lnTo>
                  <a:lnTo>
                    <a:pt x="22974" y="345401"/>
                  </a:lnTo>
                  <a:lnTo>
                    <a:pt x="26250" y="345947"/>
                  </a:lnTo>
                  <a:lnTo>
                    <a:pt x="181013" y="345947"/>
                  </a:lnTo>
                  <a:lnTo>
                    <a:pt x="207263" y="317766"/>
                  </a:lnTo>
                  <a:lnTo>
                    <a:pt x="207263" y="314451"/>
                  </a:lnTo>
                  <a:lnTo>
                    <a:pt x="42659" y="314451"/>
                  </a:lnTo>
                  <a:lnTo>
                    <a:pt x="42659" y="284606"/>
                  </a:lnTo>
                  <a:lnTo>
                    <a:pt x="207263" y="284606"/>
                  </a:lnTo>
                  <a:lnTo>
                    <a:pt x="207263" y="259740"/>
                  </a:lnTo>
                  <a:lnTo>
                    <a:pt x="42659" y="259740"/>
                  </a:lnTo>
                  <a:lnTo>
                    <a:pt x="42659" y="229895"/>
                  </a:lnTo>
                  <a:lnTo>
                    <a:pt x="207263" y="229895"/>
                  </a:lnTo>
                  <a:lnTo>
                    <a:pt x="207263" y="207238"/>
                  </a:lnTo>
                  <a:lnTo>
                    <a:pt x="42659" y="207238"/>
                  </a:lnTo>
                  <a:lnTo>
                    <a:pt x="42659" y="177393"/>
                  </a:lnTo>
                  <a:lnTo>
                    <a:pt x="207263" y="177393"/>
                  </a:lnTo>
                  <a:lnTo>
                    <a:pt x="207263" y="158597"/>
                  </a:lnTo>
                  <a:lnTo>
                    <a:pt x="22974" y="158597"/>
                  </a:lnTo>
                  <a:lnTo>
                    <a:pt x="22974" y="90627"/>
                  </a:lnTo>
                  <a:lnTo>
                    <a:pt x="207263" y="90627"/>
                  </a:lnTo>
                  <a:lnTo>
                    <a:pt x="207263" y="65760"/>
                  </a:lnTo>
                  <a:lnTo>
                    <a:pt x="24066" y="65760"/>
                  </a:lnTo>
                  <a:lnTo>
                    <a:pt x="24066" y="0"/>
                  </a:lnTo>
                  <a:close/>
                </a:path>
                <a:path w="207645" h="346075">
                  <a:moveTo>
                    <a:pt x="89687" y="284606"/>
                  </a:moveTo>
                  <a:lnTo>
                    <a:pt x="71094" y="284606"/>
                  </a:lnTo>
                  <a:lnTo>
                    <a:pt x="71094" y="314451"/>
                  </a:lnTo>
                  <a:lnTo>
                    <a:pt x="89687" y="314451"/>
                  </a:lnTo>
                  <a:lnTo>
                    <a:pt x="89687" y="284606"/>
                  </a:lnTo>
                  <a:close/>
                </a:path>
                <a:path w="207645" h="346075">
                  <a:moveTo>
                    <a:pt x="136715" y="284606"/>
                  </a:moveTo>
                  <a:lnTo>
                    <a:pt x="117576" y="284606"/>
                  </a:lnTo>
                  <a:lnTo>
                    <a:pt x="117576" y="314451"/>
                  </a:lnTo>
                  <a:lnTo>
                    <a:pt x="136715" y="314451"/>
                  </a:lnTo>
                  <a:lnTo>
                    <a:pt x="136715" y="284606"/>
                  </a:lnTo>
                  <a:close/>
                </a:path>
                <a:path w="207645" h="346075">
                  <a:moveTo>
                    <a:pt x="207263" y="284606"/>
                  </a:moveTo>
                  <a:lnTo>
                    <a:pt x="164604" y="284606"/>
                  </a:lnTo>
                  <a:lnTo>
                    <a:pt x="164604" y="314451"/>
                  </a:lnTo>
                  <a:lnTo>
                    <a:pt x="207263" y="314451"/>
                  </a:lnTo>
                  <a:lnTo>
                    <a:pt x="207263" y="284606"/>
                  </a:lnTo>
                  <a:close/>
                </a:path>
                <a:path w="207645" h="346075">
                  <a:moveTo>
                    <a:pt x="89687" y="229895"/>
                  </a:moveTo>
                  <a:lnTo>
                    <a:pt x="71094" y="229895"/>
                  </a:lnTo>
                  <a:lnTo>
                    <a:pt x="71094" y="259740"/>
                  </a:lnTo>
                  <a:lnTo>
                    <a:pt x="89687" y="259740"/>
                  </a:lnTo>
                  <a:lnTo>
                    <a:pt x="89687" y="229895"/>
                  </a:lnTo>
                  <a:close/>
                </a:path>
                <a:path w="207645" h="346075">
                  <a:moveTo>
                    <a:pt x="136715" y="229895"/>
                  </a:moveTo>
                  <a:lnTo>
                    <a:pt x="117576" y="229895"/>
                  </a:lnTo>
                  <a:lnTo>
                    <a:pt x="117576" y="259740"/>
                  </a:lnTo>
                  <a:lnTo>
                    <a:pt x="136715" y="259740"/>
                  </a:lnTo>
                  <a:lnTo>
                    <a:pt x="136715" y="229895"/>
                  </a:lnTo>
                  <a:close/>
                </a:path>
                <a:path w="207645" h="346075">
                  <a:moveTo>
                    <a:pt x="207263" y="229895"/>
                  </a:moveTo>
                  <a:lnTo>
                    <a:pt x="164604" y="229895"/>
                  </a:lnTo>
                  <a:lnTo>
                    <a:pt x="164604" y="259740"/>
                  </a:lnTo>
                  <a:lnTo>
                    <a:pt x="207263" y="259740"/>
                  </a:lnTo>
                  <a:lnTo>
                    <a:pt x="207263" y="229895"/>
                  </a:lnTo>
                  <a:close/>
                </a:path>
                <a:path w="207645" h="346075">
                  <a:moveTo>
                    <a:pt x="89687" y="177393"/>
                  </a:moveTo>
                  <a:lnTo>
                    <a:pt x="71094" y="177393"/>
                  </a:lnTo>
                  <a:lnTo>
                    <a:pt x="71094" y="207238"/>
                  </a:lnTo>
                  <a:lnTo>
                    <a:pt x="89687" y="207238"/>
                  </a:lnTo>
                  <a:lnTo>
                    <a:pt x="89687" y="177393"/>
                  </a:lnTo>
                  <a:close/>
                </a:path>
                <a:path w="207645" h="346075">
                  <a:moveTo>
                    <a:pt x="136715" y="177393"/>
                  </a:moveTo>
                  <a:lnTo>
                    <a:pt x="117576" y="177393"/>
                  </a:lnTo>
                  <a:lnTo>
                    <a:pt x="117576" y="207238"/>
                  </a:lnTo>
                  <a:lnTo>
                    <a:pt x="136715" y="207238"/>
                  </a:lnTo>
                  <a:lnTo>
                    <a:pt x="136715" y="177393"/>
                  </a:lnTo>
                  <a:close/>
                </a:path>
                <a:path w="207645" h="346075">
                  <a:moveTo>
                    <a:pt x="207263" y="177393"/>
                  </a:moveTo>
                  <a:lnTo>
                    <a:pt x="164604" y="177393"/>
                  </a:lnTo>
                  <a:lnTo>
                    <a:pt x="164604" y="207238"/>
                  </a:lnTo>
                  <a:lnTo>
                    <a:pt x="207263" y="207238"/>
                  </a:lnTo>
                  <a:lnTo>
                    <a:pt x="207263" y="177393"/>
                  </a:lnTo>
                  <a:close/>
                </a:path>
                <a:path w="207645" h="346075">
                  <a:moveTo>
                    <a:pt x="207263" y="90627"/>
                  </a:moveTo>
                  <a:lnTo>
                    <a:pt x="181025" y="90627"/>
                  </a:lnTo>
                  <a:lnTo>
                    <a:pt x="181025" y="158597"/>
                  </a:lnTo>
                  <a:lnTo>
                    <a:pt x="207263" y="158597"/>
                  </a:lnTo>
                  <a:lnTo>
                    <a:pt x="207263" y="90627"/>
                  </a:lnTo>
                  <a:close/>
                </a:path>
                <a:path w="207645" h="346075">
                  <a:moveTo>
                    <a:pt x="182651" y="0"/>
                  </a:moveTo>
                  <a:lnTo>
                    <a:pt x="182651" y="65760"/>
                  </a:lnTo>
                  <a:lnTo>
                    <a:pt x="207263" y="65760"/>
                  </a:lnTo>
                  <a:lnTo>
                    <a:pt x="207263" y="30949"/>
                  </a:lnTo>
                  <a:lnTo>
                    <a:pt x="206717" y="24866"/>
                  </a:lnTo>
                  <a:lnTo>
                    <a:pt x="182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9907" y="7420356"/>
              <a:ext cx="76200" cy="1950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465062" y="7420356"/>
              <a:ext cx="26034" cy="195580"/>
            </a:xfrm>
            <a:custGeom>
              <a:avLst/>
              <a:gdLst/>
              <a:ahLst/>
              <a:cxnLst/>
              <a:rect l="l" t="t" r="r" b="b"/>
              <a:pathLst>
                <a:path w="26035" h="195579">
                  <a:moveTo>
                    <a:pt x="11264" y="0"/>
                  </a:moveTo>
                  <a:lnTo>
                    <a:pt x="0" y="0"/>
                  </a:lnTo>
                  <a:lnTo>
                    <a:pt x="0" y="195071"/>
                  </a:lnTo>
                  <a:lnTo>
                    <a:pt x="25908" y="195071"/>
                  </a:lnTo>
                  <a:lnTo>
                    <a:pt x="25908" y="12572"/>
                  </a:lnTo>
                  <a:lnTo>
                    <a:pt x="11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6905843" y="7518978"/>
            <a:ext cx="26479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spc="-30" b="1">
                <a:latin typeface="Arial"/>
                <a:cs typeface="Arial"/>
              </a:rPr>
              <a:t>a</a:t>
            </a:r>
            <a:r>
              <a:rPr dirty="0" sz="800" spc="-20" b="1">
                <a:latin typeface="Arial"/>
                <a:cs typeface="Arial"/>
              </a:rPr>
              <a:t>s</a:t>
            </a:r>
            <a:r>
              <a:rPr dirty="0" sz="800" b="1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855988" y="7117605"/>
            <a:ext cx="1181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470A68"/>
                </a:solidFill>
                <a:latin typeface="Arial"/>
                <a:cs typeface="Arial"/>
              </a:rPr>
              <a:t>Mode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of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payment</a:t>
            </a:r>
            <a:r>
              <a:rPr dirty="0" baseline="27777" sz="900" spc="7" b="1">
                <a:solidFill>
                  <a:srgbClr val="470A68"/>
                </a:solidFill>
                <a:latin typeface="Arial"/>
                <a:cs typeface="Arial"/>
              </a:rPr>
              <a:t>[69]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920906" y="6814981"/>
            <a:ext cx="7346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80">
                <a:latin typeface="Trebuchet MS"/>
                <a:cs typeface="Trebuchet MS"/>
              </a:rPr>
              <a:t>M</a:t>
            </a:r>
            <a:r>
              <a:rPr dirty="0" sz="2000" spc="-445">
                <a:latin typeface="Trebuchet MS"/>
                <a:cs typeface="Trebuchet MS"/>
              </a:rPr>
              <a:t>et</a:t>
            </a:r>
            <a:r>
              <a:rPr dirty="0" sz="2000" spc="-380">
                <a:latin typeface="Trebuchet MS"/>
                <a:cs typeface="Trebuchet MS"/>
              </a:rPr>
              <a:t>r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590">
                <a:latin typeface="Trebuchet MS"/>
                <a:cs typeface="Trebuchet MS"/>
              </a:rPr>
              <a:t>/</a:t>
            </a:r>
            <a:r>
              <a:rPr dirty="0" sz="2000" spc="-670">
                <a:latin typeface="Trebuchet MS"/>
                <a:cs typeface="Trebuchet MS"/>
              </a:rPr>
              <a:t>T</a:t>
            </a:r>
            <a:r>
              <a:rPr dirty="0" sz="2000" spc="-409">
                <a:latin typeface="Trebuchet MS"/>
                <a:cs typeface="Trebuchet MS"/>
              </a:rPr>
              <a:t>i</a:t>
            </a:r>
            <a:r>
              <a:rPr dirty="0" sz="2000" spc="-459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5">
                <a:latin typeface="Trebuchet MS"/>
                <a:cs typeface="Trebuchet MS"/>
              </a:rPr>
              <a:t> </a:t>
            </a:r>
            <a:r>
              <a:rPr dirty="0" sz="2000" spc="-70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10459" y="6797921"/>
            <a:ext cx="3638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65">
                <a:latin typeface="Trebuchet MS"/>
                <a:cs typeface="Trebuchet MS"/>
              </a:rPr>
              <a:t>T</a:t>
            </a:r>
            <a:r>
              <a:rPr dirty="0" sz="2000" spc="-385">
                <a:latin typeface="Trebuchet MS"/>
                <a:cs typeface="Trebuchet MS"/>
              </a:rPr>
              <a:t>i</a:t>
            </a:r>
            <a:r>
              <a:rPr dirty="0" sz="2000" spc="-450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0">
                <a:latin typeface="Trebuchet MS"/>
                <a:cs typeface="Trebuchet MS"/>
              </a:rPr>
              <a:t> </a:t>
            </a:r>
            <a:r>
              <a:rPr dirty="0" sz="2000" spc="-42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31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122" y="10332302"/>
            <a:ext cx="3280410" cy="23367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3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650" spc="25" i="1">
                <a:solidFill>
                  <a:srgbClr val="808080"/>
                </a:solidFill>
                <a:latin typeface="Arial"/>
                <a:cs typeface="Arial"/>
              </a:rPr>
              <a:t>[71],</a:t>
            </a:r>
            <a:r>
              <a:rPr dirty="0" sz="65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25" i="1">
                <a:solidFill>
                  <a:srgbClr val="808080"/>
                </a:solidFill>
                <a:latin typeface="Arial"/>
                <a:cs typeface="Arial"/>
              </a:rPr>
              <a:t>[72],</a:t>
            </a:r>
            <a:r>
              <a:rPr dirty="0" sz="65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25" i="1">
                <a:solidFill>
                  <a:srgbClr val="808080"/>
                </a:solidFill>
                <a:latin typeface="Arial"/>
                <a:cs typeface="Arial"/>
              </a:rPr>
              <a:t>[73],</a:t>
            </a:r>
            <a:r>
              <a:rPr dirty="0" sz="65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25" i="1">
                <a:solidFill>
                  <a:srgbClr val="808080"/>
                </a:solidFill>
                <a:latin typeface="Arial"/>
                <a:cs typeface="Arial"/>
              </a:rPr>
              <a:t>[74],</a:t>
            </a:r>
            <a:r>
              <a:rPr dirty="0" sz="65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30" i="1">
                <a:solidFill>
                  <a:srgbClr val="808080"/>
                </a:solidFill>
                <a:latin typeface="Arial"/>
                <a:cs typeface="Arial"/>
              </a:rPr>
              <a:t>[75]-Nielsen</a:t>
            </a:r>
            <a:r>
              <a:rPr dirty="0" sz="65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4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5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3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5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4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5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35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5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3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5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50" spc="2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7258" y="1595374"/>
            <a:ext cx="6471920" cy="6532245"/>
            <a:chOff x="667258" y="1595374"/>
            <a:chExt cx="6471920" cy="6532245"/>
          </a:xfrm>
        </p:grpSpPr>
        <p:sp>
          <p:nvSpPr>
            <p:cNvPr id="7" name="object 7"/>
            <p:cNvSpPr/>
            <p:nvPr/>
          </p:nvSpPr>
          <p:spPr>
            <a:xfrm>
              <a:off x="4916092" y="2261617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19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55191" y="4602480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3916045" y="1042415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80"/>
                  </a:lnTo>
                  <a:lnTo>
                    <a:pt x="4004947" y="832826"/>
                  </a:lnTo>
                  <a:lnTo>
                    <a:pt x="3963996" y="791225"/>
                  </a:lnTo>
                  <a:lnTo>
                    <a:pt x="3921194" y="745504"/>
                  </a:lnTo>
                  <a:lnTo>
                    <a:pt x="3879513" y="697558"/>
                  </a:lnTo>
                  <a:lnTo>
                    <a:pt x="3841922" y="649283"/>
                  </a:lnTo>
                  <a:lnTo>
                    <a:pt x="3811394" y="602576"/>
                  </a:lnTo>
                  <a:lnTo>
                    <a:pt x="3790898" y="559333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5191" y="335889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3916045" y="1042416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77"/>
                  </a:lnTo>
                  <a:lnTo>
                    <a:pt x="4004947" y="832820"/>
                  </a:lnTo>
                  <a:lnTo>
                    <a:pt x="3963996" y="791220"/>
                  </a:lnTo>
                  <a:lnTo>
                    <a:pt x="3921194" y="745499"/>
                  </a:lnTo>
                  <a:lnTo>
                    <a:pt x="3879513" y="697554"/>
                  </a:lnTo>
                  <a:lnTo>
                    <a:pt x="3841922" y="649281"/>
                  </a:lnTo>
                  <a:lnTo>
                    <a:pt x="3811394" y="602575"/>
                  </a:lnTo>
                  <a:lnTo>
                    <a:pt x="3790898" y="559332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55191" y="212445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69">
                  <a:moveTo>
                    <a:pt x="3956316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3916045" y="1042416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77"/>
                  </a:lnTo>
                  <a:lnTo>
                    <a:pt x="4004947" y="832807"/>
                  </a:lnTo>
                  <a:lnTo>
                    <a:pt x="3963996" y="791189"/>
                  </a:lnTo>
                  <a:lnTo>
                    <a:pt x="3921194" y="745439"/>
                  </a:lnTo>
                  <a:lnTo>
                    <a:pt x="3879513" y="697450"/>
                  </a:lnTo>
                  <a:lnTo>
                    <a:pt x="3841922" y="649115"/>
                  </a:lnTo>
                  <a:lnTo>
                    <a:pt x="3811394" y="602328"/>
                  </a:lnTo>
                  <a:lnTo>
                    <a:pt x="3790898" y="558980"/>
                  </a:lnTo>
                  <a:lnTo>
                    <a:pt x="3783406" y="520966"/>
                  </a:lnTo>
                  <a:lnTo>
                    <a:pt x="3789840" y="484050"/>
                  </a:lnTo>
                  <a:lnTo>
                    <a:pt x="3807527" y="443384"/>
                  </a:lnTo>
                  <a:lnTo>
                    <a:pt x="3834044" y="400377"/>
                  </a:lnTo>
                  <a:lnTo>
                    <a:pt x="3866968" y="356438"/>
                  </a:lnTo>
                  <a:lnTo>
                    <a:pt x="3903878" y="312974"/>
                  </a:lnTo>
                  <a:lnTo>
                    <a:pt x="3942349" y="271394"/>
                  </a:lnTo>
                  <a:lnTo>
                    <a:pt x="3979960" y="233106"/>
                  </a:lnTo>
                  <a:lnTo>
                    <a:pt x="4014288" y="199519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70431" y="7086600"/>
              <a:ext cx="4130040" cy="1041400"/>
            </a:xfrm>
            <a:custGeom>
              <a:avLst/>
              <a:gdLst/>
              <a:ahLst/>
              <a:cxnLst/>
              <a:rect l="l" t="t" r="r" b="b"/>
              <a:pathLst>
                <a:path w="4130040" h="1041400">
                  <a:moveTo>
                    <a:pt x="3956316" y="0"/>
                  </a:moveTo>
                  <a:lnTo>
                    <a:pt x="0" y="0"/>
                  </a:lnTo>
                  <a:lnTo>
                    <a:pt x="0" y="1040891"/>
                  </a:lnTo>
                  <a:lnTo>
                    <a:pt x="3916045" y="1040891"/>
                  </a:lnTo>
                  <a:lnTo>
                    <a:pt x="3999175" y="1037843"/>
                  </a:lnTo>
                  <a:lnTo>
                    <a:pt x="4058291" y="1029430"/>
                  </a:lnTo>
                  <a:lnTo>
                    <a:pt x="4096812" y="1016752"/>
                  </a:lnTo>
                  <a:lnTo>
                    <a:pt x="4118158" y="1000905"/>
                  </a:lnTo>
                  <a:lnTo>
                    <a:pt x="4125750" y="982990"/>
                  </a:lnTo>
                  <a:lnTo>
                    <a:pt x="4123008" y="964104"/>
                  </a:lnTo>
                  <a:lnTo>
                    <a:pt x="4100206" y="927815"/>
                  </a:lnTo>
                  <a:lnTo>
                    <a:pt x="4069413" y="894771"/>
                  </a:lnTo>
                  <a:lnTo>
                    <a:pt x="4004947" y="831607"/>
                  </a:lnTo>
                  <a:lnTo>
                    <a:pt x="3963996" y="790067"/>
                  </a:lnTo>
                  <a:lnTo>
                    <a:pt x="3921194" y="744413"/>
                  </a:lnTo>
                  <a:lnTo>
                    <a:pt x="3879513" y="696538"/>
                  </a:lnTo>
                  <a:lnTo>
                    <a:pt x="3841922" y="648335"/>
                  </a:lnTo>
                  <a:lnTo>
                    <a:pt x="3811394" y="601696"/>
                  </a:lnTo>
                  <a:lnTo>
                    <a:pt x="3790898" y="558516"/>
                  </a:lnTo>
                  <a:lnTo>
                    <a:pt x="3783406" y="520687"/>
                  </a:lnTo>
                  <a:lnTo>
                    <a:pt x="3789840" y="483693"/>
                  </a:lnTo>
                  <a:lnTo>
                    <a:pt x="3807527" y="442981"/>
                  </a:lnTo>
                  <a:lnTo>
                    <a:pt x="3834044" y="399955"/>
                  </a:lnTo>
                  <a:lnTo>
                    <a:pt x="3866968" y="356018"/>
                  </a:lnTo>
                  <a:lnTo>
                    <a:pt x="3903878" y="312573"/>
                  </a:lnTo>
                  <a:lnTo>
                    <a:pt x="3942349" y="271025"/>
                  </a:lnTo>
                  <a:lnTo>
                    <a:pt x="3979960" y="232777"/>
                  </a:lnTo>
                  <a:lnTo>
                    <a:pt x="4014288" y="199232"/>
                  </a:lnTo>
                  <a:lnTo>
                    <a:pt x="4063403" y="151866"/>
                  </a:lnTo>
                  <a:lnTo>
                    <a:pt x="4080061" y="135007"/>
                  </a:lnTo>
                  <a:lnTo>
                    <a:pt x="4097633" y="116150"/>
                  </a:lnTo>
                  <a:lnTo>
                    <a:pt x="4113495" y="96184"/>
                  </a:lnTo>
                  <a:lnTo>
                    <a:pt x="4125025" y="75997"/>
                  </a:lnTo>
                  <a:lnTo>
                    <a:pt x="4129598" y="56478"/>
                  </a:lnTo>
                  <a:lnTo>
                    <a:pt x="4124592" y="38515"/>
                  </a:lnTo>
                  <a:lnTo>
                    <a:pt x="4107384" y="22997"/>
                  </a:lnTo>
                  <a:lnTo>
                    <a:pt x="4075351" y="10813"/>
                  </a:lnTo>
                  <a:lnTo>
                    <a:pt x="4025869" y="2851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70431" y="585063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3916045" y="1042415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80"/>
                  </a:lnTo>
                  <a:lnTo>
                    <a:pt x="4004947" y="832826"/>
                  </a:lnTo>
                  <a:lnTo>
                    <a:pt x="3963996" y="791225"/>
                  </a:lnTo>
                  <a:lnTo>
                    <a:pt x="3921194" y="745504"/>
                  </a:lnTo>
                  <a:lnTo>
                    <a:pt x="3879513" y="697558"/>
                  </a:lnTo>
                  <a:lnTo>
                    <a:pt x="3841922" y="649283"/>
                  </a:lnTo>
                  <a:lnTo>
                    <a:pt x="3811394" y="602576"/>
                  </a:lnTo>
                  <a:lnTo>
                    <a:pt x="3790898" y="559333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22188" y="3494533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28284" y="4733544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40476" y="5986272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28284" y="7211568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77418" y="1605534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47700" y="1476756"/>
            <a:ext cx="3095625" cy="28511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5969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70"/>
              </a:spcBef>
            </a:pP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retention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00783" y="7394448"/>
            <a:ext cx="1165860" cy="132715"/>
          </a:xfrm>
          <a:custGeom>
            <a:avLst/>
            <a:gdLst/>
            <a:ahLst/>
            <a:cxnLst/>
            <a:rect l="l" t="t" r="r" b="b"/>
            <a:pathLst>
              <a:path w="1165860" h="132715">
                <a:moveTo>
                  <a:pt x="1165859" y="0"/>
                </a:moveTo>
                <a:lnTo>
                  <a:pt x="0" y="0"/>
                </a:lnTo>
                <a:lnTo>
                  <a:pt x="0" y="132587"/>
                </a:lnTo>
                <a:lnTo>
                  <a:pt x="1165859" y="132587"/>
                </a:lnTo>
                <a:lnTo>
                  <a:pt x="1165859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700783" y="7382361"/>
            <a:ext cx="158242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95985">
              <a:lnSpc>
                <a:spcPct val="100000"/>
              </a:lnSpc>
              <a:spcBef>
                <a:spcPts val="105"/>
              </a:spcBef>
              <a:tabLst>
                <a:tab pos="123190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58%	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Pricing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73352" y="7574280"/>
            <a:ext cx="1019810" cy="315595"/>
          </a:xfrm>
          <a:custGeom>
            <a:avLst/>
            <a:gdLst/>
            <a:ahLst/>
            <a:cxnLst/>
            <a:rect l="l" t="t" r="r" b="b"/>
            <a:pathLst>
              <a:path w="1019810" h="315595">
                <a:moveTo>
                  <a:pt x="1019556" y="181356"/>
                </a:moveTo>
                <a:lnTo>
                  <a:pt x="0" y="181356"/>
                </a:lnTo>
                <a:lnTo>
                  <a:pt x="0" y="315468"/>
                </a:lnTo>
                <a:lnTo>
                  <a:pt x="1019556" y="315468"/>
                </a:lnTo>
                <a:lnTo>
                  <a:pt x="1019556" y="181356"/>
                </a:lnTo>
                <a:close/>
              </a:path>
              <a:path w="1019810" h="315595">
                <a:moveTo>
                  <a:pt x="1019556" y="0"/>
                </a:moveTo>
                <a:lnTo>
                  <a:pt x="27432" y="0"/>
                </a:lnTo>
                <a:lnTo>
                  <a:pt x="27432" y="134112"/>
                </a:lnTo>
                <a:lnTo>
                  <a:pt x="1019556" y="134112"/>
                </a:lnTo>
                <a:lnTo>
                  <a:pt x="1019556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700783" y="7504891"/>
            <a:ext cx="1760855" cy="38735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722630">
              <a:lnSpc>
                <a:spcPct val="100000"/>
              </a:lnSpc>
              <a:spcBef>
                <a:spcPts val="565"/>
              </a:spcBef>
              <a:tabLst>
                <a:tab pos="105791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55%	</a:t>
            </a:r>
            <a:r>
              <a:rPr dirty="0" baseline="3472" sz="1200" spc="-22" b="1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dirty="0" baseline="3472" sz="1200" spc="-4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-30" b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baseline="3472" sz="1200">
              <a:latin typeface="Arial"/>
              <a:cs typeface="Arial"/>
            </a:endParaRPr>
          </a:p>
          <a:p>
            <a:pPr marL="721995">
              <a:lnSpc>
                <a:spcPct val="100000"/>
              </a:lnSpc>
              <a:spcBef>
                <a:spcPts val="464"/>
              </a:spcBef>
              <a:tabLst>
                <a:tab pos="106172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55%	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dirty="0" sz="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31912" y="2423160"/>
            <a:ext cx="2368550" cy="5594985"/>
            <a:chOff x="1331912" y="2423160"/>
            <a:chExt cx="2368550" cy="5594985"/>
          </a:xfrm>
        </p:grpSpPr>
        <p:sp>
          <p:nvSpPr>
            <p:cNvPr id="24" name="object 24"/>
            <p:cNvSpPr/>
            <p:nvPr/>
          </p:nvSpPr>
          <p:spPr>
            <a:xfrm>
              <a:off x="1344929" y="7258050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372618" y="0"/>
                  </a:moveTo>
                  <a:lnTo>
                    <a:pt x="325877" y="2909"/>
                  </a:lnTo>
                  <a:lnTo>
                    <a:pt x="280869" y="11403"/>
                  </a:lnTo>
                  <a:lnTo>
                    <a:pt x="237943" y="25132"/>
                  </a:lnTo>
                  <a:lnTo>
                    <a:pt x="197448" y="43747"/>
                  </a:lnTo>
                  <a:lnTo>
                    <a:pt x="159733" y="66897"/>
                  </a:lnTo>
                  <a:lnTo>
                    <a:pt x="125147" y="94233"/>
                  </a:lnTo>
                  <a:lnTo>
                    <a:pt x="94040" y="125404"/>
                  </a:lnTo>
                  <a:lnTo>
                    <a:pt x="66760" y="160060"/>
                  </a:lnTo>
                  <a:lnTo>
                    <a:pt x="43658" y="197853"/>
                  </a:lnTo>
                  <a:lnTo>
                    <a:pt x="25081" y="238431"/>
                  </a:lnTo>
                  <a:lnTo>
                    <a:pt x="11380" y="281444"/>
                  </a:lnTo>
                  <a:lnTo>
                    <a:pt x="2903" y="326544"/>
                  </a:lnTo>
                  <a:lnTo>
                    <a:pt x="0" y="373379"/>
                  </a:lnTo>
                  <a:lnTo>
                    <a:pt x="2903" y="420215"/>
                  </a:lnTo>
                  <a:lnTo>
                    <a:pt x="11380" y="465315"/>
                  </a:lnTo>
                  <a:lnTo>
                    <a:pt x="25081" y="508328"/>
                  </a:lnTo>
                  <a:lnTo>
                    <a:pt x="43658" y="548906"/>
                  </a:lnTo>
                  <a:lnTo>
                    <a:pt x="66760" y="586699"/>
                  </a:lnTo>
                  <a:lnTo>
                    <a:pt x="94040" y="621355"/>
                  </a:lnTo>
                  <a:lnTo>
                    <a:pt x="125147" y="652526"/>
                  </a:lnTo>
                  <a:lnTo>
                    <a:pt x="159733" y="679862"/>
                  </a:lnTo>
                  <a:lnTo>
                    <a:pt x="197448" y="703012"/>
                  </a:lnTo>
                  <a:lnTo>
                    <a:pt x="237943" y="721627"/>
                  </a:lnTo>
                  <a:lnTo>
                    <a:pt x="280869" y="735356"/>
                  </a:lnTo>
                  <a:lnTo>
                    <a:pt x="325877" y="743850"/>
                  </a:lnTo>
                  <a:lnTo>
                    <a:pt x="372618" y="746759"/>
                  </a:lnTo>
                  <a:lnTo>
                    <a:pt x="419358" y="743850"/>
                  </a:lnTo>
                  <a:lnTo>
                    <a:pt x="464366" y="735356"/>
                  </a:lnTo>
                  <a:lnTo>
                    <a:pt x="507292" y="721627"/>
                  </a:lnTo>
                  <a:lnTo>
                    <a:pt x="547787" y="703012"/>
                  </a:lnTo>
                  <a:lnTo>
                    <a:pt x="585502" y="679862"/>
                  </a:lnTo>
                  <a:lnTo>
                    <a:pt x="620088" y="652526"/>
                  </a:lnTo>
                  <a:lnTo>
                    <a:pt x="651195" y="621355"/>
                  </a:lnTo>
                  <a:lnTo>
                    <a:pt x="678475" y="586699"/>
                  </a:lnTo>
                  <a:lnTo>
                    <a:pt x="701577" y="548906"/>
                  </a:lnTo>
                  <a:lnTo>
                    <a:pt x="720154" y="508328"/>
                  </a:lnTo>
                  <a:lnTo>
                    <a:pt x="733855" y="465315"/>
                  </a:lnTo>
                  <a:lnTo>
                    <a:pt x="742332" y="420215"/>
                  </a:lnTo>
                  <a:lnTo>
                    <a:pt x="745236" y="373379"/>
                  </a:lnTo>
                  <a:lnTo>
                    <a:pt x="742332" y="326544"/>
                  </a:lnTo>
                  <a:lnTo>
                    <a:pt x="733855" y="281444"/>
                  </a:lnTo>
                  <a:lnTo>
                    <a:pt x="720154" y="238431"/>
                  </a:lnTo>
                  <a:lnTo>
                    <a:pt x="701577" y="197853"/>
                  </a:lnTo>
                  <a:lnTo>
                    <a:pt x="678475" y="160060"/>
                  </a:lnTo>
                  <a:lnTo>
                    <a:pt x="651195" y="125404"/>
                  </a:lnTo>
                  <a:lnTo>
                    <a:pt x="620088" y="94233"/>
                  </a:lnTo>
                  <a:lnTo>
                    <a:pt x="585502" y="66897"/>
                  </a:lnTo>
                  <a:lnTo>
                    <a:pt x="547787" y="43747"/>
                  </a:lnTo>
                  <a:lnTo>
                    <a:pt x="507292" y="25132"/>
                  </a:lnTo>
                  <a:lnTo>
                    <a:pt x="464366" y="11403"/>
                  </a:lnTo>
                  <a:lnTo>
                    <a:pt x="419358" y="2909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44929" y="7258050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0" y="373379"/>
                  </a:moveTo>
                  <a:lnTo>
                    <a:pt x="2903" y="326544"/>
                  </a:lnTo>
                  <a:lnTo>
                    <a:pt x="11380" y="281444"/>
                  </a:lnTo>
                  <a:lnTo>
                    <a:pt x="25081" y="238431"/>
                  </a:lnTo>
                  <a:lnTo>
                    <a:pt x="43658" y="197853"/>
                  </a:lnTo>
                  <a:lnTo>
                    <a:pt x="66760" y="160060"/>
                  </a:lnTo>
                  <a:lnTo>
                    <a:pt x="94040" y="125404"/>
                  </a:lnTo>
                  <a:lnTo>
                    <a:pt x="125147" y="94233"/>
                  </a:lnTo>
                  <a:lnTo>
                    <a:pt x="159733" y="66897"/>
                  </a:lnTo>
                  <a:lnTo>
                    <a:pt x="197448" y="43747"/>
                  </a:lnTo>
                  <a:lnTo>
                    <a:pt x="237943" y="25132"/>
                  </a:lnTo>
                  <a:lnTo>
                    <a:pt x="280869" y="11403"/>
                  </a:lnTo>
                  <a:lnTo>
                    <a:pt x="325877" y="2909"/>
                  </a:lnTo>
                  <a:lnTo>
                    <a:pt x="372618" y="0"/>
                  </a:lnTo>
                  <a:lnTo>
                    <a:pt x="419358" y="2909"/>
                  </a:lnTo>
                  <a:lnTo>
                    <a:pt x="464366" y="11403"/>
                  </a:lnTo>
                  <a:lnTo>
                    <a:pt x="507292" y="25132"/>
                  </a:lnTo>
                  <a:lnTo>
                    <a:pt x="547787" y="43747"/>
                  </a:lnTo>
                  <a:lnTo>
                    <a:pt x="585502" y="66897"/>
                  </a:lnTo>
                  <a:lnTo>
                    <a:pt x="620088" y="94233"/>
                  </a:lnTo>
                  <a:lnTo>
                    <a:pt x="651195" y="125404"/>
                  </a:lnTo>
                  <a:lnTo>
                    <a:pt x="678475" y="160060"/>
                  </a:lnTo>
                  <a:lnTo>
                    <a:pt x="701577" y="197853"/>
                  </a:lnTo>
                  <a:lnTo>
                    <a:pt x="720154" y="238431"/>
                  </a:lnTo>
                  <a:lnTo>
                    <a:pt x="733855" y="281444"/>
                  </a:lnTo>
                  <a:lnTo>
                    <a:pt x="742332" y="326544"/>
                  </a:lnTo>
                  <a:lnTo>
                    <a:pt x="745236" y="373379"/>
                  </a:lnTo>
                  <a:lnTo>
                    <a:pt x="742332" y="420215"/>
                  </a:lnTo>
                  <a:lnTo>
                    <a:pt x="733855" y="465315"/>
                  </a:lnTo>
                  <a:lnTo>
                    <a:pt x="720154" y="508328"/>
                  </a:lnTo>
                  <a:lnTo>
                    <a:pt x="701577" y="548906"/>
                  </a:lnTo>
                  <a:lnTo>
                    <a:pt x="678475" y="586699"/>
                  </a:lnTo>
                  <a:lnTo>
                    <a:pt x="651195" y="621355"/>
                  </a:lnTo>
                  <a:lnTo>
                    <a:pt x="620088" y="652526"/>
                  </a:lnTo>
                  <a:lnTo>
                    <a:pt x="585502" y="679862"/>
                  </a:lnTo>
                  <a:lnTo>
                    <a:pt x="547787" y="703012"/>
                  </a:lnTo>
                  <a:lnTo>
                    <a:pt x="507292" y="721627"/>
                  </a:lnTo>
                  <a:lnTo>
                    <a:pt x="464366" y="735356"/>
                  </a:lnTo>
                  <a:lnTo>
                    <a:pt x="419358" y="743850"/>
                  </a:lnTo>
                  <a:lnTo>
                    <a:pt x="372618" y="746759"/>
                  </a:lnTo>
                  <a:lnTo>
                    <a:pt x="325877" y="743850"/>
                  </a:lnTo>
                  <a:lnTo>
                    <a:pt x="280869" y="735356"/>
                  </a:lnTo>
                  <a:lnTo>
                    <a:pt x="237943" y="721627"/>
                  </a:lnTo>
                  <a:lnTo>
                    <a:pt x="197448" y="703012"/>
                  </a:lnTo>
                  <a:lnTo>
                    <a:pt x="159733" y="679862"/>
                  </a:lnTo>
                  <a:lnTo>
                    <a:pt x="125147" y="652526"/>
                  </a:lnTo>
                  <a:lnTo>
                    <a:pt x="94040" y="621355"/>
                  </a:lnTo>
                  <a:lnTo>
                    <a:pt x="66760" y="586699"/>
                  </a:lnTo>
                  <a:lnTo>
                    <a:pt x="43658" y="548906"/>
                  </a:lnTo>
                  <a:lnTo>
                    <a:pt x="25081" y="508328"/>
                  </a:lnTo>
                  <a:lnTo>
                    <a:pt x="11380" y="465315"/>
                  </a:lnTo>
                  <a:lnTo>
                    <a:pt x="2903" y="420215"/>
                  </a:lnTo>
                  <a:lnTo>
                    <a:pt x="0" y="37337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89176" y="2423160"/>
              <a:ext cx="1911350" cy="132715"/>
            </a:xfrm>
            <a:custGeom>
              <a:avLst/>
              <a:gdLst/>
              <a:ahLst/>
              <a:cxnLst/>
              <a:rect l="l" t="t" r="r" b="b"/>
              <a:pathLst>
                <a:path w="1911350" h="132714">
                  <a:moveTo>
                    <a:pt x="1911096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1911096" y="132588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789176" y="2423160"/>
            <a:ext cx="1911350" cy="1327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r" marR="58419">
              <a:lnSpc>
                <a:spcPct val="100000"/>
              </a:lnSpc>
              <a:spcBef>
                <a:spcPts val="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95738" y="2407932"/>
            <a:ext cx="57721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2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2539" y="2253996"/>
            <a:ext cx="2001012" cy="77419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584618" y="2753793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44%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49655" y="2537953"/>
            <a:ext cx="978535" cy="361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1275">
              <a:lnSpc>
                <a:spcPct val="137600"/>
              </a:lnSpc>
              <a:spcBef>
                <a:spcPts val="95"/>
              </a:spcBef>
              <a:tabLst>
                <a:tab pos="451484" algn="l"/>
              </a:tabLst>
            </a:pP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46%	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Flexibility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Individual</a:t>
            </a:r>
            <a:r>
              <a:rPr dirty="0" sz="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27326" y="1900294"/>
            <a:ext cx="3046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 challenges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faced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by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students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in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offline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channels</a:t>
            </a:r>
            <a:r>
              <a:rPr dirty="0" baseline="27777" sz="900" spc="-15" b="1">
                <a:solidFill>
                  <a:srgbClr val="00338D"/>
                </a:solidFill>
                <a:latin typeface="Arial"/>
                <a:cs typeface="Arial"/>
              </a:rPr>
              <a:t>[71]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12623" y="3179098"/>
            <a:ext cx="2491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70C0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70C0"/>
                </a:solidFill>
                <a:latin typeface="Arial"/>
                <a:cs typeface="Arial"/>
              </a:rPr>
              <a:t>barriers </a:t>
            </a:r>
            <a:r>
              <a:rPr dirty="0" sz="900" spc="20" b="1">
                <a:solidFill>
                  <a:srgbClr val="0070C0"/>
                </a:solidFill>
                <a:latin typeface="Arial"/>
                <a:cs typeface="Arial"/>
              </a:rPr>
              <a:t>to</a:t>
            </a:r>
            <a:r>
              <a:rPr dirty="0" sz="900" spc="-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70C0"/>
                </a:solidFill>
                <a:latin typeface="Arial"/>
                <a:cs typeface="Arial"/>
              </a:rPr>
              <a:t>adoption</a:t>
            </a:r>
            <a:r>
              <a:rPr dirty="0" sz="900" spc="-3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70C0"/>
                </a:solidFill>
                <a:latin typeface="Arial"/>
                <a:cs typeface="Arial"/>
              </a:rPr>
              <a:t>online</a:t>
            </a:r>
            <a:r>
              <a:rPr dirty="0" sz="900" spc="-1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70C0"/>
                </a:solidFill>
                <a:latin typeface="Arial"/>
                <a:cs typeface="Arial"/>
              </a:rPr>
              <a:t>courses</a:t>
            </a:r>
            <a:r>
              <a:rPr dirty="0" baseline="27777" sz="900" spc="-30" b="1">
                <a:solidFill>
                  <a:srgbClr val="0070C0"/>
                </a:solidFill>
                <a:latin typeface="Arial"/>
                <a:cs typeface="Arial"/>
              </a:rPr>
              <a:t>[72]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62327" y="3628644"/>
            <a:ext cx="1390015" cy="508000"/>
          </a:xfrm>
          <a:custGeom>
            <a:avLst/>
            <a:gdLst/>
            <a:ahLst/>
            <a:cxnLst/>
            <a:rect l="l" t="t" r="r" b="b"/>
            <a:pathLst>
              <a:path w="1390014" h="508000">
                <a:moveTo>
                  <a:pt x="1316736" y="359664"/>
                </a:moveTo>
                <a:lnTo>
                  <a:pt x="0" y="359664"/>
                </a:lnTo>
                <a:lnTo>
                  <a:pt x="0" y="507492"/>
                </a:lnTo>
                <a:lnTo>
                  <a:pt x="1316736" y="507492"/>
                </a:lnTo>
                <a:lnTo>
                  <a:pt x="1316736" y="359664"/>
                </a:lnTo>
                <a:close/>
              </a:path>
              <a:path w="1390014" h="508000">
                <a:moveTo>
                  <a:pt x="1389888" y="175260"/>
                </a:moveTo>
                <a:lnTo>
                  <a:pt x="27432" y="175260"/>
                </a:lnTo>
                <a:lnTo>
                  <a:pt x="27432" y="307848"/>
                </a:lnTo>
                <a:lnTo>
                  <a:pt x="1389888" y="307848"/>
                </a:lnTo>
                <a:lnTo>
                  <a:pt x="1389888" y="175260"/>
                </a:lnTo>
                <a:close/>
              </a:path>
              <a:path w="1390014" h="508000">
                <a:moveTo>
                  <a:pt x="1389888" y="0"/>
                </a:moveTo>
                <a:lnTo>
                  <a:pt x="27432" y="0"/>
                </a:lnTo>
                <a:lnTo>
                  <a:pt x="27432" y="132588"/>
                </a:lnTo>
                <a:lnTo>
                  <a:pt x="1389888" y="132588"/>
                </a:lnTo>
                <a:lnTo>
                  <a:pt x="1389888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889760" y="3992992"/>
            <a:ext cx="12896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7785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01617" y="3991622"/>
            <a:ext cx="62674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Authenticity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89760" y="3556005"/>
            <a:ext cx="2744470" cy="38227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119505">
              <a:lnSpc>
                <a:spcPct val="100000"/>
              </a:lnSpc>
              <a:spcBef>
                <a:spcPts val="540"/>
              </a:spcBef>
              <a:tabLst>
                <a:tab pos="1440815" algn="l"/>
              </a:tabLst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38%	</a:t>
            </a:r>
            <a:r>
              <a:rPr dirty="0" baseline="3472" sz="1200" spc="-22" b="1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baseline="3472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3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baseline="3472" sz="1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query</a:t>
            </a:r>
            <a:r>
              <a:rPr dirty="0" baseline="3472" sz="1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resolution</a:t>
            </a:r>
            <a:endParaRPr baseline="3472" sz="1200">
              <a:latin typeface="Arial"/>
              <a:cs typeface="Arial"/>
            </a:endParaRPr>
          </a:p>
          <a:p>
            <a:pPr marL="1119505">
              <a:lnSpc>
                <a:spcPct val="100000"/>
              </a:lnSpc>
              <a:spcBef>
                <a:spcPts val="445"/>
              </a:spcBef>
              <a:tabLst>
                <a:tab pos="1437005" algn="l"/>
              </a:tabLst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38%	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Teaching</a:t>
            </a:r>
            <a:r>
              <a:rPr dirty="0" sz="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methodology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04480" y="3476180"/>
            <a:ext cx="2009139" cy="1588135"/>
            <a:chOff x="1304480" y="3476180"/>
            <a:chExt cx="2009139" cy="1588135"/>
          </a:xfrm>
        </p:grpSpPr>
        <p:sp>
          <p:nvSpPr>
            <p:cNvPr id="39" name="object 39"/>
            <p:cNvSpPr/>
            <p:nvPr/>
          </p:nvSpPr>
          <p:spPr>
            <a:xfrm>
              <a:off x="1317497" y="3489198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4">
                  <a:moveTo>
                    <a:pt x="372618" y="0"/>
                  </a:moveTo>
                  <a:lnTo>
                    <a:pt x="325877" y="2915"/>
                  </a:lnTo>
                  <a:lnTo>
                    <a:pt x="280869" y="11426"/>
                  </a:lnTo>
                  <a:lnTo>
                    <a:pt x="237943" y="25184"/>
                  </a:lnTo>
                  <a:lnTo>
                    <a:pt x="197448" y="43837"/>
                  </a:lnTo>
                  <a:lnTo>
                    <a:pt x="159733" y="67034"/>
                  </a:lnTo>
                  <a:lnTo>
                    <a:pt x="125147" y="94426"/>
                  </a:lnTo>
                  <a:lnTo>
                    <a:pt x="94040" y="125660"/>
                  </a:lnTo>
                  <a:lnTo>
                    <a:pt x="66760" y="160388"/>
                  </a:lnTo>
                  <a:lnTo>
                    <a:pt x="43658" y="198257"/>
                  </a:lnTo>
                  <a:lnTo>
                    <a:pt x="25081" y="238918"/>
                  </a:lnTo>
                  <a:lnTo>
                    <a:pt x="11380" y="282019"/>
                  </a:lnTo>
                  <a:lnTo>
                    <a:pt x="2903" y="327211"/>
                  </a:lnTo>
                  <a:lnTo>
                    <a:pt x="0" y="374142"/>
                  </a:lnTo>
                  <a:lnTo>
                    <a:pt x="2903" y="421072"/>
                  </a:lnTo>
                  <a:lnTo>
                    <a:pt x="11380" y="466264"/>
                  </a:lnTo>
                  <a:lnTo>
                    <a:pt x="25081" y="509365"/>
                  </a:lnTo>
                  <a:lnTo>
                    <a:pt x="43658" y="550026"/>
                  </a:lnTo>
                  <a:lnTo>
                    <a:pt x="66760" y="587895"/>
                  </a:lnTo>
                  <a:lnTo>
                    <a:pt x="94040" y="622623"/>
                  </a:lnTo>
                  <a:lnTo>
                    <a:pt x="125147" y="653857"/>
                  </a:lnTo>
                  <a:lnTo>
                    <a:pt x="159733" y="681249"/>
                  </a:lnTo>
                  <a:lnTo>
                    <a:pt x="197448" y="704446"/>
                  </a:lnTo>
                  <a:lnTo>
                    <a:pt x="237943" y="723099"/>
                  </a:lnTo>
                  <a:lnTo>
                    <a:pt x="280869" y="736857"/>
                  </a:lnTo>
                  <a:lnTo>
                    <a:pt x="325877" y="745368"/>
                  </a:lnTo>
                  <a:lnTo>
                    <a:pt x="372618" y="748284"/>
                  </a:lnTo>
                  <a:lnTo>
                    <a:pt x="419358" y="745368"/>
                  </a:lnTo>
                  <a:lnTo>
                    <a:pt x="464366" y="736857"/>
                  </a:lnTo>
                  <a:lnTo>
                    <a:pt x="507292" y="723099"/>
                  </a:lnTo>
                  <a:lnTo>
                    <a:pt x="547787" y="704446"/>
                  </a:lnTo>
                  <a:lnTo>
                    <a:pt x="585502" y="681249"/>
                  </a:lnTo>
                  <a:lnTo>
                    <a:pt x="620088" y="653857"/>
                  </a:lnTo>
                  <a:lnTo>
                    <a:pt x="651195" y="622623"/>
                  </a:lnTo>
                  <a:lnTo>
                    <a:pt x="678475" y="587895"/>
                  </a:lnTo>
                  <a:lnTo>
                    <a:pt x="701577" y="550026"/>
                  </a:lnTo>
                  <a:lnTo>
                    <a:pt x="720154" y="509365"/>
                  </a:lnTo>
                  <a:lnTo>
                    <a:pt x="733855" y="466264"/>
                  </a:lnTo>
                  <a:lnTo>
                    <a:pt x="742332" y="421072"/>
                  </a:lnTo>
                  <a:lnTo>
                    <a:pt x="745236" y="374142"/>
                  </a:lnTo>
                  <a:lnTo>
                    <a:pt x="742332" y="327211"/>
                  </a:lnTo>
                  <a:lnTo>
                    <a:pt x="733855" y="282019"/>
                  </a:lnTo>
                  <a:lnTo>
                    <a:pt x="720154" y="238918"/>
                  </a:lnTo>
                  <a:lnTo>
                    <a:pt x="701577" y="198257"/>
                  </a:lnTo>
                  <a:lnTo>
                    <a:pt x="678475" y="160388"/>
                  </a:lnTo>
                  <a:lnTo>
                    <a:pt x="651195" y="125660"/>
                  </a:lnTo>
                  <a:lnTo>
                    <a:pt x="620088" y="94426"/>
                  </a:lnTo>
                  <a:lnTo>
                    <a:pt x="585502" y="67034"/>
                  </a:lnTo>
                  <a:lnTo>
                    <a:pt x="547787" y="43837"/>
                  </a:lnTo>
                  <a:lnTo>
                    <a:pt x="507292" y="25184"/>
                  </a:lnTo>
                  <a:lnTo>
                    <a:pt x="464366" y="11426"/>
                  </a:lnTo>
                  <a:lnTo>
                    <a:pt x="419358" y="2915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17497" y="3489198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4">
                  <a:moveTo>
                    <a:pt x="0" y="374142"/>
                  </a:moveTo>
                  <a:lnTo>
                    <a:pt x="2903" y="327211"/>
                  </a:lnTo>
                  <a:lnTo>
                    <a:pt x="11380" y="282019"/>
                  </a:lnTo>
                  <a:lnTo>
                    <a:pt x="25081" y="238918"/>
                  </a:lnTo>
                  <a:lnTo>
                    <a:pt x="43658" y="198257"/>
                  </a:lnTo>
                  <a:lnTo>
                    <a:pt x="66760" y="160388"/>
                  </a:lnTo>
                  <a:lnTo>
                    <a:pt x="94040" y="125660"/>
                  </a:lnTo>
                  <a:lnTo>
                    <a:pt x="125147" y="94426"/>
                  </a:lnTo>
                  <a:lnTo>
                    <a:pt x="159733" y="67034"/>
                  </a:lnTo>
                  <a:lnTo>
                    <a:pt x="197448" y="43837"/>
                  </a:lnTo>
                  <a:lnTo>
                    <a:pt x="237943" y="25184"/>
                  </a:lnTo>
                  <a:lnTo>
                    <a:pt x="280869" y="11426"/>
                  </a:lnTo>
                  <a:lnTo>
                    <a:pt x="325877" y="2915"/>
                  </a:lnTo>
                  <a:lnTo>
                    <a:pt x="372618" y="0"/>
                  </a:lnTo>
                  <a:lnTo>
                    <a:pt x="419358" y="2915"/>
                  </a:lnTo>
                  <a:lnTo>
                    <a:pt x="464366" y="11426"/>
                  </a:lnTo>
                  <a:lnTo>
                    <a:pt x="507292" y="25184"/>
                  </a:lnTo>
                  <a:lnTo>
                    <a:pt x="547787" y="43837"/>
                  </a:lnTo>
                  <a:lnTo>
                    <a:pt x="585502" y="67034"/>
                  </a:lnTo>
                  <a:lnTo>
                    <a:pt x="620088" y="94426"/>
                  </a:lnTo>
                  <a:lnTo>
                    <a:pt x="651195" y="125660"/>
                  </a:lnTo>
                  <a:lnTo>
                    <a:pt x="678475" y="160388"/>
                  </a:lnTo>
                  <a:lnTo>
                    <a:pt x="701577" y="198257"/>
                  </a:lnTo>
                  <a:lnTo>
                    <a:pt x="720154" y="238918"/>
                  </a:lnTo>
                  <a:lnTo>
                    <a:pt x="733855" y="282019"/>
                  </a:lnTo>
                  <a:lnTo>
                    <a:pt x="742332" y="327211"/>
                  </a:lnTo>
                  <a:lnTo>
                    <a:pt x="745236" y="374142"/>
                  </a:lnTo>
                  <a:lnTo>
                    <a:pt x="742332" y="421072"/>
                  </a:lnTo>
                  <a:lnTo>
                    <a:pt x="733855" y="466264"/>
                  </a:lnTo>
                  <a:lnTo>
                    <a:pt x="720154" y="509365"/>
                  </a:lnTo>
                  <a:lnTo>
                    <a:pt x="701577" y="550026"/>
                  </a:lnTo>
                  <a:lnTo>
                    <a:pt x="678475" y="587895"/>
                  </a:lnTo>
                  <a:lnTo>
                    <a:pt x="651195" y="622623"/>
                  </a:lnTo>
                  <a:lnTo>
                    <a:pt x="620088" y="653857"/>
                  </a:lnTo>
                  <a:lnTo>
                    <a:pt x="585502" y="681249"/>
                  </a:lnTo>
                  <a:lnTo>
                    <a:pt x="547787" y="704446"/>
                  </a:lnTo>
                  <a:lnTo>
                    <a:pt x="507292" y="723099"/>
                  </a:lnTo>
                  <a:lnTo>
                    <a:pt x="464366" y="736857"/>
                  </a:lnTo>
                  <a:lnTo>
                    <a:pt x="419358" y="745368"/>
                  </a:lnTo>
                  <a:lnTo>
                    <a:pt x="372618" y="748284"/>
                  </a:lnTo>
                  <a:lnTo>
                    <a:pt x="325877" y="745368"/>
                  </a:lnTo>
                  <a:lnTo>
                    <a:pt x="280869" y="736857"/>
                  </a:lnTo>
                  <a:lnTo>
                    <a:pt x="237943" y="723099"/>
                  </a:lnTo>
                  <a:lnTo>
                    <a:pt x="197448" y="704446"/>
                  </a:lnTo>
                  <a:lnTo>
                    <a:pt x="159733" y="681249"/>
                  </a:lnTo>
                  <a:lnTo>
                    <a:pt x="125147" y="653857"/>
                  </a:lnTo>
                  <a:lnTo>
                    <a:pt x="94040" y="622623"/>
                  </a:lnTo>
                  <a:lnTo>
                    <a:pt x="66760" y="587895"/>
                  </a:lnTo>
                  <a:lnTo>
                    <a:pt x="43658" y="550026"/>
                  </a:lnTo>
                  <a:lnTo>
                    <a:pt x="25081" y="509365"/>
                  </a:lnTo>
                  <a:lnTo>
                    <a:pt x="11380" y="466264"/>
                  </a:lnTo>
                  <a:lnTo>
                    <a:pt x="2903" y="421072"/>
                  </a:lnTo>
                  <a:lnTo>
                    <a:pt x="0" y="37414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72183" y="3703319"/>
              <a:ext cx="424180" cy="361315"/>
            </a:xfrm>
            <a:custGeom>
              <a:avLst/>
              <a:gdLst/>
              <a:ahLst/>
              <a:cxnLst/>
              <a:rect l="l" t="t" r="r" b="b"/>
              <a:pathLst>
                <a:path w="424180" h="361314">
                  <a:moveTo>
                    <a:pt x="234708" y="299465"/>
                  </a:moveTo>
                  <a:lnTo>
                    <a:pt x="189763" y="299465"/>
                  </a:lnTo>
                  <a:lnTo>
                    <a:pt x="189763" y="303047"/>
                  </a:lnTo>
                  <a:lnTo>
                    <a:pt x="188963" y="306235"/>
                  </a:lnTo>
                  <a:lnTo>
                    <a:pt x="188963" y="316191"/>
                  </a:lnTo>
                  <a:lnTo>
                    <a:pt x="186575" y="322567"/>
                  </a:lnTo>
                  <a:lnTo>
                    <a:pt x="169075" y="335699"/>
                  </a:lnTo>
                  <a:lnTo>
                    <a:pt x="164693" y="337692"/>
                  </a:lnTo>
                  <a:lnTo>
                    <a:pt x="155943" y="340080"/>
                  </a:lnTo>
                  <a:lnTo>
                    <a:pt x="136448" y="344068"/>
                  </a:lnTo>
                  <a:lnTo>
                    <a:pt x="126898" y="345262"/>
                  </a:lnTo>
                  <a:lnTo>
                    <a:pt x="116954" y="345655"/>
                  </a:lnTo>
                  <a:lnTo>
                    <a:pt x="108203" y="346455"/>
                  </a:lnTo>
                  <a:lnTo>
                    <a:pt x="83934" y="346455"/>
                  </a:lnTo>
                  <a:lnTo>
                    <a:pt x="83146" y="348843"/>
                  </a:lnTo>
                  <a:lnTo>
                    <a:pt x="81546" y="352031"/>
                  </a:lnTo>
                  <a:lnTo>
                    <a:pt x="81546" y="355612"/>
                  </a:lnTo>
                  <a:lnTo>
                    <a:pt x="82740" y="356412"/>
                  </a:lnTo>
                  <a:lnTo>
                    <a:pt x="85128" y="358800"/>
                  </a:lnTo>
                  <a:lnTo>
                    <a:pt x="87515" y="359994"/>
                  </a:lnTo>
                  <a:lnTo>
                    <a:pt x="90703" y="360794"/>
                  </a:lnTo>
                  <a:lnTo>
                    <a:pt x="93878" y="361187"/>
                  </a:lnTo>
                  <a:lnTo>
                    <a:pt x="329793" y="361187"/>
                  </a:lnTo>
                  <a:lnTo>
                    <a:pt x="342518" y="354418"/>
                  </a:lnTo>
                  <a:lnTo>
                    <a:pt x="342125" y="353225"/>
                  </a:lnTo>
                  <a:lnTo>
                    <a:pt x="342125" y="352031"/>
                  </a:lnTo>
                  <a:lnTo>
                    <a:pt x="340931" y="349237"/>
                  </a:lnTo>
                  <a:lnTo>
                    <a:pt x="340131" y="346455"/>
                  </a:lnTo>
                  <a:lnTo>
                    <a:pt x="335749" y="346062"/>
                  </a:lnTo>
                  <a:lnTo>
                    <a:pt x="287223" y="341274"/>
                  </a:lnTo>
                  <a:lnTo>
                    <a:pt x="247840" y="330123"/>
                  </a:lnTo>
                  <a:lnTo>
                    <a:pt x="235102" y="316991"/>
                  </a:lnTo>
                  <a:lnTo>
                    <a:pt x="235102" y="314197"/>
                  </a:lnTo>
                  <a:lnTo>
                    <a:pt x="234708" y="311010"/>
                  </a:lnTo>
                  <a:lnTo>
                    <a:pt x="234708" y="299465"/>
                  </a:lnTo>
                  <a:close/>
                </a:path>
                <a:path w="424180" h="361314">
                  <a:moveTo>
                    <a:pt x="410946" y="0"/>
                  </a:moveTo>
                  <a:lnTo>
                    <a:pt x="13131" y="0"/>
                  </a:lnTo>
                  <a:lnTo>
                    <a:pt x="10337" y="406"/>
                  </a:lnTo>
                  <a:lnTo>
                    <a:pt x="7962" y="1193"/>
                  </a:lnTo>
                  <a:lnTo>
                    <a:pt x="5968" y="2793"/>
                  </a:lnTo>
                  <a:lnTo>
                    <a:pt x="3975" y="3987"/>
                  </a:lnTo>
                  <a:lnTo>
                    <a:pt x="1993" y="5968"/>
                  </a:lnTo>
                  <a:lnTo>
                    <a:pt x="1193" y="7962"/>
                  </a:lnTo>
                  <a:lnTo>
                    <a:pt x="393" y="10756"/>
                  </a:lnTo>
                  <a:lnTo>
                    <a:pt x="0" y="13144"/>
                  </a:lnTo>
                  <a:lnTo>
                    <a:pt x="0" y="279552"/>
                  </a:lnTo>
                  <a:lnTo>
                    <a:pt x="393" y="282346"/>
                  </a:lnTo>
                  <a:lnTo>
                    <a:pt x="1193" y="284327"/>
                  </a:lnTo>
                  <a:lnTo>
                    <a:pt x="1993" y="287121"/>
                  </a:lnTo>
                  <a:lnTo>
                    <a:pt x="5968" y="290309"/>
                  </a:lnTo>
                  <a:lnTo>
                    <a:pt x="7962" y="291503"/>
                  </a:lnTo>
                  <a:lnTo>
                    <a:pt x="10337" y="292303"/>
                  </a:lnTo>
                  <a:lnTo>
                    <a:pt x="413334" y="292303"/>
                  </a:lnTo>
                  <a:lnTo>
                    <a:pt x="423672" y="279552"/>
                  </a:lnTo>
                  <a:lnTo>
                    <a:pt x="423672" y="276771"/>
                  </a:lnTo>
                  <a:lnTo>
                    <a:pt x="311886" y="276771"/>
                  </a:lnTo>
                  <a:lnTo>
                    <a:pt x="310299" y="276364"/>
                  </a:lnTo>
                  <a:lnTo>
                    <a:pt x="309105" y="275577"/>
                  </a:lnTo>
                  <a:lnTo>
                    <a:pt x="308305" y="275170"/>
                  </a:lnTo>
                  <a:lnTo>
                    <a:pt x="306717" y="272783"/>
                  </a:lnTo>
                  <a:lnTo>
                    <a:pt x="306311" y="271195"/>
                  </a:lnTo>
                  <a:lnTo>
                    <a:pt x="306311" y="268808"/>
                  </a:lnTo>
                  <a:lnTo>
                    <a:pt x="306717" y="267601"/>
                  </a:lnTo>
                  <a:lnTo>
                    <a:pt x="307505" y="266407"/>
                  </a:lnTo>
                  <a:lnTo>
                    <a:pt x="308305" y="265620"/>
                  </a:lnTo>
                  <a:lnTo>
                    <a:pt x="309105" y="264426"/>
                  </a:lnTo>
                  <a:lnTo>
                    <a:pt x="310299" y="263626"/>
                  </a:lnTo>
                  <a:lnTo>
                    <a:pt x="311886" y="263626"/>
                  </a:lnTo>
                  <a:lnTo>
                    <a:pt x="313080" y="263232"/>
                  </a:lnTo>
                  <a:lnTo>
                    <a:pt x="423672" y="263232"/>
                  </a:lnTo>
                  <a:lnTo>
                    <a:pt x="423672" y="247700"/>
                  </a:lnTo>
                  <a:lnTo>
                    <a:pt x="33413" y="247700"/>
                  </a:lnTo>
                  <a:lnTo>
                    <a:pt x="33413" y="31457"/>
                  </a:lnTo>
                  <a:lnTo>
                    <a:pt x="33820" y="31064"/>
                  </a:lnTo>
                  <a:lnTo>
                    <a:pt x="34213" y="30264"/>
                  </a:lnTo>
                  <a:lnTo>
                    <a:pt x="423672" y="30264"/>
                  </a:lnTo>
                  <a:lnTo>
                    <a:pt x="423672" y="13144"/>
                  </a:lnTo>
                  <a:lnTo>
                    <a:pt x="423278" y="10756"/>
                  </a:lnTo>
                  <a:lnTo>
                    <a:pt x="422871" y="7962"/>
                  </a:lnTo>
                  <a:lnTo>
                    <a:pt x="421678" y="5968"/>
                  </a:lnTo>
                  <a:lnTo>
                    <a:pt x="420090" y="3987"/>
                  </a:lnTo>
                  <a:lnTo>
                    <a:pt x="418096" y="2793"/>
                  </a:lnTo>
                  <a:lnTo>
                    <a:pt x="415721" y="1193"/>
                  </a:lnTo>
                  <a:lnTo>
                    <a:pt x="413334" y="406"/>
                  </a:lnTo>
                  <a:lnTo>
                    <a:pt x="410946" y="0"/>
                  </a:lnTo>
                  <a:close/>
                </a:path>
                <a:path w="424180" h="361314">
                  <a:moveTo>
                    <a:pt x="341718" y="263626"/>
                  </a:moveTo>
                  <a:lnTo>
                    <a:pt x="315467" y="263626"/>
                  </a:lnTo>
                  <a:lnTo>
                    <a:pt x="316661" y="264426"/>
                  </a:lnTo>
                  <a:lnTo>
                    <a:pt x="317461" y="265620"/>
                  </a:lnTo>
                  <a:lnTo>
                    <a:pt x="318655" y="266407"/>
                  </a:lnTo>
                  <a:lnTo>
                    <a:pt x="319443" y="267601"/>
                  </a:lnTo>
                  <a:lnTo>
                    <a:pt x="319836" y="268808"/>
                  </a:lnTo>
                  <a:lnTo>
                    <a:pt x="319836" y="271195"/>
                  </a:lnTo>
                  <a:lnTo>
                    <a:pt x="319443" y="272783"/>
                  </a:lnTo>
                  <a:lnTo>
                    <a:pt x="318655" y="273977"/>
                  </a:lnTo>
                  <a:lnTo>
                    <a:pt x="317461" y="275170"/>
                  </a:lnTo>
                  <a:lnTo>
                    <a:pt x="316661" y="275577"/>
                  </a:lnTo>
                  <a:lnTo>
                    <a:pt x="315467" y="276364"/>
                  </a:lnTo>
                  <a:lnTo>
                    <a:pt x="314274" y="276771"/>
                  </a:lnTo>
                  <a:lnTo>
                    <a:pt x="342912" y="276771"/>
                  </a:lnTo>
                  <a:lnTo>
                    <a:pt x="341718" y="276364"/>
                  </a:lnTo>
                  <a:lnTo>
                    <a:pt x="340525" y="275577"/>
                  </a:lnTo>
                  <a:lnTo>
                    <a:pt x="339737" y="275170"/>
                  </a:lnTo>
                  <a:lnTo>
                    <a:pt x="338543" y="273977"/>
                  </a:lnTo>
                  <a:lnTo>
                    <a:pt x="337743" y="272783"/>
                  </a:lnTo>
                  <a:lnTo>
                    <a:pt x="337350" y="271195"/>
                  </a:lnTo>
                  <a:lnTo>
                    <a:pt x="337350" y="268808"/>
                  </a:lnTo>
                  <a:lnTo>
                    <a:pt x="337743" y="267601"/>
                  </a:lnTo>
                  <a:lnTo>
                    <a:pt x="338543" y="266407"/>
                  </a:lnTo>
                  <a:lnTo>
                    <a:pt x="339737" y="265620"/>
                  </a:lnTo>
                  <a:lnTo>
                    <a:pt x="340525" y="264426"/>
                  </a:lnTo>
                  <a:lnTo>
                    <a:pt x="341718" y="263626"/>
                  </a:lnTo>
                  <a:close/>
                </a:path>
                <a:path w="424180" h="361314">
                  <a:moveTo>
                    <a:pt x="372757" y="263626"/>
                  </a:moveTo>
                  <a:lnTo>
                    <a:pt x="346900" y="263626"/>
                  </a:lnTo>
                  <a:lnTo>
                    <a:pt x="348081" y="264426"/>
                  </a:lnTo>
                  <a:lnTo>
                    <a:pt x="348881" y="265620"/>
                  </a:lnTo>
                  <a:lnTo>
                    <a:pt x="349681" y="266407"/>
                  </a:lnTo>
                  <a:lnTo>
                    <a:pt x="350469" y="267601"/>
                  </a:lnTo>
                  <a:lnTo>
                    <a:pt x="350875" y="268808"/>
                  </a:lnTo>
                  <a:lnTo>
                    <a:pt x="350875" y="271195"/>
                  </a:lnTo>
                  <a:lnTo>
                    <a:pt x="350469" y="272783"/>
                  </a:lnTo>
                  <a:lnTo>
                    <a:pt x="348881" y="275170"/>
                  </a:lnTo>
                  <a:lnTo>
                    <a:pt x="348081" y="275577"/>
                  </a:lnTo>
                  <a:lnTo>
                    <a:pt x="346900" y="276364"/>
                  </a:lnTo>
                  <a:lnTo>
                    <a:pt x="345300" y="276771"/>
                  </a:lnTo>
                  <a:lnTo>
                    <a:pt x="373951" y="276771"/>
                  </a:lnTo>
                  <a:lnTo>
                    <a:pt x="372757" y="276364"/>
                  </a:lnTo>
                  <a:lnTo>
                    <a:pt x="371563" y="275577"/>
                  </a:lnTo>
                  <a:lnTo>
                    <a:pt x="370370" y="275170"/>
                  </a:lnTo>
                  <a:lnTo>
                    <a:pt x="369963" y="273977"/>
                  </a:lnTo>
                  <a:lnTo>
                    <a:pt x="369176" y="272783"/>
                  </a:lnTo>
                  <a:lnTo>
                    <a:pt x="368769" y="271195"/>
                  </a:lnTo>
                  <a:lnTo>
                    <a:pt x="368769" y="268808"/>
                  </a:lnTo>
                  <a:lnTo>
                    <a:pt x="369176" y="267601"/>
                  </a:lnTo>
                  <a:lnTo>
                    <a:pt x="369963" y="266407"/>
                  </a:lnTo>
                  <a:lnTo>
                    <a:pt x="370370" y="265620"/>
                  </a:lnTo>
                  <a:lnTo>
                    <a:pt x="371563" y="264426"/>
                  </a:lnTo>
                  <a:lnTo>
                    <a:pt x="372757" y="263626"/>
                  </a:lnTo>
                  <a:close/>
                </a:path>
                <a:path w="424180" h="361314">
                  <a:moveTo>
                    <a:pt x="423672" y="263232"/>
                  </a:moveTo>
                  <a:lnTo>
                    <a:pt x="375538" y="263232"/>
                  </a:lnTo>
                  <a:lnTo>
                    <a:pt x="376732" y="263626"/>
                  </a:lnTo>
                  <a:lnTo>
                    <a:pt x="377926" y="263626"/>
                  </a:lnTo>
                  <a:lnTo>
                    <a:pt x="379120" y="264426"/>
                  </a:lnTo>
                  <a:lnTo>
                    <a:pt x="379907" y="265620"/>
                  </a:lnTo>
                  <a:lnTo>
                    <a:pt x="380707" y="266407"/>
                  </a:lnTo>
                  <a:lnTo>
                    <a:pt x="381507" y="267601"/>
                  </a:lnTo>
                  <a:lnTo>
                    <a:pt x="381507" y="268808"/>
                  </a:lnTo>
                  <a:lnTo>
                    <a:pt x="381901" y="270001"/>
                  </a:lnTo>
                  <a:lnTo>
                    <a:pt x="381507" y="271195"/>
                  </a:lnTo>
                  <a:lnTo>
                    <a:pt x="381507" y="272783"/>
                  </a:lnTo>
                  <a:lnTo>
                    <a:pt x="379907" y="275170"/>
                  </a:lnTo>
                  <a:lnTo>
                    <a:pt x="379120" y="275577"/>
                  </a:lnTo>
                  <a:lnTo>
                    <a:pt x="377926" y="276364"/>
                  </a:lnTo>
                  <a:lnTo>
                    <a:pt x="376732" y="276771"/>
                  </a:lnTo>
                  <a:lnTo>
                    <a:pt x="423672" y="276771"/>
                  </a:lnTo>
                  <a:lnTo>
                    <a:pt x="423672" y="263232"/>
                  </a:lnTo>
                  <a:close/>
                </a:path>
                <a:path w="424180" h="361314">
                  <a:moveTo>
                    <a:pt x="344106" y="263232"/>
                  </a:moveTo>
                  <a:lnTo>
                    <a:pt x="313080" y="263232"/>
                  </a:lnTo>
                  <a:lnTo>
                    <a:pt x="314274" y="263626"/>
                  </a:lnTo>
                  <a:lnTo>
                    <a:pt x="342912" y="263626"/>
                  </a:lnTo>
                  <a:lnTo>
                    <a:pt x="344106" y="263232"/>
                  </a:lnTo>
                  <a:close/>
                </a:path>
                <a:path w="424180" h="361314">
                  <a:moveTo>
                    <a:pt x="375538" y="263232"/>
                  </a:moveTo>
                  <a:lnTo>
                    <a:pt x="344106" y="263232"/>
                  </a:lnTo>
                  <a:lnTo>
                    <a:pt x="345300" y="263626"/>
                  </a:lnTo>
                  <a:lnTo>
                    <a:pt x="373951" y="263626"/>
                  </a:lnTo>
                  <a:lnTo>
                    <a:pt x="375538" y="263232"/>
                  </a:lnTo>
                  <a:close/>
                </a:path>
                <a:path w="424180" h="361314">
                  <a:moveTo>
                    <a:pt x="423672" y="30264"/>
                  </a:moveTo>
                  <a:lnTo>
                    <a:pt x="389851" y="30264"/>
                  </a:lnTo>
                  <a:lnTo>
                    <a:pt x="390258" y="31064"/>
                  </a:lnTo>
                  <a:lnTo>
                    <a:pt x="390652" y="31457"/>
                  </a:lnTo>
                  <a:lnTo>
                    <a:pt x="390652" y="247700"/>
                  </a:lnTo>
                  <a:lnTo>
                    <a:pt x="423672" y="247700"/>
                  </a:lnTo>
                  <a:lnTo>
                    <a:pt x="423672" y="302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950719" y="4931664"/>
              <a:ext cx="1362710" cy="132715"/>
            </a:xfrm>
            <a:custGeom>
              <a:avLst/>
              <a:gdLst/>
              <a:ahLst/>
              <a:cxnLst/>
              <a:rect l="l" t="t" r="r" b="b"/>
              <a:pathLst>
                <a:path w="1362710" h="132714">
                  <a:moveTo>
                    <a:pt x="1362456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362456" y="132587"/>
                  </a:lnTo>
                  <a:lnTo>
                    <a:pt x="136245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454174" y="4410352"/>
            <a:ext cx="372617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0091DA"/>
                </a:solidFill>
                <a:latin typeface="Arial"/>
                <a:cs typeface="Arial"/>
              </a:rPr>
              <a:t>Why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have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people</a:t>
            </a:r>
            <a:r>
              <a:rPr dirty="0" sz="900" spc="-1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30" b="1">
                <a:solidFill>
                  <a:srgbClr val="0091DA"/>
                </a:solidFill>
                <a:latin typeface="Arial"/>
                <a:cs typeface="Arial"/>
              </a:rPr>
              <a:t>who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91DA"/>
                </a:solidFill>
                <a:latin typeface="Arial"/>
                <a:cs typeface="Arial"/>
              </a:rPr>
              <a:t>intend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0091DA"/>
                </a:solidFill>
                <a:latin typeface="Arial"/>
                <a:cs typeface="Arial"/>
              </a:rPr>
              <a:t>to</a:t>
            </a:r>
            <a:r>
              <a:rPr dirty="0" sz="900" spc="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091DA"/>
                </a:solidFill>
                <a:latin typeface="Arial"/>
                <a:cs typeface="Arial"/>
              </a:rPr>
              <a:t>use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channel,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0091DA"/>
                </a:solidFill>
                <a:latin typeface="Arial"/>
                <a:cs typeface="Arial"/>
              </a:rPr>
              <a:t>not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91DA"/>
                </a:solidFill>
                <a:latin typeface="Arial"/>
                <a:cs typeface="Arial"/>
              </a:rPr>
              <a:t>used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91DA"/>
                </a:solidFill>
                <a:latin typeface="Arial"/>
                <a:cs typeface="Arial"/>
              </a:rPr>
              <a:t>it?</a:t>
            </a:r>
            <a:r>
              <a:rPr dirty="0" sz="900" spc="-8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0091DA"/>
                </a:solidFill>
                <a:latin typeface="Arial"/>
                <a:cs typeface="Arial"/>
              </a:rPr>
              <a:t>[73]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50720" y="4919954"/>
            <a:ext cx="13627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9055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82178" y="4906987"/>
            <a:ext cx="10007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requirement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21764" y="5106923"/>
            <a:ext cx="833755" cy="311150"/>
          </a:xfrm>
          <a:custGeom>
            <a:avLst/>
            <a:gdLst/>
            <a:ahLst/>
            <a:cxnLst/>
            <a:rect l="l" t="t" r="r" b="b"/>
            <a:pathLst>
              <a:path w="833755" h="311150">
                <a:moveTo>
                  <a:pt x="530339" y="176784"/>
                </a:moveTo>
                <a:lnTo>
                  <a:pt x="0" y="176784"/>
                </a:lnTo>
                <a:lnTo>
                  <a:pt x="0" y="310896"/>
                </a:lnTo>
                <a:lnTo>
                  <a:pt x="530339" y="310896"/>
                </a:lnTo>
                <a:lnTo>
                  <a:pt x="530339" y="176784"/>
                </a:lnTo>
                <a:close/>
              </a:path>
              <a:path w="833755" h="311150">
                <a:moveTo>
                  <a:pt x="833615" y="0"/>
                </a:moveTo>
                <a:lnTo>
                  <a:pt x="28956" y="0"/>
                </a:lnTo>
                <a:lnTo>
                  <a:pt x="28956" y="132588"/>
                </a:lnTo>
                <a:lnTo>
                  <a:pt x="833615" y="132588"/>
                </a:lnTo>
                <a:lnTo>
                  <a:pt x="833615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950720" y="5272379"/>
            <a:ext cx="50165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19%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950720" y="5049274"/>
            <a:ext cx="1880870" cy="36322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535305">
              <a:lnSpc>
                <a:spcPct val="100000"/>
              </a:lnSpc>
              <a:spcBef>
                <a:spcPts val="465"/>
              </a:spcBef>
              <a:tabLst>
                <a:tab pos="88519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25%	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Awareness</a:t>
            </a:r>
            <a:endParaRPr sz="800">
              <a:latin typeface="Arial"/>
              <a:cs typeface="Arial"/>
            </a:endParaRPr>
          </a:p>
          <a:p>
            <a:pPr marL="562610">
              <a:lnSpc>
                <a:spcPct val="100000"/>
              </a:lnSpc>
              <a:spcBef>
                <a:spcPts val="370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interesting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08050" y="2116583"/>
            <a:ext cx="2459990" cy="4192904"/>
            <a:chOff x="908050" y="2116583"/>
            <a:chExt cx="2459990" cy="4192904"/>
          </a:xfrm>
        </p:grpSpPr>
        <p:sp>
          <p:nvSpPr>
            <p:cNvPr id="50" name="object 50"/>
            <p:cNvSpPr/>
            <p:nvPr/>
          </p:nvSpPr>
          <p:spPr>
            <a:xfrm>
              <a:off x="1308354" y="475107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371856" y="0"/>
                  </a:moveTo>
                  <a:lnTo>
                    <a:pt x="325210" y="2915"/>
                  </a:lnTo>
                  <a:lnTo>
                    <a:pt x="280294" y="11426"/>
                  </a:lnTo>
                  <a:lnTo>
                    <a:pt x="237456" y="25184"/>
                  </a:lnTo>
                  <a:lnTo>
                    <a:pt x="197044" y="43837"/>
                  </a:lnTo>
                  <a:lnTo>
                    <a:pt x="159406" y="67034"/>
                  </a:lnTo>
                  <a:lnTo>
                    <a:pt x="124891" y="94426"/>
                  </a:lnTo>
                  <a:lnTo>
                    <a:pt x="93847" y="125660"/>
                  </a:lnTo>
                  <a:lnTo>
                    <a:pt x="66623" y="160388"/>
                  </a:lnTo>
                  <a:lnTo>
                    <a:pt x="43568" y="198257"/>
                  </a:lnTo>
                  <a:lnTo>
                    <a:pt x="25029" y="238918"/>
                  </a:lnTo>
                  <a:lnTo>
                    <a:pt x="11356" y="282019"/>
                  </a:lnTo>
                  <a:lnTo>
                    <a:pt x="2897" y="327211"/>
                  </a:lnTo>
                  <a:lnTo>
                    <a:pt x="0" y="374141"/>
                  </a:lnTo>
                  <a:lnTo>
                    <a:pt x="2897" y="421072"/>
                  </a:lnTo>
                  <a:lnTo>
                    <a:pt x="11356" y="466264"/>
                  </a:lnTo>
                  <a:lnTo>
                    <a:pt x="25029" y="509365"/>
                  </a:lnTo>
                  <a:lnTo>
                    <a:pt x="43568" y="550026"/>
                  </a:lnTo>
                  <a:lnTo>
                    <a:pt x="66623" y="587895"/>
                  </a:lnTo>
                  <a:lnTo>
                    <a:pt x="93847" y="622623"/>
                  </a:lnTo>
                  <a:lnTo>
                    <a:pt x="124891" y="653857"/>
                  </a:lnTo>
                  <a:lnTo>
                    <a:pt x="159406" y="681249"/>
                  </a:lnTo>
                  <a:lnTo>
                    <a:pt x="197044" y="704446"/>
                  </a:lnTo>
                  <a:lnTo>
                    <a:pt x="237456" y="723099"/>
                  </a:lnTo>
                  <a:lnTo>
                    <a:pt x="280294" y="736857"/>
                  </a:lnTo>
                  <a:lnTo>
                    <a:pt x="325210" y="745368"/>
                  </a:lnTo>
                  <a:lnTo>
                    <a:pt x="371856" y="748283"/>
                  </a:lnTo>
                  <a:lnTo>
                    <a:pt x="418501" y="745368"/>
                  </a:lnTo>
                  <a:lnTo>
                    <a:pt x="463417" y="736857"/>
                  </a:lnTo>
                  <a:lnTo>
                    <a:pt x="506255" y="723099"/>
                  </a:lnTo>
                  <a:lnTo>
                    <a:pt x="546667" y="704446"/>
                  </a:lnTo>
                  <a:lnTo>
                    <a:pt x="584305" y="681249"/>
                  </a:lnTo>
                  <a:lnTo>
                    <a:pt x="618820" y="653857"/>
                  </a:lnTo>
                  <a:lnTo>
                    <a:pt x="649864" y="622623"/>
                  </a:lnTo>
                  <a:lnTo>
                    <a:pt x="677088" y="587895"/>
                  </a:lnTo>
                  <a:lnTo>
                    <a:pt x="700143" y="550026"/>
                  </a:lnTo>
                  <a:lnTo>
                    <a:pt x="718682" y="509365"/>
                  </a:lnTo>
                  <a:lnTo>
                    <a:pt x="732355" y="466264"/>
                  </a:lnTo>
                  <a:lnTo>
                    <a:pt x="740814" y="421072"/>
                  </a:lnTo>
                  <a:lnTo>
                    <a:pt x="743712" y="374141"/>
                  </a:lnTo>
                  <a:lnTo>
                    <a:pt x="740814" y="327211"/>
                  </a:lnTo>
                  <a:lnTo>
                    <a:pt x="732355" y="282019"/>
                  </a:lnTo>
                  <a:lnTo>
                    <a:pt x="718682" y="238918"/>
                  </a:lnTo>
                  <a:lnTo>
                    <a:pt x="700143" y="198257"/>
                  </a:lnTo>
                  <a:lnTo>
                    <a:pt x="677088" y="160388"/>
                  </a:lnTo>
                  <a:lnTo>
                    <a:pt x="649864" y="125660"/>
                  </a:lnTo>
                  <a:lnTo>
                    <a:pt x="618820" y="94426"/>
                  </a:lnTo>
                  <a:lnTo>
                    <a:pt x="584305" y="67034"/>
                  </a:lnTo>
                  <a:lnTo>
                    <a:pt x="546667" y="43837"/>
                  </a:lnTo>
                  <a:lnTo>
                    <a:pt x="506255" y="25184"/>
                  </a:lnTo>
                  <a:lnTo>
                    <a:pt x="463417" y="11426"/>
                  </a:lnTo>
                  <a:lnTo>
                    <a:pt x="418501" y="29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08354" y="475107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0" y="374141"/>
                  </a:moveTo>
                  <a:lnTo>
                    <a:pt x="2897" y="327211"/>
                  </a:lnTo>
                  <a:lnTo>
                    <a:pt x="11356" y="282019"/>
                  </a:lnTo>
                  <a:lnTo>
                    <a:pt x="25029" y="238918"/>
                  </a:lnTo>
                  <a:lnTo>
                    <a:pt x="43568" y="198257"/>
                  </a:lnTo>
                  <a:lnTo>
                    <a:pt x="66623" y="160388"/>
                  </a:lnTo>
                  <a:lnTo>
                    <a:pt x="93847" y="125660"/>
                  </a:lnTo>
                  <a:lnTo>
                    <a:pt x="124891" y="94426"/>
                  </a:lnTo>
                  <a:lnTo>
                    <a:pt x="159406" y="67034"/>
                  </a:lnTo>
                  <a:lnTo>
                    <a:pt x="197044" y="43837"/>
                  </a:lnTo>
                  <a:lnTo>
                    <a:pt x="237456" y="25184"/>
                  </a:lnTo>
                  <a:lnTo>
                    <a:pt x="280294" y="11426"/>
                  </a:lnTo>
                  <a:lnTo>
                    <a:pt x="325210" y="2915"/>
                  </a:lnTo>
                  <a:lnTo>
                    <a:pt x="371856" y="0"/>
                  </a:lnTo>
                  <a:lnTo>
                    <a:pt x="418501" y="2915"/>
                  </a:lnTo>
                  <a:lnTo>
                    <a:pt x="463417" y="11426"/>
                  </a:lnTo>
                  <a:lnTo>
                    <a:pt x="506255" y="25184"/>
                  </a:lnTo>
                  <a:lnTo>
                    <a:pt x="546667" y="43837"/>
                  </a:lnTo>
                  <a:lnTo>
                    <a:pt x="584305" y="67034"/>
                  </a:lnTo>
                  <a:lnTo>
                    <a:pt x="618820" y="94426"/>
                  </a:lnTo>
                  <a:lnTo>
                    <a:pt x="649864" y="125660"/>
                  </a:lnTo>
                  <a:lnTo>
                    <a:pt x="677088" y="160388"/>
                  </a:lnTo>
                  <a:lnTo>
                    <a:pt x="700143" y="198257"/>
                  </a:lnTo>
                  <a:lnTo>
                    <a:pt x="718682" y="238918"/>
                  </a:lnTo>
                  <a:lnTo>
                    <a:pt x="732355" y="282019"/>
                  </a:lnTo>
                  <a:lnTo>
                    <a:pt x="740814" y="327211"/>
                  </a:lnTo>
                  <a:lnTo>
                    <a:pt x="743712" y="374141"/>
                  </a:lnTo>
                  <a:lnTo>
                    <a:pt x="740814" y="421072"/>
                  </a:lnTo>
                  <a:lnTo>
                    <a:pt x="732355" y="466264"/>
                  </a:lnTo>
                  <a:lnTo>
                    <a:pt x="718682" y="509365"/>
                  </a:lnTo>
                  <a:lnTo>
                    <a:pt x="700143" y="550026"/>
                  </a:lnTo>
                  <a:lnTo>
                    <a:pt x="677088" y="587895"/>
                  </a:lnTo>
                  <a:lnTo>
                    <a:pt x="649864" y="622623"/>
                  </a:lnTo>
                  <a:lnTo>
                    <a:pt x="618820" y="653857"/>
                  </a:lnTo>
                  <a:lnTo>
                    <a:pt x="584305" y="681249"/>
                  </a:lnTo>
                  <a:lnTo>
                    <a:pt x="546667" y="704446"/>
                  </a:lnTo>
                  <a:lnTo>
                    <a:pt x="506255" y="723099"/>
                  </a:lnTo>
                  <a:lnTo>
                    <a:pt x="463417" y="736857"/>
                  </a:lnTo>
                  <a:lnTo>
                    <a:pt x="418501" y="745368"/>
                  </a:lnTo>
                  <a:lnTo>
                    <a:pt x="371856" y="748283"/>
                  </a:lnTo>
                  <a:lnTo>
                    <a:pt x="325210" y="745368"/>
                  </a:lnTo>
                  <a:lnTo>
                    <a:pt x="280294" y="736857"/>
                  </a:lnTo>
                  <a:lnTo>
                    <a:pt x="237456" y="723099"/>
                  </a:lnTo>
                  <a:lnTo>
                    <a:pt x="197044" y="704446"/>
                  </a:lnTo>
                  <a:lnTo>
                    <a:pt x="159406" y="681249"/>
                  </a:lnTo>
                  <a:lnTo>
                    <a:pt x="124891" y="653857"/>
                  </a:lnTo>
                  <a:lnTo>
                    <a:pt x="93847" y="622623"/>
                  </a:lnTo>
                  <a:lnTo>
                    <a:pt x="66623" y="587895"/>
                  </a:lnTo>
                  <a:lnTo>
                    <a:pt x="43568" y="550026"/>
                  </a:lnTo>
                  <a:lnTo>
                    <a:pt x="25029" y="509365"/>
                  </a:lnTo>
                  <a:lnTo>
                    <a:pt x="11356" y="466264"/>
                  </a:lnTo>
                  <a:lnTo>
                    <a:pt x="2897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47797" y="4920489"/>
              <a:ext cx="460375" cy="401320"/>
            </a:xfrm>
            <a:custGeom>
              <a:avLst/>
              <a:gdLst/>
              <a:ahLst/>
              <a:cxnLst/>
              <a:rect l="l" t="t" r="r" b="b"/>
              <a:pathLst>
                <a:path w="460375" h="401320">
                  <a:moveTo>
                    <a:pt x="301142" y="173989"/>
                  </a:moveTo>
                  <a:lnTo>
                    <a:pt x="166243" y="173989"/>
                  </a:lnTo>
                  <a:lnTo>
                    <a:pt x="168236" y="184149"/>
                  </a:lnTo>
                  <a:lnTo>
                    <a:pt x="170611" y="194309"/>
                  </a:lnTo>
                  <a:lnTo>
                    <a:pt x="172199" y="199389"/>
                  </a:lnTo>
                  <a:lnTo>
                    <a:pt x="174180" y="204469"/>
                  </a:lnTo>
                  <a:lnTo>
                    <a:pt x="176161" y="208279"/>
                  </a:lnTo>
                  <a:lnTo>
                    <a:pt x="178155" y="213359"/>
                  </a:lnTo>
                  <a:lnTo>
                    <a:pt x="180530" y="220979"/>
                  </a:lnTo>
                  <a:lnTo>
                    <a:pt x="180530" y="229869"/>
                  </a:lnTo>
                  <a:lnTo>
                    <a:pt x="179336" y="233679"/>
                  </a:lnTo>
                  <a:lnTo>
                    <a:pt x="178155" y="236219"/>
                  </a:lnTo>
                  <a:lnTo>
                    <a:pt x="176161" y="242569"/>
                  </a:lnTo>
                  <a:lnTo>
                    <a:pt x="173786" y="245109"/>
                  </a:lnTo>
                  <a:lnTo>
                    <a:pt x="172199" y="246379"/>
                  </a:lnTo>
                  <a:lnTo>
                    <a:pt x="170218" y="248919"/>
                  </a:lnTo>
                  <a:lnTo>
                    <a:pt x="167830" y="250189"/>
                  </a:lnTo>
                  <a:lnTo>
                    <a:pt x="164261" y="251459"/>
                  </a:lnTo>
                  <a:lnTo>
                    <a:pt x="156324" y="255269"/>
                  </a:lnTo>
                  <a:lnTo>
                    <a:pt x="147599" y="259079"/>
                  </a:lnTo>
                  <a:lnTo>
                    <a:pt x="137680" y="262889"/>
                  </a:lnTo>
                  <a:lnTo>
                    <a:pt x="127368" y="267969"/>
                  </a:lnTo>
                  <a:lnTo>
                    <a:pt x="91262" y="288289"/>
                  </a:lnTo>
                  <a:lnTo>
                    <a:pt x="87693" y="292099"/>
                  </a:lnTo>
                  <a:lnTo>
                    <a:pt x="84912" y="294639"/>
                  </a:lnTo>
                  <a:lnTo>
                    <a:pt x="82524" y="298449"/>
                  </a:lnTo>
                  <a:lnTo>
                    <a:pt x="80543" y="303529"/>
                  </a:lnTo>
                  <a:lnTo>
                    <a:pt x="78168" y="308609"/>
                  </a:lnTo>
                  <a:lnTo>
                    <a:pt x="76581" y="314959"/>
                  </a:lnTo>
                  <a:lnTo>
                    <a:pt x="75387" y="320039"/>
                  </a:lnTo>
                  <a:lnTo>
                    <a:pt x="74599" y="327659"/>
                  </a:lnTo>
                  <a:lnTo>
                    <a:pt x="73799" y="334009"/>
                  </a:lnTo>
                  <a:lnTo>
                    <a:pt x="73406" y="340359"/>
                  </a:lnTo>
                  <a:lnTo>
                    <a:pt x="72605" y="346709"/>
                  </a:lnTo>
                  <a:lnTo>
                    <a:pt x="73406" y="353059"/>
                  </a:lnTo>
                  <a:lnTo>
                    <a:pt x="73799" y="358139"/>
                  </a:lnTo>
                  <a:lnTo>
                    <a:pt x="74193" y="364489"/>
                  </a:lnTo>
                  <a:lnTo>
                    <a:pt x="76581" y="372109"/>
                  </a:lnTo>
                  <a:lnTo>
                    <a:pt x="78168" y="375919"/>
                  </a:lnTo>
                  <a:lnTo>
                    <a:pt x="81343" y="379729"/>
                  </a:lnTo>
                  <a:lnTo>
                    <a:pt x="84912" y="384809"/>
                  </a:lnTo>
                  <a:lnTo>
                    <a:pt x="87693" y="387349"/>
                  </a:lnTo>
                  <a:lnTo>
                    <a:pt x="91262" y="388619"/>
                  </a:lnTo>
                  <a:lnTo>
                    <a:pt x="96024" y="391159"/>
                  </a:lnTo>
                  <a:lnTo>
                    <a:pt x="102362" y="393699"/>
                  </a:lnTo>
                  <a:lnTo>
                    <a:pt x="110299" y="394969"/>
                  </a:lnTo>
                  <a:lnTo>
                    <a:pt x="120218" y="397509"/>
                  </a:lnTo>
                  <a:lnTo>
                    <a:pt x="132130" y="398779"/>
                  </a:lnTo>
                  <a:lnTo>
                    <a:pt x="146799" y="400049"/>
                  </a:lnTo>
                  <a:lnTo>
                    <a:pt x="163868" y="401319"/>
                  </a:lnTo>
                  <a:lnTo>
                    <a:pt x="303136" y="401319"/>
                  </a:lnTo>
                  <a:lnTo>
                    <a:pt x="320192" y="400049"/>
                  </a:lnTo>
                  <a:lnTo>
                    <a:pt x="334479" y="398779"/>
                  </a:lnTo>
                  <a:lnTo>
                    <a:pt x="346773" y="397509"/>
                  </a:lnTo>
                  <a:lnTo>
                    <a:pt x="356298" y="394969"/>
                  </a:lnTo>
                  <a:lnTo>
                    <a:pt x="364236" y="393699"/>
                  </a:lnTo>
                  <a:lnTo>
                    <a:pt x="370586" y="391159"/>
                  </a:lnTo>
                  <a:lnTo>
                    <a:pt x="375742" y="388619"/>
                  </a:lnTo>
                  <a:lnTo>
                    <a:pt x="379704" y="387349"/>
                  </a:lnTo>
                  <a:lnTo>
                    <a:pt x="382092" y="384809"/>
                  </a:lnTo>
                  <a:lnTo>
                    <a:pt x="385660" y="379729"/>
                  </a:lnTo>
                  <a:lnTo>
                    <a:pt x="388835" y="375919"/>
                  </a:lnTo>
                  <a:lnTo>
                    <a:pt x="392719" y="353059"/>
                  </a:lnTo>
                  <a:lnTo>
                    <a:pt x="392640" y="342899"/>
                  </a:lnTo>
                  <a:lnTo>
                    <a:pt x="392404" y="339089"/>
                  </a:lnTo>
                  <a:lnTo>
                    <a:pt x="390817" y="326389"/>
                  </a:lnTo>
                  <a:lnTo>
                    <a:pt x="390017" y="318769"/>
                  </a:lnTo>
                  <a:lnTo>
                    <a:pt x="388429" y="313689"/>
                  </a:lnTo>
                  <a:lnTo>
                    <a:pt x="387248" y="307339"/>
                  </a:lnTo>
                  <a:lnTo>
                    <a:pt x="385267" y="302259"/>
                  </a:lnTo>
                  <a:lnTo>
                    <a:pt x="383273" y="298449"/>
                  </a:lnTo>
                  <a:lnTo>
                    <a:pt x="381685" y="294639"/>
                  </a:lnTo>
                  <a:lnTo>
                    <a:pt x="378917" y="292099"/>
                  </a:lnTo>
                  <a:lnTo>
                    <a:pt x="339636" y="267969"/>
                  </a:lnTo>
                  <a:lnTo>
                    <a:pt x="329717" y="262889"/>
                  </a:lnTo>
                  <a:lnTo>
                    <a:pt x="319392" y="259079"/>
                  </a:lnTo>
                  <a:lnTo>
                    <a:pt x="310273" y="255269"/>
                  </a:lnTo>
                  <a:lnTo>
                    <a:pt x="302729" y="251459"/>
                  </a:lnTo>
                  <a:lnTo>
                    <a:pt x="299161" y="250189"/>
                  </a:lnTo>
                  <a:lnTo>
                    <a:pt x="296786" y="248919"/>
                  </a:lnTo>
                  <a:lnTo>
                    <a:pt x="294805" y="246379"/>
                  </a:lnTo>
                  <a:lnTo>
                    <a:pt x="293217" y="245109"/>
                  </a:lnTo>
                  <a:lnTo>
                    <a:pt x="286067" y="224789"/>
                  </a:lnTo>
                  <a:lnTo>
                    <a:pt x="287655" y="217169"/>
                  </a:lnTo>
                  <a:lnTo>
                    <a:pt x="288848" y="213359"/>
                  </a:lnTo>
                  <a:lnTo>
                    <a:pt x="290830" y="208279"/>
                  </a:lnTo>
                  <a:lnTo>
                    <a:pt x="292811" y="204469"/>
                  </a:lnTo>
                  <a:lnTo>
                    <a:pt x="294805" y="199389"/>
                  </a:lnTo>
                  <a:lnTo>
                    <a:pt x="296379" y="194309"/>
                  </a:lnTo>
                  <a:lnTo>
                    <a:pt x="301142" y="173989"/>
                  </a:lnTo>
                  <a:close/>
                </a:path>
                <a:path w="460375" h="401320">
                  <a:moveTo>
                    <a:pt x="343992" y="36829"/>
                  </a:moveTo>
                  <a:lnTo>
                    <a:pt x="324954" y="36829"/>
                  </a:lnTo>
                  <a:lnTo>
                    <a:pt x="314642" y="39369"/>
                  </a:lnTo>
                  <a:lnTo>
                    <a:pt x="316623" y="44449"/>
                  </a:lnTo>
                  <a:lnTo>
                    <a:pt x="318211" y="48259"/>
                  </a:lnTo>
                  <a:lnTo>
                    <a:pt x="319392" y="53339"/>
                  </a:lnTo>
                  <a:lnTo>
                    <a:pt x="320586" y="57149"/>
                  </a:lnTo>
                  <a:lnTo>
                    <a:pt x="321386" y="62229"/>
                  </a:lnTo>
                  <a:lnTo>
                    <a:pt x="322567" y="67309"/>
                  </a:lnTo>
                  <a:lnTo>
                    <a:pt x="322872" y="71119"/>
                  </a:lnTo>
                  <a:lnTo>
                    <a:pt x="322973" y="83819"/>
                  </a:lnTo>
                  <a:lnTo>
                    <a:pt x="322567" y="90169"/>
                  </a:lnTo>
                  <a:lnTo>
                    <a:pt x="320979" y="102869"/>
                  </a:lnTo>
                  <a:lnTo>
                    <a:pt x="326542" y="105409"/>
                  </a:lnTo>
                  <a:lnTo>
                    <a:pt x="328917" y="107949"/>
                  </a:lnTo>
                  <a:lnTo>
                    <a:pt x="331698" y="109219"/>
                  </a:lnTo>
                  <a:lnTo>
                    <a:pt x="333679" y="111759"/>
                  </a:lnTo>
                  <a:lnTo>
                    <a:pt x="335661" y="115569"/>
                  </a:lnTo>
                  <a:lnTo>
                    <a:pt x="337248" y="118109"/>
                  </a:lnTo>
                  <a:lnTo>
                    <a:pt x="338048" y="123189"/>
                  </a:lnTo>
                  <a:lnTo>
                    <a:pt x="338048" y="132079"/>
                  </a:lnTo>
                  <a:lnTo>
                    <a:pt x="337654" y="134619"/>
                  </a:lnTo>
                  <a:lnTo>
                    <a:pt x="336067" y="139699"/>
                  </a:lnTo>
                  <a:lnTo>
                    <a:pt x="335267" y="143509"/>
                  </a:lnTo>
                  <a:lnTo>
                    <a:pt x="334873" y="143509"/>
                  </a:lnTo>
                  <a:lnTo>
                    <a:pt x="334873" y="144779"/>
                  </a:lnTo>
                  <a:lnTo>
                    <a:pt x="331698" y="154939"/>
                  </a:lnTo>
                  <a:lnTo>
                    <a:pt x="330111" y="161289"/>
                  </a:lnTo>
                  <a:lnTo>
                    <a:pt x="328523" y="163829"/>
                  </a:lnTo>
                  <a:lnTo>
                    <a:pt x="328129" y="166369"/>
                  </a:lnTo>
                  <a:lnTo>
                    <a:pt x="316230" y="184149"/>
                  </a:lnTo>
                  <a:lnTo>
                    <a:pt x="313842" y="184149"/>
                  </a:lnTo>
                  <a:lnTo>
                    <a:pt x="311861" y="185419"/>
                  </a:lnTo>
                  <a:lnTo>
                    <a:pt x="311061" y="185419"/>
                  </a:lnTo>
                  <a:lnTo>
                    <a:pt x="309079" y="194309"/>
                  </a:lnTo>
                  <a:lnTo>
                    <a:pt x="306311" y="203199"/>
                  </a:lnTo>
                  <a:lnTo>
                    <a:pt x="303530" y="210819"/>
                  </a:lnTo>
                  <a:lnTo>
                    <a:pt x="299961" y="218439"/>
                  </a:lnTo>
                  <a:lnTo>
                    <a:pt x="298767" y="222249"/>
                  </a:lnTo>
                  <a:lnTo>
                    <a:pt x="298767" y="227329"/>
                  </a:lnTo>
                  <a:lnTo>
                    <a:pt x="299554" y="232409"/>
                  </a:lnTo>
                  <a:lnTo>
                    <a:pt x="301142" y="236219"/>
                  </a:lnTo>
                  <a:lnTo>
                    <a:pt x="302336" y="237489"/>
                  </a:lnTo>
                  <a:lnTo>
                    <a:pt x="306311" y="240029"/>
                  </a:lnTo>
                  <a:lnTo>
                    <a:pt x="313448" y="242569"/>
                  </a:lnTo>
                  <a:lnTo>
                    <a:pt x="320979" y="246379"/>
                  </a:lnTo>
                  <a:lnTo>
                    <a:pt x="328129" y="248919"/>
                  </a:lnTo>
                  <a:lnTo>
                    <a:pt x="337654" y="252729"/>
                  </a:lnTo>
                  <a:lnTo>
                    <a:pt x="346773" y="257809"/>
                  </a:lnTo>
                  <a:lnTo>
                    <a:pt x="355904" y="261619"/>
                  </a:lnTo>
                  <a:lnTo>
                    <a:pt x="364236" y="265429"/>
                  </a:lnTo>
                  <a:lnTo>
                    <a:pt x="371767" y="270509"/>
                  </a:lnTo>
                  <a:lnTo>
                    <a:pt x="378117" y="274319"/>
                  </a:lnTo>
                  <a:lnTo>
                    <a:pt x="383679" y="279399"/>
                  </a:lnTo>
                  <a:lnTo>
                    <a:pt x="388429" y="283209"/>
                  </a:lnTo>
                  <a:lnTo>
                    <a:pt x="395579" y="294639"/>
                  </a:lnTo>
                  <a:lnTo>
                    <a:pt x="397560" y="299719"/>
                  </a:lnTo>
                  <a:lnTo>
                    <a:pt x="399148" y="306069"/>
                  </a:lnTo>
                  <a:lnTo>
                    <a:pt x="401129" y="311149"/>
                  </a:lnTo>
                  <a:lnTo>
                    <a:pt x="402323" y="317499"/>
                  </a:lnTo>
                  <a:lnTo>
                    <a:pt x="403110" y="323849"/>
                  </a:lnTo>
                  <a:lnTo>
                    <a:pt x="404698" y="337819"/>
                  </a:lnTo>
                  <a:lnTo>
                    <a:pt x="405023" y="342899"/>
                  </a:lnTo>
                  <a:lnTo>
                    <a:pt x="405015" y="351789"/>
                  </a:lnTo>
                  <a:lnTo>
                    <a:pt x="403910" y="368299"/>
                  </a:lnTo>
                  <a:lnTo>
                    <a:pt x="402717" y="373379"/>
                  </a:lnTo>
                  <a:lnTo>
                    <a:pt x="411441" y="372109"/>
                  </a:lnTo>
                  <a:lnTo>
                    <a:pt x="418985" y="370839"/>
                  </a:lnTo>
                  <a:lnTo>
                    <a:pt x="425729" y="370839"/>
                  </a:lnTo>
                  <a:lnTo>
                    <a:pt x="431685" y="369569"/>
                  </a:lnTo>
                  <a:lnTo>
                    <a:pt x="453110" y="359409"/>
                  </a:lnTo>
                  <a:lnTo>
                    <a:pt x="455091" y="356869"/>
                  </a:lnTo>
                  <a:lnTo>
                    <a:pt x="456679" y="354329"/>
                  </a:lnTo>
                  <a:lnTo>
                    <a:pt x="458660" y="349249"/>
                  </a:lnTo>
                  <a:lnTo>
                    <a:pt x="459460" y="344169"/>
                  </a:lnTo>
                  <a:lnTo>
                    <a:pt x="460248" y="337819"/>
                  </a:lnTo>
                  <a:lnTo>
                    <a:pt x="459854" y="330199"/>
                  </a:lnTo>
                  <a:lnTo>
                    <a:pt x="451523" y="292099"/>
                  </a:lnTo>
                  <a:lnTo>
                    <a:pt x="449135" y="289559"/>
                  </a:lnTo>
                  <a:lnTo>
                    <a:pt x="446760" y="287019"/>
                  </a:lnTo>
                  <a:lnTo>
                    <a:pt x="442798" y="283209"/>
                  </a:lnTo>
                  <a:lnTo>
                    <a:pt x="438429" y="280669"/>
                  </a:lnTo>
                  <a:lnTo>
                    <a:pt x="433273" y="276859"/>
                  </a:lnTo>
                  <a:lnTo>
                    <a:pt x="418592" y="270509"/>
                  </a:lnTo>
                  <a:lnTo>
                    <a:pt x="402717" y="262889"/>
                  </a:lnTo>
                  <a:lnTo>
                    <a:pt x="395579" y="260349"/>
                  </a:lnTo>
                  <a:lnTo>
                    <a:pt x="376923" y="236219"/>
                  </a:lnTo>
                  <a:lnTo>
                    <a:pt x="377723" y="229869"/>
                  </a:lnTo>
                  <a:lnTo>
                    <a:pt x="378917" y="227329"/>
                  </a:lnTo>
                  <a:lnTo>
                    <a:pt x="380504" y="223519"/>
                  </a:lnTo>
                  <a:lnTo>
                    <a:pt x="382092" y="220979"/>
                  </a:lnTo>
                  <a:lnTo>
                    <a:pt x="390817" y="218439"/>
                  </a:lnTo>
                  <a:lnTo>
                    <a:pt x="406285" y="215899"/>
                  </a:lnTo>
                  <a:lnTo>
                    <a:pt x="413029" y="214629"/>
                  </a:lnTo>
                  <a:lnTo>
                    <a:pt x="418985" y="210819"/>
                  </a:lnTo>
                  <a:lnTo>
                    <a:pt x="424535" y="209549"/>
                  </a:lnTo>
                  <a:lnTo>
                    <a:pt x="429704" y="207009"/>
                  </a:lnTo>
                  <a:lnTo>
                    <a:pt x="448741" y="185419"/>
                  </a:lnTo>
                  <a:lnTo>
                    <a:pt x="442798" y="182879"/>
                  </a:lnTo>
                  <a:lnTo>
                    <a:pt x="433273" y="177799"/>
                  </a:lnTo>
                  <a:lnTo>
                    <a:pt x="426123" y="170179"/>
                  </a:lnTo>
                  <a:lnTo>
                    <a:pt x="423354" y="165099"/>
                  </a:lnTo>
                  <a:lnTo>
                    <a:pt x="420966" y="160019"/>
                  </a:lnTo>
                  <a:lnTo>
                    <a:pt x="418985" y="156209"/>
                  </a:lnTo>
                  <a:lnTo>
                    <a:pt x="411848" y="107949"/>
                  </a:lnTo>
                  <a:lnTo>
                    <a:pt x="410654" y="100329"/>
                  </a:lnTo>
                  <a:lnTo>
                    <a:pt x="397167" y="68579"/>
                  </a:lnTo>
                  <a:lnTo>
                    <a:pt x="392798" y="62229"/>
                  </a:lnTo>
                  <a:lnTo>
                    <a:pt x="388429" y="57149"/>
                  </a:lnTo>
                  <a:lnTo>
                    <a:pt x="382879" y="53339"/>
                  </a:lnTo>
                  <a:lnTo>
                    <a:pt x="377329" y="48259"/>
                  </a:lnTo>
                  <a:lnTo>
                    <a:pt x="371373" y="45719"/>
                  </a:lnTo>
                  <a:lnTo>
                    <a:pt x="364629" y="43179"/>
                  </a:lnTo>
                  <a:lnTo>
                    <a:pt x="358279" y="39369"/>
                  </a:lnTo>
                  <a:lnTo>
                    <a:pt x="343992" y="36829"/>
                  </a:lnTo>
                  <a:close/>
                </a:path>
                <a:path w="460375" h="401320">
                  <a:moveTo>
                    <a:pt x="65074" y="126999"/>
                  </a:moveTo>
                  <a:lnTo>
                    <a:pt x="61506" y="128269"/>
                  </a:lnTo>
                  <a:lnTo>
                    <a:pt x="60312" y="129539"/>
                  </a:lnTo>
                  <a:lnTo>
                    <a:pt x="59512" y="130809"/>
                  </a:lnTo>
                  <a:lnTo>
                    <a:pt x="58331" y="132079"/>
                  </a:lnTo>
                  <a:lnTo>
                    <a:pt x="57531" y="133349"/>
                  </a:lnTo>
                  <a:lnTo>
                    <a:pt x="57137" y="135889"/>
                  </a:lnTo>
                  <a:lnTo>
                    <a:pt x="57137" y="139699"/>
                  </a:lnTo>
                  <a:lnTo>
                    <a:pt x="57531" y="143509"/>
                  </a:lnTo>
                  <a:lnTo>
                    <a:pt x="59512" y="149859"/>
                  </a:lnTo>
                  <a:lnTo>
                    <a:pt x="60706" y="152399"/>
                  </a:lnTo>
                  <a:lnTo>
                    <a:pt x="62293" y="158749"/>
                  </a:lnTo>
                  <a:lnTo>
                    <a:pt x="64681" y="166369"/>
                  </a:lnTo>
                  <a:lnTo>
                    <a:pt x="66255" y="170179"/>
                  </a:lnTo>
                  <a:lnTo>
                    <a:pt x="67056" y="171449"/>
                  </a:lnTo>
                  <a:lnTo>
                    <a:pt x="68249" y="173989"/>
                  </a:lnTo>
                  <a:lnTo>
                    <a:pt x="69837" y="175259"/>
                  </a:lnTo>
                  <a:lnTo>
                    <a:pt x="71424" y="175259"/>
                  </a:lnTo>
                  <a:lnTo>
                    <a:pt x="73406" y="176529"/>
                  </a:lnTo>
                  <a:lnTo>
                    <a:pt x="77762" y="176529"/>
                  </a:lnTo>
                  <a:lnTo>
                    <a:pt x="79349" y="185419"/>
                  </a:lnTo>
                  <a:lnTo>
                    <a:pt x="84518" y="201929"/>
                  </a:lnTo>
                  <a:lnTo>
                    <a:pt x="89268" y="212089"/>
                  </a:lnTo>
                  <a:lnTo>
                    <a:pt x="89674" y="215899"/>
                  </a:lnTo>
                  <a:lnTo>
                    <a:pt x="90068" y="218439"/>
                  </a:lnTo>
                  <a:lnTo>
                    <a:pt x="90068" y="222249"/>
                  </a:lnTo>
                  <a:lnTo>
                    <a:pt x="89268" y="226059"/>
                  </a:lnTo>
                  <a:lnTo>
                    <a:pt x="70231" y="243839"/>
                  </a:lnTo>
                  <a:lnTo>
                    <a:pt x="62293" y="247649"/>
                  </a:lnTo>
                  <a:lnTo>
                    <a:pt x="29756" y="262889"/>
                  </a:lnTo>
                  <a:lnTo>
                    <a:pt x="24206" y="265429"/>
                  </a:lnTo>
                  <a:lnTo>
                    <a:pt x="19443" y="269239"/>
                  </a:lnTo>
                  <a:lnTo>
                    <a:pt x="15074" y="271779"/>
                  </a:lnTo>
                  <a:lnTo>
                    <a:pt x="12306" y="275589"/>
                  </a:lnTo>
                  <a:lnTo>
                    <a:pt x="10312" y="278129"/>
                  </a:lnTo>
                  <a:lnTo>
                    <a:pt x="0" y="326389"/>
                  </a:lnTo>
                  <a:lnTo>
                    <a:pt x="393" y="330199"/>
                  </a:lnTo>
                  <a:lnTo>
                    <a:pt x="1193" y="335279"/>
                  </a:lnTo>
                  <a:lnTo>
                    <a:pt x="2387" y="339089"/>
                  </a:lnTo>
                  <a:lnTo>
                    <a:pt x="3175" y="342899"/>
                  </a:lnTo>
                  <a:lnTo>
                    <a:pt x="4368" y="345439"/>
                  </a:lnTo>
                  <a:lnTo>
                    <a:pt x="8331" y="350519"/>
                  </a:lnTo>
                  <a:lnTo>
                    <a:pt x="11112" y="353059"/>
                  </a:lnTo>
                  <a:lnTo>
                    <a:pt x="13093" y="355599"/>
                  </a:lnTo>
                  <a:lnTo>
                    <a:pt x="15481" y="356869"/>
                  </a:lnTo>
                  <a:lnTo>
                    <a:pt x="21818" y="359409"/>
                  </a:lnTo>
                  <a:lnTo>
                    <a:pt x="26581" y="360679"/>
                  </a:lnTo>
                  <a:lnTo>
                    <a:pt x="31737" y="361949"/>
                  </a:lnTo>
                  <a:lnTo>
                    <a:pt x="37693" y="361949"/>
                  </a:lnTo>
                  <a:lnTo>
                    <a:pt x="44831" y="363219"/>
                  </a:lnTo>
                  <a:lnTo>
                    <a:pt x="52768" y="364489"/>
                  </a:lnTo>
                  <a:lnTo>
                    <a:pt x="61899" y="365759"/>
                  </a:lnTo>
                  <a:lnTo>
                    <a:pt x="61506" y="359409"/>
                  </a:lnTo>
                  <a:lnTo>
                    <a:pt x="61099" y="355599"/>
                  </a:lnTo>
                  <a:lnTo>
                    <a:pt x="60784" y="350519"/>
                  </a:lnTo>
                  <a:lnTo>
                    <a:pt x="65468" y="308609"/>
                  </a:lnTo>
                  <a:lnTo>
                    <a:pt x="67449" y="303529"/>
                  </a:lnTo>
                  <a:lnTo>
                    <a:pt x="69037" y="298449"/>
                  </a:lnTo>
                  <a:lnTo>
                    <a:pt x="71018" y="294639"/>
                  </a:lnTo>
                  <a:lnTo>
                    <a:pt x="73799" y="289559"/>
                  </a:lnTo>
                  <a:lnTo>
                    <a:pt x="76187" y="287019"/>
                  </a:lnTo>
                  <a:lnTo>
                    <a:pt x="78562" y="283209"/>
                  </a:lnTo>
                  <a:lnTo>
                    <a:pt x="83324" y="279399"/>
                  </a:lnTo>
                  <a:lnTo>
                    <a:pt x="88874" y="274319"/>
                  </a:lnTo>
                  <a:lnTo>
                    <a:pt x="95224" y="270509"/>
                  </a:lnTo>
                  <a:lnTo>
                    <a:pt x="102768" y="265429"/>
                  </a:lnTo>
                  <a:lnTo>
                    <a:pt x="111099" y="261619"/>
                  </a:lnTo>
                  <a:lnTo>
                    <a:pt x="120218" y="257809"/>
                  </a:lnTo>
                  <a:lnTo>
                    <a:pt x="129349" y="252729"/>
                  </a:lnTo>
                  <a:lnTo>
                    <a:pt x="138874" y="248919"/>
                  </a:lnTo>
                  <a:lnTo>
                    <a:pt x="145618" y="246379"/>
                  </a:lnTo>
                  <a:lnTo>
                    <a:pt x="153555" y="242569"/>
                  </a:lnTo>
                  <a:lnTo>
                    <a:pt x="168236" y="227329"/>
                  </a:lnTo>
                  <a:lnTo>
                    <a:pt x="168236" y="222249"/>
                  </a:lnTo>
                  <a:lnTo>
                    <a:pt x="167436" y="219709"/>
                  </a:lnTo>
                  <a:lnTo>
                    <a:pt x="167043" y="217169"/>
                  </a:lnTo>
                  <a:lnTo>
                    <a:pt x="163474" y="210819"/>
                  </a:lnTo>
                  <a:lnTo>
                    <a:pt x="160693" y="203199"/>
                  </a:lnTo>
                  <a:lnTo>
                    <a:pt x="157911" y="194309"/>
                  </a:lnTo>
                  <a:lnTo>
                    <a:pt x="155536" y="185419"/>
                  </a:lnTo>
                  <a:lnTo>
                    <a:pt x="155143" y="185419"/>
                  </a:lnTo>
                  <a:lnTo>
                    <a:pt x="153149" y="184149"/>
                  </a:lnTo>
                  <a:lnTo>
                    <a:pt x="150774" y="184149"/>
                  </a:lnTo>
                  <a:lnTo>
                    <a:pt x="147599" y="181609"/>
                  </a:lnTo>
                  <a:lnTo>
                    <a:pt x="144818" y="177799"/>
                  </a:lnTo>
                  <a:lnTo>
                    <a:pt x="142443" y="175259"/>
                  </a:lnTo>
                  <a:lnTo>
                    <a:pt x="140462" y="171449"/>
                  </a:lnTo>
                  <a:lnTo>
                    <a:pt x="138468" y="166369"/>
                  </a:lnTo>
                  <a:lnTo>
                    <a:pt x="137287" y="161289"/>
                  </a:lnTo>
                  <a:lnTo>
                    <a:pt x="135293" y="156209"/>
                  </a:lnTo>
                  <a:lnTo>
                    <a:pt x="133311" y="149859"/>
                  </a:lnTo>
                  <a:lnTo>
                    <a:pt x="132130" y="144779"/>
                  </a:lnTo>
                  <a:lnTo>
                    <a:pt x="132130" y="143509"/>
                  </a:lnTo>
                  <a:lnTo>
                    <a:pt x="131724" y="143509"/>
                  </a:lnTo>
                  <a:lnTo>
                    <a:pt x="129349" y="135889"/>
                  </a:lnTo>
                  <a:lnTo>
                    <a:pt x="128955" y="132079"/>
                  </a:lnTo>
                  <a:lnTo>
                    <a:pt x="128549" y="129539"/>
                  </a:lnTo>
                  <a:lnTo>
                    <a:pt x="69837" y="129539"/>
                  </a:lnTo>
                  <a:lnTo>
                    <a:pt x="68249" y="128269"/>
                  </a:lnTo>
                  <a:lnTo>
                    <a:pt x="66255" y="128269"/>
                  </a:lnTo>
                  <a:lnTo>
                    <a:pt x="65074" y="126999"/>
                  </a:lnTo>
                  <a:close/>
                </a:path>
                <a:path w="460375" h="401320">
                  <a:moveTo>
                    <a:pt x="308686" y="172719"/>
                  </a:moveTo>
                  <a:lnTo>
                    <a:pt x="157911" y="172719"/>
                  </a:lnTo>
                  <a:lnTo>
                    <a:pt x="160693" y="173989"/>
                  </a:lnTo>
                  <a:lnTo>
                    <a:pt x="306311" y="173989"/>
                  </a:lnTo>
                  <a:lnTo>
                    <a:pt x="308686" y="172719"/>
                  </a:lnTo>
                  <a:close/>
                </a:path>
                <a:path w="460375" h="401320">
                  <a:moveTo>
                    <a:pt x="156324" y="116839"/>
                  </a:moveTo>
                  <a:lnTo>
                    <a:pt x="144818" y="116839"/>
                  </a:lnTo>
                  <a:lnTo>
                    <a:pt x="143230" y="118109"/>
                  </a:lnTo>
                  <a:lnTo>
                    <a:pt x="141249" y="124459"/>
                  </a:lnTo>
                  <a:lnTo>
                    <a:pt x="140855" y="126999"/>
                  </a:lnTo>
                  <a:lnTo>
                    <a:pt x="141249" y="129539"/>
                  </a:lnTo>
                  <a:lnTo>
                    <a:pt x="141249" y="132079"/>
                  </a:lnTo>
                  <a:lnTo>
                    <a:pt x="153149" y="168909"/>
                  </a:lnTo>
                  <a:lnTo>
                    <a:pt x="154343" y="170179"/>
                  </a:lnTo>
                  <a:lnTo>
                    <a:pt x="155930" y="172719"/>
                  </a:lnTo>
                  <a:lnTo>
                    <a:pt x="310667" y="172719"/>
                  </a:lnTo>
                  <a:lnTo>
                    <a:pt x="312648" y="170179"/>
                  </a:lnTo>
                  <a:lnTo>
                    <a:pt x="313842" y="168909"/>
                  </a:lnTo>
                  <a:lnTo>
                    <a:pt x="315429" y="166369"/>
                  </a:lnTo>
                  <a:lnTo>
                    <a:pt x="319798" y="152399"/>
                  </a:lnTo>
                  <a:lnTo>
                    <a:pt x="321386" y="146049"/>
                  </a:lnTo>
                  <a:lnTo>
                    <a:pt x="323367" y="140969"/>
                  </a:lnTo>
                  <a:lnTo>
                    <a:pt x="324154" y="138429"/>
                  </a:lnTo>
                  <a:lnTo>
                    <a:pt x="324954" y="134619"/>
                  </a:lnTo>
                  <a:lnTo>
                    <a:pt x="325742" y="129539"/>
                  </a:lnTo>
                  <a:lnTo>
                    <a:pt x="325742" y="124459"/>
                  </a:lnTo>
                  <a:lnTo>
                    <a:pt x="324561" y="120649"/>
                  </a:lnTo>
                  <a:lnTo>
                    <a:pt x="323367" y="118109"/>
                  </a:lnTo>
                  <a:lnTo>
                    <a:pt x="156730" y="118109"/>
                  </a:lnTo>
                  <a:lnTo>
                    <a:pt x="156324" y="116839"/>
                  </a:lnTo>
                  <a:close/>
                </a:path>
                <a:path w="460375" h="401320">
                  <a:moveTo>
                    <a:pt x="140055" y="30479"/>
                  </a:moveTo>
                  <a:lnTo>
                    <a:pt x="127762" y="30479"/>
                  </a:lnTo>
                  <a:lnTo>
                    <a:pt x="121018" y="31749"/>
                  </a:lnTo>
                  <a:lnTo>
                    <a:pt x="115062" y="33019"/>
                  </a:lnTo>
                  <a:lnTo>
                    <a:pt x="109512" y="35559"/>
                  </a:lnTo>
                  <a:lnTo>
                    <a:pt x="103555" y="38099"/>
                  </a:lnTo>
                  <a:lnTo>
                    <a:pt x="74993" y="69849"/>
                  </a:lnTo>
                  <a:lnTo>
                    <a:pt x="69902" y="96519"/>
                  </a:lnTo>
                  <a:lnTo>
                    <a:pt x="70624" y="110489"/>
                  </a:lnTo>
                  <a:lnTo>
                    <a:pt x="71424" y="118109"/>
                  </a:lnTo>
                  <a:lnTo>
                    <a:pt x="72605" y="126999"/>
                  </a:lnTo>
                  <a:lnTo>
                    <a:pt x="72605" y="128269"/>
                  </a:lnTo>
                  <a:lnTo>
                    <a:pt x="72212" y="129539"/>
                  </a:lnTo>
                  <a:lnTo>
                    <a:pt x="128549" y="129539"/>
                  </a:lnTo>
                  <a:lnTo>
                    <a:pt x="128549" y="125729"/>
                  </a:lnTo>
                  <a:lnTo>
                    <a:pt x="128955" y="123189"/>
                  </a:lnTo>
                  <a:lnTo>
                    <a:pt x="138074" y="107949"/>
                  </a:lnTo>
                  <a:lnTo>
                    <a:pt x="142836" y="104139"/>
                  </a:lnTo>
                  <a:lnTo>
                    <a:pt x="146011" y="102869"/>
                  </a:lnTo>
                  <a:lnTo>
                    <a:pt x="145224" y="96519"/>
                  </a:lnTo>
                  <a:lnTo>
                    <a:pt x="144424" y="83819"/>
                  </a:lnTo>
                  <a:lnTo>
                    <a:pt x="150380" y="43179"/>
                  </a:lnTo>
                  <a:lnTo>
                    <a:pt x="152755" y="39369"/>
                  </a:lnTo>
                  <a:lnTo>
                    <a:pt x="155143" y="34289"/>
                  </a:lnTo>
                  <a:lnTo>
                    <a:pt x="149974" y="33019"/>
                  </a:lnTo>
                  <a:lnTo>
                    <a:pt x="145224" y="31749"/>
                  </a:lnTo>
                  <a:lnTo>
                    <a:pt x="140055" y="30479"/>
                  </a:lnTo>
                  <a:close/>
                </a:path>
                <a:path w="460375" h="401320">
                  <a:moveTo>
                    <a:pt x="241236" y="0"/>
                  </a:moveTo>
                  <a:lnTo>
                    <a:pt x="225361" y="0"/>
                  </a:lnTo>
                  <a:lnTo>
                    <a:pt x="217830" y="1269"/>
                  </a:lnTo>
                  <a:lnTo>
                    <a:pt x="210680" y="3809"/>
                  </a:lnTo>
                  <a:lnTo>
                    <a:pt x="203542" y="5079"/>
                  </a:lnTo>
                  <a:lnTo>
                    <a:pt x="196799" y="8889"/>
                  </a:lnTo>
                  <a:lnTo>
                    <a:pt x="190449" y="12699"/>
                  </a:lnTo>
                  <a:lnTo>
                    <a:pt x="184492" y="16509"/>
                  </a:lnTo>
                  <a:lnTo>
                    <a:pt x="178943" y="22859"/>
                  </a:lnTo>
                  <a:lnTo>
                    <a:pt x="169418" y="33019"/>
                  </a:lnTo>
                  <a:lnTo>
                    <a:pt x="156324" y="76199"/>
                  </a:lnTo>
                  <a:lnTo>
                    <a:pt x="157124" y="95249"/>
                  </a:lnTo>
                  <a:lnTo>
                    <a:pt x="158711" y="105409"/>
                  </a:lnTo>
                  <a:lnTo>
                    <a:pt x="159893" y="114299"/>
                  </a:lnTo>
                  <a:lnTo>
                    <a:pt x="159893" y="115569"/>
                  </a:lnTo>
                  <a:lnTo>
                    <a:pt x="159105" y="116839"/>
                  </a:lnTo>
                  <a:lnTo>
                    <a:pt x="156730" y="118109"/>
                  </a:lnTo>
                  <a:lnTo>
                    <a:pt x="310273" y="118109"/>
                  </a:lnTo>
                  <a:lnTo>
                    <a:pt x="309079" y="116839"/>
                  </a:lnTo>
                  <a:lnTo>
                    <a:pt x="307492" y="116839"/>
                  </a:lnTo>
                  <a:lnTo>
                    <a:pt x="306705" y="114299"/>
                  </a:lnTo>
                  <a:lnTo>
                    <a:pt x="308686" y="105409"/>
                  </a:lnTo>
                  <a:lnTo>
                    <a:pt x="309880" y="95249"/>
                  </a:lnTo>
                  <a:lnTo>
                    <a:pt x="310667" y="76199"/>
                  </a:lnTo>
                  <a:lnTo>
                    <a:pt x="310273" y="68579"/>
                  </a:lnTo>
                  <a:lnTo>
                    <a:pt x="309079" y="60959"/>
                  </a:lnTo>
                  <a:lnTo>
                    <a:pt x="306705" y="53339"/>
                  </a:lnTo>
                  <a:lnTo>
                    <a:pt x="304317" y="46989"/>
                  </a:lnTo>
                  <a:lnTo>
                    <a:pt x="301548" y="39369"/>
                  </a:lnTo>
                  <a:lnTo>
                    <a:pt x="297180" y="33019"/>
                  </a:lnTo>
                  <a:lnTo>
                    <a:pt x="292811" y="27939"/>
                  </a:lnTo>
                  <a:lnTo>
                    <a:pt x="288048" y="22859"/>
                  </a:lnTo>
                  <a:lnTo>
                    <a:pt x="282498" y="16509"/>
                  </a:lnTo>
                  <a:lnTo>
                    <a:pt x="276542" y="12699"/>
                  </a:lnTo>
                  <a:lnTo>
                    <a:pt x="270205" y="8889"/>
                  </a:lnTo>
                  <a:lnTo>
                    <a:pt x="263448" y="5079"/>
                  </a:lnTo>
                  <a:lnTo>
                    <a:pt x="256311" y="3809"/>
                  </a:lnTo>
                  <a:lnTo>
                    <a:pt x="249174" y="1269"/>
                  </a:lnTo>
                  <a:lnTo>
                    <a:pt x="241236" y="0"/>
                  </a:lnTo>
                  <a:close/>
                </a:path>
                <a:path w="460375" h="401320">
                  <a:moveTo>
                    <a:pt x="319392" y="115569"/>
                  </a:moveTo>
                  <a:lnTo>
                    <a:pt x="314236" y="115569"/>
                  </a:lnTo>
                  <a:lnTo>
                    <a:pt x="312254" y="116839"/>
                  </a:lnTo>
                  <a:lnTo>
                    <a:pt x="310273" y="116839"/>
                  </a:lnTo>
                  <a:lnTo>
                    <a:pt x="310273" y="118109"/>
                  </a:lnTo>
                  <a:lnTo>
                    <a:pt x="323367" y="118109"/>
                  </a:lnTo>
                  <a:lnTo>
                    <a:pt x="321779" y="116839"/>
                  </a:lnTo>
                  <a:lnTo>
                    <a:pt x="319392" y="115569"/>
                  </a:lnTo>
                  <a:close/>
                </a:path>
                <a:path w="460375" h="401320">
                  <a:moveTo>
                    <a:pt x="152755" y="115569"/>
                  </a:moveTo>
                  <a:lnTo>
                    <a:pt x="147599" y="115569"/>
                  </a:lnTo>
                  <a:lnTo>
                    <a:pt x="146405" y="116839"/>
                  </a:lnTo>
                  <a:lnTo>
                    <a:pt x="154343" y="116839"/>
                  </a:lnTo>
                  <a:lnTo>
                    <a:pt x="152755" y="115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14400" y="2122933"/>
              <a:ext cx="140335" cy="2278380"/>
            </a:xfrm>
            <a:custGeom>
              <a:avLst/>
              <a:gdLst/>
              <a:ahLst/>
              <a:cxnLst/>
              <a:rect l="l" t="t" r="r" b="b"/>
              <a:pathLst>
                <a:path w="140334" h="2278379">
                  <a:moveTo>
                    <a:pt x="140208" y="0"/>
                  </a:moveTo>
                  <a:lnTo>
                    <a:pt x="85633" y="0"/>
                  </a:lnTo>
                  <a:lnTo>
                    <a:pt x="41067" y="0"/>
                  </a:lnTo>
                  <a:lnTo>
                    <a:pt x="11018" y="0"/>
                  </a:lnTo>
                  <a:lnTo>
                    <a:pt x="0" y="0"/>
                  </a:lnTo>
                  <a:lnTo>
                    <a:pt x="0" y="2278380"/>
                  </a:lnTo>
                  <a:lnTo>
                    <a:pt x="11018" y="2278380"/>
                  </a:lnTo>
                  <a:lnTo>
                    <a:pt x="41067" y="2278380"/>
                  </a:lnTo>
                  <a:lnTo>
                    <a:pt x="85633" y="2278380"/>
                  </a:lnTo>
                  <a:lnTo>
                    <a:pt x="140208" y="2278380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790700" y="6176772"/>
              <a:ext cx="1577340" cy="132715"/>
            </a:xfrm>
            <a:custGeom>
              <a:avLst/>
              <a:gdLst/>
              <a:ahLst/>
              <a:cxnLst/>
              <a:rect l="l" t="t" r="r" b="b"/>
              <a:pathLst>
                <a:path w="1577339" h="132714">
                  <a:moveTo>
                    <a:pt x="1577339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577339" y="132587"/>
                  </a:lnTo>
                  <a:lnTo>
                    <a:pt x="157733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622270" y="2274344"/>
            <a:ext cx="139700" cy="18491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15" b="1">
                <a:latin typeface="Arial"/>
                <a:cs typeface="Arial"/>
              </a:rPr>
              <a:t> using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offline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90700" y="6164838"/>
            <a:ext cx="157734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6515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450335" y="6148909"/>
            <a:ext cx="65087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Convenience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790700" y="6352032"/>
            <a:ext cx="1135380" cy="132715"/>
          </a:xfrm>
          <a:custGeom>
            <a:avLst/>
            <a:gdLst/>
            <a:ahLst/>
            <a:cxnLst/>
            <a:rect l="l" t="t" r="r" b="b"/>
            <a:pathLst>
              <a:path w="1135380" h="132714">
                <a:moveTo>
                  <a:pt x="1135380" y="0"/>
                </a:moveTo>
                <a:lnTo>
                  <a:pt x="0" y="0"/>
                </a:lnTo>
                <a:lnTo>
                  <a:pt x="0" y="132587"/>
                </a:lnTo>
                <a:lnTo>
                  <a:pt x="1135380" y="132587"/>
                </a:lnTo>
                <a:lnTo>
                  <a:pt x="113538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1790700" y="6340097"/>
            <a:ext cx="11277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51%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763267" y="6537960"/>
            <a:ext cx="1155700" cy="134620"/>
          </a:xfrm>
          <a:custGeom>
            <a:avLst/>
            <a:gdLst/>
            <a:ahLst/>
            <a:cxnLst/>
            <a:rect l="l" t="t" r="r" b="b"/>
            <a:pathLst>
              <a:path w="1155700" h="134620">
                <a:moveTo>
                  <a:pt x="1155192" y="0"/>
                </a:moveTo>
                <a:lnTo>
                  <a:pt x="0" y="0"/>
                </a:lnTo>
                <a:lnTo>
                  <a:pt x="0" y="134111"/>
                </a:lnTo>
                <a:lnTo>
                  <a:pt x="1155192" y="134111"/>
                </a:lnTo>
                <a:lnTo>
                  <a:pt x="115519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790700" y="6290612"/>
            <a:ext cx="2209800" cy="39179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580"/>
              </a:spcBef>
            </a:pP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Reduced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2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800">
              <a:latin typeface="Arial"/>
              <a:cs typeface="Arial"/>
            </a:endParaRPr>
          </a:p>
          <a:p>
            <a:pPr algn="r" marR="42545">
              <a:lnSpc>
                <a:spcPct val="100000"/>
              </a:lnSpc>
              <a:spcBef>
                <a:spcPts val="480"/>
              </a:spcBef>
              <a:tabLst>
                <a:tab pos="368300" algn="l"/>
              </a:tabLst>
            </a:pP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51%	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Self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paced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304480" y="5986209"/>
            <a:ext cx="771525" cy="774700"/>
            <a:chOff x="1304480" y="5986209"/>
            <a:chExt cx="771525" cy="774700"/>
          </a:xfrm>
        </p:grpSpPr>
        <p:sp>
          <p:nvSpPr>
            <p:cNvPr id="63" name="object 63"/>
            <p:cNvSpPr/>
            <p:nvPr/>
          </p:nvSpPr>
          <p:spPr>
            <a:xfrm>
              <a:off x="1317497" y="5999226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372618" y="0"/>
                  </a:moveTo>
                  <a:lnTo>
                    <a:pt x="325877" y="2915"/>
                  </a:lnTo>
                  <a:lnTo>
                    <a:pt x="280869" y="11426"/>
                  </a:lnTo>
                  <a:lnTo>
                    <a:pt x="237943" y="25184"/>
                  </a:lnTo>
                  <a:lnTo>
                    <a:pt x="197448" y="43837"/>
                  </a:lnTo>
                  <a:lnTo>
                    <a:pt x="159733" y="67034"/>
                  </a:lnTo>
                  <a:lnTo>
                    <a:pt x="125147" y="94426"/>
                  </a:lnTo>
                  <a:lnTo>
                    <a:pt x="94040" y="125660"/>
                  </a:lnTo>
                  <a:lnTo>
                    <a:pt x="66760" y="160388"/>
                  </a:lnTo>
                  <a:lnTo>
                    <a:pt x="43658" y="198257"/>
                  </a:lnTo>
                  <a:lnTo>
                    <a:pt x="25081" y="238918"/>
                  </a:lnTo>
                  <a:lnTo>
                    <a:pt x="11380" y="282019"/>
                  </a:lnTo>
                  <a:lnTo>
                    <a:pt x="2903" y="327211"/>
                  </a:lnTo>
                  <a:lnTo>
                    <a:pt x="0" y="374141"/>
                  </a:lnTo>
                  <a:lnTo>
                    <a:pt x="2903" y="421072"/>
                  </a:lnTo>
                  <a:lnTo>
                    <a:pt x="11380" y="466264"/>
                  </a:lnTo>
                  <a:lnTo>
                    <a:pt x="25081" y="509365"/>
                  </a:lnTo>
                  <a:lnTo>
                    <a:pt x="43658" y="550026"/>
                  </a:lnTo>
                  <a:lnTo>
                    <a:pt x="66760" y="587895"/>
                  </a:lnTo>
                  <a:lnTo>
                    <a:pt x="94040" y="622623"/>
                  </a:lnTo>
                  <a:lnTo>
                    <a:pt x="125147" y="653857"/>
                  </a:lnTo>
                  <a:lnTo>
                    <a:pt x="159733" y="681249"/>
                  </a:lnTo>
                  <a:lnTo>
                    <a:pt x="197448" y="704446"/>
                  </a:lnTo>
                  <a:lnTo>
                    <a:pt x="237943" y="723099"/>
                  </a:lnTo>
                  <a:lnTo>
                    <a:pt x="280869" y="736857"/>
                  </a:lnTo>
                  <a:lnTo>
                    <a:pt x="325877" y="745368"/>
                  </a:lnTo>
                  <a:lnTo>
                    <a:pt x="372618" y="748283"/>
                  </a:lnTo>
                  <a:lnTo>
                    <a:pt x="419358" y="745368"/>
                  </a:lnTo>
                  <a:lnTo>
                    <a:pt x="464366" y="736857"/>
                  </a:lnTo>
                  <a:lnTo>
                    <a:pt x="507292" y="723099"/>
                  </a:lnTo>
                  <a:lnTo>
                    <a:pt x="547787" y="704446"/>
                  </a:lnTo>
                  <a:lnTo>
                    <a:pt x="585502" y="681249"/>
                  </a:lnTo>
                  <a:lnTo>
                    <a:pt x="620088" y="653857"/>
                  </a:lnTo>
                  <a:lnTo>
                    <a:pt x="651195" y="622623"/>
                  </a:lnTo>
                  <a:lnTo>
                    <a:pt x="678475" y="587895"/>
                  </a:lnTo>
                  <a:lnTo>
                    <a:pt x="701577" y="550026"/>
                  </a:lnTo>
                  <a:lnTo>
                    <a:pt x="720154" y="509365"/>
                  </a:lnTo>
                  <a:lnTo>
                    <a:pt x="733855" y="466264"/>
                  </a:lnTo>
                  <a:lnTo>
                    <a:pt x="742332" y="421072"/>
                  </a:lnTo>
                  <a:lnTo>
                    <a:pt x="745236" y="374141"/>
                  </a:lnTo>
                  <a:lnTo>
                    <a:pt x="742332" y="327211"/>
                  </a:lnTo>
                  <a:lnTo>
                    <a:pt x="733855" y="282019"/>
                  </a:lnTo>
                  <a:lnTo>
                    <a:pt x="720154" y="238918"/>
                  </a:lnTo>
                  <a:lnTo>
                    <a:pt x="701577" y="198257"/>
                  </a:lnTo>
                  <a:lnTo>
                    <a:pt x="678475" y="160388"/>
                  </a:lnTo>
                  <a:lnTo>
                    <a:pt x="651195" y="125660"/>
                  </a:lnTo>
                  <a:lnTo>
                    <a:pt x="620088" y="94426"/>
                  </a:lnTo>
                  <a:lnTo>
                    <a:pt x="585502" y="67034"/>
                  </a:lnTo>
                  <a:lnTo>
                    <a:pt x="547787" y="43837"/>
                  </a:lnTo>
                  <a:lnTo>
                    <a:pt x="507292" y="25184"/>
                  </a:lnTo>
                  <a:lnTo>
                    <a:pt x="464366" y="11426"/>
                  </a:lnTo>
                  <a:lnTo>
                    <a:pt x="419358" y="2915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317497" y="5999226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0" y="374141"/>
                  </a:moveTo>
                  <a:lnTo>
                    <a:pt x="2903" y="327211"/>
                  </a:lnTo>
                  <a:lnTo>
                    <a:pt x="11380" y="282019"/>
                  </a:lnTo>
                  <a:lnTo>
                    <a:pt x="25081" y="238918"/>
                  </a:lnTo>
                  <a:lnTo>
                    <a:pt x="43658" y="198257"/>
                  </a:lnTo>
                  <a:lnTo>
                    <a:pt x="66760" y="160388"/>
                  </a:lnTo>
                  <a:lnTo>
                    <a:pt x="94040" y="125660"/>
                  </a:lnTo>
                  <a:lnTo>
                    <a:pt x="125147" y="94426"/>
                  </a:lnTo>
                  <a:lnTo>
                    <a:pt x="159733" y="67034"/>
                  </a:lnTo>
                  <a:lnTo>
                    <a:pt x="197448" y="43837"/>
                  </a:lnTo>
                  <a:lnTo>
                    <a:pt x="237943" y="25184"/>
                  </a:lnTo>
                  <a:lnTo>
                    <a:pt x="280869" y="11426"/>
                  </a:lnTo>
                  <a:lnTo>
                    <a:pt x="325877" y="2915"/>
                  </a:lnTo>
                  <a:lnTo>
                    <a:pt x="372618" y="0"/>
                  </a:lnTo>
                  <a:lnTo>
                    <a:pt x="419358" y="2915"/>
                  </a:lnTo>
                  <a:lnTo>
                    <a:pt x="464366" y="11426"/>
                  </a:lnTo>
                  <a:lnTo>
                    <a:pt x="507292" y="25184"/>
                  </a:lnTo>
                  <a:lnTo>
                    <a:pt x="547787" y="43837"/>
                  </a:lnTo>
                  <a:lnTo>
                    <a:pt x="585502" y="67034"/>
                  </a:lnTo>
                  <a:lnTo>
                    <a:pt x="620088" y="94426"/>
                  </a:lnTo>
                  <a:lnTo>
                    <a:pt x="651195" y="125660"/>
                  </a:lnTo>
                  <a:lnTo>
                    <a:pt x="678475" y="160388"/>
                  </a:lnTo>
                  <a:lnTo>
                    <a:pt x="701577" y="198257"/>
                  </a:lnTo>
                  <a:lnTo>
                    <a:pt x="720154" y="238918"/>
                  </a:lnTo>
                  <a:lnTo>
                    <a:pt x="733855" y="282019"/>
                  </a:lnTo>
                  <a:lnTo>
                    <a:pt x="742332" y="327211"/>
                  </a:lnTo>
                  <a:lnTo>
                    <a:pt x="745236" y="374141"/>
                  </a:lnTo>
                  <a:lnTo>
                    <a:pt x="742332" y="421072"/>
                  </a:lnTo>
                  <a:lnTo>
                    <a:pt x="733855" y="466264"/>
                  </a:lnTo>
                  <a:lnTo>
                    <a:pt x="720154" y="509365"/>
                  </a:lnTo>
                  <a:lnTo>
                    <a:pt x="701577" y="550026"/>
                  </a:lnTo>
                  <a:lnTo>
                    <a:pt x="678475" y="587895"/>
                  </a:lnTo>
                  <a:lnTo>
                    <a:pt x="651195" y="622623"/>
                  </a:lnTo>
                  <a:lnTo>
                    <a:pt x="620088" y="653857"/>
                  </a:lnTo>
                  <a:lnTo>
                    <a:pt x="585502" y="681249"/>
                  </a:lnTo>
                  <a:lnTo>
                    <a:pt x="547787" y="704446"/>
                  </a:lnTo>
                  <a:lnTo>
                    <a:pt x="507292" y="723099"/>
                  </a:lnTo>
                  <a:lnTo>
                    <a:pt x="464366" y="736857"/>
                  </a:lnTo>
                  <a:lnTo>
                    <a:pt x="419358" y="745368"/>
                  </a:lnTo>
                  <a:lnTo>
                    <a:pt x="372618" y="748283"/>
                  </a:lnTo>
                  <a:lnTo>
                    <a:pt x="325877" y="745368"/>
                  </a:lnTo>
                  <a:lnTo>
                    <a:pt x="280869" y="736857"/>
                  </a:lnTo>
                  <a:lnTo>
                    <a:pt x="237943" y="723099"/>
                  </a:lnTo>
                  <a:lnTo>
                    <a:pt x="197448" y="704446"/>
                  </a:lnTo>
                  <a:lnTo>
                    <a:pt x="159733" y="681249"/>
                  </a:lnTo>
                  <a:lnTo>
                    <a:pt x="125147" y="653857"/>
                  </a:lnTo>
                  <a:lnTo>
                    <a:pt x="94040" y="622623"/>
                  </a:lnTo>
                  <a:lnTo>
                    <a:pt x="66760" y="587895"/>
                  </a:lnTo>
                  <a:lnTo>
                    <a:pt x="43658" y="550026"/>
                  </a:lnTo>
                  <a:lnTo>
                    <a:pt x="25081" y="509365"/>
                  </a:lnTo>
                  <a:lnTo>
                    <a:pt x="11380" y="466264"/>
                  </a:lnTo>
                  <a:lnTo>
                    <a:pt x="2903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493507" y="6163056"/>
              <a:ext cx="447040" cy="382905"/>
            </a:xfrm>
            <a:custGeom>
              <a:avLst/>
              <a:gdLst/>
              <a:ahLst/>
              <a:cxnLst/>
              <a:rect l="l" t="t" r="r" b="b"/>
              <a:pathLst>
                <a:path w="447039" h="382904">
                  <a:moveTo>
                    <a:pt x="92976" y="315468"/>
                  </a:moveTo>
                  <a:lnTo>
                    <a:pt x="24396" y="357746"/>
                  </a:lnTo>
                  <a:lnTo>
                    <a:pt x="24396" y="382524"/>
                  </a:lnTo>
                  <a:lnTo>
                    <a:pt x="92976" y="382524"/>
                  </a:lnTo>
                  <a:lnTo>
                    <a:pt x="92976" y="315468"/>
                  </a:lnTo>
                  <a:close/>
                </a:path>
                <a:path w="447039" h="382904">
                  <a:moveTo>
                    <a:pt x="92976" y="164592"/>
                  </a:moveTo>
                  <a:lnTo>
                    <a:pt x="24396" y="164592"/>
                  </a:lnTo>
                  <a:lnTo>
                    <a:pt x="24396" y="278892"/>
                  </a:lnTo>
                  <a:lnTo>
                    <a:pt x="92976" y="237109"/>
                  </a:lnTo>
                  <a:lnTo>
                    <a:pt x="92976" y="164592"/>
                  </a:lnTo>
                  <a:close/>
                </a:path>
                <a:path w="447039" h="382904">
                  <a:moveTo>
                    <a:pt x="207276" y="246888"/>
                  </a:moveTo>
                  <a:lnTo>
                    <a:pt x="135648" y="289369"/>
                  </a:lnTo>
                  <a:lnTo>
                    <a:pt x="135648" y="382524"/>
                  </a:lnTo>
                  <a:lnTo>
                    <a:pt x="207276" y="382524"/>
                  </a:lnTo>
                  <a:lnTo>
                    <a:pt x="207276" y="246888"/>
                  </a:lnTo>
                  <a:close/>
                </a:path>
                <a:path w="447039" h="382904">
                  <a:moveTo>
                    <a:pt x="207276" y="88392"/>
                  </a:moveTo>
                  <a:lnTo>
                    <a:pt x="135648" y="88392"/>
                  </a:lnTo>
                  <a:lnTo>
                    <a:pt x="135648" y="210312"/>
                  </a:lnTo>
                  <a:lnTo>
                    <a:pt x="207276" y="168732"/>
                  </a:lnTo>
                  <a:lnTo>
                    <a:pt x="207276" y="88392"/>
                  </a:lnTo>
                  <a:close/>
                </a:path>
                <a:path w="447039" h="382904">
                  <a:moveTo>
                    <a:pt x="321576" y="178308"/>
                  </a:moveTo>
                  <a:lnTo>
                    <a:pt x="252996" y="220294"/>
                  </a:lnTo>
                  <a:lnTo>
                    <a:pt x="252996" y="382524"/>
                  </a:lnTo>
                  <a:lnTo>
                    <a:pt x="321576" y="382524"/>
                  </a:lnTo>
                  <a:lnTo>
                    <a:pt x="321576" y="178308"/>
                  </a:lnTo>
                  <a:close/>
                </a:path>
                <a:path w="447039" h="382904">
                  <a:moveTo>
                    <a:pt x="321576" y="0"/>
                  </a:moveTo>
                  <a:lnTo>
                    <a:pt x="252996" y="0"/>
                  </a:lnTo>
                  <a:lnTo>
                    <a:pt x="252996" y="140208"/>
                  </a:lnTo>
                  <a:lnTo>
                    <a:pt x="321576" y="98945"/>
                  </a:lnTo>
                  <a:lnTo>
                    <a:pt x="321576" y="0"/>
                  </a:lnTo>
                  <a:close/>
                </a:path>
                <a:path w="447039" h="382904">
                  <a:moveTo>
                    <a:pt x="446532" y="64300"/>
                  </a:moveTo>
                  <a:lnTo>
                    <a:pt x="351447" y="38100"/>
                  </a:lnTo>
                  <a:lnTo>
                    <a:pt x="374751" y="86690"/>
                  </a:lnTo>
                  <a:lnTo>
                    <a:pt x="0" y="312978"/>
                  </a:lnTo>
                  <a:lnTo>
                    <a:pt x="0" y="352044"/>
                  </a:lnTo>
                  <a:lnTo>
                    <a:pt x="389204" y="117182"/>
                  </a:lnTo>
                  <a:lnTo>
                    <a:pt x="413435" y="162433"/>
                  </a:lnTo>
                  <a:lnTo>
                    <a:pt x="446532" y="64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2224578" y="5656817"/>
            <a:ext cx="30524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Motivation</a:t>
            </a:r>
            <a:r>
              <a:rPr dirty="0" sz="900" spc="-2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factors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for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adoption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an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online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channel</a:t>
            </a:r>
            <a:r>
              <a:rPr dirty="0" baseline="27777" sz="900" spc="-15" b="1">
                <a:solidFill>
                  <a:srgbClr val="470A68"/>
                </a:solidFill>
                <a:latin typeface="Arial"/>
                <a:cs typeface="Arial"/>
              </a:rPr>
              <a:t>[74]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260239" y="6903603"/>
            <a:ext cx="30327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65" b="1">
                <a:solidFill>
                  <a:srgbClr val="6D2077"/>
                </a:solidFill>
                <a:latin typeface="Arial"/>
                <a:cs typeface="Arial"/>
              </a:rPr>
              <a:t>E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nha</a:t>
            </a:r>
            <a:r>
              <a:rPr dirty="0" sz="900" spc="-30" b="1">
                <a:solidFill>
                  <a:srgbClr val="6D2077"/>
                </a:solidFill>
                <a:latin typeface="Arial"/>
                <a:cs typeface="Arial"/>
              </a:rPr>
              <a:t>n</a:t>
            </a:r>
            <a:r>
              <a:rPr dirty="0" sz="900" spc="-35" b="1">
                <a:solidFill>
                  <a:srgbClr val="6D2077"/>
                </a:solidFill>
                <a:latin typeface="Arial"/>
                <a:cs typeface="Arial"/>
              </a:rPr>
              <a:t>c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ing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65" b="1">
                <a:solidFill>
                  <a:srgbClr val="6D2077"/>
                </a:solidFill>
                <a:latin typeface="Arial"/>
                <a:cs typeface="Arial"/>
              </a:rPr>
              <a:t>c</a:t>
            </a:r>
            <a:r>
              <a:rPr dirty="0" sz="900" spc="-30" b="1">
                <a:solidFill>
                  <a:srgbClr val="6D2077"/>
                </a:solidFill>
                <a:latin typeface="Arial"/>
                <a:cs typeface="Arial"/>
              </a:rPr>
              <a:t>u</a:t>
            </a:r>
            <a:r>
              <a:rPr dirty="0" sz="900" spc="-35" b="1">
                <a:solidFill>
                  <a:srgbClr val="6D2077"/>
                </a:solidFill>
                <a:latin typeface="Arial"/>
                <a:cs typeface="Arial"/>
              </a:rPr>
              <a:t>s</a:t>
            </a:r>
            <a:r>
              <a:rPr dirty="0" sz="900" spc="45" b="1">
                <a:solidFill>
                  <a:srgbClr val="6D2077"/>
                </a:solidFill>
                <a:latin typeface="Arial"/>
                <a:cs typeface="Arial"/>
              </a:rPr>
              <a:t>t</a:t>
            </a:r>
            <a:r>
              <a:rPr dirty="0" sz="900" spc="20" b="1">
                <a:solidFill>
                  <a:srgbClr val="6D2077"/>
                </a:solidFill>
                <a:latin typeface="Arial"/>
                <a:cs typeface="Arial"/>
              </a:rPr>
              <a:t>om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e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r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ex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pe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r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ie</a:t>
            </a:r>
            <a:r>
              <a:rPr dirty="0" sz="900" spc="-30" b="1">
                <a:solidFill>
                  <a:srgbClr val="6D2077"/>
                </a:solidFill>
                <a:latin typeface="Arial"/>
                <a:cs typeface="Arial"/>
              </a:rPr>
              <a:t>n</a:t>
            </a:r>
            <a:r>
              <a:rPr dirty="0" sz="900" spc="-35" b="1">
                <a:solidFill>
                  <a:srgbClr val="6D2077"/>
                </a:solidFill>
                <a:latin typeface="Arial"/>
                <a:cs typeface="Arial"/>
              </a:rPr>
              <a:t>c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e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for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65" b="1">
                <a:solidFill>
                  <a:srgbClr val="6D2077"/>
                </a:solidFill>
                <a:latin typeface="Arial"/>
                <a:cs typeface="Arial"/>
              </a:rPr>
              <a:t>s</a:t>
            </a:r>
            <a:r>
              <a:rPr dirty="0" sz="900" spc="45" b="1">
                <a:solidFill>
                  <a:srgbClr val="6D2077"/>
                </a:solidFill>
                <a:latin typeface="Arial"/>
                <a:cs typeface="Arial"/>
              </a:rPr>
              <a:t>t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ude</a:t>
            </a:r>
            <a:r>
              <a:rPr dirty="0" sz="900" spc="30" b="1">
                <a:solidFill>
                  <a:srgbClr val="6D2077"/>
                </a:solidFill>
                <a:latin typeface="Arial"/>
                <a:cs typeface="Arial"/>
              </a:rPr>
              <a:t>n</a:t>
            </a:r>
            <a:r>
              <a:rPr dirty="0" sz="900" spc="10" b="1">
                <a:solidFill>
                  <a:srgbClr val="6D2077"/>
                </a:solidFill>
                <a:latin typeface="Arial"/>
                <a:cs typeface="Arial"/>
              </a:rPr>
              <a:t>t</a:t>
            </a:r>
            <a:r>
              <a:rPr dirty="0" sz="900" spc="-55" b="1">
                <a:solidFill>
                  <a:srgbClr val="6D2077"/>
                </a:solidFill>
                <a:latin typeface="Arial"/>
                <a:cs typeface="Arial"/>
              </a:rPr>
              <a:t>s</a:t>
            </a:r>
            <a:r>
              <a:rPr dirty="0" sz="900" spc="-8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6D2077"/>
                </a:solidFill>
                <a:latin typeface="Arial"/>
                <a:cs typeface="Arial"/>
              </a:rPr>
              <a:t>[</a:t>
            </a:r>
            <a:r>
              <a:rPr dirty="0" baseline="27777" sz="900" spc="-7" b="1">
                <a:solidFill>
                  <a:srgbClr val="6D2077"/>
                </a:solidFill>
                <a:latin typeface="Arial"/>
                <a:cs typeface="Arial"/>
              </a:rPr>
              <a:t>75]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8886" y="4879064"/>
            <a:ext cx="276860" cy="15697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intending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20" b="1">
                <a:latin typeface="Arial"/>
                <a:cs typeface="Arial"/>
              </a:rPr>
              <a:t>to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10" b="1">
                <a:latin typeface="Arial"/>
                <a:cs typeface="Arial"/>
              </a:rPr>
              <a:t>adopt</a:t>
            </a:r>
            <a:endParaRPr sz="9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online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47700" y="4602226"/>
            <a:ext cx="6490970" cy="4054475"/>
            <a:chOff x="647700" y="4602226"/>
            <a:chExt cx="6490970" cy="4054475"/>
          </a:xfrm>
        </p:grpSpPr>
        <p:sp>
          <p:nvSpPr>
            <p:cNvPr id="70" name="object 70"/>
            <p:cNvSpPr/>
            <p:nvPr/>
          </p:nvSpPr>
          <p:spPr>
            <a:xfrm>
              <a:off x="914400" y="4608576"/>
              <a:ext cx="127000" cy="2284730"/>
            </a:xfrm>
            <a:custGeom>
              <a:avLst/>
              <a:gdLst/>
              <a:ahLst/>
              <a:cxnLst/>
              <a:rect l="l" t="t" r="r" b="b"/>
              <a:pathLst>
                <a:path w="127000" h="2284729">
                  <a:moveTo>
                    <a:pt x="126491" y="0"/>
                  </a:moveTo>
                  <a:lnTo>
                    <a:pt x="77254" y="0"/>
                  </a:lnTo>
                  <a:lnTo>
                    <a:pt x="37047" y="0"/>
                  </a:lnTo>
                  <a:lnTo>
                    <a:pt x="9939" y="0"/>
                  </a:lnTo>
                  <a:lnTo>
                    <a:pt x="0" y="0"/>
                  </a:lnTo>
                  <a:lnTo>
                    <a:pt x="0" y="2284476"/>
                  </a:lnTo>
                  <a:lnTo>
                    <a:pt x="9939" y="2284476"/>
                  </a:lnTo>
                  <a:lnTo>
                    <a:pt x="37047" y="2284476"/>
                  </a:lnTo>
                  <a:lnTo>
                    <a:pt x="77254" y="2284476"/>
                  </a:lnTo>
                  <a:lnTo>
                    <a:pt x="126491" y="2284476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911352" y="7103364"/>
              <a:ext cx="120650" cy="1005840"/>
            </a:xfrm>
            <a:custGeom>
              <a:avLst/>
              <a:gdLst/>
              <a:ahLst/>
              <a:cxnLst/>
              <a:rect l="l" t="t" r="r" b="b"/>
              <a:pathLst>
                <a:path w="120650" h="1005840">
                  <a:moveTo>
                    <a:pt x="120396" y="0"/>
                  </a:moveTo>
                  <a:lnTo>
                    <a:pt x="73530" y="0"/>
                  </a:lnTo>
                  <a:lnTo>
                    <a:pt x="35261" y="0"/>
                  </a:lnTo>
                  <a:lnTo>
                    <a:pt x="9460" y="0"/>
                  </a:lnTo>
                  <a:lnTo>
                    <a:pt x="0" y="0"/>
                  </a:lnTo>
                  <a:lnTo>
                    <a:pt x="0" y="1005840"/>
                  </a:lnTo>
                  <a:lnTo>
                    <a:pt x="9460" y="1005840"/>
                  </a:lnTo>
                  <a:lnTo>
                    <a:pt x="35261" y="1005840"/>
                  </a:lnTo>
                  <a:lnTo>
                    <a:pt x="73530" y="1005840"/>
                  </a:lnTo>
                  <a:lnTo>
                    <a:pt x="120396" y="1005840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77417" y="8500110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47700" y="8371332"/>
              <a:ext cx="3095625" cy="285115"/>
            </a:xfrm>
            <a:custGeom>
              <a:avLst/>
              <a:gdLst/>
              <a:ahLst/>
              <a:cxnLst/>
              <a:rect l="l" t="t" r="r" b="b"/>
              <a:pathLst>
                <a:path w="3095625" h="285115">
                  <a:moveTo>
                    <a:pt x="3095244" y="0"/>
                  </a:moveTo>
                  <a:lnTo>
                    <a:pt x="0" y="0"/>
                  </a:lnTo>
                  <a:lnTo>
                    <a:pt x="0" y="284988"/>
                  </a:lnTo>
                  <a:lnTo>
                    <a:pt x="3095244" y="284988"/>
                  </a:lnTo>
                  <a:lnTo>
                    <a:pt x="3095244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645726" y="7181991"/>
            <a:ext cx="139700" cy="889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30"/>
              </a:lnSpc>
            </a:pPr>
            <a:r>
              <a:rPr dirty="0" sz="900" spc="-5" b="1">
                <a:latin typeface="Arial"/>
                <a:cs typeface="Arial"/>
              </a:rPr>
              <a:t>Online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students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686044" y="1975104"/>
            <a:ext cx="1475740" cy="6152515"/>
          </a:xfrm>
          <a:prstGeom prst="rect">
            <a:avLst/>
          </a:prstGeom>
          <a:solidFill>
            <a:srgbClr val="DADAD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Times New Roman"/>
              <a:cs typeface="Times New Roman"/>
            </a:endParaRPr>
          </a:p>
          <a:p>
            <a:pPr marL="90805" marR="131445">
              <a:lnSpc>
                <a:spcPct val="100000"/>
              </a:lnSpc>
            </a:pPr>
            <a:r>
              <a:rPr dirty="0" sz="900" spc="10">
                <a:latin typeface="Microsoft Sans Serif"/>
                <a:cs typeface="Microsoft Sans Serif"/>
              </a:rPr>
              <a:t>Offline </a:t>
            </a:r>
            <a:r>
              <a:rPr dirty="0" sz="900">
                <a:latin typeface="Microsoft Sans Serif"/>
                <a:cs typeface="Microsoft Sans Serif"/>
              </a:rPr>
              <a:t>certification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requiring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working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travel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classrooms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attend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sessions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rigid schedule is </a:t>
            </a:r>
            <a:r>
              <a:rPr dirty="0" sz="900" spc="5">
                <a:latin typeface="Microsoft Sans Serif"/>
                <a:cs typeface="Microsoft Sans Serif"/>
              </a:rPr>
              <a:t>cited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>
                <a:latin typeface="Microsoft Sans Serif"/>
                <a:cs typeface="Microsoft Sans Serif"/>
              </a:rPr>
              <a:t>biggest </a:t>
            </a:r>
            <a:r>
              <a:rPr dirty="0" sz="900" spc="-10">
                <a:latin typeface="Microsoft Sans Serif"/>
                <a:cs typeface="Microsoft Sans Serif"/>
              </a:rPr>
              <a:t>challenge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channel.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Microsoft Sans Serif"/>
              <a:cs typeface="Microsoft Sans Serif"/>
            </a:endParaRPr>
          </a:p>
          <a:p>
            <a:pPr marL="90805" marR="139065">
              <a:lnSpc>
                <a:spcPct val="100000"/>
              </a:lnSpc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-5">
                <a:latin typeface="Microsoft Sans Serif"/>
                <a:cs typeface="Microsoft Sans Serif"/>
              </a:rPr>
              <a:t> online</a:t>
            </a:r>
            <a:r>
              <a:rPr dirty="0" sz="900" spc="-15">
                <a:latin typeface="Microsoft Sans Serif"/>
                <a:cs typeface="Microsoft Sans Serif"/>
              </a:rPr>
              <a:t> channel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provides </a:t>
            </a:r>
            <a:r>
              <a:rPr dirty="0" sz="900" spc="5">
                <a:latin typeface="Microsoft Sans Serif"/>
                <a:cs typeface="Microsoft Sans Serif"/>
              </a:rPr>
              <a:t>these </a:t>
            </a:r>
            <a:r>
              <a:rPr dirty="0" sz="900" spc="-5">
                <a:latin typeface="Microsoft Sans Serif"/>
                <a:cs typeface="Microsoft Sans Serif"/>
              </a:rPr>
              <a:t>users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option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taking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 spc="25">
                <a:latin typeface="Microsoft Sans Serif"/>
                <a:cs typeface="Microsoft Sans Serif"/>
              </a:rPr>
              <a:t>from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home/workplace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own</a:t>
            </a:r>
            <a:r>
              <a:rPr dirty="0" sz="900" spc="-5">
                <a:latin typeface="Microsoft Sans Serif"/>
                <a:cs typeface="Microsoft Sans Serif"/>
              </a:rPr>
              <a:t> schedules.</a:t>
            </a:r>
            <a:endParaRPr sz="900">
              <a:latin typeface="Microsoft Sans Serif"/>
              <a:cs typeface="Microsoft Sans Serif"/>
            </a:endParaRPr>
          </a:p>
          <a:p>
            <a:pPr marL="90170" marR="119380">
              <a:lnSpc>
                <a:spcPct val="100000"/>
              </a:lnSpc>
            </a:pPr>
            <a:r>
              <a:rPr dirty="0" sz="900" spc="5">
                <a:latin typeface="Microsoft Sans Serif"/>
                <a:cs typeface="Microsoft Sans Serif"/>
              </a:rPr>
              <a:t>However, doubts </a:t>
            </a:r>
            <a:r>
              <a:rPr dirty="0" sz="900">
                <a:latin typeface="Microsoft Sans Serif"/>
                <a:cs typeface="Microsoft Sans Serif"/>
              </a:rPr>
              <a:t>still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persist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over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authenticity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support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10">
                <a:latin typeface="Microsoft Sans Serif"/>
                <a:cs typeface="Microsoft Sans Serif"/>
              </a:rPr>
              <a:t>such </a:t>
            </a:r>
            <a:r>
              <a:rPr dirty="0" sz="900" spc="-5">
                <a:latin typeface="Microsoft Sans Serif"/>
                <a:cs typeface="Microsoft Sans Serif"/>
              </a:rPr>
              <a:t>courses.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Lack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awareness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lack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interesting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cited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40">
                <a:latin typeface="Microsoft Sans Serif"/>
                <a:cs typeface="Microsoft Sans Serif"/>
              </a:rPr>
              <a:t>as 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reasons</a:t>
            </a:r>
            <a:r>
              <a:rPr dirty="0" sz="900" spc="204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30">
                <a:latin typeface="Microsoft Sans Serif"/>
                <a:cs typeface="Microsoft Sans Serif"/>
              </a:rPr>
              <a:t>low 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47700" y="8510016"/>
            <a:ext cx="3095625" cy="14668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0" rIns="0" bIns="0" rtlCol="0" vert="horz">
            <a:spAutoFit/>
          </a:bodyPr>
          <a:lstStyle/>
          <a:p>
            <a:pPr marL="53975">
              <a:lnSpc>
                <a:spcPts val="57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outlook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33829" y="8762360"/>
            <a:ext cx="45472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Employee-motivated</a:t>
            </a:r>
            <a:r>
              <a:rPr dirty="0" sz="900" spc="2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user traction </a:t>
            </a:r>
            <a:r>
              <a:rPr dirty="0" sz="900" b="1">
                <a:latin typeface="Arial"/>
                <a:cs typeface="Arial"/>
              </a:rPr>
              <a:t>and </a:t>
            </a:r>
            <a:r>
              <a:rPr dirty="0" sz="900" spc="-5" b="1">
                <a:latin typeface="Arial"/>
                <a:cs typeface="Arial"/>
              </a:rPr>
              <a:t>B2B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offerings</a:t>
            </a:r>
            <a:r>
              <a:rPr dirty="0" sz="900" b="1">
                <a:latin typeface="Arial"/>
                <a:cs typeface="Arial"/>
              </a:rPr>
              <a:t> to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gain </a:t>
            </a:r>
            <a:r>
              <a:rPr dirty="0" sz="900" spc="-5" b="1">
                <a:latin typeface="Arial"/>
                <a:cs typeface="Arial"/>
              </a:rPr>
              <a:t>pace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</a:t>
            </a:r>
            <a:r>
              <a:rPr dirty="0" sz="900" spc="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the</a:t>
            </a:r>
            <a:r>
              <a:rPr dirty="0" sz="900" spc="-5" b="1">
                <a:latin typeface="Arial"/>
                <a:cs typeface="Arial"/>
              </a:rPr>
              <a:t> near future</a:t>
            </a:r>
            <a:endParaRPr sz="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6602" y="9162681"/>
            <a:ext cx="29483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785" marR="5080" indent="-17272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Rise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-10">
                <a:latin typeface="Microsoft Sans Serif"/>
                <a:cs typeface="Microsoft Sans Serif"/>
              </a:rPr>
              <a:t>disposable </a:t>
            </a:r>
            <a:r>
              <a:rPr dirty="0" sz="900" spc="5">
                <a:latin typeface="Microsoft Sans Serif"/>
                <a:cs typeface="Microsoft Sans Serif"/>
              </a:rPr>
              <a:t>income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>
                <a:latin typeface="Microsoft Sans Serif"/>
                <a:cs typeface="Microsoft Sans Serif"/>
              </a:rPr>
              <a:t>employees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distinguish </a:t>
            </a:r>
            <a:r>
              <a:rPr dirty="0" sz="900" spc="5">
                <a:latin typeface="Microsoft Sans Serif"/>
                <a:cs typeface="Microsoft Sans Serif"/>
              </a:rPr>
              <a:t>themselves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work </a:t>
            </a:r>
            <a:r>
              <a:rPr dirty="0" sz="900" spc="5">
                <a:latin typeface="Microsoft Sans Serif"/>
                <a:cs typeface="Microsoft Sans Serif"/>
              </a:rPr>
              <a:t>environment </a:t>
            </a:r>
            <a:r>
              <a:rPr dirty="0" sz="900" spc="-5">
                <a:latin typeface="Microsoft Sans Serif"/>
                <a:cs typeface="Microsoft Sans Serif"/>
              </a:rPr>
              <a:t>could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continue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fuel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56602" y="9746372"/>
            <a:ext cx="31603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Highly </a:t>
            </a:r>
            <a:r>
              <a:rPr dirty="0" sz="900" spc="5">
                <a:latin typeface="Microsoft Sans Serif"/>
                <a:cs typeface="Microsoft Sans Serif"/>
              </a:rPr>
              <a:t>customised product </a:t>
            </a:r>
            <a:r>
              <a:rPr dirty="0" sz="900" spc="10">
                <a:latin typeface="Microsoft Sans Serif"/>
                <a:cs typeface="Microsoft Sans Serif"/>
              </a:rPr>
              <a:t>offerings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>
                <a:latin typeface="Microsoft Sans Serif"/>
                <a:cs typeface="Microsoft Sans Serif"/>
              </a:rPr>
              <a:t>specific industries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expected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5">
                <a:latin typeface="Microsoft Sans Serif"/>
                <a:cs typeface="Microsoft Sans Serif"/>
              </a:rPr>
              <a:t>witness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traction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over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 spc="5">
                <a:latin typeface="Microsoft Sans Serif"/>
                <a:cs typeface="Microsoft Sans Serif"/>
              </a:rPr>
              <a:t> next </a:t>
            </a:r>
            <a:r>
              <a:rPr dirty="0" sz="900" spc="45">
                <a:latin typeface="Microsoft Sans Serif"/>
                <a:cs typeface="Microsoft Sans Serif"/>
              </a:rPr>
              <a:t>few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years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902722" y="9162681"/>
            <a:ext cx="31648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Players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segment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looking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diversify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-5">
                <a:latin typeface="Microsoft Sans Serif"/>
                <a:cs typeface="Microsoft Sans Serif"/>
              </a:rPr>
              <a:t> category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902722" y="9593972"/>
            <a:ext cx="30880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 spc="-5">
                <a:latin typeface="Microsoft Sans Serif"/>
                <a:cs typeface="Microsoft Sans Serif"/>
              </a:rPr>
              <a:t> category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expected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witness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backed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diversification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product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service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offerings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current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cater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B2B</a:t>
            </a:r>
            <a:r>
              <a:rPr dirty="0" sz="900" spc="10">
                <a:latin typeface="Microsoft Sans Serif"/>
                <a:cs typeface="Microsoft Sans Serif"/>
              </a:rPr>
              <a:t> segment.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350647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94"/>
              <a:t>A</a:t>
            </a:r>
            <a:r>
              <a:rPr dirty="0" spc="-860"/>
              <a:t>cqu</a:t>
            </a:r>
            <a:r>
              <a:rPr dirty="0" spc="-459"/>
              <a:t>i</a:t>
            </a:r>
            <a:r>
              <a:rPr dirty="0" spc="-819"/>
              <a:t>r</a:t>
            </a:r>
            <a:r>
              <a:rPr dirty="0" spc="-600"/>
              <a:t>i</a:t>
            </a:r>
            <a:r>
              <a:rPr dirty="0" spc="-780"/>
              <a:t>n</a:t>
            </a:r>
            <a:r>
              <a:rPr dirty="0" spc="-710"/>
              <a:t>g</a:t>
            </a:r>
            <a:r>
              <a:rPr dirty="0" spc="-580"/>
              <a:t> </a:t>
            </a:r>
            <a:r>
              <a:rPr dirty="0" spc="-1230"/>
              <a:t>&amp;</a:t>
            </a:r>
            <a:r>
              <a:rPr dirty="0" spc="-610"/>
              <a:t> </a:t>
            </a:r>
            <a:r>
              <a:rPr dirty="0" spc="-640"/>
              <a:t>r</a:t>
            </a:r>
            <a:r>
              <a:rPr dirty="0" spc="-885"/>
              <a:t>e</a:t>
            </a:r>
            <a:r>
              <a:rPr dirty="0" spc="-720"/>
              <a:t>t</a:t>
            </a:r>
            <a:r>
              <a:rPr dirty="0" spc="-785"/>
              <a:t>a</a:t>
            </a:r>
            <a:r>
              <a:rPr dirty="0" spc="-690"/>
              <a:t>i</a:t>
            </a:r>
            <a:r>
              <a:rPr dirty="0" spc="-1005"/>
              <a:t>n</a:t>
            </a:r>
            <a:r>
              <a:rPr dirty="0" spc="-520"/>
              <a:t>i</a:t>
            </a:r>
            <a:r>
              <a:rPr dirty="0" spc="-780"/>
              <a:t>n</a:t>
            </a:r>
            <a:r>
              <a:rPr dirty="0" spc="-710"/>
              <a:t>g</a:t>
            </a:r>
            <a:r>
              <a:rPr dirty="0" spc="-575"/>
              <a:t> </a:t>
            </a:r>
            <a:r>
              <a:rPr dirty="0" spc="-650"/>
              <a:t>cust</a:t>
            </a:r>
            <a:r>
              <a:rPr dirty="0" spc="-765"/>
              <a:t>o</a:t>
            </a:r>
            <a:r>
              <a:rPr dirty="0" spc="-1170"/>
              <a:t>m</a:t>
            </a:r>
            <a:r>
              <a:rPr dirty="0" spc="-795"/>
              <a:t>e</a:t>
            </a:r>
            <a:r>
              <a:rPr dirty="0" spc="-555"/>
              <a:t>rs</a:t>
            </a:r>
          </a:p>
        </p:txBody>
      </p:sp>
      <p:sp>
        <p:nvSpPr>
          <p:cNvPr id="83" name="object 83"/>
          <p:cNvSpPr/>
          <p:nvPr/>
        </p:nvSpPr>
        <p:spPr>
          <a:xfrm>
            <a:off x="1432560" y="7408169"/>
            <a:ext cx="551815" cy="490855"/>
          </a:xfrm>
          <a:custGeom>
            <a:avLst/>
            <a:gdLst/>
            <a:ahLst/>
            <a:cxnLst/>
            <a:rect l="l" t="t" r="r" b="b"/>
            <a:pathLst>
              <a:path w="551814" h="490854">
                <a:moveTo>
                  <a:pt x="155765" y="0"/>
                </a:moveTo>
                <a:lnTo>
                  <a:pt x="150837" y="0"/>
                </a:lnTo>
                <a:lnTo>
                  <a:pt x="142951" y="190"/>
                </a:lnTo>
                <a:lnTo>
                  <a:pt x="98983" y="9105"/>
                </a:lnTo>
                <a:lnTo>
                  <a:pt x="54813" y="34645"/>
                </a:lnTo>
                <a:lnTo>
                  <a:pt x="25831" y="66738"/>
                </a:lnTo>
                <a:lnTo>
                  <a:pt x="6705" y="106540"/>
                </a:lnTo>
                <a:lnTo>
                  <a:pt x="0" y="151688"/>
                </a:lnTo>
                <a:lnTo>
                  <a:pt x="46" y="156641"/>
                </a:lnTo>
                <a:lnTo>
                  <a:pt x="393" y="163969"/>
                </a:lnTo>
                <a:lnTo>
                  <a:pt x="1181" y="172085"/>
                </a:lnTo>
                <a:lnTo>
                  <a:pt x="1968" y="176250"/>
                </a:lnTo>
                <a:lnTo>
                  <a:pt x="2565" y="180009"/>
                </a:lnTo>
                <a:lnTo>
                  <a:pt x="16764" y="221195"/>
                </a:lnTo>
                <a:lnTo>
                  <a:pt x="38646" y="252882"/>
                </a:lnTo>
                <a:lnTo>
                  <a:pt x="49491" y="263969"/>
                </a:lnTo>
                <a:lnTo>
                  <a:pt x="48704" y="264769"/>
                </a:lnTo>
                <a:lnTo>
                  <a:pt x="274662" y="490728"/>
                </a:lnTo>
                <a:lnTo>
                  <a:pt x="431970" y="334479"/>
                </a:lnTo>
                <a:lnTo>
                  <a:pt x="303060" y="334479"/>
                </a:lnTo>
                <a:lnTo>
                  <a:pt x="300283" y="315658"/>
                </a:lnTo>
                <a:lnTo>
                  <a:pt x="243116" y="315658"/>
                </a:lnTo>
                <a:lnTo>
                  <a:pt x="241962" y="306158"/>
                </a:lnTo>
                <a:lnTo>
                  <a:pt x="158127" y="306158"/>
                </a:lnTo>
                <a:lnTo>
                  <a:pt x="147878" y="305168"/>
                </a:lnTo>
                <a:lnTo>
                  <a:pt x="144911" y="253682"/>
                </a:lnTo>
                <a:lnTo>
                  <a:pt x="96812" y="253682"/>
                </a:lnTo>
                <a:lnTo>
                  <a:pt x="87350" y="249313"/>
                </a:lnTo>
                <a:lnTo>
                  <a:pt x="138417" y="130302"/>
                </a:lnTo>
                <a:lnTo>
                  <a:pt x="265711" y="130302"/>
                </a:lnTo>
                <a:lnTo>
                  <a:pt x="269138" y="102577"/>
                </a:lnTo>
                <a:lnTo>
                  <a:pt x="279196" y="102374"/>
                </a:lnTo>
                <a:lnTo>
                  <a:pt x="543603" y="102374"/>
                </a:lnTo>
                <a:lnTo>
                  <a:pt x="542620" y="99402"/>
                </a:lnTo>
                <a:lnTo>
                  <a:pt x="525905" y="66535"/>
                </a:lnTo>
                <a:lnTo>
                  <a:pt x="275844" y="66535"/>
                </a:lnTo>
                <a:lnTo>
                  <a:pt x="273278" y="62572"/>
                </a:lnTo>
                <a:lnTo>
                  <a:pt x="255333" y="42176"/>
                </a:lnTo>
                <a:lnTo>
                  <a:pt x="252183" y="39001"/>
                </a:lnTo>
                <a:lnTo>
                  <a:pt x="248831" y="36042"/>
                </a:lnTo>
                <a:lnTo>
                  <a:pt x="245287" y="33070"/>
                </a:lnTo>
                <a:lnTo>
                  <a:pt x="241731" y="30289"/>
                </a:lnTo>
                <a:lnTo>
                  <a:pt x="237985" y="27724"/>
                </a:lnTo>
                <a:lnTo>
                  <a:pt x="234441" y="25146"/>
                </a:lnTo>
                <a:lnTo>
                  <a:pt x="230492" y="22567"/>
                </a:lnTo>
                <a:lnTo>
                  <a:pt x="226745" y="20193"/>
                </a:lnTo>
                <a:lnTo>
                  <a:pt x="222605" y="18211"/>
                </a:lnTo>
                <a:lnTo>
                  <a:pt x="218668" y="16040"/>
                </a:lnTo>
                <a:lnTo>
                  <a:pt x="210388" y="12077"/>
                </a:lnTo>
                <a:lnTo>
                  <a:pt x="206044" y="10490"/>
                </a:lnTo>
                <a:lnTo>
                  <a:pt x="201701" y="8712"/>
                </a:lnTo>
                <a:lnTo>
                  <a:pt x="174688" y="1981"/>
                </a:lnTo>
                <a:lnTo>
                  <a:pt x="170154" y="990"/>
                </a:lnTo>
                <a:lnTo>
                  <a:pt x="160502" y="190"/>
                </a:lnTo>
                <a:lnTo>
                  <a:pt x="155765" y="0"/>
                </a:lnTo>
                <a:close/>
              </a:path>
              <a:path w="551814" h="490854">
                <a:moveTo>
                  <a:pt x="330860" y="194462"/>
                </a:moveTo>
                <a:lnTo>
                  <a:pt x="313309" y="334479"/>
                </a:lnTo>
                <a:lnTo>
                  <a:pt x="431970" y="334479"/>
                </a:lnTo>
                <a:lnTo>
                  <a:pt x="451111" y="315468"/>
                </a:lnTo>
                <a:lnTo>
                  <a:pt x="379945" y="315468"/>
                </a:lnTo>
                <a:lnTo>
                  <a:pt x="330860" y="194462"/>
                </a:lnTo>
                <a:close/>
              </a:path>
              <a:path w="551814" h="490854">
                <a:moveTo>
                  <a:pt x="274662" y="141986"/>
                </a:moveTo>
                <a:lnTo>
                  <a:pt x="253365" y="315658"/>
                </a:lnTo>
                <a:lnTo>
                  <a:pt x="300283" y="315658"/>
                </a:lnTo>
                <a:lnTo>
                  <a:pt x="274662" y="141986"/>
                </a:lnTo>
                <a:close/>
              </a:path>
              <a:path w="551814" h="490854">
                <a:moveTo>
                  <a:pt x="416433" y="133870"/>
                </a:moveTo>
                <a:lnTo>
                  <a:pt x="379945" y="315468"/>
                </a:lnTo>
                <a:lnTo>
                  <a:pt x="451111" y="315468"/>
                </a:lnTo>
                <a:lnTo>
                  <a:pt x="486810" y="280009"/>
                </a:lnTo>
                <a:lnTo>
                  <a:pt x="438315" y="280009"/>
                </a:lnTo>
                <a:lnTo>
                  <a:pt x="416433" y="133870"/>
                </a:lnTo>
                <a:close/>
              </a:path>
              <a:path w="551814" h="490854">
                <a:moveTo>
                  <a:pt x="186728" y="193675"/>
                </a:moveTo>
                <a:lnTo>
                  <a:pt x="158127" y="306158"/>
                </a:lnTo>
                <a:lnTo>
                  <a:pt x="241962" y="306158"/>
                </a:lnTo>
                <a:lnTo>
                  <a:pt x="237225" y="267144"/>
                </a:lnTo>
                <a:lnTo>
                  <a:pt x="211366" y="267144"/>
                </a:lnTo>
                <a:lnTo>
                  <a:pt x="186728" y="193675"/>
                </a:lnTo>
                <a:close/>
              </a:path>
              <a:path w="551814" h="490854">
                <a:moveTo>
                  <a:pt x="543603" y="102374"/>
                </a:moveTo>
                <a:lnTo>
                  <a:pt x="279196" y="102374"/>
                </a:lnTo>
                <a:lnTo>
                  <a:pt x="307784" y="295071"/>
                </a:lnTo>
                <a:lnTo>
                  <a:pt x="325335" y="153276"/>
                </a:lnTo>
                <a:lnTo>
                  <a:pt x="401901" y="153276"/>
                </a:lnTo>
                <a:lnTo>
                  <a:pt x="412089" y="102577"/>
                </a:lnTo>
                <a:lnTo>
                  <a:pt x="543671" y="102577"/>
                </a:lnTo>
                <a:lnTo>
                  <a:pt x="543603" y="102374"/>
                </a:lnTo>
                <a:close/>
              </a:path>
              <a:path w="551814" h="490854">
                <a:moveTo>
                  <a:pt x="536945" y="217233"/>
                </a:moveTo>
                <a:lnTo>
                  <a:pt x="510082" y="217233"/>
                </a:lnTo>
                <a:lnTo>
                  <a:pt x="510286" y="227533"/>
                </a:lnTo>
                <a:lnTo>
                  <a:pt x="466318" y="228727"/>
                </a:lnTo>
                <a:lnTo>
                  <a:pt x="438315" y="280009"/>
                </a:lnTo>
                <a:lnTo>
                  <a:pt x="486810" y="280009"/>
                </a:lnTo>
                <a:lnTo>
                  <a:pt x="506539" y="260413"/>
                </a:lnTo>
                <a:lnTo>
                  <a:pt x="506145" y="260019"/>
                </a:lnTo>
                <a:lnTo>
                  <a:pt x="511263" y="254863"/>
                </a:lnTo>
                <a:lnTo>
                  <a:pt x="536511" y="218224"/>
                </a:lnTo>
                <a:lnTo>
                  <a:pt x="536945" y="217233"/>
                </a:lnTo>
                <a:close/>
              </a:path>
              <a:path w="551814" h="490854">
                <a:moveTo>
                  <a:pt x="401901" y="153276"/>
                </a:moveTo>
                <a:lnTo>
                  <a:pt x="325335" y="153276"/>
                </a:lnTo>
                <a:lnTo>
                  <a:pt x="376593" y="279222"/>
                </a:lnTo>
                <a:lnTo>
                  <a:pt x="401901" y="153276"/>
                </a:lnTo>
                <a:close/>
              </a:path>
              <a:path w="551814" h="490854">
                <a:moveTo>
                  <a:pt x="260253" y="174459"/>
                </a:moveTo>
                <a:lnTo>
                  <a:pt x="226352" y="174459"/>
                </a:lnTo>
                <a:lnTo>
                  <a:pt x="236410" y="174663"/>
                </a:lnTo>
                <a:lnTo>
                  <a:pt x="248234" y="271691"/>
                </a:lnTo>
                <a:lnTo>
                  <a:pt x="260253" y="174459"/>
                </a:lnTo>
                <a:close/>
              </a:path>
              <a:path w="551814" h="490854">
                <a:moveTo>
                  <a:pt x="265711" y="130302"/>
                </a:moveTo>
                <a:lnTo>
                  <a:pt x="138417" y="130302"/>
                </a:lnTo>
                <a:lnTo>
                  <a:pt x="148272" y="131889"/>
                </a:lnTo>
                <a:lnTo>
                  <a:pt x="156362" y="270713"/>
                </a:lnTo>
                <a:lnTo>
                  <a:pt x="185140" y="156641"/>
                </a:lnTo>
                <a:lnTo>
                  <a:pt x="262455" y="156641"/>
                </a:lnTo>
                <a:lnTo>
                  <a:pt x="265711" y="130302"/>
                </a:lnTo>
                <a:close/>
              </a:path>
              <a:path w="551814" h="490854">
                <a:moveTo>
                  <a:pt x="230492" y="211696"/>
                </a:moveTo>
                <a:lnTo>
                  <a:pt x="221424" y="266153"/>
                </a:lnTo>
                <a:lnTo>
                  <a:pt x="211366" y="267144"/>
                </a:lnTo>
                <a:lnTo>
                  <a:pt x="237225" y="267144"/>
                </a:lnTo>
                <a:lnTo>
                  <a:pt x="230492" y="211696"/>
                </a:lnTo>
                <a:close/>
              </a:path>
              <a:path w="551814" h="490854">
                <a:moveTo>
                  <a:pt x="139204" y="154660"/>
                </a:moveTo>
                <a:lnTo>
                  <a:pt x="96812" y="253682"/>
                </a:lnTo>
                <a:lnTo>
                  <a:pt x="144911" y="253682"/>
                </a:lnTo>
                <a:lnTo>
                  <a:pt x="139204" y="154660"/>
                </a:lnTo>
                <a:close/>
              </a:path>
              <a:path w="551814" h="490854">
                <a:moveTo>
                  <a:pt x="543671" y="102577"/>
                </a:moveTo>
                <a:lnTo>
                  <a:pt x="412089" y="102577"/>
                </a:lnTo>
                <a:lnTo>
                  <a:pt x="422338" y="102971"/>
                </a:lnTo>
                <a:lnTo>
                  <a:pt x="444030" y="247929"/>
                </a:lnTo>
                <a:lnTo>
                  <a:pt x="460006" y="218630"/>
                </a:lnTo>
                <a:lnTo>
                  <a:pt x="510082" y="217233"/>
                </a:lnTo>
                <a:lnTo>
                  <a:pt x="536945" y="217233"/>
                </a:lnTo>
                <a:lnTo>
                  <a:pt x="539457" y="211493"/>
                </a:lnTo>
                <a:lnTo>
                  <a:pt x="550900" y="167335"/>
                </a:lnTo>
                <a:lnTo>
                  <a:pt x="551688" y="151688"/>
                </a:lnTo>
                <a:lnTo>
                  <a:pt x="551484" y="143764"/>
                </a:lnTo>
                <a:lnTo>
                  <a:pt x="550900" y="136042"/>
                </a:lnTo>
                <a:lnTo>
                  <a:pt x="550113" y="128524"/>
                </a:lnTo>
                <a:lnTo>
                  <a:pt x="548538" y="120992"/>
                </a:lnTo>
                <a:lnTo>
                  <a:pt x="547154" y="113665"/>
                </a:lnTo>
                <a:lnTo>
                  <a:pt x="544982" y="106540"/>
                </a:lnTo>
                <a:lnTo>
                  <a:pt x="543671" y="102577"/>
                </a:lnTo>
                <a:close/>
              </a:path>
              <a:path w="551814" h="490854">
                <a:moveTo>
                  <a:pt x="262455" y="156641"/>
                </a:moveTo>
                <a:lnTo>
                  <a:pt x="185140" y="156641"/>
                </a:lnTo>
                <a:lnTo>
                  <a:pt x="214528" y="243967"/>
                </a:lnTo>
                <a:lnTo>
                  <a:pt x="226352" y="174459"/>
                </a:lnTo>
                <a:lnTo>
                  <a:pt x="260253" y="174459"/>
                </a:lnTo>
                <a:lnTo>
                  <a:pt x="262455" y="156641"/>
                </a:lnTo>
                <a:close/>
              </a:path>
              <a:path w="551814" h="490854">
                <a:moveTo>
                  <a:pt x="400850" y="0"/>
                </a:moveTo>
                <a:lnTo>
                  <a:pt x="395922" y="0"/>
                </a:lnTo>
                <a:lnTo>
                  <a:pt x="390994" y="190"/>
                </a:lnTo>
                <a:lnTo>
                  <a:pt x="381723" y="990"/>
                </a:lnTo>
                <a:lnTo>
                  <a:pt x="376999" y="1981"/>
                </a:lnTo>
                <a:lnTo>
                  <a:pt x="372262" y="2565"/>
                </a:lnTo>
                <a:lnTo>
                  <a:pt x="367525" y="3556"/>
                </a:lnTo>
                <a:lnTo>
                  <a:pt x="363194" y="4749"/>
                </a:lnTo>
                <a:lnTo>
                  <a:pt x="358660" y="5930"/>
                </a:lnTo>
                <a:lnTo>
                  <a:pt x="329082" y="18211"/>
                </a:lnTo>
                <a:lnTo>
                  <a:pt x="325132" y="20193"/>
                </a:lnTo>
                <a:lnTo>
                  <a:pt x="321195" y="22567"/>
                </a:lnTo>
                <a:lnTo>
                  <a:pt x="317449" y="25146"/>
                </a:lnTo>
                <a:lnTo>
                  <a:pt x="313499" y="27724"/>
                </a:lnTo>
                <a:lnTo>
                  <a:pt x="296354" y="42176"/>
                </a:lnTo>
                <a:lnTo>
                  <a:pt x="293001" y="45339"/>
                </a:lnTo>
                <a:lnTo>
                  <a:pt x="275844" y="66535"/>
                </a:lnTo>
                <a:lnTo>
                  <a:pt x="525905" y="66535"/>
                </a:lnTo>
                <a:lnTo>
                  <a:pt x="496874" y="34645"/>
                </a:lnTo>
                <a:lnTo>
                  <a:pt x="459613" y="11684"/>
                </a:lnTo>
                <a:lnTo>
                  <a:pt x="416229" y="584"/>
                </a:lnTo>
                <a:lnTo>
                  <a:pt x="408546" y="190"/>
                </a:lnTo>
                <a:lnTo>
                  <a:pt x="400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7775575" cy="10907395"/>
            <a:chOff x="-1" y="0"/>
            <a:chExt cx="7775575" cy="10907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775447" cy="109072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932164"/>
              <a:ext cx="7775575" cy="1873250"/>
            </a:xfrm>
            <a:custGeom>
              <a:avLst/>
              <a:gdLst/>
              <a:ahLst/>
              <a:cxnLst/>
              <a:rect l="l" t="t" r="r" b="b"/>
              <a:pathLst>
                <a:path w="7775575" h="1873250">
                  <a:moveTo>
                    <a:pt x="7775448" y="0"/>
                  </a:moveTo>
                  <a:lnTo>
                    <a:pt x="0" y="0"/>
                  </a:lnTo>
                  <a:lnTo>
                    <a:pt x="0" y="1872995"/>
                  </a:lnTo>
                  <a:lnTo>
                    <a:pt x="7775448" y="1872995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299" y="9401061"/>
            <a:ext cx="315595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1775">
                <a:solidFill>
                  <a:srgbClr val="FFFFFF"/>
                </a:solidFill>
              </a:rPr>
              <a:t>H</a:t>
            </a:r>
            <a:r>
              <a:rPr dirty="0" sz="5400" spc="-715">
                <a:solidFill>
                  <a:srgbClr val="FFFFFF"/>
                </a:solidFill>
              </a:rPr>
              <a:t>i</a:t>
            </a:r>
            <a:r>
              <a:rPr dirty="0" sz="5400" spc="-855">
                <a:solidFill>
                  <a:srgbClr val="FFFFFF"/>
                </a:solidFill>
              </a:rPr>
              <a:t>g</a:t>
            </a:r>
            <a:r>
              <a:rPr dirty="0" sz="5400" spc="-1120">
                <a:solidFill>
                  <a:srgbClr val="FFFFFF"/>
                </a:solidFill>
              </a:rPr>
              <a:t>h</a:t>
            </a:r>
            <a:r>
              <a:rPr dirty="0" sz="5400" spc="-1225">
                <a:solidFill>
                  <a:srgbClr val="FFFFFF"/>
                </a:solidFill>
              </a:rPr>
              <a:t>e</a:t>
            </a:r>
            <a:r>
              <a:rPr dirty="0" sz="5400" spc="-944">
                <a:solidFill>
                  <a:srgbClr val="FFFFFF"/>
                </a:solidFill>
              </a:rPr>
              <a:t>r</a:t>
            </a:r>
            <a:r>
              <a:rPr dirty="0" sz="5400" spc="-735">
                <a:solidFill>
                  <a:srgbClr val="FFFFFF"/>
                </a:solidFill>
              </a:rPr>
              <a:t> </a:t>
            </a:r>
            <a:r>
              <a:rPr dirty="0" sz="5400" spc="-1130">
                <a:solidFill>
                  <a:srgbClr val="FFFFFF"/>
                </a:solidFill>
              </a:rPr>
              <a:t>ed</a:t>
            </a:r>
            <a:r>
              <a:rPr dirty="0" sz="5400" spc="-1110">
                <a:solidFill>
                  <a:srgbClr val="FFFFFF"/>
                </a:solidFill>
              </a:rPr>
              <a:t>u</a:t>
            </a:r>
            <a:r>
              <a:rPr dirty="0" sz="5400" spc="-865">
                <a:solidFill>
                  <a:srgbClr val="FFFFFF"/>
                </a:solidFill>
              </a:rPr>
              <a:t>c</a:t>
            </a:r>
            <a:r>
              <a:rPr dirty="0" sz="5400" spc="-1055">
                <a:solidFill>
                  <a:srgbClr val="FFFFFF"/>
                </a:solidFill>
              </a:rPr>
              <a:t>a</a:t>
            </a:r>
            <a:r>
              <a:rPr dirty="0" sz="5400" spc="-960">
                <a:solidFill>
                  <a:srgbClr val="FFFFFF"/>
                </a:solidFill>
              </a:rPr>
              <a:t>t</a:t>
            </a:r>
            <a:r>
              <a:rPr dirty="0" sz="5400" spc="-894">
                <a:solidFill>
                  <a:srgbClr val="FFFFFF"/>
                </a:solidFill>
              </a:rPr>
              <a:t>i</a:t>
            </a:r>
            <a:r>
              <a:rPr dirty="0" sz="5400" spc="-1030">
                <a:solidFill>
                  <a:srgbClr val="FFFFFF"/>
                </a:solidFill>
              </a:rPr>
              <a:t>o</a:t>
            </a:r>
            <a:r>
              <a:rPr dirty="0" sz="5400" spc="-1230">
                <a:solidFill>
                  <a:srgbClr val="FFFFFF"/>
                </a:solidFill>
              </a:rPr>
              <a:t>n</a:t>
            </a:r>
            <a:endParaRPr sz="5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33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103822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3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188" y="1445778"/>
            <a:ext cx="65709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Online higher education acts </a:t>
            </a:r>
            <a:r>
              <a:rPr dirty="0" sz="900" spc="-25">
                <a:latin typeface="Microsoft Sans Serif"/>
                <a:cs typeface="Microsoft Sans Serif"/>
              </a:rPr>
              <a:t>as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10">
                <a:latin typeface="Microsoft Sans Serif"/>
                <a:cs typeface="Microsoft Sans Serif"/>
              </a:rPr>
              <a:t>direct </a:t>
            </a:r>
            <a:r>
              <a:rPr dirty="0" sz="900" spc="15">
                <a:latin typeface="Microsoft Sans Serif"/>
                <a:cs typeface="Microsoft Sans Serif"/>
              </a:rPr>
              <a:t>substitute </a:t>
            </a:r>
            <a:r>
              <a:rPr dirty="0" sz="900" spc="25">
                <a:latin typeface="Microsoft Sans Serif"/>
                <a:cs typeface="Microsoft Sans Serif"/>
              </a:rPr>
              <a:t>to </a:t>
            </a:r>
            <a:r>
              <a:rPr dirty="0" sz="900" spc="20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existing </a:t>
            </a:r>
            <a:r>
              <a:rPr dirty="0" sz="900" spc="15">
                <a:latin typeface="Microsoft Sans Serif"/>
                <a:cs typeface="Microsoft Sans Serif"/>
              </a:rPr>
              <a:t>offline </a:t>
            </a:r>
            <a:r>
              <a:rPr dirty="0" sz="900" spc="-10">
                <a:latin typeface="Microsoft Sans Serif"/>
                <a:cs typeface="Microsoft Sans Serif"/>
              </a:rPr>
              <a:t>channel </a:t>
            </a:r>
            <a:r>
              <a:rPr dirty="0" sz="900">
                <a:latin typeface="Microsoft Sans Serif"/>
                <a:cs typeface="Microsoft Sans Serif"/>
              </a:rPr>
              <a:t>in </a:t>
            </a:r>
            <a:r>
              <a:rPr dirty="0" sz="900" spc="-10">
                <a:latin typeface="Microsoft Sans Serif"/>
                <a:cs typeface="Microsoft Sans Serif"/>
              </a:rPr>
              <a:t>India. This </a:t>
            </a:r>
            <a:r>
              <a:rPr dirty="0" sz="900">
                <a:latin typeface="Microsoft Sans Serif"/>
                <a:cs typeface="Microsoft Sans Serif"/>
              </a:rPr>
              <a:t>category </a:t>
            </a:r>
            <a:r>
              <a:rPr dirty="0" sz="900" spc="25">
                <a:latin typeface="Microsoft Sans Serif"/>
                <a:cs typeface="Microsoft Sans Serif"/>
              </a:rPr>
              <a:t>forms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5">
                <a:latin typeface="Microsoft Sans Serif"/>
                <a:cs typeface="Microsoft Sans Serif"/>
              </a:rPr>
              <a:t>part </a:t>
            </a:r>
            <a:r>
              <a:rPr dirty="0" sz="900" spc="30">
                <a:latin typeface="Microsoft Sans Serif"/>
                <a:cs typeface="Microsoft Sans Serif"/>
              </a:rPr>
              <a:t>of </a:t>
            </a:r>
            <a:r>
              <a:rPr dirty="0" sz="900" spc="20">
                <a:latin typeface="Microsoft Sans Serif"/>
                <a:cs typeface="Microsoft Sans Serif"/>
              </a:rPr>
              <a:t>the </a:t>
            </a:r>
            <a:r>
              <a:rPr dirty="0" sz="900" spc="10">
                <a:latin typeface="Microsoft Sans Serif"/>
                <a:cs typeface="Microsoft Sans Serif"/>
              </a:rPr>
              <a:t>formal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education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system.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5558" y="2095004"/>
            <a:ext cx="4235450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uptake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among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working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population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opting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second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degree.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current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10">
                <a:latin typeface="Microsoft Sans Serif"/>
                <a:cs typeface="Microsoft Sans Serif"/>
              </a:rPr>
              <a:t> system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caters</a:t>
            </a:r>
            <a:r>
              <a:rPr dirty="0" sz="900" spc="20">
                <a:latin typeface="Microsoft Sans Serif"/>
                <a:cs typeface="Microsoft Sans Serif"/>
              </a:rPr>
              <a:t> to </a:t>
            </a:r>
            <a:r>
              <a:rPr dirty="0" sz="900" spc="-5">
                <a:latin typeface="Microsoft Sans Serif"/>
                <a:cs typeface="Microsoft Sans Serif"/>
              </a:rPr>
              <a:t>only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23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cent</a:t>
            </a:r>
            <a:r>
              <a:rPr dirty="0" baseline="27777" sz="900">
                <a:latin typeface="Microsoft Sans Serif"/>
                <a:cs typeface="Microsoft Sans Serif"/>
              </a:rPr>
              <a:t>[76]</a:t>
            </a:r>
            <a:r>
              <a:rPr dirty="0" baseline="27777" sz="900" spc="127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eligible population. </a:t>
            </a:r>
            <a:r>
              <a:rPr dirty="0" sz="900" spc="-15">
                <a:latin typeface="Microsoft Sans Serif"/>
                <a:cs typeface="Microsoft Sans Serif"/>
              </a:rPr>
              <a:t>This </a:t>
            </a:r>
            <a:r>
              <a:rPr dirty="0" sz="900" spc="-10">
                <a:latin typeface="Microsoft Sans Serif"/>
                <a:cs typeface="Microsoft Sans Serif"/>
              </a:rPr>
              <a:t>demand-supply </a:t>
            </a:r>
            <a:r>
              <a:rPr dirty="0" sz="900" spc="-25">
                <a:latin typeface="Microsoft Sans Serif"/>
                <a:cs typeface="Microsoft Sans Serif"/>
              </a:rPr>
              <a:t>gap </a:t>
            </a:r>
            <a:r>
              <a:rPr dirty="0" sz="900">
                <a:latin typeface="Microsoft Sans Serif"/>
                <a:cs typeface="Microsoft Sans Serif"/>
              </a:rPr>
              <a:t>exists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 </a:t>
            </a:r>
            <a:r>
              <a:rPr dirty="0" sz="900" spc="10">
                <a:latin typeface="Microsoft Sans Serif"/>
                <a:cs typeface="Microsoft Sans Serif"/>
              </a:rPr>
              <a:t>segment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eligible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students;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unable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pursue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education. </a:t>
            </a: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demand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higher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dominated</a:t>
            </a:r>
            <a:r>
              <a:rPr dirty="0" sz="900" spc="-5">
                <a:latin typeface="Microsoft Sans Serif"/>
                <a:cs typeface="Microsoft Sans Serif"/>
              </a:rPr>
              <a:t> 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MBA/MCA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Innovative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methodologies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(e.g.-</a:t>
            </a:r>
            <a:r>
              <a:rPr dirty="0" sz="900" spc="-5">
                <a:latin typeface="Microsoft Sans Serif"/>
                <a:cs typeface="Microsoft Sans Serif"/>
              </a:rPr>
              <a:t> virtual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0">
                <a:latin typeface="Microsoft Sans Serif"/>
                <a:cs typeface="Microsoft Sans Serif"/>
              </a:rPr>
              <a:t>labs)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along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convenient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faster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lead</a:t>
            </a:r>
            <a:r>
              <a:rPr dirty="0" sz="900" spc="20">
                <a:latin typeface="Microsoft Sans Serif"/>
                <a:cs typeface="Microsoft Sans Serif"/>
              </a:rPr>
              <a:t> 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increased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acceptance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distance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programme</a:t>
            </a:r>
            <a:r>
              <a:rPr dirty="0" sz="900" spc="-5">
                <a:latin typeface="Microsoft Sans Serif"/>
                <a:cs typeface="Microsoft Sans Serif"/>
              </a:rPr>
              <a:t> 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future.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5810" y="3854805"/>
            <a:ext cx="508825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34925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Online higher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early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stage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development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witnessed </a:t>
            </a:r>
            <a:r>
              <a:rPr dirty="0" sz="900" spc="-35">
                <a:latin typeface="Microsoft Sans Serif"/>
                <a:cs typeface="Microsoft Sans Serif"/>
              </a:rPr>
              <a:t>an 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emergence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private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universities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offering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degrees</a:t>
            </a:r>
            <a:endParaRPr sz="9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presence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B2C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aggregators,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serving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platforms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prospective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interact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universities</a:t>
            </a:r>
            <a:endParaRPr sz="900">
              <a:latin typeface="Microsoft Sans Serif"/>
              <a:cs typeface="Microsoft Sans Serif"/>
            </a:endParaRPr>
          </a:p>
          <a:p>
            <a:pPr marL="184785" marR="8191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Post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adoption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diploma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courses;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MBA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most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popular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4276" y="5261036"/>
            <a:ext cx="5276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latin typeface="Microsoft Sans Serif"/>
                <a:cs typeface="Microsoft Sans Serif"/>
              </a:rPr>
              <a:t>Institutes </a:t>
            </a:r>
            <a:r>
              <a:rPr dirty="0" sz="900" spc="-15">
                <a:latin typeface="Microsoft Sans Serif"/>
                <a:cs typeface="Microsoft Sans Serif"/>
              </a:rPr>
              <a:t>usually charge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fees </a:t>
            </a:r>
            <a:r>
              <a:rPr dirty="0" sz="900" spc="15">
                <a:latin typeface="Microsoft Sans Serif"/>
                <a:cs typeface="Microsoft Sans Serif"/>
              </a:rPr>
              <a:t>for the </a:t>
            </a:r>
            <a:r>
              <a:rPr dirty="0" sz="900" spc="5">
                <a:latin typeface="Microsoft Sans Serif"/>
                <a:cs typeface="Microsoft Sans Serif"/>
              </a:rPr>
              <a:t>entire </a:t>
            </a:r>
            <a:r>
              <a:rPr dirty="0" sz="900" spc="-5">
                <a:latin typeface="Microsoft Sans Serif"/>
                <a:cs typeface="Microsoft Sans Serif"/>
              </a:rPr>
              <a:t>course </a:t>
            </a:r>
            <a:r>
              <a:rPr dirty="0" sz="900" spc="-20">
                <a:latin typeface="Microsoft Sans Serif"/>
                <a:cs typeface="Microsoft Sans Serif"/>
              </a:rPr>
              <a:t>payable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5">
                <a:latin typeface="Microsoft Sans Serif"/>
                <a:cs typeface="Microsoft Sans Serif"/>
              </a:rPr>
              <a:t>instalments </a:t>
            </a:r>
            <a:r>
              <a:rPr dirty="0" sz="900" spc="-5">
                <a:latin typeface="Microsoft Sans Serif"/>
                <a:cs typeface="Microsoft Sans Serif"/>
              </a:rPr>
              <a:t>or </a:t>
            </a:r>
            <a:r>
              <a:rPr dirty="0" sz="900" spc="5">
                <a:latin typeface="Microsoft Sans Serif"/>
                <a:cs typeface="Microsoft Sans Serif"/>
              </a:rPr>
              <a:t>one-time </a:t>
            </a:r>
            <a:r>
              <a:rPr dirty="0" sz="900">
                <a:latin typeface="Microsoft Sans Serif"/>
                <a:cs typeface="Microsoft Sans Serif"/>
              </a:rPr>
              <a:t>payment,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similar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options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available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traditional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channel.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This</a:t>
            </a:r>
            <a:r>
              <a:rPr dirty="0" sz="900" spc="10">
                <a:latin typeface="Microsoft Sans Serif"/>
                <a:cs typeface="Microsoft Sans Serif"/>
              </a:rPr>
              <a:t> fees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varies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institutes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courses,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diploma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price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range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INR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15,000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INR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50,000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MBA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around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INR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1,50,000</a:t>
            </a:r>
            <a:r>
              <a:rPr dirty="0" baseline="27777" sz="900">
                <a:latin typeface="Microsoft Sans Serif"/>
                <a:cs typeface="Microsoft Sans Serif"/>
              </a:rPr>
              <a:t>[77]</a:t>
            </a:r>
            <a:r>
              <a:rPr dirty="0" sz="900">
                <a:latin typeface="Microsoft Sans Serif"/>
                <a:cs typeface="Microsoft Sans Serif"/>
              </a:rPr>
              <a:t>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4525" y="2481072"/>
            <a:ext cx="6495415" cy="7214870"/>
            <a:chOff x="644525" y="2481072"/>
            <a:chExt cx="6495415" cy="7214870"/>
          </a:xfrm>
        </p:grpSpPr>
        <p:sp>
          <p:nvSpPr>
            <p:cNvPr id="11" name="object 11"/>
            <p:cNvSpPr/>
            <p:nvPr/>
          </p:nvSpPr>
          <p:spPr>
            <a:xfrm>
              <a:off x="647700" y="3715512"/>
              <a:ext cx="6482080" cy="0"/>
            </a:xfrm>
            <a:custGeom>
              <a:avLst/>
              <a:gdLst/>
              <a:ahLst/>
              <a:cxnLst/>
              <a:rect l="l" t="t" r="r" b="b"/>
              <a:pathLst>
                <a:path w="6482080" h="0">
                  <a:moveTo>
                    <a:pt x="0" y="0"/>
                  </a:moveTo>
                  <a:lnTo>
                    <a:pt x="6481991" y="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2272" y="7091172"/>
              <a:ext cx="47625" cy="731520"/>
            </a:xfrm>
            <a:custGeom>
              <a:avLst/>
              <a:gdLst/>
              <a:ahLst/>
              <a:cxnLst/>
              <a:rect l="l" t="t" r="r" b="b"/>
              <a:pathLst>
                <a:path w="47625" h="731520">
                  <a:moveTo>
                    <a:pt x="47243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47243" y="7315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2272" y="8188452"/>
              <a:ext cx="48895" cy="684530"/>
            </a:xfrm>
            <a:custGeom>
              <a:avLst/>
              <a:gdLst/>
              <a:ahLst/>
              <a:cxnLst/>
              <a:rect l="l" t="t" r="r" b="b"/>
              <a:pathLst>
                <a:path w="48895" h="684529">
                  <a:moveTo>
                    <a:pt x="48768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48768" y="68427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6A1C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2272" y="9191244"/>
              <a:ext cx="47625" cy="457200"/>
            </a:xfrm>
            <a:custGeom>
              <a:avLst/>
              <a:gdLst/>
              <a:ahLst/>
              <a:cxnLst/>
              <a:rect l="l" t="t" r="r" b="b"/>
              <a:pathLst>
                <a:path w="47625" h="457200">
                  <a:moveTo>
                    <a:pt x="47243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7243" y="457200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38655" y="6858762"/>
              <a:ext cx="2237740" cy="0"/>
            </a:xfrm>
            <a:custGeom>
              <a:avLst/>
              <a:gdLst/>
              <a:ahLst/>
              <a:cxnLst/>
              <a:rect l="l" t="t" r="r" b="b"/>
              <a:pathLst>
                <a:path w="2237740" h="0">
                  <a:moveTo>
                    <a:pt x="0" y="0"/>
                  </a:moveTo>
                  <a:lnTo>
                    <a:pt x="2237308" y="0"/>
                  </a:lnTo>
                </a:path>
              </a:pathLst>
            </a:custGeom>
            <a:ln w="19811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976115" y="7091172"/>
              <a:ext cx="48895" cy="731520"/>
            </a:xfrm>
            <a:custGeom>
              <a:avLst/>
              <a:gdLst/>
              <a:ahLst/>
              <a:cxnLst/>
              <a:rect l="l" t="t" r="r" b="b"/>
              <a:pathLst>
                <a:path w="48895" h="731520">
                  <a:moveTo>
                    <a:pt x="48767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48767" y="731519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76115" y="8188452"/>
              <a:ext cx="47625" cy="647700"/>
            </a:xfrm>
            <a:custGeom>
              <a:avLst/>
              <a:gdLst/>
              <a:ahLst/>
              <a:cxnLst/>
              <a:rect l="l" t="t" r="r" b="b"/>
              <a:pathLst>
                <a:path w="47625" h="647700">
                  <a:moveTo>
                    <a:pt x="47244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47244" y="647700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76115" y="9191244"/>
              <a:ext cx="47625" cy="504825"/>
            </a:xfrm>
            <a:custGeom>
              <a:avLst/>
              <a:gdLst/>
              <a:ahLst/>
              <a:cxnLst/>
              <a:rect l="l" t="t" r="r" b="b"/>
              <a:pathLst>
                <a:path w="47625" h="504825">
                  <a:moveTo>
                    <a:pt x="47244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47244" y="50444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15078" y="6858762"/>
              <a:ext cx="2314575" cy="0"/>
            </a:xfrm>
            <a:custGeom>
              <a:avLst/>
              <a:gdLst/>
              <a:ahLst/>
              <a:cxnLst/>
              <a:rect l="l" t="t" r="r" b="b"/>
              <a:pathLst>
                <a:path w="2314575" h="0">
                  <a:moveTo>
                    <a:pt x="0" y="0"/>
                  </a:moveTo>
                  <a:lnTo>
                    <a:pt x="2314155" y="0"/>
                  </a:lnTo>
                </a:path>
              </a:pathLst>
            </a:custGeom>
            <a:ln w="19812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72311" y="3157728"/>
              <a:ext cx="410209" cy="147955"/>
            </a:xfrm>
            <a:custGeom>
              <a:avLst/>
              <a:gdLst/>
              <a:ahLst/>
              <a:cxnLst/>
              <a:rect l="l" t="t" r="r" b="b"/>
              <a:pathLst>
                <a:path w="410209" h="147954">
                  <a:moveTo>
                    <a:pt x="40995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409956" y="147827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96439" y="2481072"/>
              <a:ext cx="410209" cy="824865"/>
            </a:xfrm>
            <a:custGeom>
              <a:avLst/>
              <a:gdLst/>
              <a:ahLst/>
              <a:cxnLst/>
              <a:rect l="l" t="t" r="r" b="b"/>
              <a:pathLst>
                <a:path w="410210" h="824864">
                  <a:moveTo>
                    <a:pt x="409956" y="0"/>
                  </a:moveTo>
                  <a:lnTo>
                    <a:pt x="0" y="0"/>
                  </a:lnTo>
                  <a:lnTo>
                    <a:pt x="0" y="824483"/>
                  </a:lnTo>
                  <a:lnTo>
                    <a:pt x="409956" y="824483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4464" y="3305557"/>
              <a:ext cx="2048510" cy="0"/>
            </a:xfrm>
            <a:custGeom>
              <a:avLst/>
              <a:gdLst/>
              <a:ahLst/>
              <a:cxnLst/>
              <a:rect l="l" t="t" r="r" b="b"/>
              <a:pathLst>
                <a:path w="2048510" h="0">
                  <a:moveTo>
                    <a:pt x="0" y="0"/>
                  </a:moveTo>
                  <a:lnTo>
                    <a:pt x="2048256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920329" y="7017801"/>
            <a:ext cx="2799715" cy="58102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900" spc="-15" b="1">
                <a:solidFill>
                  <a:srgbClr val="808080"/>
                </a:solidFill>
                <a:latin typeface="Arial"/>
                <a:cs typeface="Arial"/>
              </a:rPr>
              <a:t>Alliances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95"/>
              </a:spcBef>
            </a:pPr>
            <a:r>
              <a:rPr dirty="0" sz="800" spc="-5">
                <a:latin typeface="Microsoft Sans Serif"/>
                <a:cs typeface="Microsoft Sans Serif"/>
              </a:rPr>
              <a:t>Partnerships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5">
                <a:latin typeface="Microsoft Sans Serif"/>
                <a:cs typeface="Microsoft Sans Serif"/>
              </a:rPr>
              <a:t>between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corporates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higher</a:t>
            </a:r>
            <a:r>
              <a:rPr dirty="0" sz="800" spc="3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education 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institutions,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facilitates</a:t>
            </a:r>
            <a:r>
              <a:rPr dirty="0" sz="800" spc="-2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employees</a:t>
            </a:r>
            <a:r>
              <a:rPr dirty="0" sz="800" spc="3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adopting</a:t>
            </a:r>
            <a:r>
              <a:rPr dirty="0" sz="800" spc="3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higher</a:t>
            </a:r>
            <a:r>
              <a:rPr dirty="0" sz="800" spc="4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education </a:t>
            </a:r>
            <a:r>
              <a:rPr dirty="0" sz="800">
                <a:latin typeface="Microsoft Sans Serif"/>
                <a:cs typeface="Microsoft Sans Serif"/>
              </a:rPr>
              <a:t> courses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without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hampering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their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current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productivity</a:t>
            </a:r>
            <a:r>
              <a:rPr dirty="0" sz="800">
                <a:latin typeface="Microsoft Sans Serif"/>
                <a:cs typeface="Microsoft Sans Serif"/>
              </a:rPr>
              <a:t> at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15">
                <a:latin typeface="Microsoft Sans Serif"/>
                <a:cs typeface="Microsoft Sans Serif"/>
              </a:rPr>
              <a:t>work.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4820" y="8131072"/>
            <a:ext cx="2788920" cy="69278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just" marL="20320">
              <a:lnSpc>
                <a:spcPct val="100000"/>
              </a:lnSpc>
              <a:spcBef>
                <a:spcPts val="270"/>
              </a:spcBef>
            </a:pPr>
            <a:r>
              <a:rPr dirty="0" sz="900" spc="20" b="1">
                <a:solidFill>
                  <a:srgbClr val="470A68"/>
                </a:solidFill>
                <a:latin typeface="Arial"/>
                <a:cs typeface="Arial"/>
              </a:rPr>
              <a:t>Growth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of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Mobile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as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a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device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preference</a:t>
            </a:r>
            <a:endParaRPr sz="9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60"/>
              </a:spcBef>
            </a:pPr>
            <a:r>
              <a:rPr dirty="0" sz="800" spc="10">
                <a:latin typeface="Microsoft Sans Serif"/>
                <a:cs typeface="Microsoft Sans Serif"/>
              </a:rPr>
              <a:t>Mobile </a:t>
            </a:r>
            <a:r>
              <a:rPr dirty="0" sz="800" spc="-5">
                <a:latin typeface="Microsoft Sans Serif"/>
                <a:cs typeface="Microsoft Sans Serif"/>
              </a:rPr>
              <a:t>phones </a:t>
            </a:r>
            <a:r>
              <a:rPr dirty="0" sz="800" spc="-20">
                <a:latin typeface="Microsoft Sans Serif"/>
                <a:cs typeface="Microsoft Sans Serif"/>
              </a:rPr>
              <a:t>as </a:t>
            </a:r>
            <a:r>
              <a:rPr dirty="0" sz="800" spc="-45">
                <a:latin typeface="Microsoft Sans Serif"/>
                <a:cs typeface="Microsoft Sans Serif"/>
              </a:rPr>
              <a:t>a </a:t>
            </a:r>
            <a:r>
              <a:rPr dirty="0" sz="800">
                <a:latin typeface="Microsoft Sans Serif"/>
                <a:cs typeface="Microsoft Sans Serif"/>
              </a:rPr>
              <a:t>device </a:t>
            </a:r>
            <a:r>
              <a:rPr dirty="0" sz="800" spc="10">
                <a:latin typeface="Microsoft Sans Serif"/>
                <a:cs typeface="Microsoft Sans Serif"/>
              </a:rPr>
              <a:t>for </a:t>
            </a:r>
            <a:r>
              <a:rPr dirty="0" sz="800" spc="-10">
                <a:latin typeface="Microsoft Sans Serif"/>
                <a:cs typeface="Microsoft Sans Serif"/>
              </a:rPr>
              <a:t>learning </a:t>
            </a:r>
            <a:r>
              <a:rPr dirty="0" sz="800" spc="-5">
                <a:latin typeface="Microsoft Sans Serif"/>
                <a:cs typeface="Microsoft Sans Serif"/>
              </a:rPr>
              <a:t>is </a:t>
            </a:r>
            <a:r>
              <a:rPr dirty="0" sz="800" spc="-10">
                <a:latin typeface="Microsoft Sans Serif"/>
                <a:cs typeface="Microsoft Sans Serif"/>
              </a:rPr>
              <a:t>gaining </a:t>
            </a:r>
            <a:r>
              <a:rPr dirty="0" sz="800" spc="-5">
                <a:latin typeface="Microsoft Sans Serif"/>
                <a:cs typeface="Microsoft Sans Serif"/>
              </a:rPr>
              <a:t>acceptance </a:t>
            </a:r>
            <a:r>
              <a:rPr dirty="0" sz="800">
                <a:latin typeface="Microsoft Sans Serif"/>
                <a:cs typeface="Microsoft Sans Serif"/>
              </a:rPr>
              <a:t> among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5">
                <a:latin typeface="Microsoft Sans Serif"/>
                <a:cs typeface="Microsoft Sans Serif"/>
              </a:rPr>
              <a:t>current </a:t>
            </a:r>
            <a:r>
              <a:rPr dirty="0" sz="800" spc="10">
                <a:latin typeface="Microsoft Sans Serif"/>
                <a:cs typeface="Microsoft Sans Serif"/>
              </a:rPr>
              <a:t>student </a:t>
            </a:r>
            <a:r>
              <a:rPr dirty="0" sz="800" spc="-10">
                <a:latin typeface="Microsoft Sans Serif"/>
                <a:cs typeface="Microsoft Sans Serif"/>
              </a:rPr>
              <a:t>base </a:t>
            </a:r>
            <a:r>
              <a:rPr dirty="0" sz="800" spc="-15">
                <a:latin typeface="Microsoft Sans Serif"/>
                <a:cs typeface="Microsoft Sans Serif"/>
              </a:rPr>
              <a:t>and </a:t>
            </a:r>
            <a:r>
              <a:rPr dirty="0" sz="800" spc="10">
                <a:latin typeface="Microsoft Sans Serif"/>
                <a:cs typeface="Microsoft Sans Serif"/>
              </a:rPr>
              <a:t>content </a:t>
            </a:r>
            <a:r>
              <a:rPr dirty="0" sz="800" spc="-5">
                <a:latin typeface="Microsoft Sans Serif"/>
                <a:cs typeface="Microsoft Sans Serif"/>
              </a:rPr>
              <a:t>creators in </a:t>
            </a:r>
            <a:r>
              <a:rPr dirty="0" sz="800" spc="5">
                <a:latin typeface="Microsoft Sans Serif"/>
                <a:cs typeface="Microsoft Sans Serif"/>
              </a:rPr>
              <a:t>this </a:t>
            </a:r>
            <a:r>
              <a:rPr dirty="0" sz="800" spc="10">
                <a:latin typeface="Microsoft Sans Serif"/>
                <a:cs typeface="Microsoft Sans Serif"/>
              </a:rPr>
              <a:t> segment </a:t>
            </a:r>
            <a:r>
              <a:rPr dirty="0" sz="800" spc="-15">
                <a:latin typeface="Microsoft Sans Serif"/>
                <a:cs typeface="Microsoft Sans Serif"/>
              </a:rPr>
              <a:t>are </a:t>
            </a:r>
            <a:r>
              <a:rPr dirty="0" sz="800" spc="-5">
                <a:latin typeface="Microsoft Sans Serif"/>
                <a:cs typeface="Microsoft Sans Serif"/>
              </a:rPr>
              <a:t>evolving </a:t>
            </a:r>
            <a:r>
              <a:rPr dirty="0" sz="800" spc="5">
                <a:latin typeface="Microsoft Sans Serif"/>
                <a:cs typeface="Microsoft Sans Serif"/>
              </a:rPr>
              <a:t>their </a:t>
            </a:r>
            <a:r>
              <a:rPr dirty="0" sz="800" spc="-5">
                <a:latin typeface="Microsoft Sans Serif"/>
                <a:cs typeface="Microsoft Sans Serif"/>
              </a:rPr>
              <a:t>teaching </a:t>
            </a:r>
            <a:r>
              <a:rPr dirty="0" sz="800" spc="5">
                <a:latin typeface="Microsoft Sans Serif"/>
                <a:cs typeface="Microsoft Sans Serif"/>
              </a:rPr>
              <a:t>methodology </a:t>
            </a:r>
            <a:r>
              <a:rPr dirty="0" sz="800" spc="20">
                <a:latin typeface="Microsoft Sans Serif"/>
                <a:cs typeface="Microsoft Sans Serif"/>
              </a:rPr>
              <a:t>to </a:t>
            </a:r>
            <a:r>
              <a:rPr dirty="0" sz="800" spc="-10">
                <a:latin typeface="Microsoft Sans Serif"/>
                <a:cs typeface="Microsoft Sans Serif"/>
              </a:rPr>
              <a:t>adapt </a:t>
            </a:r>
            <a:r>
              <a:rPr dirty="0" sz="800" spc="20">
                <a:latin typeface="Microsoft Sans Serif"/>
                <a:cs typeface="Microsoft Sans Serif"/>
              </a:rPr>
              <a:t>to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this</a:t>
            </a:r>
            <a:r>
              <a:rPr dirty="0" sz="800">
                <a:latin typeface="Microsoft Sans Serif"/>
                <a:cs typeface="Microsoft Sans Serif"/>
              </a:rPr>
              <a:t> preference.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5187" y="9145819"/>
            <a:ext cx="2849880" cy="639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ts val="1035"/>
              </a:lnSpc>
              <a:spcBef>
                <a:spcPts val="100"/>
              </a:spcBef>
            </a:pPr>
            <a:r>
              <a:rPr dirty="0" sz="900" spc="10" b="1">
                <a:solidFill>
                  <a:srgbClr val="F68D2E"/>
                </a:solidFill>
                <a:latin typeface="Arial"/>
                <a:cs typeface="Arial"/>
              </a:rPr>
              <a:t>Short-term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F68D2E"/>
                </a:solidFill>
                <a:latin typeface="Arial"/>
                <a:cs typeface="Arial"/>
              </a:rPr>
              <a:t>courses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F68D2E"/>
                </a:solidFill>
                <a:latin typeface="Arial"/>
                <a:cs typeface="Arial"/>
              </a:rPr>
              <a:t>to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68D2E"/>
                </a:solidFill>
                <a:latin typeface="Arial"/>
                <a:cs typeface="Arial"/>
              </a:rPr>
              <a:t>gain</a:t>
            </a:r>
            <a:r>
              <a:rPr dirty="0" sz="900" spc="-1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68D2E"/>
                </a:solidFill>
                <a:latin typeface="Arial"/>
                <a:cs typeface="Arial"/>
              </a:rPr>
              <a:t>traction</a:t>
            </a:r>
            <a:endParaRPr sz="900">
              <a:latin typeface="Arial"/>
              <a:cs typeface="Arial"/>
            </a:endParaRPr>
          </a:p>
          <a:p>
            <a:pPr algn="just" marL="12700">
              <a:lnSpc>
                <a:spcPts val="915"/>
              </a:lnSpc>
            </a:pPr>
            <a:r>
              <a:rPr dirty="0" sz="800" spc="-5">
                <a:latin typeface="Microsoft Sans Serif"/>
                <a:cs typeface="Microsoft Sans Serif"/>
              </a:rPr>
              <a:t>High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demand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short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term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diploma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courses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niche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subjects</a:t>
            </a:r>
            <a:endParaRPr sz="800">
              <a:latin typeface="Microsoft Sans Serif"/>
              <a:cs typeface="Microsoft Sans Serif"/>
            </a:endParaRPr>
          </a:p>
          <a:p>
            <a:pPr algn="just" marL="12700" marR="83820">
              <a:lnSpc>
                <a:spcPct val="100000"/>
              </a:lnSpc>
            </a:pPr>
            <a:r>
              <a:rPr dirty="0" sz="800" spc="-20">
                <a:latin typeface="Microsoft Sans Serif"/>
                <a:cs typeface="Microsoft Sans Serif"/>
              </a:rPr>
              <a:t>as </a:t>
            </a:r>
            <a:r>
              <a:rPr dirty="0" sz="800" spc="-45">
                <a:latin typeface="Microsoft Sans Serif"/>
                <a:cs typeface="Microsoft Sans Serif"/>
              </a:rPr>
              <a:t>a </a:t>
            </a:r>
            <a:r>
              <a:rPr dirty="0" sz="800">
                <a:latin typeface="Microsoft Sans Serif"/>
                <a:cs typeface="Microsoft Sans Serif"/>
              </a:rPr>
              <a:t>second </a:t>
            </a:r>
            <a:r>
              <a:rPr dirty="0" sz="800" spc="-5">
                <a:latin typeface="Microsoft Sans Serif"/>
                <a:cs typeface="Microsoft Sans Serif"/>
              </a:rPr>
              <a:t>degree. </a:t>
            </a:r>
            <a:r>
              <a:rPr dirty="0" sz="800">
                <a:latin typeface="Microsoft Sans Serif"/>
                <a:cs typeface="Microsoft Sans Serif"/>
              </a:rPr>
              <a:t>Universities </a:t>
            </a:r>
            <a:r>
              <a:rPr dirty="0" sz="800" spc="-5">
                <a:latin typeface="Microsoft Sans Serif"/>
                <a:cs typeface="Microsoft Sans Serif"/>
              </a:rPr>
              <a:t>considering </a:t>
            </a:r>
            <a:r>
              <a:rPr dirty="0" sz="800">
                <a:latin typeface="Microsoft Sans Serif"/>
                <a:cs typeface="Microsoft Sans Serif"/>
              </a:rPr>
              <a:t>courses </a:t>
            </a:r>
            <a:r>
              <a:rPr dirty="0" sz="800" spc="-5">
                <a:latin typeface="Microsoft Sans Serif"/>
                <a:cs typeface="Microsoft Sans Serif"/>
              </a:rPr>
              <a:t>in </a:t>
            </a:r>
            <a:r>
              <a:rPr dirty="0" sz="800" spc="25">
                <a:latin typeface="Microsoft Sans Serif"/>
                <a:cs typeface="Microsoft Sans Serif"/>
              </a:rPr>
              <a:t>new 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age </a:t>
            </a:r>
            <a:r>
              <a:rPr dirty="0" sz="800" spc="5">
                <a:latin typeface="Microsoft Sans Serif"/>
                <a:cs typeface="Microsoft Sans Serif"/>
              </a:rPr>
              <a:t>subjects </a:t>
            </a:r>
            <a:r>
              <a:rPr dirty="0" sz="800">
                <a:latin typeface="Microsoft Sans Serif"/>
                <a:cs typeface="Microsoft Sans Serif"/>
              </a:rPr>
              <a:t>such </a:t>
            </a:r>
            <a:r>
              <a:rPr dirty="0" sz="800" spc="-20">
                <a:latin typeface="Microsoft Sans Serif"/>
                <a:cs typeface="Microsoft Sans Serif"/>
              </a:rPr>
              <a:t>as </a:t>
            </a:r>
            <a:r>
              <a:rPr dirty="0" sz="800" spc="5">
                <a:latin typeface="Microsoft Sans Serif"/>
                <a:cs typeface="Microsoft Sans Serif"/>
              </a:rPr>
              <a:t>internet </a:t>
            </a:r>
            <a:r>
              <a:rPr dirty="0" sz="800" spc="20">
                <a:latin typeface="Microsoft Sans Serif"/>
                <a:cs typeface="Microsoft Sans Serif"/>
              </a:rPr>
              <a:t>of </a:t>
            </a:r>
            <a:r>
              <a:rPr dirty="0" sz="800" spc="5">
                <a:latin typeface="Microsoft Sans Serif"/>
                <a:cs typeface="Microsoft Sans Serif"/>
              </a:rPr>
              <a:t>things, </a:t>
            </a:r>
            <a:r>
              <a:rPr dirty="0" sz="800" spc="-5">
                <a:latin typeface="Microsoft Sans Serif"/>
                <a:cs typeface="Microsoft Sans Serif"/>
              </a:rPr>
              <a:t>big </a:t>
            </a:r>
            <a:r>
              <a:rPr dirty="0" sz="800" spc="-15">
                <a:latin typeface="Microsoft Sans Serif"/>
                <a:cs typeface="Microsoft Sans Serif"/>
              </a:rPr>
              <a:t>data and </a:t>
            </a:r>
            <a:r>
              <a:rPr dirty="0" sz="800" spc="-5">
                <a:latin typeface="Microsoft Sans Serif"/>
                <a:cs typeface="Microsoft Sans Serif"/>
              </a:rPr>
              <a:t>artificial </a:t>
            </a:r>
            <a:r>
              <a:rPr dirty="0" sz="800">
                <a:latin typeface="Microsoft Sans Serif"/>
                <a:cs typeface="Microsoft Sans Serif"/>
              </a:rPr>
              <a:t> intelligence.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2858" y="6754993"/>
            <a:ext cx="671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65" b="1">
                <a:solidFill>
                  <a:srgbClr val="00338D"/>
                </a:solidFill>
                <a:latin typeface="Arial"/>
                <a:cs typeface="Arial"/>
              </a:rPr>
              <a:t>K</a:t>
            </a:r>
            <a:r>
              <a:rPr dirty="0" sz="1000" spc="-10" b="1">
                <a:solidFill>
                  <a:srgbClr val="00338D"/>
                </a:solidFill>
                <a:latin typeface="Arial"/>
                <a:cs typeface="Arial"/>
              </a:rPr>
              <a:t>e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y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00" spc="45" b="1">
                <a:solidFill>
                  <a:srgbClr val="00338D"/>
                </a:solidFill>
                <a:latin typeface="Arial"/>
                <a:cs typeface="Arial"/>
              </a:rPr>
              <a:t>t</a:t>
            </a:r>
            <a:r>
              <a:rPr dirty="0" sz="1000" spc="-10" b="1">
                <a:solidFill>
                  <a:srgbClr val="00338D"/>
                </a:solidFill>
                <a:latin typeface="Arial"/>
                <a:cs typeface="Arial"/>
              </a:rPr>
              <a:t>re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nd</a:t>
            </a:r>
            <a:r>
              <a:rPr dirty="0" sz="1000" spc="-60" b="1">
                <a:solidFill>
                  <a:srgbClr val="00338D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44846" y="7017801"/>
            <a:ext cx="2802255" cy="70294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900" spc="10" b="1">
                <a:solidFill>
                  <a:srgbClr val="43B02A"/>
                </a:solidFill>
                <a:latin typeface="Arial"/>
                <a:cs typeface="Arial"/>
              </a:rPr>
              <a:t>Need</a:t>
            </a:r>
            <a:r>
              <a:rPr dirty="0" sz="900" spc="-15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3B02A"/>
                </a:solidFill>
                <a:latin typeface="Arial"/>
                <a:cs typeface="Arial"/>
              </a:rPr>
              <a:t>for</a:t>
            </a:r>
            <a:r>
              <a:rPr dirty="0" sz="900" spc="-10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43B02A"/>
                </a:solidFill>
                <a:latin typeface="Arial"/>
                <a:cs typeface="Arial"/>
              </a:rPr>
              <a:t>classroom</a:t>
            </a:r>
            <a:r>
              <a:rPr dirty="0" sz="900" spc="10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3B02A"/>
                </a:solidFill>
                <a:latin typeface="Arial"/>
                <a:cs typeface="Arial"/>
              </a:rPr>
              <a:t>experience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95"/>
              </a:spcBef>
            </a:pPr>
            <a:r>
              <a:rPr dirty="0" sz="800" spc="-5">
                <a:latin typeface="Microsoft Sans Serif"/>
                <a:cs typeface="Microsoft Sans Serif"/>
              </a:rPr>
              <a:t>Inability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online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channel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currently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replicate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aspects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5">
                <a:latin typeface="Microsoft Sans Serif"/>
                <a:cs typeface="Microsoft Sans Serif"/>
              </a:rPr>
              <a:t>of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offline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channel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such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as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group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learning,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peer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interactions, 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soft </a:t>
            </a:r>
            <a:r>
              <a:rPr dirty="0" sz="800">
                <a:latin typeface="Microsoft Sans Serif"/>
                <a:cs typeface="Microsoft Sans Serif"/>
              </a:rPr>
              <a:t>skill </a:t>
            </a:r>
            <a:r>
              <a:rPr dirty="0" sz="800" spc="5">
                <a:latin typeface="Microsoft Sans Serif"/>
                <a:cs typeface="Microsoft Sans Serif"/>
              </a:rPr>
              <a:t>development, </a:t>
            </a:r>
            <a:r>
              <a:rPr dirty="0" sz="800" spc="-5">
                <a:latin typeface="Microsoft Sans Serif"/>
                <a:cs typeface="Microsoft Sans Serif"/>
              </a:rPr>
              <a:t>eventually </a:t>
            </a:r>
            <a:r>
              <a:rPr dirty="0" sz="800" spc="10">
                <a:latin typeface="Microsoft Sans Serif"/>
                <a:cs typeface="Microsoft Sans Serif"/>
              </a:rPr>
              <a:t>impact </a:t>
            </a:r>
            <a:r>
              <a:rPr dirty="0" sz="800" spc="-5">
                <a:latin typeface="Microsoft Sans Serif"/>
                <a:cs typeface="Microsoft Sans Serif"/>
              </a:rPr>
              <a:t>personality 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development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-10">
                <a:latin typeface="Microsoft Sans Serif"/>
                <a:cs typeface="Microsoft Sans Serif"/>
              </a:rPr>
              <a:t>individual.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59704" y="8109161"/>
            <a:ext cx="2825750" cy="59309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900" spc="10" b="1">
                <a:solidFill>
                  <a:srgbClr val="00A3A1"/>
                </a:solidFill>
                <a:latin typeface="Arial"/>
                <a:cs typeface="Arial"/>
              </a:rPr>
              <a:t>Need</a:t>
            </a:r>
            <a:r>
              <a:rPr dirty="0" sz="900" spc="-2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A3A1"/>
                </a:solidFill>
                <a:latin typeface="Arial"/>
                <a:cs typeface="Arial"/>
              </a:rPr>
              <a:t>for</a:t>
            </a:r>
            <a:r>
              <a:rPr dirty="0" sz="900" spc="-1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A3A1"/>
                </a:solidFill>
                <a:latin typeface="Arial"/>
                <a:cs typeface="Arial"/>
              </a:rPr>
              <a:t>practical</a:t>
            </a:r>
            <a:r>
              <a:rPr dirty="0" sz="900" spc="-1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A3A1"/>
                </a:solidFill>
                <a:latin typeface="Arial"/>
                <a:cs typeface="Arial"/>
              </a:rPr>
              <a:t>experience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40"/>
              </a:spcBef>
            </a:pPr>
            <a:r>
              <a:rPr dirty="0" sz="800" spc="-5">
                <a:latin typeface="Microsoft Sans Serif"/>
                <a:cs typeface="Microsoft Sans Serif"/>
              </a:rPr>
              <a:t>Currently, online </a:t>
            </a:r>
            <a:r>
              <a:rPr dirty="0" sz="800" spc="-10">
                <a:latin typeface="Microsoft Sans Serif"/>
                <a:cs typeface="Microsoft Sans Serif"/>
              </a:rPr>
              <a:t>channel </a:t>
            </a:r>
            <a:r>
              <a:rPr dirty="0" sz="800" spc="-15">
                <a:latin typeface="Microsoft Sans Serif"/>
                <a:cs typeface="Microsoft Sans Serif"/>
              </a:rPr>
              <a:t>has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limited </a:t>
            </a:r>
            <a:r>
              <a:rPr dirty="0" sz="800" spc="-5">
                <a:latin typeface="Microsoft Sans Serif"/>
                <a:cs typeface="Microsoft Sans Serif"/>
              </a:rPr>
              <a:t>practical </a:t>
            </a:r>
            <a:r>
              <a:rPr dirty="0" sz="800" spc="5">
                <a:latin typeface="Microsoft Sans Serif"/>
                <a:cs typeface="Microsoft Sans Serif"/>
              </a:rPr>
              <a:t>component 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15">
                <a:latin typeface="Microsoft Sans Serif"/>
                <a:cs typeface="Microsoft Sans Serif"/>
              </a:rPr>
              <a:t>which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impacts</a:t>
            </a:r>
            <a:r>
              <a:rPr dirty="0" sz="800" spc="-1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courses</a:t>
            </a:r>
            <a:r>
              <a:rPr dirty="0" sz="800" spc="10">
                <a:latin typeface="Microsoft Sans Serif"/>
                <a:cs typeface="Microsoft Sans Serif"/>
              </a:rPr>
              <a:t> offered</a:t>
            </a:r>
            <a:r>
              <a:rPr dirty="0" sz="800" spc="3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fields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such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as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medicine,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civil</a:t>
            </a:r>
            <a:r>
              <a:rPr dirty="0" sz="800" spc="-2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mechanical</a:t>
            </a:r>
            <a:r>
              <a:rPr dirty="0" sz="800" spc="-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engineering.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25955" y="6754993"/>
            <a:ext cx="6858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00338D"/>
                </a:solidFill>
                <a:latin typeface="Arial"/>
                <a:cs typeface="Arial"/>
              </a:rPr>
              <a:t>Challenges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59704" y="9103442"/>
            <a:ext cx="2913380" cy="48768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900" spc="-10" b="1">
                <a:solidFill>
                  <a:srgbClr val="BC204B"/>
                </a:solidFill>
                <a:latin typeface="Arial"/>
                <a:cs typeface="Arial"/>
              </a:rPr>
              <a:t>Regulations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05"/>
              </a:spcBef>
            </a:pPr>
            <a:r>
              <a:rPr dirty="0" sz="800" spc="-5">
                <a:latin typeface="Microsoft Sans Serif"/>
                <a:cs typeface="Microsoft Sans Serif"/>
              </a:rPr>
              <a:t>Evolving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policy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15">
                <a:latin typeface="Microsoft Sans Serif"/>
                <a:cs typeface="Microsoft Sans Serif"/>
              </a:rPr>
              <a:t>framework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category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has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resulted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limited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players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this </a:t>
            </a:r>
            <a:r>
              <a:rPr dirty="0" sz="800" spc="-5">
                <a:latin typeface="Microsoft Sans Serif"/>
                <a:cs typeface="Microsoft Sans Serif"/>
              </a:rPr>
              <a:t>space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recent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years.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98904" y="2943944"/>
            <a:ext cx="15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latin typeface="Microsoft Sans Serif"/>
                <a:cs typeface="Microsoft Sans Serif"/>
              </a:rPr>
              <a:t>33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2399" y="2016624"/>
            <a:ext cx="1897380" cy="415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14045" marR="5080" indent="-60198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Online</a:t>
            </a:r>
            <a:r>
              <a:rPr dirty="0" sz="700" spc="4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higher</a:t>
            </a:r>
            <a:r>
              <a:rPr dirty="0" sz="700" spc="3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education</a:t>
            </a:r>
            <a:r>
              <a:rPr dirty="0" sz="700" spc="25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market</a:t>
            </a:r>
            <a:r>
              <a:rPr dirty="0" sz="700" spc="30" b="1">
                <a:latin typeface="Arial"/>
                <a:cs typeface="Arial"/>
              </a:rPr>
              <a:t> </a:t>
            </a:r>
            <a:r>
              <a:rPr dirty="0" sz="700" spc="-15" b="1">
                <a:latin typeface="Arial"/>
                <a:cs typeface="Arial"/>
              </a:rPr>
              <a:t>size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in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India </a:t>
            </a:r>
            <a:r>
              <a:rPr dirty="0" sz="700" spc="-180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(In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USD</a:t>
            </a:r>
            <a:r>
              <a:rPr dirty="0" sz="700" spc="-5" b="1">
                <a:latin typeface="Arial"/>
                <a:cs typeface="Arial"/>
              </a:rPr>
              <a:t> million)</a:t>
            </a:r>
            <a:endParaRPr sz="700">
              <a:latin typeface="Arial"/>
              <a:cs typeface="Arial"/>
            </a:endParaRPr>
          </a:p>
          <a:p>
            <a:pPr marL="1221105">
              <a:lnSpc>
                <a:spcPct val="100000"/>
              </a:lnSpc>
              <a:spcBef>
                <a:spcPts val="315"/>
              </a:spcBef>
            </a:pPr>
            <a:r>
              <a:rPr dirty="0" sz="900" spc="10">
                <a:latin typeface="Microsoft Sans Serif"/>
                <a:cs typeface="Microsoft Sans Serif"/>
              </a:rPr>
              <a:t>184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8323" y="3326619"/>
            <a:ext cx="1882139" cy="30353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410845">
              <a:lnSpc>
                <a:spcPct val="100000"/>
              </a:lnSpc>
              <a:spcBef>
                <a:spcPts val="330"/>
              </a:spcBef>
              <a:tabLst>
                <a:tab pos="1400175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2016	</a:t>
            </a:r>
            <a:r>
              <a:rPr dirty="0" sz="900" spc="-15">
                <a:latin typeface="Microsoft Sans Serif"/>
                <a:cs typeface="Microsoft Sans Serif"/>
              </a:rPr>
              <a:t>2021P</a:t>
            </a:r>
            <a:endParaRPr sz="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49097" y="2496316"/>
            <a:ext cx="6485255" cy="3618229"/>
            <a:chOff x="649097" y="2496316"/>
            <a:chExt cx="6485255" cy="3618229"/>
          </a:xfrm>
        </p:grpSpPr>
        <p:sp>
          <p:nvSpPr>
            <p:cNvPr id="35" name="object 35"/>
            <p:cNvSpPr/>
            <p:nvPr/>
          </p:nvSpPr>
          <p:spPr>
            <a:xfrm>
              <a:off x="1403336" y="2520872"/>
              <a:ext cx="352425" cy="332740"/>
            </a:xfrm>
            <a:custGeom>
              <a:avLst/>
              <a:gdLst/>
              <a:ahLst/>
              <a:cxnLst/>
              <a:rect l="l" t="t" r="r" b="b"/>
              <a:pathLst>
                <a:path w="352425" h="332739">
                  <a:moveTo>
                    <a:pt x="28630" y="267970"/>
                  </a:moveTo>
                  <a:lnTo>
                    <a:pt x="23042" y="267970"/>
                  </a:lnTo>
                  <a:lnTo>
                    <a:pt x="14558" y="271780"/>
                  </a:lnTo>
                  <a:lnTo>
                    <a:pt x="0" y="295910"/>
                  </a:lnTo>
                  <a:lnTo>
                    <a:pt x="220" y="300990"/>
                  </a:lnTo>
                  <a:lnTo>
                    <a:pt x="26852" y="331470"/>
                  </a:lnTo>
                  <a:lnTo>
                    <a:pt x="34306" y="332740"/>
                  </a:lnTo>
                  <a:lnTo>
                    <a:pt x="38167" y="332740"/>
                  </a:lnTo>
                  <a:lnTo>
                    <a:pt x="46156" y="331470"/>
                  </a:lnTo>
                  <a:lnTo>
                    <a:pt x="50156" y="328930"/>
                  </a:lnTo>
                  <a:lnTo>
                    <a:pt x="55185" y="323850"/>
                  </a:lnTo>
                  <a:lnTo>
                    <a:pt x="57370" y="321310"/>
                  </a:lnTo>
                  <a:lnTo>
                    <a:pt x="36542" y="321310"/>
                  </a:lnTo>
                  <a:lnTo>
                    <a:pt x="25607" y="314960"/>
                  </a:lnTo>
                  <a:lnTo>
                    <a:pt x="23511" y="312420"/>
                  </a:lnTo>
                  <a:lnTo>
                    <a:pt x="19244" y="308610"/>
                  </a:lnTo>
                  <a:lnTo>
                    <a:pt x="17327" y="306070"/>
                  </a:lnTo>
                  <a:lnTo>
                    <a:pt x="14202" y="300990"/>
                  </a:lnTo>
                  <a:lnTo>
                    <a:pt x="13110" y="298450"/>
                  </a:lnTo>
                  <a:lnTo>
                    <a:pt x="11840" y="293370"/>
                  </a:lnTo>
                  <a:lnTo>
                    <a:pt x="11777" y="290830"/>
                  </a:lnTo>
                  <a:lnTo>
                    <a:pt x="12755" y="287020"/>
                  </a:lnTo>
                  <a:lnTo>
                    <a:pt x="13923" y="284480"/>
                  </a:lnTo>
                  <a:lnTo>
                    <a:pt x="17454" y="281940"/>
                  </a:lnTo>
                  <a:lnTo>
                    <a:pt x="19117" y="280670"/>
                  </a:lnTo>
                  <a:lnTo>
                    <a:pt x="34816" y="280670"/>
                  </a:lnTo>
                  <a:lnTo>
                    <a:pt x="41190" y="274320"/>
                  </a:lnTo>
                  <a:lnTo>
                    <a:pt x="39018" y="273050"/>
                  </a:lnTo>
                  <a:lnTo>
                    <a:pt x="36618" y="270510"/>
                  </a:lnTo>
                  <a:lnTo>
                    <a:pt x="31347" y="269240"/>
                  </a:lnTo>
                  <a:lnTo>
                    <a:pt x="28630" y="267970"/>
                  </a:lnTo>
                  <a:close/>
                </a:path>
                <a:path w="352425" h="332739">
                  <a:moveTo>
                    <a:pt x="57459" y="292100"/>
                  </a:moveTo>
                  <a:lnTo>
                    <a:pt x="46943" y="300990"/>
                  </a:lnTo>
                  <a:lnTo>
                    <a:pt x="48340" y="303530"/>
                  </a:lnTo>
                  <a:lnTo>
                    <a:pt x="49331" y="304800"/>
                  </a:lnTo>
                  <a:lnTo>
                    <a:pt x="50423" y="307340"/>
                  </a:lnTo>
                  <a:lnTo>
                    <a:pt x="50651" y="308610"/>
                  </a:lnTo>
                  <a:lnTo>
                    <a:pt x="50423" y="312420"/>
                  </a:lnTo>
                  <a:lnTo>
                    <a:pt x="50042" y="313690"/>
                  </a:lnTo>
                  <a:lnTo>
                    <a:pt x="48708" y="316230"/>
                  </a:lnTo>
                  <a:lnTo>
                    <a:pt x="47857" y="317500"/>
                  </a:lnTo>
                  <a:lnTo>
                    <a:pt x="44924" y="320040"/>
                  </a:lnTo>
                  <a:lnTo>
                    <a:pt x="42930" y="321310"/>
                  </a:lnTo>
                  <a:lnTo>
                    <a:pt x="57370" y="321310"/>
                  </a:lnTo>
                  <a:lnTo>
                    <a:pt x="58475" y="320040"/>
                  </a:lnTo>
                  <a:lnTo>
                    <a:pt x="59465" y="318770"/>
                  </a:lnTo>
                  <a:lnTo>
                    <a:pt x="61243" y="316230"/>
                  </a:lnTo>
                  <a:lnTo>
                    <a:pt x="61980" y="313690"/>
                  </a:lnTo>
                  <a:lnTo>
                    <a:pt x="63186" y="309880"/>
                  </a:lnTo>
                  <a:lnTo>
                    <a:pt x="63504" y="308610"/>
                  </a:lnTo>
                  <a:lnTo>
                    <a:pt x="63415" y="302260"/>
                  </a:lnTo>
                  <a:lnTo>
                    <a:pt x="62602" y="299720"/>
                  </a:lnTo>
                  <a:lnTo>
                    <a:pt x="62081" y="298450"/>
                  </a:lnTo>
                  <a:lnTo>
                    <a:pt x="60837" y="295910"/>
                  </a:lnTo>
                  <a:lnTo>
                    <a:pt x="60164" y="294640"/>
                  </a:lnTo>
                  <a:lnTo>
                    <a:pt x="58716" y="293370"/>
                  </a:lnTo>
                  <a:lnTo>
                    <a:pt x="57459" y="292100"/>
                  </a:lnTo>
                  <a:close/>
                </a:path>
                <a:path w="352425" h="332739">
                  <a:moveTo>
                    <a:pt x="59122" y="231140"/>
                  </a:moveTo>
                  <a:lnTo>
                    <a:pt x="47248" y="242570"/>
                  </a:lnTo>
                  <a:lnTo>
                    <a:pt x="74007" y="304800"/>
                  </a:lnTo>
                  <a:lnTo>
                    <a:pt x="83557" y="295910"/>
                  </a:lnTo>
                  <a:lnTo>
                    <a:pt x="77626" y="281940"/>
                  </a:lnTo>
                  <a:lnTo>
                    <a:pt x="88171" y="271780"/>
                  </a:lnTo>
                  <a:lnTo>
                    <a:pt x="73080" y="271780"/>
                  </a:lnTo>
                  <a:lnTo>
                    <a:pt x="61383" y="245110"/>
                  </a:lnTo>
                  <a:lnTo>
                    <a:pt x="85436" y="245110"/>
                  </a:lnTo>
                  <a:lnTo>
                    <a:pt x="59122" y="231140"/>
                  </a:lnTo>
                  <a:close/>
                </a:path>
                <a:path w="352425" h="332739">
                  <a:moveTo>
                    <a:pt x="34816" y="280670"/>
                  </a:moveTo>
                  <a:lnTo>
                    <a:pt x="23943" y="280670"/>
                  </a:lnTo>
                  <a:lnTo>
                    <a:pt x="26699" y="281940"/>
                  </a:lnTo>
                  <a:lnTo>
                    <a:pt x="27893" y="281940"/>
                  </a:lnTo>
                  <a:lnTo>
                    <a:pt x="29887" y="283210"/>
                  </a:lnTo>
                  <a:lnTo>
                    <a:pt x="30992" y="284480"/>
                  </a:lnTo>
                  <a:lnTo>
                    <a:pt x="34816" y="280670"/>
                  </a:lnTo>
                  <a:close/>
                </a:path>
                <a:path w="352425" h="332739">
                  <a:moveTo>
                    <a:pt x="85436" y="245110"/>
                  </a:moveTo>
                  <a:lnTo>
                    <a:pt x="61383" y="245110"/>
                  </a:lnTo>
                  <a:lnTo>
                    <a:pt x="86440" y="259080"/>
                  </a:lnTo>
                  <a:lnTo>
                    <a:pt x="73080" y="271780"/>
                  </a:lnTo>
                  <a:lnTo>
                    <a:pt x="88171" y="271780"/>
                  </a:lnTo>
                  <a:lnTo>
                    <a:pt x="96079" y="264160"/>
                  </a:lnTo>
                  <a:lnTo>
                    <a:pt x="117488" y="264160"/>
                  </a:lnTo>
                  <a:lnTo>
                    <a:pt x="118927" y="262890"/>
                  </a:lnTo>
                  <a:lnTo>
                    <a:pt x="85436" y="245110"/>
                  </a:lnTo>
                  <a:close/>
                </a:path>
                <a:path w="352425" h="332739">
                  <a:moveTo>
                    <a:pt x="117488" y="264160"/>
                  </a:moveTo>
                  <a:lnTo>
                    <a:pt x="96079" y="264160"/>
                  </a:lnTo>
                  <a:lnTo>
                    <a:pt x="108855" y="271780"/>
                  </a:lnTo>
                  <a:lnTo>
                    <a:pt x="117488" y="264160"/>
                  </a:lnTo>
                  <a:close/>
                </a:path>
                <a:path w="352425" h="332739">
                  <a:moveTo>
                    <a:pt x="126153" y="180340"/>
                  </a:moveTo>
                  <a:lnTo>
                    <a:pt x="115510" y="180340"/>
                  </a:lnTo>
                  <a:lnTo>
                    <a:pt x="108093" y="184150"/>
                  </a:lnTo>
                  <a:lnTo>
                    <a:pt x="104728" y="186690"/>
                  </a:lnTo>
                  <a:lnTo>
                    <a:pt x="98187" y="193040"/>
                  </a:lnTo>
                  <a:lnTo>
                    <a:pt x="95419" y="195580"/>
                  </a:lnTo>
                  <a:lnTo>
                    <a:pt x="91418" y="203200"/>
                  </a:lnTo>
                  <a:lnTo>
                    <a:pt x="90301" y="208280"/>
                  </a:lnTo>
                  <a:lnTo>
                    <a:pt x="89856" y="215900"/>
                  </a:lnTo>
                  <a:lnTo>
                    <a:pt x="90593" y="219710"/>
                  </a:lnTo>
                  <a:lnTo>
                    <a:pt x="111751" y="246380"/>
                  </a:lnTo>
                  <a:lnTo>
                    <a:pt x="113808" y="246380"/>
                  </a:lnTo>
                  <a:lnTo>
                    <a:pt x="118266" y="247650"/>
                  </a:lnTo>
                  <a:lnTo>
                    <a:pt x="120628" y="248920"/>
                  </a:lnTo>
                  <a:lnTo>
                    <a:pt x="126699" y="248920"/>
                  </a:lnTo>
                  <a:lnTo>
                    <a:pt x="130471" y="247650"/>
                  </a:lnTo>
                  <a:lnTo>
                    <a:pt x="132477" y="247650"/>
                  </a:lnTo>
                  <a:lnTo>
                    <a:pt x="136707" y="245110"/>
                  </a:lnTo>
                  <a:lnTo>
                    <a:pt x="138929" y="243840"/>
                  </a:lnTo>
                  <a:lnTo>
                    <a:pt x="143577" y="241300"/>
                  </a:lnTo>
                  <a:lnTo>
                    <a:pt x="148573" y="236220"/>
                  </a:lnTo>
                  <a:lnTo>
                    <a:pt x="124794" y="236220"/>
                  </a:lnTo>
                  <a:lnTo>
                    <a:pt x="123156" y="234950"/>
                  </a:lnTo>
                  <a:lnTo>
                    <a:pt x="120031" y="233680"/>
                  </a:lnTo>
                  <a:lnTo>
                    <a:pt x="118584" y="233680"/>
                  </a:lnTo>
                  <a:lnTo>
                    <a:pt x="115942" y="231140"/>
                  </a:lnTo>
                  <a:lnTo>
                    <a:pt x="114723" y="229870"/>
                  </a:lnTo>
                  <a:lnTo>
                    <a:pt x="112538" y="228600"/>
                  </a:lnTo>
                  <a:lnTo>
                    <a:pt x="111637" y="227330"/>
                  </a:lnTo>
                  <a:lnTo>
                    <a:pt x="109224" y="224790"/>
                  </a:lnTo>
                  <a:lnTo>
                    <a:pt x="107598" y="223520"/>
                  </a:lnTo>
                  <a:lnTo>
                    <a:pt x="104499" y="218440"/>
                  </a:lnTo>
                  <a:lnTo>
                    <a:pt x="103420" y="215900"/>
                  </a:lnTo>
                  <a:lnTo>
                    <a:pt x="102226" y="210820"/>
                  </a:lnTo>
                  <a:lnTo>
                    <a:pt x="102264" y="208280"/>
                  </a:lnTo>
                  <a:lnTo>
                    <a:pt x="103648" y="201930"/>
                  </a:lnTo>
                  <a:lnTo>
                    <a:pt x="105414" y="199390"/>
                  </a:lnTo>
                  <a:lnTo>
                    <a:pt x="108805" y="196850"/>
                  </a:lnTo>
                  <a:lnTo>
                    <a:pt x="109478" y="195580"/>
                  </a:lnTo>
                  <a:lnTo>
                    <a:pt x="111053" y="194310"/>
                  </a:lnTo>
                  <a:lnTo>
                    <a:pt x="111916" y="194310"/>
                  </a:lnTo>
                  <a:lnTo>
                    <a:pt x="113821" y="193040"/>
                  </a:lnTo>
                  <a:lnTo>
                    <a:pt x="129031" y="193040"/>
                  </a:lnTo>
                  <a:lnTo>
                    <a:pt x="135564" y="186690"/>
                  </a:lnTo>
                  <a:lnTo>
                    <a:pt x="134967" y="186690"/>
                  </a:lnTo>
                  <a:lnTo>
                    <a:pt x="134281" y="185420"/>
                  </a:lnTo>
                  <a:lnTo>
                    <a:pt x="132744" y="184150"/>
                  </a:lnTo>
                  <a:lnTo>
                    <a:pt x="131842" y="182880"/>
                  </a:lnTo>
                  <a:lnTo>
                    <a:pt x="129798" y="181610"/>
                  </a:lnTo>
                  <a:lnTo>
                    <a:pt x="128667" y="181610"/>
                  </a:lnTo>
                  <a:lnTo>
                    <a:pt x="126153" y="180340"/>
                  </a:lnTo>
                  <a:close/>
                </a:path>
                <a:path w="352425" h="332739">
                  <a:moveTo>
                    <a:pt x="158521" y="212090"/>
                  </a:moveTo>
                  <a:lnTo>
                    <a:pt x="138802" y="212090"/>
                  </a:lnTo>
                  <a:lnTo>
                    <a:pt x="147984" y="220980"/>
                  </a:lnTo>
                  <a:lnTo>
                    <a:pt x="147806" y="222250"/>
                  </a:lnTo>
                  <a:lnTo>
                    <a:pt x="147006" y="223520"/>
                  </a:lnTo>
                  <a:lnTo>
                    <a:pt x="146613" y="223520"/>
                  </a:lnTo>
                  <a:lnTo>
                    <a:pt x="145609" y="224790"/>
                  </a:lnTo>
                  <a:lnTo>
                    <a:pt x="144974" y="226060"/>
                  </a:lnTo>
                  <a:lnTo>
                    <a:pt x="143412" y="227330"/>
                  </a:lnTo>
                  <a:lnTo>
                    <a:pt x="142422" y="228600"/>
                  </a:lnTo>
                  <a:lnTo>
                    <a:pt x="138421" y="232410"/>
                  </a:lnTo>
                  <a:lnTo>
                    <a:pt x="135856" y="233680"/>
                  </a:lnTo>
                  <a:lnTo>
                    <a:pt x="131220" y="234950"/>
                  </a:lnTo>
                  <a:lnTo>
                    <a:pt x="128871" y="236220"/>
                  </a:lnTo>
                  <a:lnTo>
                    <a:pt x="148573" y="236220"/>
                  </a:lnTo>
                  <a:lnTo>
                    <a:pt x="151070" y="233680"/>
                  </a:lnTo>
                  <a:lnTo>
                    <a:pt x="153051" y="232410"/>
                  </a:lnTo>
                  <a:lnTo>
                    <a:pt x="156341" y="228600"/>
                  </a:lnTo>
                  <a:lnTo>
                    <a:pt x="157725" y="227330"/>
                  </a:lnTo>
                  <a:lnTo>
                    <a:pt x="159948" y="223520"/>
                  </a:lnTo>
                  <a:lnTo>
                    <a:pt x="160862" y="222250"/>
                  </a:lnTo>
                  <a:lnTo>
                    <a:pt x="162881" y="218440"/>
                  </a:lnTo>
                  <a:lnTo>
                    <a:pt x="163364" y="217170"/>
                  </a:lnTo>
                  <a:lnTo>
                    <a:pt x="158521" y="212090"/>
                  </a:lnTo>
                  <a:close/>
                </a:path>
                <a:path w="352425" h="332739">
                  <a:moveTo>
                    <a:pt x="141571" y="194310"/>
                  </a:moveTo>
                  <a:lnTo>
                    <a:pt x="122521" y="212090"/>
                  </a:lnTo>
                  <a:lnTo>
                    <a:pt x="129772" y="219710"/>
                  </a:lnTo>
                  <a:lnTo>
                    <a:pt x="138802" y="212090"/>
                  </a:lnTo>
                  <a:lnTo>
                    <a:pt x="158521" y="212090"/>
                  </a:lnTo>
                  <a:lnTo>
                    <a:pt x="141571" y="194310"/>
                  </a:lnTo>
                  <a:close/>
                </a:path>
                <a:path w="352425" h="332739">
                  <a:moveTo>
                    <a:pt x="167593" y="137160"/>
                  </a:moveTo>
                  <a:lnTo>
                    <a:pt x="163338" y="137160"/>
                  </a:lnTo>
                  <a:lnTo>
                    <a:pt x="161776" y="138430"/>
                  </a:lnTo>
                  <a:lnTo>
                    <a:pt x="158817" y="139700"/>
                  </a:lnTo>
                  <a:lnTo>
                    <a:pt x="157369" y="139700"/>
                  </a:lnTo>
                  <a:lnTo>
                    <a:pt x="154563" y="142240"/>
                  </a:lnTo>
                  <a:lnTo>
                    <a:pt x="153191" y="143510"/>
                  </a:lnTo>
                  <a:lnTo>
                    <a:pt x="150524" y="144780"/>
                  </a:lnTo>
                  <a:lnTo>
                    <a:pt x="149216" y="146050"/>
                  </a:lnTo>
                  <a:lnTo>
                    <a:pt x="130052" y="165100"/>
                  </a:lnTo>
                  <a:lnTo>
                    <a:pt x="173651" y="210820"/>
                  </a:lnTo>
                  <a:lnTo>
                    <a:pt x="183849" y="201930"/>
                  </a:lnTo>
                  <a:lnTo>
                    <a:pt x="166209" y="182880"/>
                  </a:lnTo>
                  <a:lnTo>
                    <a:pt x="174101" y="175260"/>
                  </a:lnTo>
                  <a:lnTo>
                    <a:pt x="158944" y="175260"/>
                  </a:lnTo>
                  <a:lnTo>
                    <a:pt x="146752" y="162560"/>
                  </a:lnTo>
                  <a:lnTo>
                    <a:pt x="155045" y="154940"/>
                  </a:lnTo>
                  <a:lnTo>
                    <a:pt x="156392" y="153670"/>
                  </a:lnTo>
                  <a:lnTo>
                    <a:pt x="158576" y="152400"/>
                  </a:lnTo>
                  <a:lnTo>
                    <a:pt x="159770" y="151130"/>
                  </a:lnTo>
                  <a:lnTo>
                    <a:pt x="181779" y="151130"/>
                  </a:lnTo>
                  <a:lnTo>
                    <a:pt x="169968" y="138430"/>
                  </a:lnTo>
                  <a:lnTo>
                    <a:pt x="167593" y="137160"/>
                  </a:lnTo>
                  <a:close/>
                </a:path>
                <a:path w="352425" h="332739">
                  <a:moveTo>
                    <a:pt x="129031" y="193040"/>
                  </a:moveTo>
                  <a:lnTo>
                    <a:pt x="120857" y="193040"/>
                  </a:lnTo>
                  <a:lnTo>
                    <a:pt x="122025" y="194310"/>
                  </a:lnTo>
                  <a:lnTo>
                    <a:pt x="124502" y="195580"/>
                  </a:lnTo>
                  <a:lnTo>
                    <a:pt x="125111" y="196850"/>
                  </a:lnTo>
                  <a:lnTo>
                    <a:pt x="129031" y="193040"/>
                  </a:lnTo>
                  <a:close/>
                </a:path>
                <a:path w="352425" h="332739">
                  <a:moveTo>
                    <a:pt x="203324" y="171450"/>
                  </a:moveTo>
                  <a:lnTo>
                    <a:pt x="181677" y="171450"/>
                  </a:lnTo>
                  <a:lnTo>
                    <a:pt x="183112" y="172720"/>
                  </a:lnTo>
                  <a:lnTo>
                    <a:pt x="184243" y="173990"/>
                  </a:lnTo>
                  <a:lnTo>
                    <a:pt x="187494" y="176530"/>
                  </a:lnTo>
                  <a:lnTo>
                    <a:pt x="189246" y="177800"/>
                  </a:lnTo>
                  <a:lnTo>
                    <a:pt x="196524" y="182880"/>
                  </a:lnTo>
                  <a:lnTo>
                    <a:pt x="199445" y="185420"/>
                  </a:lnTo>
                  <a:lnTo>
                    <a:pt x="200181" y="186690"/>
                  </a:lnTo>
                  <a:lnTo>
                    <a:pt x="211217" y="176530"/>
                  </a:lnTo>
                  <a:lnTo>
                    <a:pt x="210595" y="175260"/>
                  </a:lnTo>
                  <a:lnTo>
                    <a:pt x="207877" y="175260"/>
                  </a:lnTo>
                  <a:lnTo>
                    <a:pt x="205883" y="173990"/>
                  </a:lnTo>
                  <a:lnTo>
                    <a:pt x="204766" y="172720"/>
                  </a:lnTo>
                  <a:lnTo>
                    <a:pt x="203324" y="171450"/>
                  </a:lnTo>
                  <a:close/>
                </a:path>
                <a:path w="352425" h="332739">
                  <a:moveTo>
                    <a:pt x="181779" y="151130"/>
                  </a:moveTo>
                  <a:lnTo>
                    <a:pt x="165523" y="151130"/>
                  </a:lnTo>
                  <a:lnTo>
                    <a:pt x="166920" y="152400"/>
                  </a:lnTo>
                  <a:lnTo>
                    <a:pt x="169180" y="154940"/>
                  </a:lnTo>
                  <a:lnTo>
                    <a:pt x="169752" y="156210"/>
                  </a:lnTo>
                  <a:lnTo>
                    <a:pt x="170539" y="157480"/>
                  </a:lnTo>
                  <a:lnTo>
                    <a:pt x="170793" y="157480"/>
                  </a:lnTo>
                  <a:lnTo>
                    <a:pt x="171035" y="160020"/>
                  </a:lnTo>
                  <a:lnTo>
                    <a:pt x="170692" y="163830"/>
                  </a:lnTo>
                  <a:lnTo>
                    <a:pt x="170146" y="165100"/>
                  </a:lnTo>
                  <a:lnTo>
                    <a:pt x="168368" y="166370"/>
                  </a:lnTo>
                  <a:lnTo>
                    <a:pt x="167618" y="167640"/>
                  </a:lnTo>
                  <a:lnTo>
                    <a:pt x="158944" y="175260"/>
                  </a:lnTo>
                  <a:lnTo>
                    <a:pt x="174101" y="175260"/>
                  </a:lnTo>
                  <a:lnTo>
                    <a:pt x="175416" y="173990"/>
                  </a:lnTo>
                  <a:lnTo>
                    <a:pt x="176927" y="172720"/>
                  </a:lnTo>
                  <a:lnTo>
                    <a:pt x="177486" y="172720"/>
                  </a:lnTo>
                  <a:lnTo>
                    <a:pt x="178718" y="171450"/>
                  </a:lnTo>
                  <a:lnTo>
                    <a:pt x="203324" y="171450"/>
                  </a:lnTo>
                  <a:lnTo>
                    <a:pt x="201883" y="170180"/>
                  </a:lnTo>
                  <a:lnTo>
                    <a:pt x="199699" y="168910"/>
                  </a:lnTo>
                  <a:lnTo>
                    <a:pt x="196778" y="166370"/>
                  </a:lnTo>
                  <a:lnTo>
                    <a:pt x="195152" y="165100"/>
                  </a:lnTo>
                  <a:lnTo>
                    <a:pt x="193641" y="163830"/>
                  </a:lnTo>
                  <a:lnTo>
                    <a:pt x="178363" y="163830"/>
                  </a:lnTo>
                  <a:lnTo>
                    <a:pt x="179328" y="161290"/>
                  </a:lnTo>
                  <a:lnTo>
                    <a:pt x="180801" y="158750"/>
                  </a:lnTo>
                  <a:lnTo>
                    <a:pt x="181309" y="157480"/>
                  </a:lnTo>
                  <a:lnTo>
                    <a:pt x="181893" y="153670"/>
                  </a:lnTo>
                  <a:lnTo>
                    <a:pt x="181779" y="151130"/>
                  </a:lnTo>
                  <a:close/>
                </a:path>
                <a:path w="352425" h="332739">
                  <a:moveTo>
                    <a:pt x="190834" y="161290"/>
                  </a:moveTo>
                  <a:lnTo>
                    <a:pt x="180293" y="161290"/>
                  </a:lnTo>
                  <a:lnTo>
                    <a:pt x="178363" y="163830"/>
                  </a:lnTo>
                  <a:lnTo>
                    <a:pt x="193641" y="163830"/>
                  </a:lnTo>
                  <a:lnTo>
                    <a:pt x="190834" y="161290"/>
                  </a:lnTo>
                  <a:close/>
                </a:path>
                <a:path w="352425" h="332739">
                  <a:moveTo>
                    <a:pt x="186618" y="160020"/>
                  </a:moveTo>
                  <a:lnTo>
                    <a:pt x="185144" y="160020"/>
                  </a:lnTo>
                  <a:lnTo>
                    <a:pt x="182033" y="161290"/>
                  </a:lnTo>
                  <a:lnTo>
                    <a:pt x="189424" y="161290"/>
                  </a:lnTo>
                  <a:lnTo>
                    <a:pt x="186618" y="160020"/>
                  </a:lnTo>
                  <a:close/>
                </a:path>
                <a:path w="352425" h="332739">
                  <a:moveTo>
                    <a:pt x="218342" y="85090"/>
                  </a:moveTo>
                  <a:lnTo>
                    <a:pt x="208665" y="93980"/>
                  </a:lnTo>
                  <a:lnTo>
                    <a:pt x="215408" y="137160"/>
                  </a:lnTo>
                  <a:lnTo>
                    <a:pt x="223562" y="146050"/>
                  </a:lnTo>
                  <a:lnTo>
                    <a:pt x="238854" y="132080"/>
                  </a:lnTo>
                  <a:lnTo>
                    <a:pt x="224032" y="132080"/>
                  </a:lnTo>
                  <a:lnTo>
                    <a:pt x="219765" y="104140"/>
                  </a:lnTo>
                  <a:lnTo>
                    <a:pt x="236050" y="104140"/>
                  </a:lnTo>
                  <a:lnTo>
                    <a:pt x="218342" y="85090"/>
                  </a:lnTo>
                  <a:close/>
                </a:path>
                <a:path w="352425" h="332739">
                  <a:moveTo>
                    <a:pt x="260430" y="129540"/>
                  </a:moveTo>
                  <a:lnTo>
                    <a:pt x="241634" y="129540"/>
                  </a:lnTo>
                  <a:lnTo>
                    <a:pt x="250816" y="138430"/>
                  </a:lnTo>
                  <a:lnTo>
                    <a:pt x="260430" y="129540"/>
                  </a:lnTo>
                  <a:close/>
                </a:path>
                <a:path w="352425" h="332739">
                  <a:moveTo>
                    <a:pt x="236050" y="104140"/>
                  </a:moveTo>
                  <a:lnTo>
                    <a:pt x="219765" y="104140"/>
                  </a:lnTo>
                  <a:lnTo>
                    <a:pt x="221746" y="106680"/>
                  </a:lnTo>
                  <a:lnTo>
                    <a:pt x="222711" y="107950"/>
                  </a:lnTo>
                  <a:lnTo>
                    <a:pt x="224159" y="109220"/>
                  </a:lnTo>
                  <a:lnTo>
                    <a:pt x="235386" y="121920"/>
                  </a:lnTo>
                  <a:lnTo>
                    <a:pt x="224032" y="132080"/>
                  </a:lnTo>
                  <a:lnTo>
                    <a:pt x="238854" y="132080"/>
                  </a:lnTo>
                  <a:lnTo>
                    <a:pt x="241634" y="129540"/>
                  </a:lnTo>
                  <a:lnTo>
                    <a:pt x="260430" y="129540"/>
                  </a:lnTo>
                  <a:lnTo>
                    <a:pt x="251248" y="120650"/>
                  </a:lnTo>
                  <a:lnTo>
                    <a:pt x="257382" y="114300"/>
                  </a:lnTo>
                  <a:lnTo>
                    <a:pt x="256224" y="113030"/>
                  </a:lnTo>
                  <a:lnTo>
                    <a:pt x="244314" y="113030"/>
                  </a:lnTo>
                  <a:lnTo>
                    <a:pt x="236050" y="104140"/>
                  </a:lnTo>
                  <a:close/>
                </a:path>
                <a:path w="352425" h="332739">
                  <a:moveTo>
                    <a:pt x="250435" y="106680"/>
                  </a:moveTo>
                  <a:lnTo>
                    <a:pt x="244314" y="113030"/>
                  </a:lnTo>
                  <a:lnTo>
                    <a:pt x="256224" y="113030"/>
                  </a:lnTo>
                  <a:lnTo>
                    <a:pt x="250435" y="106680"/>
                  </a:lnTo>
                  <a:close/>
                </a:path>
                <a:path w="352425" h="332739">
                  <a:moveTo>
                    <a:pt x="269128" y="72390"/>
                  </a:moveTo>
                  <a:lnTo>
                    <a:pt x="251184" y="72390"/>
                  </a:lnTo>
                  <a:lnTo>
                    <a:pt x="283976" y="107950"/>
                  </a:lnTo>
                  <a:lnTo>
                    <a:pt x="293717" y="99060"/>
                  </a:lnTo>
                  <a:lnTo>
                    <a:pt x="269128" y="72390"/>
                  </a:lnTo>
                  <a:close/>
                </a:path>
                <a:path w="352425" h="332739">
                  <a:moveTo>
                    <a:pt x="251565" y="53340"/>
                  </a:moveTo>
                  <a:lnTo>
                    <a:pt x="243247" y="60960"/>
                  </a:lnTo>
                  <a:lnTo>
                    <a:pt x="242040" y="67310"/>
                  </a:lnTo>
                  <a:lnTo>
                    <a:pt x="240173" y="73660"/>
                  </a:lnTo>
                  <a:lnTo>
                    <a:pt x="237646" y="80010"/>
                  </a:lnTo>
                  <a:lnTo>
                    <a:pt x="246041" y="88900"/>
                  </a:lnTo>
                  <a:lnTo>
                    <a:pt x="247565" y="85090"/>
                  </a:lnTo>
                  <a:lnTo>
                    <a:pt x="248733" y="82550"/>
                  </a:lnTo>
                  <a:lnTo>
                    <a:pt x="250372" y="76200"/>
                  </a:lnTo>
                  <a:lnTo>
                    <a:pt x="250918" y="74930"/>
                  </a:lnTo>
                  <a:lnTo>
                    <a:pt x="251184" y="72390"/>
                  </a:lnTo>
                  <a:lnTo>
                    <a:pt x="269128" y="72390"/>
                  </a:lnTo>
                  <a:lnTo>
                    <a:pt x="251565" y="53340"/>
                  </a:lnTo>
                  <a:close/>
                </a:path>
                <a:path w="352425" h="332739">
                  <a:moveTo>
                    <a:pt x="299609" y="0"/>
                  </a:moveTo>
                  <a:lnTo>
                    <a:pt x="294771" y="5080"/>
                  </a:lnTo>
                  <a:lnTo>
                    <a:pt x="317402" y="77470"/>
                  </a:lnTo>
                  <a:lnTo>
                    <a:pt x="322241" y="73660"/>
                  </a:lnTo>
                  <a:lnTo>
                    <a:pt x="299609" y="0"/>
                  </a:lnTo>
                  <a:close/>
                </a:path>
                <a:path w="352425" h="332739">
                  <a:moveTo>
                    <a:pt x="281169" y="22860"/>
                  </a:moveTo>
                  <a:lnTo>
                    <a:pt x="279277" y="22860"/>
                  </a:lnTo>
                  <a:lnTo>
                    <a:pt x="275276" y="24130"/>
                  </a:lnTo>
                  <a:lnTo>
                    <a:pt x="273155" y="25400"/>
                  </a:lnTo>
                  <a:lnTo>
                    <a:pt x="269117" y="29210"/>
                  </a:lnTo>
                  <a:lnTo>
                    <a:pt x="267809" y="31750"/>
                  </a:lnTo>
                  <a:lnTo>
                    <a:pt x="266196" y="34290"/>
                  </a:lnTo>
                  <a:lnTo>
                    <a:pt x="265751" y="35560"/>
                  </a:lnTo>
                  <a:lnTo>
                    <a:pt x="265573" y="39370"/>
                  </a:lnTo>
                  <a:lnTo>
                    <a:pt x="265726" y="40640"/>
                  </a:lnTo>
                  <a:lnTo>
                    <a:pt x="266564" y="43180"/>
                  </a:lnTo>
                  <a:lnTo>
                    <a:pt x="267110" y="44450"/>
                  </a:lnTo>
                  <a:lnTo>
                    <a:pt x="268444" y="45720"/>
                  </a:lnTo>
                  <a:lnTo>
                    <a:pt x="269155" y="46990"/>
                  </a:lnTo>
                  <a:lnTo>
                    <a:pt x="280458" y="57150"/>
                  </a:lnTo>
                  <a:lnTo>
                    <a:pt x="286020" y="57150"/>
                  </a:lnTo>
                  <a:lnTo>
                    <a:pt x="289805" y="55880"/>
                  </a:lnTo>
                  <a:lnTo>
                    <a:pt x="291710" y="54610"/>
                  </a:lnTo>
                  <a:lnTo>
                    <a:pt x="296358" y="50800"/>
                  </a:lnTo>
                  <a:lnTo>
                    <a:pt x="297171" y="49530"/>
                  </a:lnTo>
                  <a:lnTo>
                    <a:pt x="285982" y="49530"/>
                  </a:lnTo>
                  <a:lnTo>
                    <a:pt x="282820" y="48260"/>
                  </a:lnTo>
                  <a:lnTo>
                    <a:pt x="280864" y="45720"/>
                  </a:lnTo>
                  <a:lnTo>
                    <a:pt x="278527" y="43180"/>
                  </a:lnTo>
                  <a:lnTo>
                    <a:pt x="277499" y="41910"/>
                  </a:lnTo>
                  <a:lnTo>
                    <a:pt x="276051" y="40640"/>
                  </a:lnTo>
                  <a:lnTo>
                    <a:pt x="275454" y="39370"/>
                  </a:lnTo>
                  <a:lnTo>
                    <a:pt x="274476" y="38100"/>
                  </a:lnTo>
                  <a:lnTo>
                    <a:pt x="274235" y="36830"/>
                  </a:lnTo>
                  <a:lnTo>
                    <a:pt x="274209" y="34290"/>
                  </a:lnTo>
                  <a:lnTo>
                    <a:pt x="274679" y="34290"/>
                  </a:lnTo>
                  <a:lnTo>
                    <a:pt x="276445" y="31750"/>
                  </a:lnTo>
                  <a:lnTo>
                    <a:pt x="294263" y="31750"/>
                  </a:lnTo>
                  <a:lnTo>
                    <a:pt x="293259" y="30480"/>
                  </a:lnTo>
                  <a:lnTo>
                    <a:pt x="291088" y="27940"/>
                  </a:lnTo>
                  <a:lnTo>
                    <a:pt x="289589" y="26670"/>
                  </a:lnTo>
                  <a:lnTo>
                    <a:pt x="286414" y="24130"/>
                  </a:lnTo>
                  <a:lnTo>
                    <a:pt x="284725" y="24130"/>
                  </a:lnTo>
                  <a:lnTo>
                    <a:pt x="281169" y="22860"/>
                  </a:lnTo>
                  <a:close/>
                </a:path>
                <a:path w="352425" h="332739">
                  <a:moveTo>
                    <a:pt x="334293" y="20320"/>
                  </a:moveTo>
                  <a:lnTo>
                    <a:pt x="332401" y="20320"/>
                  </a:lnTo>
                  <a:lnTo>
                    <a:pt x="328400" y="21590"/>
                  </a:lnTo>
                  <a:lnTo>
                    <a:pt x="318774" y="36830"/>
                  </a:lnTo>
                  <a:lnTo>
                    <a:pt x="318850" y="38100"/>
                  </a:lnTo>
                  <a:lnTo>
                    <a:pt x="319688" y="40640"/>
                  </a:lnTo>
                  <a:lnTo>
                    <a:pt x="320234" y="41910"/>
                  </a:lnTo>
                  <a:lnTo>
                    <a:pt x="321568" y="43180"/>
                  </a:lnTo>
                  <a:lnTo>
                    <a:pt x="322266" y="44450"/>
                  </a:lnTo>
                  <a:lnTo>
                    <a:pt x="324336" y="46990"/>
                  </a:lnTo>
                  <a:lnTo>
                    <a:pt x="324857" y="46990"/>
                  </a:lnTo>
                  <a:lnTo>
                    <a:pt x="326508" y="49530"/>
                  </a:lnTo>
                  <a:lnTo>
                    <a:pt x="328197" y="50800"/>
                  </a:lnTo>
                  <a:lnTo>
                    <a:pt x="331664" y="53340"/>
                  </a:lnTo>
                  <a:lnTo>
                    <a:pt x="333468" y="53340"/>
                  </a:lnTo>
                  <a:lnTo>
                    <a:pt x="337201" y="54610"/>
                  </a:lnTo>
                  <a:lnTo>
                    <a:pt x="339081" y="54610"/>
                  </a:lnTo>
                  <a:lnTo>
                    <a:pt x="342866" y="53340"/>
                  </a:lnTo>
                  <a:lnTo>
                    <a:pt x="344758" y="52070"/>
                  </a:lnTo>
                  <a:lnTo>
                    <a:pt x="349406" y="48260"/>
                  </a:lnTo>
                  <a:lnTo>
                    <a:pt x="351032" y="45720"/>
                  </a:lnTo>
                  <a:lnTo>
                    <a:pt x="339081" y="45720"/>
                  </a:lnTo>
                  <a:lnTo>
                    <a:pt x="335843" y="44450"/>
                  </a:lnTo>
                  <a:lnTo>
                    <a:pt x="333874" y="43180"/>
                  </a:lnTo>
                  <a:lnTo>
                    <a:pt x="331588" y="40640"/>
                  </a:lnTo>
                  <a:lnTo>
                    <a:pt x="330509" y="39370"/>
                  </a:lnTo>
                  <a:lnTo>
                    <a:pt x="329099" y="38100"/>
                  </a:lnTo>
                  <a:lnTo>
                    <a:pt x="328515" y="36830"/>
                  </a:lnTo>
                  <a:lnTo>
                    <a:pt x="327537" y="35560"/>
                  </a:lnTo>
                  <a:lnTo>
                    <a:pt x="327283" y="34290"/>
                  </a:lnTo>
                  <a:lnTo>
                    <a:pt x="327270" y="31750"/>
                  </a:lnTo>
                  <a:lnTo>
                    <a:pt x="327740" y="30480"/>
                  </a:lnTo>
                  <a:lnTo>
                    <a:pt x="329505" y="29210"/>
                  </a:lnTo>
                  <a:lnTo>
                    <a:pt x="347311" y="29210"/>
                  </a:lnTo>
                  <a:lnTo>
                    <a:pt x="346320" y="27940"/>
                  </a:lnTo>
                  <a:lnTo>
                    <a:pt x="344186" y="25400"/>
                  </a:lnTo>
                  <a:lnTo>
                    <a:pt x="342713" y="24130"/>
                  </a:lnTo>
                  <a:lnTo>
                    <a:pt x="339538" y="21590"/>
                  </a:lnTo>
                  <a:lnTo>
                    <a:pt x="337849" y="21590"/>
                  </a:lnTo>
                  <a:lnTo>
                    <a:pt x="334293" y="20320"/>
                  </a:lnTo>
                  <a:close/>
                </a:path>
                <a:path w="352425" h="332739">
                  <a:moveTo>
                    <a:pt x="294263" y="31750"/>
                  </a:moveTo>
                  <a:lnTo>
                    <a:pt x="280039" y="31750"/>
                  </a:lnTo>
                  <a:lnTo>
                    <a:pt x="281753" y="33020"/>
                  </a:lnTo>
                  <a:lnTo>
                    <a:pt x="282591" y="33020"/>
                  </a:lnTo>
                  <a:lnTo>
                    <a:pt x="283404" y="34290"/>
                  </a:lnTo>
                  <a:lnTo>
                    <a:pt x="284916" y="35560"/>
                  </a:lnTo>
                  <a:lnTo>
                    <a:pt x="286973" y="38100"/>
                  </a:lnTo>
                  <a:lnTo>
                    <a:pt x="288052" y="39370"/>
                  </a:lnTo>
                  <a:lnTo>
                    <a:pt x="289475" y="41910"/>
                  </a:lnTo>
                  <a:lnTo>
                    <a:pt x="289932" y="43180"/>
                  </a:lnTo>
                  <a:lnTo>
                    <a:pt x="290326" y="44450"/>
                  </a:lnTo>
                  <a:lnTo>
                    <a:pt x="290300" y="45720"/>
                  </a:lnTo>
                  <a:lnTo>
                    <a:pt x="289805" y="46990"/>
                  </a:lnTo>
                  <a:lnTo>
                    <a:pt x="289399" y="46990"/>
                  </a:lnTo>
                  <a:lnTo>
                    <a:pt x="287468" y="48260"/>
                  </a:lnTo>
                  <a:lnTo>
                    <a:pt x="285982" y="49530"/>
                  </a:lnTo>
                  <a:lnTo>
                    <a:pt x="297171" y="49530"/>
                  </a:lnTo>
                  <a:lnTo>
                    <a:pt x="297984" y="48260"/>
                  </a:lnTo>
                  <a:lnTo>
                    <a:pt x="299025" y="43180"/>
                  </a:lnTo>
                  <a:lnTo>
                    <a:pt x="298962" y="40640"/>
                  </a:lnTo>
                  <a:lnTo>
                    <a:pt x="297679" y="36830"/>
                  </a:lnTo>
                  <a:lnTo>
                    <a:pt x="296739" y="34290"/>
                  </a:lnTo>
                  <a:lnTo>
                    <a:pt x="294263" y="31750"/>
                  </a:lnTo>
                  <a:close/>
                </a:path>
                <a:path w="352425" h="332739">
                  <a:moveTo>
                    <a:pt x="347311" y="29210"/>
                  </a:moveTo>
                  <a:lnTo>
                    <a:pt x="333099" y="29210"/>
                  </a:lnTo>
                  <a:lnTo>
                    <a:pt x="334865" y="30480"/>
                  </a:lnTo>
                  <a:lnTo>
                    <a:pt x="335716" y="30480"/>
                  </a:lnTo>
                  <a:lnTo>
                    <a:pt x="337328" y="31750"/>
                  </a:lnTo>
                  <a:lnTo>
                    <a:pt x="338040" y="33020"/>
                  </a:lnTo>
                  <a:lnTo>
                    <a:pt x="340084" y="35560"/>
                  </a:lnTo>
                  <a:lnTo>
                    <a:pt x="341177" y="36830"/>
                  </a:lnTo>
                  <a:lnTo>
                    <a:pt x="342599" y="39370"/>
                  </a:lnTo>
                  <a:lnTo>
                    <a:pt x="343056" y="39370"/>
                  </a:lnTo>
                  <a:lnTo>
                    <a:pt x="343450" y="41910"/>
                  </a:lnTo>
                  <a:lnTo>
                    <a:pt x="342929" y="43180"/>
                  </a:lnTo>
                  <a:lnTo>
                    <a:pt x="342523" y="44450"/>
                  </a:lnTo>
                  <a:lnTo>
                    <a:pt x="340580" y="45720"/>
                  </a:lnTo>
                  <a:lnTo>
                    <a:pt x="351032" y="45720"/>
                  </a:lnTo>
                  <a:lnTo>
                    <a:pt x="352035" y="40640"/>
                  </a:lnTo>
                  <a:lnTo>
                    <a:pt x="351959" y="38100"/>
                  </a:lnTo>
                  <a:lnTo>
                    <a:pt x="350676" y="34290"/>
                  </a:lnTo>
                  <a:lnTo>
                    <a:pt x="349749" y="31750"/>
                  </a:lnTo>
                  <a:lnTo>
                    <a:pt x="347311" y="2921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15795" y="2539367"/>
              <a:ext cx="504190" cy="465455"/>
            </a:xfrm>
            <a:custGeom>
              <a:avLst/>
              <a:gdLst/>
              <a:ahLst/>
              <a:cxnLst/>
              <a:rect l="l" t="t" r="r" b="b"/>
              <a:pathLst>
                <a:path w="504189" h="465455">
                  <a:moveTo>
                    <a:pt x="0" y="464845"/>
                  </a:moveTo>
                  <a:lnTo>
                    <a:pt x="503974" y="0"/>
                  </a:lnTo>
                </a:path>
              </a:pathLst>
            </a:custGeom>
            <a:ln w="12700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884608" y="2496316"/>
              <a:ext cx="81915" cy="80010"/>
            </a:xfrm>
            <a:custGeom>
              <a:avLst/>
              <a:gdLst/>
              <a:ahLst/>
              <a:cxnLst/>
              <a:rect l="l" t="t" r="r" b="b"/>
              <a:pathLst>
                <a:path w="81914" h="80010">
                  <a:moveTo>
                    <a:pt x="81838" y="0"/>
                  </a:moveTo>
                  <a:lnTo>
                    <a:pt x="0" y="23660"/>
                  </a:lnTo>
                  <a:lnTo>
                    <a:pt x="51663" y="79667"/>
                  </a:lnTo>
                  <a:lnTo>
                    <a:pt x="81838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52272" y="6035038"/>
              <a:ext cx="6319520" cy="10160"/>
            </a:xfrm>
            <a:custGeom>
              <a:avLst/>
              <a:gdLst/>
              <a:ahLst/>
              <a:cxnLst/>
              <a:rect l="l" t="t" r="r" b="b"/>
              <a:pathLst>
                <a:path w="6319520" h="10160">
                  <a:moveTo>
                    <a:pt x="0" y="9905"/>
                  </a:moveTo>
                  <a:lnTo>
                    <a:pt x="6319012" y="0"/>
                  </a:lnTo>
                </a:path>
              </a:pathLst>
            </a:custGeom>
            <a:ln w="6096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0775" y="5955792"/>
              <a:ext cx="163068" cy="15849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59433" y="9956533"/>
            <a:ext cx="182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[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76]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60" i="1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H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H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gh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er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du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at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-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at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G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l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ce,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2015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16 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[77]-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05982" y="5606051"/>
            <a:ext cx="618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dirty="0" sz="1200" spc="-80">
                <a:latin typeface="Microsoft Sans Serif"/>
                <a:cs typeface="Microsoft Sans Serif"/>
              </a:rPr>
              <a:t>R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30">
                <a:latin typeface="Microsoft Sans Serif"/>
                <a:cs typeface="Microsoft Sans Serif"/>
              </a:rPr>
              <a:t>v</a:t>
            </a:r>
            <a:r>
              <a:rPr dirty="0" sz="1200" spc="-15">
                <a:latin typeface="Microsoft Sans Serif"/>
                <a:cs typeface="Microsoft Sans Serif"/>
              </a:rPr>
              <a:t>enue  </a:t>
            </a:r>
            <a:r>
              <a:rPr dirty="0" sz="1200" spc="10">
                <a:latin typeface="Microsoft Sans Serif"/>
                <a:cs typeface="Microsoft Sans Serif"/>
              </a:rPr>
              <a:t>model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228235" y="4912812"/>
            <a:ext cx="732155" cy="708025"/>
            <a:chOff x="6228235" y="4912812"/>
            <a:chExt cx="732155" cy="708025"/>
          </a:xfrm>
        </p:grpSpPr>
        <p:sp>
          <p:nvSpPr>
            <p:cNvPr id="43" name="object 43"/>
            <p:cNvSpPr/>
            <p:nvPr/>
          </p:nvSpPr>
          <p:spPr>
            <a:xfrm>
              <a:off x="6228235" y="5109972"/>
              <a:ext cx="447040" cy="510540"/>
            </a:xfrm>
            <a:custGeom>
              <a:avLst/>
              <a:gdLst/>
              <a:ahLst/>
              <a:cxnLst/>
              <a:rect l="l" t="t" r="r" b="b"/>
              <a:pathLst>
                <a:path w="447040" h="510539">
                  <a:moveTo>
                    <a:pt x="349890" y="0"/>
                  </a:moveTo>
                  <a:lnTo>
                    <a:pt x="227754" y="0"/>
                  </a:lnTo>
                  <a:lnTo>
                    <a:pt x="193686" y="8248"/>
                  </a:lnTo>
                  <a:lnTo>
                    <a:pt x="157258" y="30975"/>
                  </a:lnTo>
                  <a:lnTo>
                    <a:pt x="120157" y="65151"/>
                  </a:lnTo>
                  <a:lnTo>
                    <a:pt x="84067" y="107746"/>
                  </a:lnTo>
                  <a:lnTo>
                    <a:pt x="44260" y="173198"/>
                  </a:lnTo>
                  <a:lnTo>
                    <a:pt x="26998" y="213735"/>
                  </a:lnTo>
                  <a:lnTo>
                    <a:pt x="13077" y="257268"/>
                  </a:lnTo>
                  <a:lnTo>
                    <a:pt x="3682" y="302137"/>
                  </a:lnTo>
                  <a:lnTo>
                    <a:pt x="0" y="346683"/>
                  </a:lnTo>
                  <a:lnTo>
                    <a:pt x="3214" y="389245"/>
                  </a:lnTo>
                  <a:lnTo>
                    <a:pt x="14512" y="428165"/>
                  </a:lnTo>
                  <a:lnTo>
                    <a:pt x="35077" y="461784"/>
                  </a:lnTo>
                  <a:lnTo>
                    <a:pt x="66096" y="488442"/>
                  </a:lnTo>
                  <a:lnTo>
                    <a:pt x="133580" y="506891"/>
                  </a:lnTo>
                  <a:lnTo>
                    <a:pt x="179389" y="509649"/>
                  </a:lnTo>
                  <a:lnTo>
                    <a:pt x="233473" y="510166"/>
                  </a:lnTo>
                  <a:lnTo>
                    <a:pt x="331933" y="509993"/>
                  </a:lnTo>
                  <a:lnTo>
                    <a:pt x="308973" y="483227"/>
                  </a:lnTo>
                  <a:lnTo>
                    <a:pt x="293763" y="452085"/>
                  </a:lnTo>
                  <a:lnTo>
                    <a:pt x="285963" y="417575"/>
                  </a:lnTo>
                  <a:lnTo>
                    <a:pt x="285235" y="380707"/>
                  </a:lnTo>
                  <a:lnTo>
                    <a:pt x="291742" y="338503"/>
                  </a:lnTo>
                  <a:lnTo>
                    <a:pt x="307461" y="283731"/>
                  </a:lnTo>
                  <a:lnTo>
                    <a:pt x="330585" y="233894"/>
                  </a:lnTo>
                  <a:lnTo>
                    <a:pt x="340744" y="218797"/>
                  </a:lnTo>
                  <a:lnTo>
                    <a:pt x="349890" y="204711"/>
                  </a:lnTo>
                  <a:lnTo>
                    <a:pt x="379080" y="172843"/>
                  </a:lnTo>
                  <a:lnTo>
                    <a:pt x="410965" y="143662"/>
                  </a:lnTo>
                  <a:lnTo>
                    <a:pt x="446880" y="125704"/>
                  </a:lnTo>
                  <a:lnTo>
                    <a:pt x="438240" y="109652"/>
                  </a:lnTo>
                  <a:lnTo>
                    <a:pt x="428922" y="94275"/>
                  </a:lnTo>
                  <a:lnTo>
                    <a:pt x="419605" y="80245"/>
                  </a:lnTo>
                  <a:lnTo>
                    <a:pt x="410965" y="68237"/>
                  </a:lnTo>
                  <a:lnTo>
                    <a:pt x="401027" y="57464"/>
                  </a:lnTo>
                  <a:lnTo>
                    <a:pt x="393450" y="46691"/>
                  </a:lnTo>
                  <a:lnTo>
                    <a:pt x="389242" y="35918"/>
                  </a:lnTo>
                  <a:lnTo>
                    <a:pt x="389413" y="25146"/>
                  </a:lnTo>
                  <a:lnTo>
                    <a:pt x="392994" y="21551"/>
                  </a:lnTo>
                  <a:lnTo>
                    <a:pt x="392994" y="14363"/>
                  </a:lnTo>
                  <a:lnTo>
                    <a:pt x="382221" y="7575"/>
                  </a:lnTo>
                  <a:lnTo>
                    <a:pt x="371447" y="3143"/>
                  </a:lnTo>
                  <a:lnTo>
                    <a:pt x="360671" y="729"/>
                  </a:lnTo>
                  <a:lnTo>
                    <a:pt x="349890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5236" y="4912812"/>
              <a:ext cx="222620" cy="1697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5177" y="5092092"/>
              <a:ext cx="182606" cy="1382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538133" y="5253228"/>
              <a:ext cx="422275" cy="367030"/>
            </a:xfrm>
            <a:custGeom>
              <a:avLst/>
              <a:gdLst/>
              <a:ahLst/>
              <a:cxnLst/>
              <a:rect l="l" t="t" r="r" b="b"/>
              <a:pathLst>
                <a:path w="422275" h="367029">
                  <a:moveTo>
                    <a:pt x="250867" y="0"/>
                  </a:moveTo>
                  <a:lnTo>
                    <a:pt x="161154" y="0"/>
                  </a:lnTo>
                  <a:lnTo>
                    <a:pt x="137887" y="6291"/>
                  </a:lnTo>
                  <a:lnTo>
                    <a:pt x="85966" y="48536"/>
                  </a:lnTo>
                  <a:lnTo>
                    <a:pt x="60684" y="79095"/>
                  </a:lnTo>
                  <a:lnTo>
                    <a:pt x="20801" y="150566"/>
                  </a:lnTo>
                  <a:lnTo>
                    <a:pt x="6822" y="195327"/>
                  </a:lnTo>
                  <a:lnTo>
                    <a:pt x="0" y="241407"/>
                  </a:lnTo>
                  <a:lnTo>
                    <a:pt x="2718" y="285286"/>
                  </a:lnTo>
                  <a:lnTo>
                    <a:pt x="17363" y="323441"/>
                  </a:lnTo>
                  <a:lnTo>
                    <a:pt x="46320" y="352348"/>
                  </a:lnTo>
                  <a:lnTo>
                    <a:pt x="111365" y="366287"/>
                  </a:lnTo>
                  <a:lnTo>
                    <a:pt x="156839" y="367018"/>
                  </a:lnTo>
                  <a:lnTo>
                    <a:pt x="211395" y="366737"/>
                  </a:lnTo>
                  <a:lnTo>
                    <a:pt x="263367" y="367018"/>
                  </a:lnTo>
                  <a:lnTo>
                    <a:pt x="306932" y="366287"/>
                  </a:lnTo>
                  <a:lnTo>
                    <a:pt x="372875" y="352348"/>
                  </a:lnTo>
                  <a:lnTo>
                    <a:pt x="404092" y="324960"/>
                  </a:lnTo>
                  <a:lnTo>
                    <a:pt x="419616" y="288199"/>
                  </a:lnTo>
                  <a:lnTo>
                    <a:pt x="422209" y="245462"/>
                  </a:lnTo>
                  <a:lnTo>
                    <a:pt x="414633" y="200147"/>
                  </a:lnTo>
                  <a:lnTo>
                    <a:pt x="399650" y="155648"/>
                  </a:lnTo>
                  <a:lnTo>
                    <a:pt x="380023" y="115363"/>
                  </a:lnTo>
                  <a:lnTo>
                    <a:pt x="358512" y="82689"/>
                  </a:lnTo>
                  <a:lnTo>
                    <a:pt x="330593" y="51568"/>
                  </a:lnTo>
                  <a:lnTo>
                    <a:pt x="301998" y="25166"/>
                  </a:lnTo>
                  <a:lnTo>
                    <a:pt x="274749" y="6853"/>
                  </a:lnTo>
                  <a:lnTo>
                    <a:pt x="250867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6673847" y="5263433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71793" y="5223118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46176" y="3771900"/>
            <a:ext cx="6471285" cy="1082040"/>
            <a:chOff x="646176" y="3771900"/>
            <a:chExt cx="6471285" cy="1082040"/>
          </a:xfrm>
        </p:grpSpPr>
        <p:sp>
          <p:nvSpPr>
            <p:cNvPr id="50" name="object 50"/>
            <p:cNvSpPr/>
            <p:nvPr/>
          </p:nvSpPr>
          <p:spPr>
            <a:xfrm>
              <a:off x="809244" y="4774692"/>
              <a:ext cx="6308090" cy="0"/>
            </a:xfrm>
            <a:custGeom>
              <a:avLst/>
              <a:gdLst/>
              <a:ahLst/>
              <a:cxnLst/>
              <a:rect l="l" t="t" r="r" b="b"/>
              <a:pathLst>
                <a:path w="6308090" h="0">
                  <a:moveTo>
                    <a:pt x="0" y="0"/>
                  </a:moveTo>
                  <a:lnTo>
                    <a:pt x="6308026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176" y="4696968"/>
              <a:ext cx="163067" cy="15697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34209" y="3771900"/>
              <a:ext cx="471170" cy="426720"/>
            </a:xfrm>
            <a:custGeom>
              <a:avLst/>
              <a:gdLst/>
              <a:ahLst/>
              <a:cxnLst/>
              <a:rect l="l" t="t" r="r" b="b"/>
              <a:pathLst>
                <a:path w="471169" h="426720">
                  <a:moveTo>
                    <a:pt x="420128" y="85344"/>
                  </a:moveTo>
                  <a:lnTo>
                    <a:pt x="50787" y="85344"/>
                  </a:lnTo>
                  <a:lnTo>
                    <a:pt x="31166" y="89380"/>
                  </a:lnTo>
                  <a:lnTo>
                    <a:pt x="15006" y="100336"/>
                  </a:lnTo>
                  <a:lnTo>
                    <a:pt x="4040" y="116483"/>
                  </a:lnTo>
                  <a:lnTo>
                    <a:pt x="0" y="136093"/>
                  </a:lnTo>
                  <a:lnTo>
                    <a:pt x="0" y="375970"/>
                  </a:lnTo>
                  <a:lnTo>
                    <a:pt x="4040" y="395580"/>
                  </a:lnTo>
                  <a:lnTo>
                    <a:pt x="15006" y="411727"/>
                  </a:lnTo>
                  <a:lnTo>
                    <a:pt x="31166" y="422683"/>
                  </a:lnTo>
                  <a:lnTo>
                    <a:pt x="50787" y="426720"/>
                  </a:lnTo>
                  <a:lnTo>
                    <a:pt x="420128" y="426720"/>
                  </a:lnTo>
                  <a:lnTo>
                    <a:pt x="439754" y="422683"/>
                  </a:lnTo>
                  <a:lnTo>
                    <a:pt x="455914" y="411727"/>
                  </a:lnTo>
                  <a:lnTo>
                    <a:pt x="466877" y="395580"/>
                  </a:lnTo>
                  <a:lnTo>
                    <a:pt x="470916" y="375970"/>
                  </a:lnTo>
                  <a:lnTo>
                    <a:pt x="470916" y="136093"/>
                  </a:lnTo>
                  <a:lnTo>
                    <a:pt x="466877" y="116483"/>
                  </a:lnTo>
                  <a:lnTo>
                    <a:pt x="455914" y="100336"/>
                  </a:lnTo>
                  <a:lnTo>
                    <a:pt x="439754" y="89380"/>
                  </a:lnTo>
                  <a:lnTo>
                    <a:pt x="420128" y="85344"/>
                  </a:lnTo>
                  <a:close/>
                </a:path>
                <a:path w="471169" h="426720">
                  <a:moveTo>
                    <a:pt x="277012" y="0"/>
                  </a:moveTo>
                  <a:lnTo>
                    <a:pt x="191604" y="0"/>
                  </a:lnTo>
                  <a:lnTo>
                    <a:pt x="181249" y="1261"/>
                  </a:lnTo>
                  <a:lnTo>
                    <a:pt x="145940" y="26198"/>
                  </a:lnTo>
                  <a:lnTo>
                    <a:pt x="136194" y="57670"/>
                  </a:lnTo>
                  <a:lnTo>
                    <a:pt x="136194" y="85344"/>
                  </a:lnTo>
                  <a:lnTo>
                    <a:pt x="175437" y="85344"/>
                  </a:lnTo>
                  <a:lnTo>
                    <a:pt x="175437" y="53047"/>
                  </a:lnTo>
                  <a:lnTo>
                    <a:pt x="177749" y="48437"/>
                  </a:lnTo>
                  <a:lnTo>
                    <a:pt x="180060" y="46126"/>
                  </a:lnTo>
                  <a:lnTo>
                    <a:pt x="182371" y="41516"/>
                  </a:lnTo>
                  <a:lnTo>
                    <a:pt x="186982" y="39217"/>
                  </a:lnTo>
                  <a:lnTo>
                    <a:pt x="331311" y="39217"/>
                  </a:lnTo>
                  <a:lnTo>
                    <a:pt x="330106" y="35461"/>
                  </a:lnTo>
                  <a:lnTo>
                    <a:pt x="299518" y="4902"/>
                  </a:lnTo>
                  <a:lnTo>
                    <a:pt x="288696" y="1261"/>
                  </a:lnTo>
                  <a:lnTo>
                    <a:pt x="277012" y="0"/>
                  </a:lnTo>
                  <a:close/>
                </a:path>
                <a:path w="471169" h="426720">
                  <a:moveTo>
                    <a:pt x="331311" y="39217"/>
                  </a:moveTo>
                  <a:lnTo>
                    <a:pt x="281622" y="39217"/>
                  </a:lnTo>
                  <a:lnTo>
                    <a:pt x="286245" y="41516"/>
                  </a:lnTo>
                  <a:lnTo>
                    <a:pt x="293166" y="48437"/>
                  </a:lnTo>
                  <a:lnTo>
                    <a:pt x="295478" y="53047"/>
                  </a:lnTo>
                  <a:lnTo>
                    <a:pt x="295478" y="85344"/>
                  </a:lnTo>
                  <a:lnTo>
                    <a:pt x="334721" y="85344"/>
                  </a:lnTo>
                  <a:lnTo>
                    <a:pt x="334721" y="57670"/>
                  </a:lnTo>
                  <a:lnTo>
                    <a:pt x="333495" y="46024"/>
                  </a:lnTo>
                  <a:lnTo>
                    <a:pt x="331311" y="39217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930" y="3945636"/>
              <a:ext cx="237743" cy="20269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90540" y="4241455"/>
            <a:ext cx="1000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Microsoft Sans Serif"/>
                <a:cs typeface="Microsoft Sans Serif"/>
              </a:rPr>
              <a:t>Market 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10">
                <a:latin typeface="Microsoft Sans Serif"/>
                <a:cs typeface="Microsoft Sans Serif"/>
              </a:rPr>
              <a:t>c</a:t>
            </a:r>
            <a:r>
              <a:rPr dirty="0" sz="1200" spc="10">
                <a:latin typeface="Microsoft Sans Serif"/>
                <a:cs typeface="Microsoft Sans Serif"/>
              </a:rPr>
              <a:t>h</a:t>
            </a:r>
            <a:r>
              <a:rPr dirty="0" sz="1200" spc="-45">
                <a:latin typeface="Microsoft Sans Serif"/>
                <a:cs typeface="Microsoft Sans Serif"/>
              </a:rPr>
              <a:t>a</a:t>
            </a:r>
            <a:r>
              <a:rPr dirty="0" sz="1200" spc="-25">
                <a:latin typeface="Microsoft Sans Serif"/>
                <a:cs typeface="Microsoft Sans Serif"/>
              </a:rPr>
              <a:t>r</a:t>
            </a:r>
            <a:r>
              <a:rPr dirty="0" sz="1200" spc="-5">
                <a:latin typeface="Microsoft Sans Serif"/>
                <a:cs typeface="Microsoft Sans Serif"/>
              </a:rPr>
              <a:t>ac</a:t>
            </a:r>
            <a:r>
              <a:rPr dirty="0" sz="1200" spc="-10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5">
                <a:latin typeface="Microsoft Sans Serif"/>
                <a:cs typeface="Microsoft Sans Serif"/>
              </a:rPr>
              <a:t>r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 spc="40">
                <a:latin typeface="Microsoft Sans Serif"/>
                <a:cs typeface="Microsoft Sans Serif"/>
              </a:rPr>
              <a:t>s</a:t>
            </a:r>
            <a:r>
              <a:rPr dirty="0" sz="1200" spc="15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>
                <a:latin typeface="Microsoft Sans Serif"/>
                <a:cs typeface="Microsoft Sans Serif"/>
              </a:rPr>
              <a:t>cs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4670" y="6072731"/>
            <a:ext cx="18821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34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8198"/>
            <a:ext cx="4061460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1070"/>
              <a:t>U</a:t>
            </a:r>
            <a:r>
              <a:rPr dirty="0" sz="3400" spc="-365"/>
              <a:t>s</a:t>
            </a:r>
            <a:r>
              <a:rPr dirty="0" sz="3400" spc="-780"/>
              <a:t>e</a:t>
            </a:r>
            <a:r>
              <a:rPr dirty="0" sz="3400" spc="-705"/>
              <a:t>r</a:t>
            </a:r>
            <a:r>
              <a:rPr dirty="0" sz="3400" spc="-600"/>
              <a:t> </a:t>
            </a:r>
            <a:r>
              <a:rPr dirty="0" sz="3400" spc="-835"/>
              <a:t>p</a:t>
            </a:r>
            <a:r>
              <a:rPr dirty="0" sz="3400" spc="-700"/>
              <a:t>r</a:t>
            </a:r>
            <a:r>
              <a:rPr dirty="0" sz="3400" spc="-745"/>
              <a:t>o</a:t>
            </a:r>
            <a:r>
              <a:rPr dirty="0" sz="3400" spc="-650"/>
              <a:t>f</a:t>
            </a:r>
            <a:r>
              <a:rPr dirty="0" sz="3400" spc="-560"/>
              <a:t>il</a:t>
            </a:r>
            <a:r>
              <a:rPr dirty="0" sz="3400" spc="-1040"/>
              <a:t>e</a:t>
            </a:r>
            <a:r>
              <a:rPr dirty="0" sz="3400" spc="-580"/>
              <a:t> </a:t>
            </a:r>
            <a:r>
              <a:rPr dirty="0" sz="3400" spc="-650"/>
              <a:t>f</a:t>
            </a:r>
            <a:r>
              <a:rPr dirty="0" sz="3400" spc="-745"/>
              <a:t>o</a:t>
            </a:r>
            <a:r>
              <a:rPr dirty="0" sz="3400" spc="-705"/>
              <a:t>r</a:t>
            </a:r>
            <a:r>
              <a:rPr dirty="0" sz="3400" spc="-590"/>
              <a:t> </a:t>
            </a:r>
            <a:r>
              <a:rPr dirty="0" sz="3400" spc="-745"/>
              <a:t>o</a:t>
            </a:r>
            <a:r>
              <a:rPr dirty="0" sz="3400" spc="-819"/>
              <a:t>n</a:t>
            </a:r>
            <a:r>
              <a:rPr dirty="0" sz="3400" spc="-570"/>
              <a:t>li</a:t>
            </a:r>
            <a:r>
              <a:rPr dirty="0" sz="3400" spc="-1070"/>
              <a:t>n</a:t>
            </a:r>
            <a:r>
              <a:rPr dirty="0" sz="3400" spc="-780"/>
              <a:t>e</a:t>
            </a:r>
            <a:r>
              <a:rPr dirty="0" sz="3400" spc="-580"/>
              <a:t> </a:t>
            </a:r>
            <a:r>
              <a:rPr dirty="0" sz="3400" spc="-819"/>
              <a:t>h</a:t>
            </a:r>
            <a:r>
              <a:rPr dirty="0" sz="3400" spc="-480"/>
              <a:t>i</a:t>
            </a:r>
            <a:r>
              <a:rPr dirty="0" sz="3400" spc="-840"/>
              <a:t>g</a:t>
            </a:r>
            <a:r>
              <a:rPr dirty="0" sz="3400" spc="-819"/>
              <a:t>h</a:t>
            </a:r>
            <a:r>
              <a:rPr dirty="0" sz="3400" spc="-780"/>
              <a:t>e</a:t>
            </a:r>
            <a:r>
              <a:rPr dirty="0" sz="3400" spc="-705"/>
              <a:t>r</a:t>
            </a:r>
            <a:r>
              <a:rPr dirty="0" sz="3400" spc="-565"/>
              <a:t> </a:t>
            </a:r>
            <a:r>
              <a:rPr dirty="0" sz="3400" spc="-780"/>
              <a:t>e</a:t>
            </a:r>
            <a:r>
              <a:rPr dirty="0" sz="3400" spc="-835"/>
              <a:t>d</a:t>
            </a:r>
            <a:r>
              <a:rPr dirty="0" sz="3400" spc="-819"/>
              <a:t>u</a:t>
            </a:r>
            <a:r>
              <a:rPr dirty="0" sz="3400" spc="-645"/>
              <a:t>c</a:t>
            </a:r>
            <a:r>
              <a:rPr dirty="0" sz="3400" spc="-670"/>
              <a:t>ati</a:t>
            </a:r>
            <a:r>
              <a:rPr dirty="0" sz="3400" spc="-885"/>
              <a:t>o</a:t>
            </a:r>
            <a:r>
              <a:rPr dirty="0" sz="3400" spc="-810"/>
              <a:t>n</a:t>
            </a:r>
            <a:endParaRPr sz="3400"/>
          </a:p>
        </p:txBody>
      </p:sp>
      <p:sp>
        <p:nvSpPr>
          <p:cNvPr id="6" name="object 6"/>
          <p:cNvSpPr/>
          <p:nvPr/>
        </p:nvSpPr>
        <p:spPr>
          <a:xfrm>
            <a:off x="677418" y="1605534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470A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7700" y="1476756"/>
            <a:ext cx="3095625" cy="28511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5969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70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current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0" b="1">
                <a:solidFill>
                  <a:srgbClr val="FFFFFF"/>
                </a:solidFill>
                <a:latin typeface="Arial"/>
                <a:cs typeface="Arial"/>
              </a:rPr>
              <a:t>user?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104" y="2785012"/>
            <a:ext cx="310197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Only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four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out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top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50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Business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schools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60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Management </a:t>
            </a:r>
            <a:r>
              <a:rPr dirty="0" sz="900" spc="-5">
                <a:latin typeface="Microsoft Sans Serif"/>
                <a:cs typeface="Microsoft Sans Serif"/>
              </a:rPr>
              <a:t>schools </a:t>
            </a:r>
            <a:r>
              <a:rPr dirty="0" sz="900" spc="15">
                <a:latin typeface="Microsoft Sans Serif"/>
                <a:cs typeface="Microsoft Sans Serif"/>
              </a:rPr>
              <a:t>out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65">
                <a:latin typeface="Microsoft Sans Serif"/>
                <a:cs typeface="Microsoft Sans Serif"/>
              </a:rPr>
              <a:t>~ </a:t>
            </a:r>
            <a:r>
              <a:rPr dirty="0" sz="900" spc="-5">
                <a:latin typeface="Microsoft Sans Serif"/>
                <a:cs typeface="Microsoft Sans Serif"/>
              </a:rPr>
              <a:t>690 colleges</a:t>
            </a:r>
            <a:r>
              <a:rPr dirty="0" baseline="27777" sz="900" spc="-7">
                <a:latin typeface="Microsoft Sans Serif"/>
                <a:cs typeface="Microsoft Sans Serif"/>
              </a:rPr>
              <a:t>[78]</a:t>
            </a:r>
            <a:r>
              <a:rPr dirty="0" baseline="27777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-15">
                <a:latin typeface="Microsoft Sans Serif"/>
                <a:cs typeface="Microsoft Sans Serif"/>
              </a:rPr>
              <a:t>India </a:t>
            </a:r>
            <a:r>
              <a:rPr dirty="0" sz="900" spc="-25">
                <a:latin typeface="Microsoft Sans Serif"/>
                <a:cs typeface="Microsoft Sans Serif"/>
              </a:rPr>
              <a:t>are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present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eastern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part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Low</a:t>
            </a:r>
            <a:r>
              <a:rPr dirty="0" sz="900" spc="-5">
                <a:latin typeface="Microsoft Sans Serif"/>
                <a:cs typeface="Microsoft Sans Serif"/>
              </a:rPr>
              <a:t> presence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alternatives </a:t>
            </a:r>
            <a:r>
              <a:rPr dirty="0" sz="900" spc="-25">
                <a:latin typeface="Microsoft Sans Serif"/>
                <a:cs typeface="Microsoft Sans Serif"/>
              </a:rPr>
              <a:t>has </a:t>
            </a:r>
            <a:r>
              <a:rPr dirty="0" sz="900">
                <a:latin typeface="Microsoft Sans Serif"/>
                <a:cs typeface="Microsoft Sans Serif"/>
              </a:rPr>
              <a:t>resulted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uptake by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prospective</a:t>
            </a:r>
            <a:r>
              <a:rPr dirty="0" sz="900" spc="-5">
                <a:latin typeface="Microsoft Sans Serif"/>
                <a:cs typeface="Microsoft Sans Serif"/>
              </a:rPr>
              <a:t> 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338" y="2064124"/>
            <a:ext cx="2832735" cy="54800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425"/>
              </a:spcBef>
            </a:pPr>
            <a:r>
              <a:rPr dirty="0" sz="1850" spc="-515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615">
                <a:solidFill>
                  <a:srgbClr val="00338D"/>
                </a:solidFill>
                <a:latin typeface="Trebuchet MS"/>
                <a:cs typeface="Trebuchet MS"/>
              </a:rPr>
              <a:t>m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450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850" spc="-33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80">
                <a:solidFill>
                  <a:srgbClr val="00338D"/>
                </a:solidFill>
                <a:latin typeface="Trebuchet MS"/>
                <a:cs typeface="Trebuchet MS"/>
              </a:rPr>
              <a:t>fo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850" spc="-32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09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305">
                <a:solidFill>
                  <a:srgbClr val="00338D"/>
                </a:solidFill>
                <a:latin typeface="Trebuchet MS"/>
                <a:cs typeface="Trebuchet MS"/>
              </a:rPr>
              <a:t>li</a:t>
            </a:r>
            <a:r>
              <a:rPr dirty="0" sz="1850" spc="-57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3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60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850" spc="-440">
                <a:solidFill>
                  <a:srgbClr val="00338D"/>
                </a:solidFill>
                <a:latin typeface="Trebuchet MS"/>
                <a:cs typeface="Trebuchet MS"/>
              </a:rPr>
              <a:t>h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nn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850" spc="-33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280">
                <a:solidFill>
                  <a:srgbClr val="00338D"/>
                </a:solidFill>
                <a:latin typeface="Trebuchet MS"/>
                <a:cs typeface="Trebuchet MS"/>
              </a:rPr>
              <a:t>is</a:t>
            </a:r>
            <a:r>
              <a:rPr dirty="0" sz="1850" spc="-33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h</a:t>
            </a:r>
            <a:r>
              <a:rPr dirty="0" sz="1850" spc="-340">
                <a:solidFill>
                  <a:srgbClr val="00338D"/>
                </a:solidFill>
                <a:latin typeface="Trebuchet MS"/>
                <a:cs typeface="Trebuchet MS"/>
              </a:rPr>
              <a:t>ig</a:t>
            </a:r>
            <a:r>
              <a:rPr dirty="0" sz="1850" spc="-470">
                <a:solidFill>
                  <a:srgbClr val="00338D"/>
                </a:solidFill>
                <a:latin typeface="Trebuchet MS"/>
                <a:cs typeface="Trebuchet MS"/>
              </a:rPr>
              <a:t>h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850" spc="-33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60">
                <a:solidFill>
                  <a:srgbClr val="00338D"/>
                </a:solidFill>
                <a:latin typeface="Trebuchet MS"/>
                <a:cs typeface="Trebuchet MS"/>
              </a:rPr>
              <a:t>f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850" spc="-409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850" spc="-620">
                <a:solidFill>
                  <a:srgbClr val="00338D"/>
                </a:solidFill>
                <a:latin typeface="Trebuchet MS"/>
                <a:cs typeface="Trebuchet MS"/>
              </a:rPr>
              <a:t>m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9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375">
                <a:solidFill>
                  <a:srgbClr val="00338D"/>
                </a:solidFill>
                <a:latin typeface="Trebuchet MS"/>
                <a:cs typeface="Trebuchet MS"/>
              </a:rPr>
              <a:t>gio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165">
                <a:solidFill>
                  <a:srgbClr val="00338D"/>
                </a:solidFill>
                <a:latin typeface="Trebuchet MS"/>
                <a:cs typeface="Trebuchet MS"/>
              </a:rPr>
              <a:t>s  </a:t>
            </a:r>
            <a:r>
              <a:rPr dirty="0" sz="1850" spc="-434">
                <a:solidFill>
                  <a:srgbClr val="00338D"/>
                </a:solidFill>
                <a:latin typeface="Trebuchet MS"/>
                <a:cs typeface="Trebuchet MS"/>
              </a:rPr>
              <a:t>with</a:t>
            </a:r>
            <a:r>
              <a:rPr dirty="0" sz="1850" spc="-3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limited</a:t>
            </a:r>
            <a:r>
              <a:rPr dirty="0" sz="1850" spc="-35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90">
                <a:solidFill>
                  <a:srgbClr val="00338D"/>
                </a:solidFill>
                <a:latin typeface="Trebuchet MS"/>
                <a:cs typeface="Trebuchet MS"/>
              </a:rPr>
              <a:t>presence</a:t>
            </a:r>
            <a:r>
              <a:rPr dirty="0" sz="1850" spc="-33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80">
                <a:solidFill>
                  <a:srgbClr val="00338D"/>
                </a:solidFill>
                <a:latin typeface="Trebuchet MS"/>
                <a:cs typeface="Trebuchet MS"/>
              </a:rPr>
              <a:t>of</a:t>
            </a:r>
            <a:r>
              <a:rPr dirty="0" sz="1850" spc="-31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20">
                <a:solidFill>
                  <a:srgbClr val="00338D"/>
                </a:solidFill>
                <a:latin typeface="Trebuchet MS"/>
                <a:cs typeface="Trebuchet MS"/>
              </a:rPr>
              <a:t>reputed</a:t>
            </a:r>
            <a:r>
              <a:rPr dirty="0" sz="1850" spc="-33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60">
                <a:solidFill>
                  <a:srgbClr val="00338D"/>
                </a:solidFill>
                <a:latin typeface="Trebuchet MS"/>
                <a:cs typeface="Trebuchet MS"/>
              </a:rPr>
              <a:t>institutes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46841" y="2380488"/>
            <a:ext cx="2816860" cy="1498600"/>
            <a:chOff x="4446841" y="2380488"/>
            <a:chExt cx="2816860" cy="1498600"/>
          </a:xfrm>
        </p:grpSpPr>
        <p:sp>
          <p:nvSpPr>
            <p:cNvPr id="11" name="object 11"/>
            <p:cNvSpPr/>
            <p:nvPr/>
          </p:nvSpPr>
          <p:spPr>
            <a:xfrm>
              <a:off x="4561332" y="2380488"/>
              <a:ext cx="2205355" cy="1493520"/>
            </a:xfrm>
            <a:custGeom>
              <a:avLst/>
              <a:gdLst/>
              <a:ahLst/>
              <a:cxnLst/>
              <a:rect l="l" t="t" r="r" b="b"/>
              <a:pathLst>
                <a:path w="2205354" h="1493520">
                  <a:moveTo>
                    <a:pt x="100584" y="726948"/>
                  </a:moveTo>
                  <a:lnTo>
                    <a:pt x="0" y="726948"/>
                  </a:lnTo>
                  <a:lnTo>
                    <a:pt x="0" y="1493520"/>
                  </a:lnTo>
                  <a:lnTo>
                    <a:pt x="100584" y="1493520"/>
                  </a:lnTo>
                  <a:lnTo>
                    <a:pt x="100584" y="726948"/>
                  </a:lnTo>
                  <a:close/>
                </a:path>
                <a:path w="2205354" h="1493520">
                  <a:moveTo>
                    <a:pt x="801624" y="576072"/>
                  </a:moveTo>
                  <a:lnTo>
                    <a:pt x="702564" y="576072"/>
                  </a:lnTo>
                  <a:lnTo>
                    <a:pt x="702564" y="1493520"/>
                  </a:lnTo>
                  <a:lnTo>
                    <a:pt x="801624" y="1493520"/>
                  </a:lnTo>
                  <a:lnTo>
                    <a:pt x="801624" y="576072"/>
                  </a:lnTo>
                  <a:close/>
                </a:path>
                <a:path w="2205354" h="1493520">
                  <a:moveTo>
                    <a:pt x="1504188" y="0"/>
                  </a:moveTo>
                  <a:lnTo>
                    <a:pt x="1403604" y="0"/>
                  </a:lnTo>
                  <a:lnTo>
                    <a:pt x="1403604" y="1493520"/>
                  </a:lnTo>
                  <a:lnTo>
                    <a:pt x="1504188" y="1493520"/>
                  </a:lnTo>
                  <a:lnTo>
                    <a:pt x="1504188" y="0"/>
                  </a:lnTo>
                  <a:close/>
                </a:path>
                <a:path w="2205354" h="1493520">
                  <a:moveTo>
                    <a:pt x="2205228" y="659892"/>
                  </a:moveTo>
                  <a:lnTo>
                    <a:pt x="2106168" y="659892"/>
                  </a:lnTo>
                  <a:lnTo>
                    <a:pt x="2106168" y="1493520"/>
                  </a:lnTo>
                  <a:lnTo>
                    <a:pt x="2205228" y="1493520"/>
                  </a:lnTo>
                  <a:lnTo>
                    <a:pt x="2205228" y="659892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89348" y="3070860"/>
              <a:ext cx="2205355" cy="803275"/>
            </a:xfrm>
            <a:custGeom>
              <a:avLst/>
              <a:gdLst/>
              <a:ahLst/>
              <a:cxnLst/>
              <a:rect l="l" t="t" r="r" b="b"/>
              <a:pathLst>
                <a:path w="2205354" h="803275">
                  <a:moveTo>
                    <a:pt x="99047" y="202692"/>
                  </a:moveTo>
                  <a:lnTo>
                    <a:pt x="0" y="202692"/>
                  </a:lnTo>
                  <a:lnTo>
                    <a:pt x="0" y="803148"/>
                  </a:lnTo>
                  <a:lnTo>
                    <a:pt x="99047" y="803148"/>
                  </a:lnTo>
                  <a:lnTo>
                    <a:pt x="99047" y="202692"/>
                  </a:lnTo>
                  <a:close/>
                </a:path>
                <a:path w="2205354" h="803275">
                  <a:moveTo>
                    <a:pt x="801624" y="0"/>
                  </a:moveTo>
                  <a:lnTo>
                    <a:pt x="701040" y="0"/>
                  </a:lnTo>
                  <a:lnTo>
                    <a:pt x="701040" y="803148"/>
                  </a:lnTo>
                  <a:lnTo>
                    <a:pt x="801624" y="803148"/>
                  </a:lnTo>
                  <a:lnTo>
                    <a:pt x="801624" y="0"/>
                  </a:lnTo>
                  <a:close/>
                </a:path>
                <a:path w="2205354" h="803275">
                  <a:moveTo>
                    <a:pt x="1502638" y="242328"/>
                  </a:moveTo>
                  <a:lnTo>
                    <a:pt x="1403604" y="242328"/>
                  </a:lnTo>
                  <a:lnTo>
                    <a:pt x="1403604" y="803148"/>
                  </a:lnTo>
                  <a:lnTo>
                    <a:pt x="1502638" y="803148"/>
                  </a:lnTo>
                  <a:lnTo>
                    <a:pt x="1502638" y="242328"/>
                  </a:lnTo>
                  <a:close/>
                </a:path>
                <a:path w="2205354" h="803275">
                  <a:moveTo>
                    <a:pt x="2205228" y="236232"/>
                  </a:moveTo>
                  <a:lnTo>
                    <a:pt x="2104644" y="236232"/>
                  </a:lnTo>
                  <a:lnTo>
                    <a:pt x="2104644" y="803148"/>
                  </a:lnTo>
                  <a:lnTo>
                    <a:pt x="2205228" y="803148"/>
                  </a:lnTo>
                  <a:lnTo>
                    <a:pt x="2205228" y="236232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15840" y="3439668"/>
              <a:ext cx="2207260" cy="434340"/>
            </a:xfrm>
            <a:custGeom>
              <a:avLst/>
              <a:gdLst/>
              <a:ahLst/>
              <a:cxnLst/>
              <a:rect l="l" t="t" r="r" b="b"/>
              <a:pathLst>
                <a:path w="2207259" h="434339">
                  <a:moveTo>
                    <a:pt x="100584" y="0"/>
                  </a:moveTo>
                  <a:lnTo>
                    <a:pt x="0" y="0"/>
                  </a:lnTo>
                  <a:lnTo>
                    <a:pt x="0" y="434340"/>
                  </a:lnTo>
                  <a:lnTo>
                    <a:pt x="100584" y="434340"/>
                  </a:lnTo>
                  <a:lnTo>
                    <a:pt x="100584" y="0"/>
                  </a:lnTo>
                  <a:close/>
                </a:path>
                <a:path w="2207259" h="434339">
                  <a:moveTo>
                    <a:pt x="801624" y="128016"/>
                  </a:moveTo>
                  <a:lnTo>
                    <a:pt x="702564" y="128016"/>
                  </a:lnTo>
                  <a:lnTo>
                    <a:pt x="702564" y="434340"/>
                  </a:lnTo>
                  <a:lnTo>
                    <a:pt x="801624" y="434340"/>
                  </a:lnTo>
                  <a:lnTo>
                    <a:pt x="801624" y="128016"/>
                  </a:lnTo>
                  <a:close/>
                </a:path>
                <a:path w="2207259" h="434339">
                  <a:moveTo>
                    <a:pt x="1504188" y="339852"/>
                  </a:moveTo>
                  <a:lnTo>
                    <a:pt x="1403604" y="339852"/>
                  </a:lnTo>
                  <a:lnTo>
                    <a:pt x="1403604" y="434340"/>
                  </a:lnTo>
                  <a:lnTo>
                    <a:pt x="1504188" y="434340"/>
                  </a:lnTo>
                  <a:lnTo>
                    <a:pt x="1504188" y="339852"/>
                  </a:lnTo>
                  <a:close/>
                </a:path>
                <a:path w="2207259" h="434339">
                  <a:moveTo>
                    <a:pt x="2206739" y="134124"/>
                  </a:moveTo>
                  <a:lnTo>
                    <a:pt x="2106168" y="134124"/>
                  </a:lnTo>
                  <a:lnTo>
                    <a:pt x="2106168" y="434340"/>
                  </a:lnTo>
                  <a:lnTo>
                    <a:pt x="2206739" y="434340"/>
                  </a:lnTo>
                  <a:lnTo>
                    <a:pt x="2206739" y="134124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43856" y="3473208"/>
              <a:ext cx="2205355" cy="401320"/>
            </a:xfrm>
            <a:custGeom>
              <a:avLst/>
              <a:gdLst/>
              <a:ahLst/>
              <a:cxnLst/>
              <a:rect l="l" t="t" r="r" b="b"/>
              <a:pathLst>
                <a:path w="2205354" h="401320">
                  <a:moveTo>
                    <a:pt x="100584" y="199631"/>
                  </a:moveTo>
                  <a:lnTo>
                    <a:pt x="0" y="199631"/>
                  </a:lnTo>
                  <a:lnTo>
                    <a:pt x="0" y="400799"/>
                  </a:lnTo>
                  <a:lnTo>
                    <a:pt x="100584" y="400799"/>
                  </a:lnTo>
                  <a:lnTo>
                    <a:pt x="100584" y="199631"/>
                  </a:lnTo>
                  <a:close/>
                </a:path>
                <a:path w="2205354" h="401320">
                  <a:moveTo>
                    <a:pt x="801624" y="246875"/>
                  </a:moveTo>
                  <a:lnTo>
                    <a:pt x="701040" y="246875"/>
                  </a:lnTo>
                  <a:lnTo>
                    <a:pt x="701040" y="400799"/>
                  </a:lnTo>
                  <a:lnTo>
                    <a:pt x="801624" y="400799"/>
                  </a:lnTo>
                  <a:lnTo>
                    <a:pt x="801624" y="246875"/>
                  </a:lnTo>
                  <a:close/>
                </a:path>
                <a:path w="2205354" h="401320">
                  <a:moveTo>
                    <a:pt x="1504188" y="353542"/>
                  </a:moveTo>
                  <a:lnTo>
                    <a:pt x="1403604" y="353542"/>
                  </a:lnTo>
                  <a:lnTo>
                    <a:pt x="1403604" y="400799"/>
                  </a:lnTo>
                  <a:lnTo>
                    <a:pt x="1504188" y="400799"/>
                  </a:lnTo>
                  <a:lnTo>
                    <a:pt x="1504188" y="353542"/>
                  </a:lnTo>
                  <a:close/>
                </a:path>
                <a:path w="2205354" h="401320">
                  <a:moveTo>
                    <a:pt x="2205228" y="0"/>
                  </a:moveTo>
                  <a:lnTo>
                    <a:pt x="2104644" y="0"/>
                  </a:lnTo>
                  <a:lnTo>
                    <a:pt x="2104644" y="400799"/>
                  </a:lnTo>
                  <a:lnTo>
                    <a:pt x="2205228" y="400799"/>
                  </a:lnTo>
                  <a:lnTo>
                    <a:pt x="220522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51603" y="3874008"/>
              <a:ext cx="2807335" cy="0"/>
            </a:xfrm>
            <a:custGeom>
              <a:avLst/>
              <a:gdLst/>
              <a:ahLst/>
              <a:cxnLst/>
              <a:rect l="l" t="t" r="r" b="b"/>
              <a:pathLst>
                <a:path w="2807334" h="0">
                  <a:moveTo>
                    <a:pt x="0" y="0"/>
                  </a:moveTo>
                  <a:lnTo>
                    <a:pt x="2807208" y="0"/>
                  </a:lnTo>
                </a:path>
              </a:pathLst>
            </a:custGeom>
            <a:ln w="9144">
              <a:solidFill>
                <a:srgbClr val="DADA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535160" y="2951456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33%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11623" y="2774760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39%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15465" y="2859440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36%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2532" y="3118074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26%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64453" y="2952958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34%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66374" y="3158028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24%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80935" y="3125941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24%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77265" y="3259237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19%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91826" y="3386521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13%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18054" y="3624472"/>
            <a:ext cx="1530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4%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82282" y="3409243"/>
            <a:ext cx="17907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 b="1">
                <a:latin typeface="Arial"/>
                <a:cs typeface="Arial"/>
              </a:rPr>
              <a:t>13%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28868" y="3492426"/>
            <a:ext cx="1530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9%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30789" y="3552091"/>
            <a:ext cx="1530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45350" y="3709163"/>
            <a:ext cx="1530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2%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7418" y="3292483"/>
            <a:ext cx="2012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17%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99949" y="3789493"/>
            <a:ext cx="1727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0%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43483" y="3556278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10%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43483" y="3323064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20%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43483" y="3089849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30%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43483" y="2856634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40%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43483" y="2623420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50%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43483" y="2390205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60%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43483" y="2156991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70%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05837" y="3946661"/>
            <a:ext cx="397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 b="1">
                <a:latin typeface="Arial"/>
                <a:cs typeface="Arial"/>
              </a:rPr>
              <a:t>W</a:t>
            </a:r>
            <a:r>
              <a:rPr dirty="0" sz="1200" spc="10" b="1">
                <a:latin typeface="Arial"/>
                <a:cs typeface="Arial"/>
              </a:rPr>
              <a:t>e</a:t>
            </a:r>
            <a:r>
              <a:rPr dirty="0" sz="1200" spc="-5" b="1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37814" y="3946661"/>
            <a:ext cx="337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latin typeface="Arial"/>
                <a:cs typeface="Arial"/>
              </a:rPr>
              <a:t>E</a:t>
            </a:r>
            <a:r>
              <a:rPr dirty="0" sz="1200" spc="-35" b="1">
                <a:latin typeface="Arial"/>
                <a:cs typeface="Arial"/>
              </a:rPr>
              <a:t>a</a:t>
            </a:r>
            <a:r>
              <a:rPr dirty="0" sz="1200" spc="-70" b="1">
                <a:latin typeface="Arial"/>
                <a:cs typeface="Arial"/>
              </a:rPr>
              <a:t>s</a:t>
            </a:r>
            <a:r>
              <a:rPr dirty="0" sz="1200" spc="65" b="1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75761" y="3946661"/>
            <a:ext cx="464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spc="-5" b="1">
                <a:latin typeface="Arial"/>
                <a:cs typeface="Arial"/>
              </a:rPr>
              <a:t>o</a:t>
            </a:r>
            <a:r>
              <a:rPr dirty="0" sz="1200" spc="25" b="1">
                <a:latin typeface="Arial"/>
                <a:cs typeface="Arial"/>
              </a:rPr>
              <a:t>u</a:t>
            </a:r>
            <a:r>
              <a:rPr dirty="0" sz="1200" spc="20" b="1">
                <a:latin typeface="Arial"/>
                <a:cs typeface="Arial"/>
              </a:rPr>
              <a:t>t</a:t>
            </a:r>
            <a:r>
              <a:rPr dirty="0" sz="1200" b="1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82440" y="429615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3" y="0"/>
                </a:moveTo>
                <a:lnTo>
                  <a:pt x="0" y="0"/>
                </a:lnTo>
                <a:lnTo>
                  <a:pt x="0" y="54864"/>
                </a:lnTo>
                <a:lnTo>
                  <a:pt x="54863" y="54864"/>
                </a:lnTo>
                <a:lnTo>
                  <a:pt x="54863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346892" y="3946661"/>
            <a:ext cx="680085" cy="44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4475">
              <a:lnSpc>
                <a:spcPct val="100000"/>
              </a:lnSpc>
              <a:spcBef>
                <a:spcPts val="100"/>
              </a:spcBef>
            </a:pPr>
            <a:r>
              <a:rPr dirty="0" sz="1200" spc="55" b="1">
                <a:latin typeface="Arial"/>
                <a:cs typeface="Arial"/>
              </a:rPr>
              <a:t>N</a:t>
            </a:r>
            <a:r>
              <a:rPr dirty="0" sz="1200" spc="-5" b="1">
                <a:latin typeface="Arial"/>
                <a:cs typeface="Arial"/>
              </a:rPr>
              <a:t>o</a:t>
            </a:r>
            <a:r>
              <a:rPr dirty="0" sz="1200" spc="20" b="1">
                <a:latin typeface="Arial"/>
                <a:cs typeface="Arial"/>
              </a:rPr>
              <a:t>rth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800" spc="25" b="1">
                <a:latin typeface="Arial"/>
                <a:cs typeface="Arial"/>
              </a:rPr>
              <a:t>MBA/PGDM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87111" y="4296156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53339" y="0"/>
                </a:moveTo>
                <a:lnTo>
                  <a:pt x="0" y="0"/>
                </a:lnTo>
                <a:lnTo>
                  <a:pt x="0" y="54864"/>
                </a:lnTo>
                <a:lnTo>
                  <a:pt x="53339" y="54864"/>
                </a:lnTo>
                <a:lnTo>
                  <a:pt x="53339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150380" y="4239850"/>
            <a:ext cx="26225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 b="1">
                <a:latin typeface="Arial"/>
                <a:cs typeface="Arial"/>
              </a:rPr>
              <a:t>M</a:t>
            </a:r>
            <a:r>
              <a:rPr dirty="0" sz="800" spc="25" b="1">
                <a:latin typeface="Arial"/>
                <a:cs typeface="Arial"/>
              </a:rPr>
              <a:t>C</a:t>
            </a:r>
            <a:r>
              <a:rPr dirty="0" sz="800" spc="-15" b="1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533644" y="429615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3" y="0"/>
                </a:moveTo>
                <a:lnTo>
                  <a:pt x="0" y="0"/>
                </a:lnTo>
                <a:lnTo>
                  <a:pt x="0" y="54864"/>
                </a:lnTo>
                <a:lnTo>
                  <a:pt x="54863" y="54864"/>
                </a:lnTo>
                <a:lnTo>
                  <a:pt x="54863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5597634" y="4239850"/>
            <a:ext cx="56197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45" b="1">
                <a:latin typeface="Arial"/>
                <a:cs typeface="Arial"/>
              </a:rPr>
              <a:t>M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spc="-15" b="1">
                <a:latin typeface="Arial"/>
                <a:cs typeface="Arial"/>
              </a:rPr>
              <a:t>h</a:t>
            </a:r>
            <a:r>
              <a:rPr dirty="0" sz="800" spc="130" b="1">
                <a:latin typeface="Arial"/>
                <a:cs typeface="Arial"/>
              </a:rPr>
              <a:t>/</a:t>
            </a:r>
            <a:r>
              <a:rPr dirty="0" sz="800" spc="40" b="1">
                <a:latin typeface="Arial"/>
                <a:cs typeface="Arial"/>
              </a:rPr>
              <a:t>MS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81928" y="429615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3" y="0"/>
                </a:moveTo>
                <a:lnTo>
                  <a:pt x="0" y="0"/>
                </a:lnTo>
                <a:lnTo>
                  <a:pt x="0" y="54864"/>
                </a:lnTo>
                <a:lnTo>
                  <a:pt x="54863" y="54864"/>
                </a:lnTo>
                <a:lnTo>
                  <a:pt x="54863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346384" y="4239850"/>
            <a:ext cx="7848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5" b="1">
                <a:latin typeface="Arial"/>
                <a:cs typeface="Arial"/>
              </a:rPr>
              <a:t>B.Ed/M.Ed/NTT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58929" y="2092919"/>
            <a:ext cx="177800" cy="18681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95"/>
              </a:lnSpc>
            </a:pPr>
            <a:r>
              <a:rPr dirty="0" sz="1200">
                <a:latin typeface="Trebuchet MS"/>
                <a:cs typeface="Trebuchet MS"/>
              </a:rPr>
              <a:t>P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c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5">
                <a:latin typeface="Trebuchet MS"/>
                <a:cs typeface="Trebuchet MS"/>
              </a:rPr>
              <a:t>t</a:t>
            </a:r>
            <a:r>
              <a:rPr dirty="0" sz="1200" spc="-5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g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f</a:t>
            </a:r>
            <a:r>
              <a:rPr dirty="0" sz="1200" spc="-229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use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s</a:t>
            </a:r>
            <a:r>
              <a:rPr dirty="0" sz="1200" spc="-1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</a:t>
            </a:r>
            <a:r>
              <a:rPr dirty="0" sz="1200" spc="-5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k</a:t>
            </a:r>
            <a:r>
              <a:rPr dirty="0" sz="1200">
                <a:latin typeface="Trebuchet MS"/>
                <a:cs typeface="Trebuchet MS"/>
              </a:rPr>
              <a:t>ing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up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1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</a:t>
            </a:r>
            <a:r>
              <a:rPr dirty="0" sz="1200" spc="-5">
                <a:latin typeface="Trebuchet MS"/>
                <a:cs typeface="Trebuchet MS"/>
              </a:rPr>
              <a:t>a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 spc="-5">
                <a:latin typeface="Trebuchet MS"/>
                <a:cs typeface="Trebuchet MS"/>
              </a:rPr>
              <a:t>t</a:t>
            </a:r>
            <a:r>
              <a:rPr dirty="0" sz="1200">
                <a:latin typeface="Trebuchet MS"/>
                <a:cs typeface="Trebuchet MS"/>
              </a:rPr>
              <a:t>ic</a:t>
            </a:r>
            <a:r>
              <a:rPr dirty="0" sz="1200">
                <a:latin typeface="Trebuchet MS"/>
                <a:cs typeface="Trebuchet MS"/>
              </a:rPr>
              <a:t>ul</a:t>
            </a:r>
            <a:r>
              <a:rPr dirty="0" sz="1200" spc="-5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-2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</a:t>
            </a:r>
            <a:r>
              <a:rPr dirty="0" sz="1200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u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se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69025" y="1846230"/>
            <a:ext cx="27641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Course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wise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preference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higher</a:t>
            </a:r>
            <a:r>
              <a:rPr dirty="0" sz="9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education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16293" y="1998592"/>
            <a:ext cx="1269365" cy="33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a</a:t>
            </a:r>
            <a:r>
              <a:rPr dirty="0" sz="900" spc="-65" b="1">
                <a:solidFill>
                  <a:srgbClr val="470A68"/>
                </a:solidFill>
                <a:latin typeface="Arial"/>
                <a:cs typeface="Arial"/>
              </a:rPr>
              <a:t>c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r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o</a:t>
            </a:r>
            <a:r>
              <a:rPr dirty="0" sz="900" spc="-35" b="1">
                <a:solidFill>
                  <a:srgbClr val="470A68"/>
                </a:solidFill>
                <a:latin typeface="Arial"/>
                <a:cs typeface="Arial"/>
              </a:rPr>
              <a:t>s</a:t>
            </a:r>
            <a:r>
              <a:rPr dirty="0" sz="900" spc="-55" b="1">
                <a:solidFill>
                  <a:srgbClr val="470A68"/>
                </a:solidFill>
                <a:latin typeface="Arial"/>
                <a:cs typeface="Arial"/>
              </a:rPr>
              <a:t>s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geog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r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a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phie</a:t>
            </a:r>
            <a:r>
              <a:rPr dirty="0" sz="900" spc="-60" b="1">
                <a:solidFill>
                  <a:srgbClr val="470A68"/>
                </a:solidFill>
                <a:latin typeface="Arial"/>
                <a:cs typeface="Arial"/>
              </a:rPr>
              <a:t>s</a:t>
            </a:r>
            <a:r>
              <a:rPr dirty="0" baseline="27777" sz="900" b="1">
                <a:solidFill>
                  <a:srgbClr val="470A68"/>
                </a:solidFill>
                <a:latin typeface="Arial"/>
                <a:cs typeface="Arial"/>
              </a:rPr>
              <a:t>[</a:t>
            </a:r>
            <a:r>
              <a:rPr dirty="0" baseline="27777" sz="900" spc="-7" b="1">
                <a:solidFill>
                  <a:srgbClr val="470A68"/>
                </a:solidFill>
                <a:latin typeface="Arial"/>
                <a:cs typeface="Arial"/>
              </a:rPr>
              <a:t>79]</a:t>
            </a:r>
            <a:endParaRPr baseline="27777" sz="900">
              <a:latin typeface="Arial"/>
              <a:cs typeface="Arial"/>
            </a:endParaRPr>
          </a:p>
          <a:p>
            <a:pPr algn="r" marR="175260">
              <a:lnSpc>
                <a:spcPct val="100000"/>
              </a:lnSpc>
              <a:spcBef>
                <a:spcPts val="500"/>
              </a:spcBef>
            </a:pPr>
            <a:r>
              <a:rPr dirty="0" sz="700" spc="-10" b="1">
                <a:latin typeface="Arial"/>
                <a:cs typeface="Arial"/>
              </a:rPr>
              <a:t>64%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119949" y="5932932"/>
            <a:ext cx="2588260" cy="1547495"/>
            <a:chOff x="1119949" y="5932932"/>
            <a:chExt cx="2588260" cy="1547495"/>
          </a:xfrm>
        </p:grpSpPr>
        <p:sp>
          <p:nvSpPr>
            <p:cNvPr id="54" name="object 54"/>
            <p:cNvSpPr/>
            <p:nvPr/>
          </p:nvSpPr>
          <p:spPr>
            <a:xfrm>
              <a:off x="1242060" y="5932932"/>
              <a:ext cx="1396365" cy="1542415"/>
            </a:xfrm>
            <a:custGeom>
              <a:avLst/>
              <a:gdLst/>
              <a:ahLst/>
              <a:cxnLst/>
              <a:rect l="l" t="t" r="r" b="b"/>
              <a:pathLst>
                <a:path w="1396364" h="1542415">
                  <a:moveTo>
                    <a:pt x="106680" y="365760"/>
                  </a:moveTo>
                  <a:lnTo>
                    <a:pt x="0" y="365760"/>
                  </a:lnTo>
                  <a:lnTo>
                    <a:pt x="0" y="1542288"/>
                  </a:lnTo>
                  <a:lnTo>
                    <a:pt x="106680" y="1542288"/>
                  </a:lnTo>
                  <a:lnTo>
                    <a:pt x="106680" y="365760"/>
                  </a:lnTo>
                  <a:close/>
                </a:path>
                <a:path w="1396364" h="1542415">
                  <a:moveTo>
                    <a:pt x="1395984" y="0"/>
                  </a:moveTo>
                  <a:lnTo>
                    <a:pt x="1289304" y="0"/>
                  </a:lnTo>
                  <a:lnTo>
                    <a:pt x="1289304" y="1542288"/>
                  </a:lnTo>
                  <a:lnTo>
                    <a:pt x="1395984" y="1542288"/>
                  </a:lnTo>
                  <a:lnTo>
                    <a:pt x="1395984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77696" y="6252972"/>
              <a:ext cx="1396365" cy="1222375"/>
            </a:xfrm>
            <a:custGeom>
              <a:avLst/>
              <a:gdLst/>
              <a:ahLst/>
              <a:cxnLst/>
              <a:rect l="l" t="t" r="r" b="b"/>
              <a:pathLst>
                <a:path w="1396364" h="1222375">
                  <a:moveTo>
                    <a:pt x="106680" y="621792"/>
                  </a:moveTo>
                  <a:lnTo>
                    <a:pt x="0" y="621792"/>
                  </a:lnTo>
                  <a:lnTo>
                    <a:pt x="0" y="1222248"/>
                  </a:lnTo>
                  <a:lnTo>
                    <a:pt x="106680" y="1222248"/>
                  </a:lnTo>
                  <a:lnTo>
                    <a:pt x="106680" y="621792"/>
                  </a:lnTo>
                  <a:close/>
                </a:path>
                <a:path w="1396364" h="1222375">
                  <a:moveTo>
                    <a:pt x="1395984" y="0"/>
                  </a:moveTo>
                  <a:lnTo>
                    <a:pt x="1289304" y="0"/>
                  </a:lnTo>
                  <a:lnTo>
                    <a:pt x="1289304" y="1222248"/>
                  </a:lnTo>
                  <a:lnTo>
                    <a:pt x="1395984" y="1222248"/>
                  </a:lnTo>
                  <a:lnTo>
                    <a:pt x="1395984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513332" y="6899148"/>
              <a:ext cx="1396365" cy="576580"/>
            </a:xfrm>
            <a:custGeom>
              <a:avLst/>
              <a:gdLst/>
              <a:ahLst/>
              <a:cxnLst/>
              <a:rect l="l" t="t" r="r" b="b"/>
              <a:pathLst>
                <a:path w="1396364" h="576579">
                  <a:moveTo>
                    <a:pt x="106680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106680" y="576072"/>
                  </a:lnTo>
                  <a:lnTo>
                    <a:pt x="106680" y="0"/>
                  </a:lnTo>
                  <a:close/>
                </a:path>
                <a:path w="1396364" h="576579">
                  <a:moveTo>
                    <a:pt x="1395984" y="371856"/>
                  </a:moveTo>
                  <a:lnTo>
                    <a:pt x="1289304" y="371856"/>
                  </a:lnTo>
                  <a:lnTo>
                    <a:pt x="1289304" y="576072"/>
                  </a:lnTo>
                  <a:lnTo>
                    <a:pt x="1395984" y="576072"/>
                  </a:lnTo>
                  <a:lnTo>
                    <a:pt x="1395984" y="371856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648968" y="7036308"/>
              <a:ext cx="1396365" cy="439420"/>
            </a:xfrm>
            <a:custGeom>
              <a:avLst/>
              <a:gdLst/>
              <a:ahLst/>
              <a:cxnLst/>
              <a:rect l="l" t="t" r="r" b="b"/>
              <a:pathLst>
                <a:path w="1396364" h="439420">
                  <a:moveTo>
                    <a:pt x="106680" y="0"/>
                  </a:moveTo>
                  <a:lnTo>
                    <a:pt x="0" y="0"/>
                  </a:lnTo>
                  <a:lnTo>
                    <a:pt x="0" y="438912"/>
                  </a:lnTo>
                  <a:lnTo>
                    <a:pt x="106680" y="438912"/>
                  </a:lnTo>
                  <a:lnTo>
                    <a:pt x="106680" y="0"/>
                  </a:lnTo>
                  <a:close/>
                </a:path>
                <a:path w="1396364" h="439420">
                  <a:moveTo>
                    <a:pt x="1395984" y="323088"/>
                  </a:moveTo>
                  <a:lnTo>
                    <a:pt x="1289304" y="323088"/>
                  </a:lnTo>
                  <a:lnTo>
                    <a:pt x="1289304" y="438912"/>
                  </a:lnTo>
                  <a:lnTo>
                    <a:pt x="1395984" y="438912"/>
                  </a:lnTo>
                  <a:lnTo>
                    <a:pt x="1395984" y="32308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784604" y="7382256"/>
              <a:ext cx="1396365" cy="93345"/>
            </a:xfrm>
            <a:custGeom>
              <a:avLst/>
              <a:gdLst/>
              <a:ahLst/>
              <a:cxnLst/>
              <a:rect l="l" t="t" r="r" b="b"/>
              <a:pathLst>
                <a:path w="1396364" h="93345">
                  <a:moveTo>
                    <a:pt x="106680" y="0"/>
                  </a:moveTo>
                  <a:lnTo>
                    <a:pt x="0" y="0"/>
                  </a:lnTo>
                  <a:lnTo>
                    <a:pt x="0" y="92964"/>
                  </a:lnTo>
                  <a:lnTo>
                    <a:pt x="106680" y="92964"/>
                  </a:lnTo>
                  <a:lnTo>
                    <a:pt x="106680" y="0"/>
                  </a:lnTo>
                  <a:close/>
                </a:path>
                <a:path w="1396364" h="93345">
                  <a:moveTo>
                    <a:pt x="1395984" y="64008"/>
                  </a:moveTo>
                  <a:lnTo>
                    <a:pt x="1289304" y="64008"/>
                  </a:lnTo>
                  <a:lnTo>
                    <a:pt x="1289304" y="92964"/>
                  </a:lnTo>
                  <a:lnTo>
                    <a:pt x="1395984" y="92964"/>
                  </a:lnTo>
                  <a:lnTo>
                    <a:pt x="1395984" y="64008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920240" y="7267956"/>
              <a:ext cx="1396365" cy="207645"/>
            </a:xfrm>
            <a:custGeom>
              <a:avLst/>
              <a:gdLst/>
              <a:ahLst/>
              <a:cxnLst/>
              <a:rect l="l" t="t" r="r" b="b"/>
              <a:pathLst>
                <a:path w="1396364" h="207645">
                  <a:moveTo>
                    <a:pt x="106680" y="0"/>
                  </a:moveTo>
                  <a:lnTo>
                    <a:pt x="0" y="0"/>
                  </a:lnTo>
                  <a:lnTo>
                    <a:pt x="0" y="207264"/>
                  </a:lnTo>
                  <a:lnTo>
                    <a:pt x="106680" y="207264"/>
                  </a:lnTo>
                  <a:lnTo>
                    <a:pt x="106680" y="0"/>
                  </a:lnTo>
                  <a:close/>
                </a:path>
                <a:path w="1396364" h="207645">
                  <a:moveTo>
                    <a:pt x="1395984" y="120396"/>
                  </a:moveTo>
                  <a:lnTo>
                    <a:pt x="1289304" y="120396"/>
                  </a:lnTo>
                  <a:lnTo>
                    <a:pt x="1289304" y="207264"/>
                  </a:lnTo>
                  <a:lnTo>
                    <a:pt x="1395984" y="207264"/>
                  </a:lnTo>
                  <a:lnTo>
                    <a:pt x="1395984" y="120396"/>
                  </a:lnTo>
                  <a:close/>
                </a:path>
              </a:pathLst>
            </a:custGeom>
            <a:solidFill>
              <a:srgbClr val="009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055876" y="7446264"/>
              <a:ext cx="1396365" cy="29209"/>
            </a:xfrm>
            <a:custGeom>
              <a:avLst/>
              <a:gdLst/>
              <a:ahLst/>
              <a:cxnLst/>
              <a:rect l="l" t="t" r="r" b="b"/>
              <a:pathLst>
                <a:path w="1396364" h="29209">
                  <a:moveTo>
                    <a:pt x="106680" y="6096"/>
                  </a:moveTo>
                  <a:lnTo>
                    <a:pt x="0" y="6096"/>
                  </a:lnTo>
                  <a:lnTo>
                    <a:pt x="0" y="28956"/>
                  </a:lnTo>
                  <a:lnTo>
                    <a:pt x="106680" y="28956"/>
                  </a:lnTo>
                  <a:lnTo>
                    <a:pt x="106680" y="6096"/>
                  </a:lnTo>
                  <a:close/>
                </a:path>
                <a:path w="1396364" h="29209">
                  <a:moveTo>
                    <a:pt x="1395971" y="0"/>
                  </a:moveTo>
                  <a:lnTo>
                    <a:pt x="1289304" y="0"/>
                  </a:lnTo>
                  <a:lnTo>
                    <a:pt x="1289304" y="28956"/>
                  </a:lnTo>
                  <a:lnTo>
                    <a:pt x="1395971" y="28956"/>
                  </a:lnTo>
                  <a:lnTo>
                    <a:pt x="1395971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191511" y="7359396"/>
              <a:ext cx="106680" cy="116205"/>
            </a:xfrm>
            <a:custGeom>
              <a:avLst/>
              <a:gdLst/>
              <a:ahLst/>
              <a:cxnLst/>
              <a:rect l="l" t="t" r="r" b="b"/>
              <a:pathLst>
                <a:path w="106680" h="116204">
                  <a:moveTo>
                    <a:pt x="106680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106680" y="115824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24711" y="7475220"/>
              <a:ext cx="2578735" cy="0"/>
            </a:xfrm>
            <a:custGeom>
              <a:avLst/>
              <a:gdLst/>
              <a:ahLst/>
              <a:cxnLst/>
              <a:rect l="l" t="t" r="r" b="b"/>
              <a:pathLst>
                <a:path w="2578735" h="0">
                  <a:moveTo>
                    <a:pt x="0" y="0"/>
                  </a:moveTo>
                  <a:lnTo>
                    <a:pt x="2578608" y="0"/>
                  </a:lnTo>
                </a:path>
              </a:pathLst>
            </a:custGeom>
            <a:ln w="9144">
              <a:solidFill>
                <a:srgbClr val="DADA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1760864" y="7218931"/>
            <a:ext cx="1530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3%</a:t>
            </a:r>
            <a:endParaRPr sz="7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042676" y="7290048"/>
            <a:ext cx="1365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 b="1">
                <a:latin typeface="Arial"/>
                <a:cs typeface="Arial"/>
              </a:rPr>
              <a:t>1%</a:t>
            </a:r>
            <a:endParaRPr sz="6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178236" y="7197769"/>
            <a:ext cx="1365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 b="1">
                <a:latin typeface="Arial"/>
                <a:cs typeface="Arial"/>
              </a:rPr>
              <a:t>4%</a:t>
            </a:r>
            <a:endParaRPr sz="6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876545" y="7182160"/>
            <a:ext cx="765810" cy="221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775"/>
              </a:lnSpc>
              <a:spcBef>
                <a:spcPts val="95"/>
              </a:spcBef>
              <a:tabLst>
                <a:tab pos="321310" algn="l"/>
              </a:tabLst>
            </a:pPr>
            <a:r>
              <a:rPr dirty="0" sz="700" spc="-10" b="1">
                <a:latin typeface="Arial"/>
                <a:cs typeface="Arial"/>
              </a:rPr>
              <a:t>4%	</a:t>
            </a:r>
            <a:r>
              <a:rPr dirty="0" baseline="-19841" sz="1050" spc="-15" b="1">
                <a:latin typeface="Arial"/>
                <a:cs typeface="Arial"/>
              </a:rPr>
              <a:t>3%</a:t>
            </a:r>
            <a:endParaRPr baseline="-19841" sz="1050">
              <a:latin typeface="Arial"/>
              <a:cs typeface="Arial"/>
            </a:endParaRPr>
          </a:p>
          <a:p>
            <a:pPr marL="186055">
              <a:lnSpc>
                <a:spcPts val="775"/>
              </a:lnSpc>
              <a:tabLst>
                <a:tab pos="467995" algn="l"/>
              </a:tabLst>
            </a:pPr>
            <a:r>
              <a:rPr dirty="0" sz="700" spc="-10" b="1">
                <a:latin typeface="Arial"/>
                <a:cs typeface="Arial"/>
              </a:rPr>
              <a:t>1%	</a:t>
            </a:r>
            <a:r>
              <a:rPr dirty="0" sz="600" spc="-5" b="1">
                <a:latin typeface="Arial"/>
                <a:cs typeface="Arial"/>
              </a:rPr>
              <a:t>1%</a:t>
            </a:r>
            <a:r>
              <a:rPr dirty="0" sz="600" spc="-10" b="1">
                <a:latin typeface="Arial"/>
                <a:cs typeface="Arial"/>
              </a:rPr>
              <a:t> </a:t>
            </a:r>
            <a:r>
              <a:rPr dirty="0" baseline="-23148" sz="900" spc="-7" b="1">
                <a:latin typeface="Arial"/>
                <a:cs typeface="Arial"/>
              </a:rPr>
              <a:t>0%</a:t>
            </a:r>
            <a:endParaRPr baseline="-23148"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73798" y="7391169"/>
            <a:ext cx="17272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latin typeface="Arial"/>
                <a:cs typeface="Arial"/>
              </a:rPr>
              <a:t>0%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798282" y="5463108"/>
          <a:ext cx="2171065" cy="1783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0"/>
                <a:gridCol w="257810"/>
                <a:gridCol w="104775"/>
                <a:gridCol w="3175"/>
                <a:gridCol w="149859"/>
                <a:gridCol w="249554"/>
                <a:gridCol w="371475"/>
                <a:gridCol w="414020"/>
                <a:gridCol w="290830"/>
              </a:tblGrid>
              <a:tr h="22424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5" b="1">
                          <a:latin typeface="Arial"/>
                          <a:cs typeface="Arial"/>
                        </a:rPr>
                        <a:t>60%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810"/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55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800" spc="-5" b="1">
                          <a:latin typeface="Arial"/>
                          <a:cs typeface="Arial"/>
                        </a:rPr>
                        <a:t>50%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700" spc="-5" b="1">
                          <a:latin typeface="Arial"/>
                          <a:cs typeface="Arial"/>
                        </a:rPr>
                        <a:t>48%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812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800" spc="-5" b="1">
                          <a:latin typeface="Arial"/>
                          <a:cs typeface="Arial"/>
                        </a:rPr>
                        <a:t>40%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1915">
                        <a:lnSpc>
                          <a:spcPts val="835"/>
                        </a:lnSpc>
                        <a:spcBef>
                          <a:spcPts val="665"/>
                        </a:spcBef>
                      </a:pPr>
                      <a:r>
                        <a:rPr dirty="0" sz="700" spc="-5" b="1">
                          <a:latin typeface="Arial"/>
                          <a:cs typeface="Arial"/>
                        </a:rPr>
                        <a:t>36%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6985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700" spc="-10" b="1">
                          <a:latin typeface="Arial"/>
                          <a:cs typeface="Arial"/>
                        </a:rPr>
                        <a:t>38%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45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772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" b="1">
                          <a:latin typeface="Arial"/>
                          <a:cs typeface="Arial"/>
                        </a:rPr>
                        <a:t>30%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2320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800" spc="-5" b="1">
                          <a:latin typeface="Arial"/>
                          <a:cs typeface="Arial"/>
                        </a:rPr>
                        <a:t>20%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825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5EB8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700" spc="-10" b="1">
                          <a:latin typeface="Arial"/>
                          <a:cs typeface="Arial"/>
                        </a:rPr>
                        <a:t>19%</a:t>
                      </a:r>
                      <a:r>
                        <a:rPr dirty="0" sz="700" spc="114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-23809" sz="1050" spc="-15" b="1">
                          <a:latin typeface="Arial"/>
                          <a:cs typeface="Arial"/>
                        </a:rPr>
                        <a:t>18%</a:t>
                      </a:r>
                      <a:endParaRPr baseline="-23809" sz="1050">
                        <a:latin typeface="Arial"/>
                        <a:cs typeface="Arial"/>
                      </a:endParaRPr>
                    </a:p>
                  </a:txBody>
                  <a:tcPr marL="0" marR="0" marB="0" marT="6032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D20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830"/>
                        </a:lnSpc>
                      </a:pPr>
                      <a:r>
                        <a:rPr dirty="0" sz="700" spc="-10" b="1">
                          <a:latin typeface="Arial"/>
                          <a:cs typeface="Arial"/>
                        </a:rPr>
                        <a:t>14%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018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800" spc="-5" b="1">
                          <a:latin typeface="Arial"/>
                          <a:cs typeface="Arial"/>
                        </a:rPr>
                        <a:t>10%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08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5E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D20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7940">
                        <a:lnSpc>
                          <a:spcPct val="100000"/>
                        </a:lnSpc>
                      </a:pPr>
                      <a:r>
                        <a:rPr dirty="0" sz="600" spc="-5" b="1">
                          <a:latin typeface="Arial"/>
                          <a:cs typeface="Arial"/>
                        </a:rPr>
                        <a:t>6%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700" spc="-10" b="1">
                          <a:latin typeface="Arial"/>
                          <a:cs typeface="Arial"/>
                        </a:rPr>
                        <a:t>6%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70485"/>
                </a:tc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961644" y="7898892"/>
            <a:ext cx="2056130" cy="48895"/>
            <a:chOff x="961644" y="7898892"/>
            <a:chExt cx="2056130" cy="48895"/>
          </a:xfrm>
        </p:grpSpPr>
        <p:sp>
          <p:nvSpPr>
            <p:cNvPr id="70" name="object 70"/>
            <p:cNvSpPr/>
            <p:nvPr/>
          </p:nvSpPr>
          <p:spPr>
            <a:xfrm>
              <a:off x="961644" y="7898892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5029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50291" y="48768"/>
                  </a:lnTo>
                  <a:lnTo>
                    <a:pt x="50291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964436" y="7898892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5029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50292" y="48768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967227" y="7898892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5029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50292" y="48768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843444" y="7548548"/>
            <a:ext cx="660400" cy="433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Tier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930"/>
              </a:spcBef>
            </a:pPr>
            <a:r>
              <a:rPr dirty="0" sz="700" spc="15">
                <a:latin typeface="Microsoft Sans Serif"/>
                <a:cs typeface="Microsoft Sans Serif"/>
              </a:rPr>
              <a:t>MTech/MS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961644" y="8077200"/>
            <a:ext cx="2056130" cy="48895"/>
            <a:chOff x="961644" y="8077200"/>
            <a:chExt cx="2056130" cy="48895"/>
          </a:xfrm>
        </p:grpSpPr>
        <p:sp>
          <p:nvSpPr>
            <p:cNvPr id="75" name="object 75"/>
            <p:cNvSpPr/>
            <p:nvPr/>
          </p:nvSpPr>
          <p:spPr>
            <a:xfrm>
              <a:off x="961644" y="8077200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5029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50291" y="48768"/>
                  </a:lnTo>
                  <a:lnTo>
                    <a:pt x="5029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964436" y="8077200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5029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50292" y="48768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EA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967227" y="8077200"/>
              <a:ext cx="50800" cy="48895"/>
            </a:xfrm>
            <a:custGeom>
              <a:avLst/>
              <a:gdLst/>
              <a:ahLst/>
              <a:cxnLst/>
              <a:rect l="l" t="t" r="r" b="b"/>
              <a:pathLst>
                <a:path w="50800" h="48895">
                  <a:moveTo>
                    <a:pt x="5029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50292" y="48768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009A4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3024586" y="8029023"/>
            <a:ext cx="7391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20">
                <a:latin typeface="Microsoft Sans Serif"/>
                <a:cs typeface="Microsoft Sans Serif"/>
              </a:rPr>
              <a:t>MA/M.Com/M.Sc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961644" y="8255508"/>
            <a:ext cx="1053465" cy="50800"/>
            <a:chOff x="961644" y="8255508"/>
            <a:chExt cx="1053465" cy="50800"/>
          </a:xfrm>
        </p:grpSpPr>
        <p:sp>
          <p:nvSpPr>
            <p:cNvPr id="80" name="object 80"/>
            <p:cNvSpPr/>
            <p:nvPr/>
          </p:nvSpPr>
          <p:spPr>
            <a:xfrm>
              <a:off x="961644" y="82555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1" y="50291"/>
                  </a:lnTo>
                  <a:lnTo>
                    <a:pt x="50291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964436" y="82555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0292" y="50291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1018485" y="7548548"/>
            <a:ext cx="139319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dirty="0" sz="1200" spc="65" b="1">
                <a:latin typeface="Arial"/>
                <a:cs typeface="Arial"/>
              </a:rPr>
              <a:t>Metro/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Tier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tabLst>
                <a:tab pos="1015365" algn="l"/>
              </a:tabLst>
            </a:pPr>
            <a:r>
              <a:rPr dirty="0" sz="700" spc="15">
                <a:latin typeface="Microsoft Sans Serif"/>
                <a:cs typeface="Microsoft Sans Serif"/>
              </a:rPr>
              <a:t>MBA/PGDM	MCA</a:t>
            </a:r>
            <a:endParaRPr sz="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1015365" algn="l"/>
              </a:tabLst>
            </a:pPr>
            <a:r>
              <a:rPr dirty="0" sz="700" spc="-5">
                <a:latin typeface="Microsoft Sans Serif"/>
                <a:cs typeface="Microsoft Sans Serif"/>
              </a:rPr>
              <a:t>B</a:t>
            </a:r>
            <a:r>
              <a:rPr dirty="0" sz="700" spc="-10">
                <a:latin typeface="Microsoft Sans Serif"/>
                <a:cs typeface="Microsoft Sans Serif"/>
              </a:rPr>
              <a:t>.</a:t>
            </a:r>
            <a:r>
              <a:rPr dirty="0" sz="700" spc="-40">
                <a:latin typeface="Microsoft Sans Serif"/>
                <a:cs typeface="Microsoft Sans Serif"/>
              </a:rPr>
              <a:t>E</a:t>
            </a:r>
            <a:r>
              <a:rPr dirty="0" sz="700" spc="25">
                <a:latin typeface="Microsoft Sans Serif"/>
                <a:cs typeface="Microsoft Sans Serif"/>
              </a:rPr>
              <a:t>d</a:t>
            </a:r>
            <a:r>
              <a:rPr dirty="0" sz="700" spc="5">
                <a:latin typeface="Microsoft Sans Serif"/>
                <a:cs typeface="Microsoft Sans Serif"/>
              </a:rPr>
              <a:t>/</a:t>
            </a:r>
            <a:r>
              <a:rPr dirty="0" sz="700" spc="60">
                <a:latin typeface="Microsoft Sans Serif"/>
                <a:cs typeface="Microsoft Sans Serif"/>
              </a:rPr>
              <a:t>M</a:t>
            </a:r>
            <a:r>
              <a:rPr dirty="0" sz="700" spc="-20">
                <a:latin typeface="Microsoft Sans Serif"/>
                <a:cs typeface="Microsoft Sans Serif"/>
              </a:rPr>
              <a:t>.</a:t>
            </a:r>
            <a:r>
              <a:rPr dirty="0" sz="700" spc="-30">
                <a:latin typeface="Microsoft Sans Serif"/>
                <a:cs typeface="Microsoft Sans Serif"/>
              </a:rPr>
              <a:t>E</a:t>
            </a:r>
            <a:r>
              <a:rPr dirty="0" sz="700" spc="40">
                <a:latin typeface="Microsoft Sans Serif"/>
                <a:cs typeface="Microsoft Sans Serif"/>
              </a:rPr>
              <a:t>d</a:t>
            </a:r>
            <a:r>
              <a:rPr dirty="0" sz="700">
                <a:latin typeface="Microsoft Sans Serif"/>
                <a:cs typeface="Microsoft Sans Serif"/>
              </a:rPr>
              <a:t>/</a:t>
            </a:r>
            <a:r>
              <a:rPr dirty="0" sz="700" spc="20">
                <a:latin typeface="Microsoft Sans Serif"/>
                <a:cs typeface="Microsoft Sans Serif"/>
              </a:rPr>
              <a:t>N</a:t>
            </a:r>
            <a:r>
              <a:rPr dirty="0" sz="700" spc="-15">
                <a:latin typeface="Microsoft Sans Serif"/>
                <a:cs typeface="Microsoft Sans Serif"/>
              </a:rPr>
              <a:t>T</a:t>
            </a:r>
            <a:r>
              <a:rPr dirty="0" sz="700" spc="-10">
                <a:latin typeface="Microsoft Sans Serif"/>
                <a:cs typeface="Microsoft Sans Serif"/>
              </a:rPr>
              <a:t>T</a:t>
            </a:r>
            <a:r>
              <a:rPr dirty="0" sz="700">
                <a:latin typeface="Microsoft Sans Serif"/>
                <a:cs typeface="Microsoft Sans Serif"/>
              </a:rPr>
              <a:t>	</a:t>
            </a:r>
            <a:r>
              <a:rPr dirty="0" sz="700" spc="-10">
                <a:latin typeface="Microsoft Sans Serif"/>
                <a:cs typeface="Microsoft Sans Serif"/>
              </a:rPr>
              <a:t>L</a:t>
            </a:r>
            <a:r>
              <a:rPr dirty="0" sz="700">
                <a:latin typeface="Microsoft Sans Serif"/>
                <a:cs typeface="Microsoft Sans Serif"/>
              </a:rPr>
              <a:t>L</a:t>
            </a:r>
            <a:r>
              <a:rPr dirty="0" sz="700" spc="-15">
                <a:latin typeface="Microsoft Sans Serif"/>
                <a:cs typeface="Microsoft Sans Serif"/>
              </a:rPr>
              <a:t>B</a:t>
            </a:r>
            <a:r>
              <a:rPr dirty="0" sz="700" spc="5">
                <a:latin typeface="Microsoft Sans Serif"/>
                <a:cs typeface="Microsoft Sans Serif"/>
              </a:rPr>
              <a:t>/</a:t>
            </a:r>
            <a:r>
              <a:rPr dirty="0" sz="700" spc="-10">
                <a:latin typeface="Microsoft Sans Serif"/>
                <a:cs typeface="Microsoft Sans Serif"/>
              </a:rPr>
              <a:t>L</a:t>
            </a:r>
            <a:r>
              <a:rPr dirty="0" sz="700">
                <a:latin typeface="Microsoft Sans Serif"/>
                <a:cs typeface="Microsoft Sans Serif"/>
              </a:rPr>
              <a:t>L</a:t>
            </a:r>
            <a:r>
              <a:rPr dirty="0" sz="700" spc="65">
                <a:latin typeface="Microsoft Sans Serif"/>
                <a:cs typeface="Microsoft Sans Serif"/>
              </a:rPr>
              <a:t>M</a:t>
            </a:r>
            <a:endParaRPr sz="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1015365" algn="l"/>
              </a:tabLst>
            </a:pPr>
            <a:r>
              <a:rPr dirty="0" sz="700" spc="20">
                <a:latin typeface="Microsoft Sans Serif"/>
                <a:cs typeface="Microsoft Sans Serif"/>
              </a:rPr>
              <a:t>MD/MDS	</a:t>
            </a:r>
            <a:r>
              <a:rPr dirty="0" sz="700" spc="15">
                <a:latin typeface="Microsoft Sans Serif"/>
                <a:cs typeface="Microsoft Sans Serif"/>
              </a:rPr>
              <a:t>Others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00242" y="5754861"/>
            <a:ext cx="177800" cy="17113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95"/>
              </a:lnSpc>
            </a:pPr>
            <a:r>
              <a:rPr dirty="0" sz="1200">
                <a:latin typeface="Trebuchet MS"/>
                <a:cs typeface="Trebuchet MS"/>
              </a:rPr>
              <a:t>P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c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5">
                <a:latin typeface="Trebuchet MS"/>
                <a:cs typeface="Trebuchet MS"/>
              </a:rPr>
              <a:t>t</a:t>
            </a:r>
            <a:r>
              <a:rPr dirty="0" sz="1200" spc="-5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g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f</a:t>
            </a:r>
            <a:r>
              <a:rPr dirty="0" sz="1200" spc="-229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use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s</a:t>
            </a:r>
            <a:r>
              <a:rPr dirty="0" sz="1200" spc="-1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d</a:t>
            </a:r>
            <a:r>
              <a:rPr dirty="0" sz="1200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p</a:t>
            </a:r>
            <a:r>
              <a:rPr dirty="0" sz="1200" spc="-5">
                <a:latin typeface="Trebuchet MS"/>
                <a:cs typeface="Trebuchet MS"/>
              </a:rPr>
              <a:t>t</a:t>
            </a:r>
            <a:r>
              <a:rPr dirty="0" sz="1200">
                <a:latin typeface="Trebuchet MS"/>
                <a:cs typeface="Trebuchet MS"/>
              </a:rPr>
              <a:t>ing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nline</a:t>
            </a:r>
            <a:r>
              <a:rPr dirty="0" sz="1200" spc="-1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</a:t>
            </a:r>
            <a:r>
              <a:rPr dirty="0" sz="1200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u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se</a:t>
            </a:r>
            <a:r>
              <a:rPr dirty="0" sz="120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07287" y="5214992"/>
            <a:ext cx="33420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Online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higher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education-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 Adoption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of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courses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across</a:t>
            </a: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tiers</a:t>
            </a:r>
            <a:r>
              <a:rPr dirty="0" baseline="27777" sz="900" spc="-7" b="1">
                <a:solidFill>
                  <a:srgbClr val="470A68"/>
                </a:solidFill>
                <a:latin typeface="Arial"/>
                <a:cs typeface="Arial"/>
              </a:rPr>
              <a:t>[80]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048856" y="5197540"/>
            <a:ext cx="2973070" cy="121920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6510" marR="5080">
              <a:lnSpc>
                <a:spcPts val="1900"/>
              </a:lnSpc>
              <a:spcBef>
                <a:spcPts val="425"/>
              </a:spcBef>
            </a:pPr>
            <a:r>
              <a:rPr dirty="0" sz="1850" spc="-420">
                <a:solidFill>
                  <a:srgbClr val="00338D"/>
                </a:solidFill>
                <a:latin typeface="Trebuchet MS"/>
                <a:cs typeface="Trebuchet MS"/>
              </a:rPr>
              <a:t>Adoption</a:t>
            </a:r>
            <a:r>
              <a:rPr dirty="0" sz="1850" spc="-35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05">
                <a:solidFill>
                  <a:srgbClr val="00338D"/>
                </a:solidFill>
                <a:latin typeface="Trebuchet MS"/>
                <a:cs typeface="Trebuchet MS"/>
              </a:rPr>
              <a:t>in</a:t>
            </a:r>
            <a:r>
              <a:rPr dirty="0" sz="1850" spc="-31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90">
                <a:solidFill>
                  <a:srgbClr val="00338D"/>
                </a:solidFill>
                <a:latin typeface="Trebuchet MS"/>
                <a:cs typeface="Trebuchet MS"/>
              </a:rPr>
              <a:t>tier</a:t>
            </a:r>
            <a:r>
              <a:rPr dirty="0" sz="1850" spc="-34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90">
                <a:solidFill>
                  <a:srgbClr val="00338D"/>
                </a:solidFill>
                <a:latin typeface="Trebuchet MS"/>
                <a:cs typeface="Trebuchet MS"/>
              </a:rPr>
              <a:t>2</a:t>
            </a:r>
            <a:r>
              <a:rPr dirty="0" sz="1850" spc="-32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50">
                <a:solidFill>
                  <a:srgbClr val="00338D"/>
                </a:solidFill>
                <a:latin typeface="Trebuchet MS"/>
                <a:cs typeface="Trebuchet MS"/>
              </a:rPr>
              <a:t>cities</a:t>
            </a:r>
            <a:r>
              <a:rPr dirty="0" sz="1850" spc="-34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280">
                <a:solidFill>
                  <a:srgbClr val="00338D"/>
                </a:solidFill>
                <a:latin typeface="Trebuchet MS"/>
                <a:cs typeface="Trebuchet MS"/>
              </a:rPr>
              <a:t>is</a:t>
            </a:r>
            <a:r>
              <a:rPr dirty="0" sz="1850" spc="-33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09">
                <a:solidFill>
                  <a:srgbClr val="00338D"/>
                </a:solidFill>
                <a:latin typeface="Trebuchet MS"/>
                <a:cs typeface="Trebuchet MS"/>
              </a:rPr>
              <a:t>driven</a:t>
            </a:r>
            <a:r>
              <a:rPr dirty="0" sz="1850" spc="-32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20">
                <a:solidFill>
                  <a:srgbClr val="00338D"/>
                </a:solidFill>
                <a:latin typeface="Trebuchet MS"/>
                <a:cs typeface="Trebuchet MS"/>
              </a:rPr>
              <a:t>by</a:t>
            </a:r>
            <a:r>
              <a:rPr dirty="0" sz="1850" spc="-33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45">
                <a:solidFill>
                  <a:srgbClr val="00338D"/>
                </a:solidFill>
                <a:latin typeface="Trebuchet MS"/>
                <a:cs typeface="Trebuchet MS"/>
              </a:rPr>
              <a:t>courses</a:t>
            </a:r>
            <a:r>
              <a:rPr dirty="0" sz="1850" spc="-32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offering </a:t>
            </a:r>
            <a:r>
              <a:rPr dirty="0" sz="1850" spc="-5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850" spc="-409">
                <a:solidFill>
                  <a:srgbClr val="00338D"/>
                </a:solidFill>
                <a:latin typeface="Trebuchet MS"/>
                <a:cs typeface="Trebuchet MS"/>
              </a:rPr>
              <a:t>u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850" spc="-39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850" spc="-430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85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850" spc="-380">
                <a:solidFill>
                  <a:srgbClr val="00338D"/>
                </a:solidFill>
                <a:latin typeface="Trebuchet MS"/>
                <a:cs typeface="Trebuchet MS"/>
              </a:rPr>
              <a:t>v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35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635">
                <a:solidFill>
                  <a:srgbClr val="00338D"/>
                </a:solidFill>
                <a:latin typeface="Trebuchet MS"/>
                <a:cs typeface="Trebuchet MS"/>
              </a:rPr>
              <a:t>m</a:t>
            </a:r>
            <a:r>
              <a:rPr dirty="0" sz="1850" spc="-430">
                <a:solidFill>
                  <a:srgbClr val="00338D"/>
                </a:solidFill>
                <a:latin typeface="Trebuchet MS"/>
                <a:cs typeface="Trebuchet MS"/>
              </a:rPr>
              <a:t>p</a:t>
            </a:r>
            <a:r>
              <a:rPr dirty="0" sz="1850" spc="-385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850" spc="-409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850" spc="-390">
                <a:solidFill>
                  <a:srgbClr val="00338D"/>
                </a:solidFill>
                <a:latin typeface="Trebuchet MS"/>
                <a:cs typeface="Trebuchet MS"/>
              </a:rPr>
              <a:t>y</a:t>
            </a:r>
            <a:r>
              <a:rPr dirty="0" sz="1850" spc="-625">
                <a:solidFill>
                  <a:srgbClr val="00338D"/>
                </a:solidFill>
                <a:latin typeface="Trebuchet MS"/>
                <a:cs typeface="Trebuchet MS"/>
              </a:rPr>
              <a:t>m</a:t>
            </a:r>
            <a:r>
              <a:rPr dirty="0" sz="1850" spc="-41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47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850" spc="-345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850" spc="-35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850" spc="-409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850" spc="-450">
                <a:solidFill>
                  <a:srgbClr val="00338D"/>
                </a:solidFill>
                <a:latin typeface="Trebuchet MS"/>
                <a:cs typeface="Trebuchet MS"/>
              </a:rPr>
              <a:t>pp</a:t>
            </a:r>
            <a:r>
              <a:rPr dirty="0" sz="1850" spc="-409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850" spc="-39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850" spc="-450">
                <a:solidFill>
                  <a:srgbClr val="00338D"/>
                </a:solidFill>
                <a:latin typeface="Trebuchet MS"/>
                <a:cs typeface="Trebuchet MS"/>
              </a:rPr>
              <a:t>tun</a:t>
            </a:r>
            <a:r>
              <a:rPr dirty="0" sz="1850" spc="-26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850" spc="-430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85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850" spc="-42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850" spc="-200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endParaRPr sz="1850">
              <a:latin typeface="Trebuchet MS"/>
              <a:cs typeface="Trebuchet MS"/>
            </a:endParaRPr>
          </a:p>
          <a:p>
            <a:pPr marL="12700" marR="11430">
              <a:lnSpc>
                <a:spcPct val="100000"/>
              </a:lnSpc>
              <a:spcBef>
                <a:spcPts val="950"/>
              </a:spcBef>
            </a:pPr>
            <a:r>
              <a:rPr dirty="0" sz="900" spc="20">
                <a:latin typeface="Microsoft Sans Serif"/>
                <a:cs typeface="Microsoft Sans Serif"/>
              </a:rPr>
              <a:t>Metros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different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types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perceived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enhance</a:t>
            </a:r>
            <a:r>
              <a:rPr dirty="0" sz="900">
                <a:latin typeface="Microsoft Sans Serif"/>
                <a:cs typeface="Microsoft Sans Serif"/>
              </a:rPr>
              <a:t> employability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MBA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MCA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 </a:t>
            </a:r>
            <a:r>
              <a:rPr dirty="0" sz="900">
                <a:latin typeface="Microsoft Sans Serif"/>
                <a:cs typeface="Microsoft Sans Serif"/>
              </a:rPr>
              <a:t> cities.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54077" y="9982935"/>
            <a:ext cx="2377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[78]- Business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Today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B-school rankings,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Business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Today,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2016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[79],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[80]-Nielsen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341876" y="7772400"/>
            <a:ext cx="2784475" cy="3134995"/>
            <a:chOff x="4341876" y="7772400"/>
            <a:chExt cx="2784475" cy="3134995"/>
          </a:xfrm>
        </p:grpSpPr>
        <p:sp>
          <p:nvSpPr>
            <p:cNvPr id="88" name="object 88"/>
            <p:cNvSpPr/>
            <p:nvPr/>
          </p:nvSpPr>
          <p:spPr>
            <a:xfrm>
              <a:off x="4341876" y="8671561"/>
              <a:ext cx="943610" cy="1224280"/>
            </a:xfrm>
            <a:custGeom>
              <a:avLst/>
              <a:gdLst/>
              <a:ahLst/>
              <a:cxnLst/>
              <a:rect l="l" t="t" r="r" b="b"/>
              <a:pathLst>
                <a:path w="943610" h="1224279">
                  <a:moveTo>
                    <a:pt x="875753" y="0"/>
                  </a:moveTo>
                  <a:lnTo>
                    <a:pt x="67602" y="0"/>
                  </a:lnTo>
                  <a:lnTo>
                    <a:pt x="41485" y="5211"/>
                  </a:lnTo>
                  <a:lnTo>
                    <a:pt x="19975" y="19438"/>
                  </a:lnTo>
                  <a:lnTo>
                    <a:pt x="5378" y="40574"/>
                  </a:lnTo>
                  <a:lnTo>
                    <a:pt x="0" y="66509"/>
                  </a:lnTo>
                  <a:lnTo>
                    <a:pt x="0" y="1157262"/>
                  </a:lnTo>
                  <a:lnTo>
                    <a:pt x="5378" y="1183191"/>
                  </a:lnTo>
                  <a:lnTo>
                    <a:pt x="19975" y="1204328"/>
                  </a:lnTo>
                  <a:lnTo>
                    <a:pt x="41485" y="1218559"/>
                  </a:lnTo>
                  <a:lnTo>
                    <a:pt x="67602" y="1223771"/>
                  </a:lnTo>
                  <a:lnTo>
                    <a:pt x="875753" y="1223771"/>
                  </a:lnTo>
                  <a:lnTo>
                    <a:pt x="901870" y="1218559"/>
                  </a:lnTo>
                  <a:lnTo>
                    <a:pt x="923380" y="1204328"/>
                  </a:lnTo>
                  <a:lnTo>
                    <a:pt x="937977" y="1183191"/>
                  </a:lnTo>
                  <a:lnTo>
                    <a:pt x="943356" y="1157262"/>
                  </a:lnTo>
                  <a:lnTo>
                    <a:pt x="943356" y="66509"/>
                  </a:lnTo>
                  <a:lnTo>
                    <a:pt x="937977" y="40574"/>
                  </a:lnTo>
                  <a:lnTo>
                    <a:pt x="923380" y="19438"/>
                  </a:lnTo>
                  <a:lnTo>
                    <a:pt x="901870" y="5211"/>
                  </a:lnTo>
                  <a:lnTo>
                    <a:pt x="875753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767072" y="9767316"/>
              <a:ext cx="93345" cy="93345"/>
            </a:xfrm>
            <a:custGeom>
              <a:avLst/>
              <a:gdLst/>
              <a:ahLst/>
              <a:cxnLst/>
              <a:rect l="l" t="t" r="r" b="b"/>
              <a:pathLst>
                <a:path w="93345" h="93345">
                  <a:moveTo>
                    <a:pt x="46482" y="0"/>
                  </a:moveTo>
                  <a:lnTo>
                    <a:pt x="28391" y="3653"/>
                  </a:lnTo>
                  <a:lnTo>
                    <a:pt x="13615" y="13615"/>
                  </a:lnTo>
                  <a:lnTo>
                    <a:pt x="3653" y="28391"/>
                  </a:lnTo>
                  <a:lnTo>
                    <a:pt x="0" y="46481"/>
                  </a:lnTo>
                  <a:lnTo>
                    <a:pt x="3653" y="64572"/>
                  </a:lnTo>
                  <a:lnTo>
                    <a:pt x="13615" y="79348"/>
                  </a:lnTo>
                  <a:lnTo>
                    <a:pt x="28391" y="89310"/>
                  </a:lnTo>
                  <a:lnTo>
                    <a:pt x="46482" y="92963"/>
                  </a:lnTo>
                  <a:lnTo>
                    <a:pt x="64572" y="89310"/>
                  </a:lnTo>
                  <a:lnTo>
                    <a:pt x="79348" y="79348"/>
                  </a:lnTo>
                  <a:lnTo>
                    <a:pt x="89310" y="64572"/>
                  </a:lnTo>
                  <a:lnTo>
                    <a:pt x="92964" y="46481"/>
                  </a:lnTo>
                  <a:lnTo>
                    <a:pt x="89310" y="28391"/>
                  </a:lnTo>
                  <a:lnTo>
                    <a:pt x="79348" y="13615"/>
                  </a:lnTo>
                  <a:lnTo>
                    <a:pt x="64572" y="3653"/>
                  </a:lnTo>
                  <a:lnTo>
                    <a:pt x="46482" y="0"/>
                  </a:lnTo>
                  <a:close/>
                </a:path>
              </a:pathLst>
            </a:custGeom>
            <a:solidFill>
              <a:srgbClr val="545E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4797552" y="9797795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79">
                  <a:moveTo>
                    <a:pt x="32003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32003" y="30480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F9F8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2312" y="8702041"/>
              <a:ext cx="64007" cy="6553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453128" y="8817863"/>
              <a:ext cx="721360" cy="925194"/>
            </a:xfrm>
            <a:custGeom>
              <a:avLst/>
              <a:gdLst/>
              <a:ahLst/>
              <a:cxnLst/>
              <a:rect l="l" t="t" r="r" b="b"/>
              <a:pathLst>
                <a:path w="721360" h="925195">
                  <a:moveTo>
                    <a:pt x="720851" y="0"/>
                  </a:moveTo>
                  <a:lnTo>
                    <a:pt x="0" y="0"/>
                  </a:lnTo>
                  <a:lnTo>
                    <a:pt x="0" y="925067"/>
                  </a:lnTo>
                  <a:lnTo>
                    <a:pt x="720851" y="925067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F9F8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5023104" y="8817863"/>
              <a:ext cx="90170" cy="190500"/>
            </a:xfrm>
            <a:custGeom>
              <a:avLst/>
              <a:gdLst/>
              <a:ahLst/>
              <a:cxnLst/>
              <a:rect l="l" t="t" r="r" b="b"/>
              <a:pathLst>
                <a:path w="90170" h="190500">
                  <a:moveTo>
                    <a:pt x="89915" y="0"/>
                  </a:moveTo>
                  <a:lnTo>
                    <a:pt x="0" y="0"/>
                  </a:lnTo>
                  <a:lnTo>
                    <a:pt x="0" y="190499"/>
                  </a:lnTo>
                  <a:lnTo>
                    <a:pt x="45745" y="147637"/>
                  </a:lnTo>
                  <a:lnTo>
                    <a:pt x="89915" y="190499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2564" y="8875775"/>
              <a:ext cx="472439" cy="24536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524756" y="9055607"/>
              <a:ext cx="588645" cy="629920"/>
            </a:xfrm>
            <a:custGeom>
              <a:avLst/>
              <a:gdLst/>
              <a:ahLst/>
              <a:cxnLst/>
              <a:rect l="l" t="t" r="r" b="b"/>
              <a:pathLst>
                <a:path w="588645" h="629920">
                  <a:moveTo>
                    <a:pt x="588251" y="614172"/>
                  </a:moveTo>
                  <a:lnTo>
                    <a:pt x="0" y="614172"/>
                  </a:lnTo>
                  <a:lnTo>
                    <a:pt x="0" y="629412"/>
                  </a:lnTo>
                  <a:lnTo>
                    <a:pt x="588251" y="629412"/>
                  </a:lnTo>
                  <a:lnTo>
                    <a:pt x="588251" y="614172"/>
                  </a:lnTo>
                  <a:close/>
                </a:path>
                <a:path w="588645" h="629920">
                  <a:moveTo>
                    <a:pt x="588251" y="573024"/>
                  </a:moveTo>
                  <a:lnTo>
                    <a:pt x="0" y="573024"/>
                  </a:lnTo>
                  <a:lnTo>
                    <a:pt x="0" y="588264"/>
                  </a:lnTo>
                  <a:lnTo>
                    <a:pt x="588251" y="588264"/>
                  </a:lnTo>
                  <a:lnTo>
                    <a:pt x="588251" y="573024"/>
                  </a:lnTo>
                  <a:close/>
                </a:path>
                <a:path w="588645" h="629920">
                  <a:moveTo>
                    <a:pt x="588251" y="531876"/>
                  </a:moveTo>
                  <a:lnTo>
                    <a:pt x="0" y="531876"/>
                  </a:lnTo>
                  <a:lnTo>
                    <a:pt x="0" y="547116"/>
                  </a:lnTo>
                  <a:lnTo>
                    <a:pt x="588251" y="547116"/>
                  </a:lnTo>
                  <a:lnTo>
                    <a:pt x="588251" y="531876"/>
                  </a:lnTo>
                  <a:close/>
                </a:path>
                <a:path w="588645" h="629920">
                  <a:moveTo>
                    <a:pt x="588251" y="490728"/>
                  </a:moveTo>
                  <a:lnTo>
                    <a:pt x="0" y="490728"/>
                  </a:lnTo>
                  <a:lnTo>
                    <a:pt x="0" y="507492"/>
                  </a:lnTo>
                  <a:lnTo>
                    <a:pt x="588251" y="507492"/>
                  </a:lnTo>
                  <a:lnTo>
                    <a:pt x="588251" y="490728"/>
                  </a:lnTo>
                  <a:close/>
                </a:path>
                <a:path w="588645" h="629920">
                  <a:moveTo>
                    <a:pt x="588251" y="448056"/>
                  </a:moveTo>
                  <a:lnTo>
                    <a:pt x="0" y="448056"/>
                  </a:lnTo>
                  <a:lnTo>
                    <a:pt x="0" y="466344"/>
                  </a:lnTo>
                  <a:lnTo>
                    <a:pt x="588251" y="466344"/>
                  </a:lnTo>
                  <a:lnTo>
                    <a:pt x="588251" y="448056"/>
                  </a:lnTo>
                  <a:close/>
                </a:path>
                <a:path w="588645" h="629920">
                  <a:moveTo>
                    <a:pt x="588251" y="408432"/>
                  </a:moveTo>
                  <a:lnTo>
                    <a:pt x="0" y="408432"/>
                  </a:lnTo>
                  <a:lnTo>
                    <a:pt x="0" y="425196"/>
                  </a:lnTo>
                  <a:lnTo>
                    <a:pt x="588251" y="425196"/>
                  </a:lnTo>
                  <a:lnTo>
                    <a:pt x="588251" y="408432"/>
                  </a:lnTo>
                  <a:close/>
                </a:path>
                <a:path w="588645" h="629920">
                  <a:moveTo>
                    <a:pt x="588251" y="367284"/>
                  </a:moveTo>
                  <a:lnTo>
                    <a:pt x="0" y="367284"/>
                  </a:lnTo>
                  <a:lnTo>
                    <a:pt x="0" y="384048"/>
                  </a:lnTo>
                  <a:lnTo>
                    <a:pt x="588251" y="384048"/>
                  </a:lnTo>
                  <a:lnTo>
                    <a:pt x="588251" y="367284"/>
                  </a:lnTo>
                  <a:close/>
                </a:path>
                <a:path w="588645" h="629920">
                  <a:moveTo>
                    <a:pt x="588251" y="326136"/>
                  </a:moveTo>
                  <a:lnTo>
                    <a:pt x="0" y="326136"/>
                  </a:lnTo>
                  <a:lnTo>
                    <a:pt x="0" y="342900"/>
                  </a:lnTo>
                  <a:lnTo>
                    <a:pt x="588251" y="342900"/>
                  </a:lnTo>
                  <a:lnTo>
                    <a:pt x="588251" y="326136"/>
                  </a:lnTo>
                  <a:close/>
                </a:path>
                <a:path w="588645" h="629920">
                  <a:moveTo>
                    <a:pt x="588251" y="284988"/>
                  </a:moveTo>
                  <a:lnTo>
                    <a:pt x="0" y="284988"/>
                  </a:lnTo>
                  <a:lnTo>
                    <a:pt x="0" y="303276"/>
                  </a:lnTo>
                  <a:lnTo>
                    <a:pt x="588251" y="303276"/>
                  </a:lnTo>
                  <a:lnTo>
                    <a:pt x="588251" y="284988"/>
                  </a:lnTo>
                  <a:close/>
                </a:path>
                <a:path w="588645" h="629920">
                  <a:moveTo>
                    <a:pt x="588251" y="243840"/>
                  </a:moveTo>
                  <a:lnTo>
                    <a:pt x="0" y="243840"/>
                  </a:lnTo>
                  <a:lnTo>
                    <a:pt x="0" y="262128"/>
                  </a:lnTo>
                  <a:lnTo>
                    <a:pt x="588251" y="262128"/>
                  </a:lnTo>
                  <a:lnTo>
                    <a:pt x="588251" y="243840"/>
                  </a:lnTo>
                  <a:close/>
                </a:path>
                <a:path w="588645" h="629920">
                  <a:moveTo>
                    <a:pt x="588251" y="204216"/>
                  </a:moveTo>
                  <a:lnTo>
                    <a:pt x="0" y="204216"/>
                  </a:lnTo>
                  <a:lnTo>
                    <a:pt x="0" y="219456"/>
                  </a:lnTo>
                  <a:lnTo>
                    <a:pt x="588251" y="219456"/>
                  </a:lnTo>
                  <a:lnTo>
                    <a:pt x="588251" y="204216"/>
                  </a:lnTo>
                  <a:close/>
                </a:path>
                <a:path w="588645" h="629920">
                  <a:moveTo>
                    <a:pt x="588251" y="163068"/>
                  </a:moveTo>
                  <a:lnTo>
                    <a:pt x="0" y="163068"/>
                  </a:lnTo>
                  <a:lnTo>
                    <a:pt x="0" y="178308"/>
                  </a:lnTo>
                  <a:lnTo>
                    <a:pt x="588251" y="178308"/>
                  </a:lnTo>
                  <a:lnTo>
                    <a:pt x="588251" y="163068"/>
                  </a:lnTo>
                  <a:close/>
                </a:path>
                <a:path w="588645" h="629920">
                  <a:moveTo>
                    <a:pt x="588251" y="121920"/>
                  </a:moveTo>
                  <a:lnTo>
                    <a:pt x="0" y="121920"/>
                  </a:lnTo>
                  <a:lnTo>
                    <a:pt x="0" y="137160"/>
                  </a:lnTo>
                  <a:lnTo>
                    <a:pt x="588251" y="137160"/>
                  </a:lnTo>
                  <a:lnTo>
                    <a:pt x="588251" y="121920"/>
                  </a:lnTo>
                  <a:close/>
                </a:path>
                <a:path w="588645" h="629920">
                  <a:moveTo>
                    <a:pt x="588251" y="80772"/>
                  </a:moveTo>
                  <a:lnTo>
                    <a:pt x="0" y="80772"/>
                  </a:lnTo>
                  <a:lnTo>
                    <a:pt x="0" y="97536"/>
                  </a:lnTo>
                  <a:lnTo>
                    <a:pt x="588251" y="97536"/>
                  </a:lnTo>
                  <a:lnTo>
                    <a:pt x="588251" y="80772"/>
                  </a:lnTo>
                  <a:close/>
                </a:path>
                <a:path w="588645" h="629920">
                  <a:moveTo>
                    <a:pt x="588251" y="39624"/>
                  </a:moveTo>
                  <a:lnTo>
                    <a:pt x="251460" y="39624"/>
                  </a:lnTo>
                  <a:lnTo>
                    <a:pt x="251460" y="56388"/>
                  </a:lnTo>
                  <a:lnTo>
                    <a:pt x="588251" y="56388"/>
                  </a:lnTo>
                  <a:lnTo>
                    <a:pt x="588251" y="39624"/>
                  </a:lnTo>
                  <a:close/>
                </a:path>
                <a:path w="588645" h="629920">
                  <a:moveTo>
                    <a:pt x="588251" y="0"/>
                  </a:moveTo>
                  <a:lnTo>
                    <a:pt x="251460" y="0"/>
                  </a:lnTo>
                  <a:lnTo>
                    <a:pt x="251460" y="15240"/>
                  </a:lnTo>
                  <a:lnTo>
                    <a:pt x="588251" y="15240"/>
                  </a:lnTo>
                  <a:lnTo>
                    <a:pt x="588251" y="0"/>
                  </a:lnTo>
                  <a:close/>
                </a:path>
              </a:pathLst>
            </a:custGeom>
            <a:solidFill>
              <a:srgbClr val="DF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652208" y="9240971"/>
              <a:ext cx="444500" cy="735330"/>
            </a:xfrm>
            <a:custGeom>
              <a:avLst/>
              <a:gdLst/>
              <a:ahLst/>
              <a:cxnLst/>
              <a:rect l="l" t="t" r="r" b="b"/>
              <a:pathLst>
                <a:path w="444500" h="735329">
                  <a:moveTo>
                    <a:pt x="154596" y="0"/>
                  </a:moveTo>
                  <a:lnTo>
                    <a:pt x="136836" y="66"/>
                  </a:lnTo>
                  <a:lnTo>
                    <a:pt x="118532" y="8014"/>
                  </a:lnTo>
                  <a:lnTo>
                    <a:pt x="110210" y="24508"/>
                  </a:lnTo>
                  <a:lnTo>
                    <a:pt x="108032" y="40811"/>
                  </a:lnTo>
                  <a:lnTo>
                    <a:pt x="108159" y="48187"/>
                  </a:lnTo>
                  <a:lnTo>
                    <a:pt x="92805" y="326647"/>
                  </a:lnTo>
                  <a:lnTo>
                    <a:pt x="59010" y="215052"/>
                  </a:lnTo>
                  <a:lnTo>
                    <a:pt x="52637" y="196244"/>
                  </a:lnTo>
                  <a:lnTo>
                    <a:pt x="46459" y="187417"/>
                  </a:lnTo>
                  <a:lnTo>
                    <a:pt x="36829" y="186266"/>
                  </a:lnTo>
                  <a:lnTo>
                    <a:pt x="20097" y="190490"/>
                  </a:lnTo>
                  <a:lnTo>
                    <a:pt x="5007" y="201975"/>
                  </a:lnTo>
                  <a:lnTo>
                    <a:pt x="0" y="221712"/>
                  </a:lnTo>
                  <a:lnTo>
                    <a:pt x="945" y="246056"/>
                  </a:lnTo>
                  <a:lnTo>
                    <a:pt x="6907" y="294045"/>
                  </a:lnTo>
                  <a:lnTo>
                    <a:pt x="14672" y="337253"/>
                  </a:lnTo>
                  <a:lnTo>
                    <a:pt x="26590" y="393682"/>
                  </a:lnTo>
                  <a:lnTo>
                    <a:pt x="42240" y="456025"/>
                  </a:lnTo>
                  <a:lnTo>
                    <a:pt x="61202" y="516976"/>
                  </a:lnTo>
                  <a:lnTo>
                    <a:pt x="83056" y="569230"/>
                  </a:lnTo>
                  <a:lnTo>
                    <a:pt x="107383" y="605478"/>
                  </a:lnTo>
                  <a:lnTo>
                    <a:pt x="133762" y="618417"/>
                  </a:lnTo>
                  <a:lnTo>
                    <a:pt x="136836" y="735130"/>
                  </a:lnTo>
                  <a:lnTo>
                    <a:pt x="379533" y="733085"/>
                  </a:lnTo>
                  <a:lnTo>
                    <a:pt x="380561" y="646065"/>
                  </a:lnTo>
                  <a:lnTo>
                    <a:pt x="407263" y="645839"/>
                  </a:lnTo>
                  <a:lnTo>
                    <a:pt x="421390" y="636592"/>
                  </a:lnTo>
                  <a:lnTo>
                    <a:pt x="427648" y="610069"/>
                  </a:lnTo>
                  <a:lnTo>
                    <a:pt x="430739" y="558015"/>
                  </a:lnTo>
                  <a:lnTo>
                    <a:pt x="444049" y="271364"/>
                  </a:lnTo>
                  <a:lnTo>
                    <a:pt x="443585" y="254776"/>
                  </a:lnTo>
                  <a:lnTo>
                    <a:pt x="440337" y="246154"/>
                  </a:lnTo>
                  <a:lnTo>
                    <a:pt x="431522" y="242714"/>
                  </a:lnTo>
                  <a:lnTo>
                    <a:pt x="414356" y="241671"/>
                  </a:lnTo>
                  <a:lnTo>
                    <a:pt x="400256" y="246362"/>
                  </a:lnTo>
                  <a:lnTo>
                    <a:pt x="392206" y="257673"/>
                  </a:lnTo>
                  <a:lnTo>
                    <a:pt x="388572" y="269175"/>
                  </a:lnTo>
                  <a:lnTo>
                    <a:pt x="387724" y="274437"/>
                  </a:lnTo>
                  <a:lnTo>
                    <a:pt x="383503" y="313498"/>
                  </a:lnTo>
                  <a:lnTo>
                    <a:pt x="380815" y="333556"/>
                  </a:lnTo>
                  <a:lnTo>
                    <a:pt x="378509" y="340945"/>
                  </a:lnTo>
                  <a:lnTo>
                    <a:pt x="375431" y="342001"/>
                  </a:lnTo>
                  <a:lnTo>
                    <a:pt x="367096" y="320677"/>
                  </a:lnTo>
                  <a:lnTo>
                    <a:pt x="364810" y="275839"/>
                  </a:lnTo>
                  <a:lnTo>
                    <a:pt x="365786" y="229275"/>
                  </a:lnTo>
                  <a:lnTo>
                    <a:pt x="367239" y="202771"/>
                  </a:lnTo>
                  <a:lnTo>
                    <a:pt x="365559" y="189337"/>
                  </a:lnTo>
                  <a:lnTo>
                    <a:pt x="359943" y="176668"/>
                  </a:lnTo>
                  <a:lnTo>
                    <a:pt x="349526" y="167068"/>
                  </a:lnTo>
                  <a:lnTo>
                    <a:pt x="333444" y="162842"/>
                  </a:lnTo>
                  <a:lnTo>
                    <a:pt x="314005" y="166795"/>
                  </a:lnTo>
                  <a:lnTo>
                    <a:pt x="303110" y="178330"/>
                  </a:lnTo>
                  <a:lnTo>
                    <a:pt x="298169" y="192360"/>
                  </a:lnTo>
                  <a:lnTo>
                    <a:pt x="296589" y="203800"/>
                  </a:lnTo>
                  <a:lnTo>
                    <a:pt x="292233" y="270341"/>
                  </a:lnTo>
                  <a:lnTo>
                    <a:pt x="288231" y="313210"/>
                  </a:lnTo>
                  <a:lnTo>
                    <a:pt x="275463" y="249739"/>
                  </a:lnTo>
                  <a:lnTo>
                    <a:pt x="273623" y="185289"/>
                  </a:lnTo>
                  <a:lnTo>
                    <a:pt x="273030" y="155679"/>
                  </a:lnTo>
                  <a:lnTo>
                    <a:pt x="275381" y="131414"/>
                  </a:lnTo>
                  <a:lnTo>
                    <a:pt x="272645" y="118953"/>
                  </a:lnTo>
                  <a:lnTo>
                    <a:pt x="261652" y="114362"/>
                  </a:lnTo>
                  <a:lnTo>
                    <a:pt x="239236" y="113706"/>
                  </a:lnTo>
                  <a:lnTo>
                    <a:pt x="217094" y="119465"/>
                  </a:lnTo>
                  <a:lnTo>
                    <a:pt x="207238" y="133670"/>
                  </a:lnTo>
                  <a:lnTo>
                    <a:pt x="204678" y="151714"/>
                  </a:lnTo>
                  <a:lnTo>
                    <a:pt x="204425" y="168989"/>
                  </a:lnTo>
                  <a:lnTo>
                    <a:pt x="200839" y="250890"/>
                  </a:lnTo>
                  <a:lnTo>
                    <a:pt x="197797" y="299711"/>
                  </a:lnTo>
                  <a:lnTo>
                    <a:pt x="194176" y="326647"/>
                  </a:lnTo>
                  <a:lnTo>
                    <a:pt x="188292" y="285917"/>
                  </a:lnTo>
                  <a:lnTo>
                    <a:pt x="179333" y="184339"/>
                  </a:lnTo>
                  <a:lnTo>
                    <a:pt x="167557" y="32820"/>
                  </a:lnTo>
                  <a:lnTo>
                    <a:pt x="167077" y="13306"/>
                  </a:lnTo>
                  <a:lnTo>
                    <a:pt x="163717" y="3389"/>
                  </a:lnTo>
                  <a:lnTo>
                    <a:pt x="154596" y="0"/>
                  </a:lnTo>
                  <a:close/>
                </a:path>
              </a:pathLst>
            </a:custGeom>
            <a:solidFill>
              <a:srgbClr val="E8B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4658004" y="9254261"/>
              <a:ext cx="159385" cy="250825"/>
            </a:xfrm>
            <a:custGeom>
              <a:avLst/>
              <a:gdLst/>
              <a:ahLst/>
              <a:cxnLst/>
              <a:rect l="l" t="t" r="r" b="b"/>
              <a:pathLst>
                <a:path w="159385" h="250825">
                  <a:moveTo>
                    <a:pt x="54203" y="228917"/>
                  </a:moveTo>
                  <a:lnTo>
                    <a:pt x="50165" y="199453"/>
                  </a:lnTo>
                  <a:lnTo>
                    <a:pt x="45161" y="184937"/>
                  </a:lnTo>
                  <a:lnTo>
                    <a:pt x="35902" y="181165"/>
                  </a:lnTo>
                  <a:lnTo>
                    <a:pt x="19100" y="183921"/>
                  </a:lnTo>
                  <a:lnTo>
                    <a:pt x="4216" y="192874"/>
                  </a:lnTo>
                  <a:lnTo>
                    <a:pt x="0" y="208838"/>
                  </a:lnTo>
                  <a:lnTo>
                    <a:pt x="1955" y="226910"/>
                  </a:lnTo>
                  <a:lnTo>
                    <a:pt x="5676" y="242214"/>
                  </a:lnTo>
                  <a:lnTo>
                    <a:pt x="22682" y="249478"/>
                  </a:lnTo>
                  <a:lnTo>
                    <a:pt x="33413" y="250520"/>
                  </a:lnTo>
                  <a:lnTo>
                    <a:pt x="42405" y="244081"/>
                  </a:lnTo>
                  <a:lnTo>
                    <a:pt x="54203" y="228917"/>
                  </a:lnTo>
                  <a:close/>
                </a:path>
                <a:path w="159385" h="250825">
                  <a:moveTo>
                    <a:pt x="159346" y="21729"/>
                  </a:moveTo>
                  <a:lnTo>
                    <a:pt x="158127" y="7035"/>
                  </a:lnTo>
                  <a:lnTo>
                    <a:pt x="150507" y="1358"/>
                  </a:lnTo>
                  <a:lnTo>
                    <a:pt x="134442" y="0"/>
                  </a:lnTo>
                  <a:lnTo>
                    <a:pt x="119202" y="4660"/>
                  </a:lnTo>
                  <a:lnTo>
                    <a:pt x="111810" y="18161"/>
                  </a:lnTo>
                  <a:lnTo>
                    <a:pt x="109270" y="35102"/>
                  </a:lnTo>
                  <a:lnTo>
                    <a:pt x="108572" y="50139"/>
                  </a:lnTo>
                  <a:lnTo>
                    <a:pt x="122707" y="61074"/>
                  </a:lnTo>
                  <a:lnTo>
                    <a:pt x="132384" y="64719"/>
                  </a:lnTo>
                  <a:lnTo>
                    <a:pt x="142049" y="61074"/>
                  </a:lnTo>
                  <a:lnTo>
                    <a:pt x="156184" y="50139"/>
                  </a:lnTo>
                  <a:lnTo>
                    <a:pt x="159346" y="21729"/>
                  </a:lnTo>
                  <a:close/>
                </a:path>
              </a:pathLst>
            </a:custGeom>
            <a:solidFill>
              <a:srgbClr val="F9CB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4738116" y="10122407"/>
              <a:ext cx="358775" cy="784860"/>
            </a:xfrm>
            <a:custGeom>
              <a:avLst/>
              <a:gdLst/>
              <a:ahLst/>
              <a:cxnLst/>
              <a:rect l="l" t="t" r="r" b="b"/>
              <a:pathLst>
                <a:path w="358775" h="784859">
                  <a:moveTo>
                    <a:pt x="0" y="784859"/>
                  </a:moveTo>
                  <a:lnTo>
                    <a:pt x="358152" y="784859"/>
                  </a:lnTo>
                  <a:lnTo>
                    <a:pt x="358152" y="0"/>
                  </a:lnTo>
                  <a:lnTo>
                    <a:pt x="0" y="0"/>
                  </a:lnTo>
                  <a:lnTo>
                    <a:pt x="0" y="784859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700016" y="9890760"/>
              <a:ext cx="434340" cy="231775"/>
            </a:xfrm>
            <a:custGeom>
              <a:avLst/>
              <a:gdLst/>
              <a:ahLst/>
              <a:cxnLst/>
              <a:rect l="l" t="t" r="r" b="b"/>
              <a:pathLst>
                <a:path w="434339" h="231775">
                  <a:moveTo>
                    <a:pt x="434339" y="0"/>
                  </a:moveTo>
                  <a:lnTo>
                    <a:pt x="0" y="0"/>
                  </a:lnTo>
                  <a:lnTo>
                    <a:pt x="0" y="231647"/>
                  </a:lnTo>
                  <a:lnTo>
                    <a:pt x="434339" y="231647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2624" y="9960864"/>
              <a:ext cx="97536" cy="9601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867656" y="8412480"/>
              <a:ext cx="12700" cy="259079"/>
            </a:xfrm>
            <a:custGeom>
              <a:avLst/>
              <a:gdLst/>
              <a:ahLst/>
              <a:cxnLst/>
              <a:rect l="l" t="t" r="r" b="b"/>
              <a:pathLst>
                <a:path w="12700" h="259079">
                  <a:moveTo>
                    <a:pt x="12179" y="0"/>
                  </a:moveTo>
                  <a:lnTo>
                    <a:pt x="0" y="0"/>
                  </a:lnTo>
                  <a:lnTo>
                    <a:pt x="0" y="259080"/>
                  </a:lnTo>
                  <a:lnTo>
                    <a:pt x="12179" y="259080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7DD1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608576" y="7879079"/>
              <a:ext cx="530860" cy="533400"/>
            </a:xfrm>
            <a:custGeom>
              <a:avLst/>
              <a:gdLst/>
              <a:ahLst/>
              <a:cxnLst/>
              <a:rect l="l" t="t" r="r" b="b"/>
              <a:pathLst>
                <a:path w="530860" h="533400">
                  <a:moveTo>
                    <a:pt x="265176" y="0"/>
                  </a:moveTo>
                  <a:lnTo>
                    <a:pt x="217509" y="4296"/>
                  </a:lnTo>
                  <a:lnTo>
                    <a:pt x="172645" y="16685"/>
                  </a:lnTo>
                  <a:lnTo>
                    <a:pt x="131334" y="36412"/>
                  </a:lnTo>
                  <a:lnTo>
                    <a:pt x="94324" y="62724"/>
                  </a:lnTo>
                  <a:lnTo>
                    <a:pt x="62364" y="94868"/>
                  </a:lnTo>
                  <a:lnTo>
                    <a:pt x="36203" y="132091"/>
                  </a:lnTo>
                  <a:lnTo>
                    <a:pt x="16589" y="173639"/>
                  </a:lnTo>
                  <a:lnTo>
                    <a:pt x="4272" y="218760"/>
                  </a:lnTo>
                  <a:lnTo>
                    <a:pt x="0" y="266700"/>
                  </a:lnTo>
                  <a:lnTo>
                    <a:pt x="4272" y="314639"/>
                  </a:lnTo>
                  <a:lnTo>
                    <a:pt x="16589" y="359760"/>
                  </a:lnTo>
                  <a:lnTo>
                    <a:pt x="36203" y="401308"/>
                  </a:lnTo>
                  <a:lnTo>
                    <a:pt x="62364" y="438531"/>
                  </a:lnTo>
                  <a:lnTo>
                    <a:pt x="94324" y="470675"/>
                  </a:lnTo>
                  <a:lnTo>
                    <a:pt x="131334" y="496987"/>
                  </a:lnTo>
                  <a:lnTo>
                    <a:pt x="172645" y="516714"/>
                  </a:lnTo>
                  <a:lnTo>
                    <a:pt x="217509" y="529103"/>
                  </a:lnTo>
                  <a:lnTo>
                    <a:pt x="265176" y="533400"/>
                  </a:lnTo>
                  <a:lnTo>
                    <a:pt x="312842" y="529103"/>
                  </a:lnTo>
                  <a:lnTo>
                    <a:pt x="357706" y="516714"/>
                  </a:lnTo>
                  <a:lnTo>
                    <a:pt x="399017" y="496987"/>
                  </a:lnTo>
                  <a:lnTo>
                    <a:pt x="436027" y="470675"/>
                  </a:lnTo>
                  <a:lnTo>
                    <a:pt x="467987" y="438531"/>
                  </a:lnTo>
                  <a:lnTo>
                    <a:pt x="494148" y="401308"/>
                  </a:lnTo>
                  <a:lnTo>
                    <a:pt x="513762" y="359760"/>
                  </a:lnTo>
                  <a:lnTo>
                    <a:pt x="526079" y="314639"/>
                  </a:lnTo>
                  <a:lnTo>
                    <a:pt x="530352" y="266700"/>
                  </a:lnTo>
                  <a:lnTo>
                    <a:pt x="526079" y="218760"/>
                  </a:lnTo>
                  <a:lnTo>
                    <a:pt x="513762" y="173639"/>
                  </a:lnTo>
                  <a:lnTo>
                    <a:pt x="494148" y="132091"/>
                  </a:lnTo>
                  <a:lnTo>
                    <a:pt x="467987" y="94868"/>
                  </a:lnTo>
                  <a:lnTo>
                    <a:pt x="436027" y="62724"/>
                  </a:lnTo>
                  <a:lnTo>
                    <a:pt x="399017" y="36412"/>
                  </a:lnTo>
                  <a:lnTo>
                    <a:pt x="357706" y="16685"/>
                  </a:lnTo>
                  <a:lnTo>
                    <a:pt x="312842" y="4296"/>
                  </a:lnTo>
                  <a:lnTo>
                    <a:pt x="26517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654296" y="7985759"/>
              <a:ext cx="439420" cy="323215"/>
            </a:xfrm>
            <a:custGeom>
              <a:avLst/>
              <a:gdLst/>
              <a:ahLst/>
              <a:cxnLst/>
              <a:rect l="l" t="t" r="r" b="b"/>
              <a:pathLst>
                <a:path w="439420" h="323215">
                  <a:moveTo>
                    <a:pt x="207264" y="213931"/>
                  </a:moveTo>
                  <a:lnTo>
                    <a:pt x="71628" y="156972"/>
                  </a:lnTo>
                  <a:lnTo>
                    <a:pt x="71628" y="267716"/>
                  </a:lnTo>
                  <a:lnTo>
                    <a:pt x="207264" y="323088"/>
                  </a:lnTo>
                  <a:lnTo>
                    <a:pt x="207264" y="213931"/>
                  </a:lnTo>
                  <a:close/>
                </a:path>
                <a:path w="439420" h="323215">
                  <a:moveTo>
                    <a:pt x="365760" y="156972"/>
                  </a:moveTo>
                  <a:lnTo>
                    <a:pt x="230124" y="213931"/>
                  </a:lnTo>
                  <a:lnTo>
                    <a:pt x="230124" y="323088"/>
                  </a:lnTo>
                  <a:lnTo>
                    <a:pt x="365760" y="267716"/>
                  </a:lnTo>
                  <a:lnTo>
                    <a:pt x="365760" y="156972"/>
                  </a:lnTo>
                  <a:close/>
                </a:path>
                <a:path w="439420" h="323215">
                  <a:moveTo>
                    <a:pt x="420624" y="240030"/>
                  </a:moveTo>
                  <a:lnTo>
                    <a:pt x="419595" y="223126"/>
                  </a:lnTo>
                  <a:lnTo>
                    <a:pt x="416826" y="209321"/>
                  </a:lnTo>
                  <a:lnTo>
                    <a:pt x="413004" y="200710"/>
                  </a:lnTo>
                  <a:lnTo>
                    <a:pt x="413004" y="121932"/>
                  </a:lnTo>
                  <a:lnTo>
                    <a:pt x="402336" y="121932"/>
                  </a:lnTo>
                  <a:lnTo>
                    <a:pt x="402336" y="200672"/>
                  </a:lnTo>
                  <a:lnTo>
                    <a:pt x="398500" y="209321"/>
                  </a:lnTo>
                  <a:lnTo>
                    <a:pt x="395732" y="223126"/>
                  </a:lnTo>
                  <a:lnTo>
                    <a:pt x="394716" y="240030"/>
                  </a:lnTo>
                  <a:lnTo>
                    <a:pt x="395732" y="256946"/>
                  </a:lnTo>
                  <a:lnTo>
                    <a:pt x="398500" y="270751"/>
                  </a:lnTo>
                  <a:lnTo>
                    <a:pt x="402628" y="280060"/>
                  </a:lnTo>
                  <a:lnTo>
                    <a:pt x="407670" y="283464"/>
                  </a:lnTo>
                  <a:lnTo>
                    <a:pt x="412699" y="280060"/>
                  </a:lnTo>
                  <a:lnTo>
                    <a:pt x="416826" y="270751"/>
                  </a:lnTo>
                  <a:lnTo>
                    <a:pt x="419595" y="256946"/>
                  </a:lnTo>
                  <a:lnTo>
                    <a:pt x="420624" y="240030"/>
                  </a:lnTo>
                  <a:close/>
                </a:path>
                <a:path w="439420" h="323215">
                  <a:moveTo>
                    <a:pt x="438912" y="101536"/>
                  </a:moveTo>
                  <a:lnTo>
                    <a:pt x="219456" y="0"/>
                  </a:lnTo>
                  <a:lnTo>
                    <a:pt x="0" y="101536"/>
                  </a:lnTo>
                  <a:lnTo>
                    <a:pt x="219456" y="193548"/>
                  </a:lnTo>
                  <a:lnTo>
                    <a:pt x="438912" y="101536"/>
                  </a:lnTo>
                  <a:close/>
                </a:path>
              </a:pathLst>
            </a:custGeom>
            <a:solidFill>
              <a:srgbClr val="F8FF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5160265" y="8383523"/>
              <a:ext cx="434340" cy="288290"/>
            </a:xfrm>
            <a:custGeom>
              <a:avLst/>
              <a:gdLst/>
              <a:ahLst/>
              <a:cxnLst/>
              <a:rect l="l" t="t" r="r" b="b"/>
              <a:pathLst>
                <a:path w="434339" h="288290">
                  <a:moveTo>
                    <a:pt x="426389" y="0"/>
                  </a:moveTo>
                  <a:lnTo>
                    <a:pt x="0" y="288036"/>
                  </a:lnTo>
                  <a:lnTo>
                    <a:pt x="23863" y="288036"/>
                  </a:lnTo>
                  <a:lnTo>
                    <a:pt x="434340" y="7962"/>
                  </a:lnTo>
                  <a:lnTo>
                    <a:pt x="426389" y="0"/>
                  </a:lnTo>
                  <a:close/>
                </a:path>
              </a:pathLst>
            </a:custGeom>
            <a:solidFill>
              <a:srgbClr val="7DD1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5500116" y="7772400"/>
              <a:ext cx="744220" cy="745490"/>
            </a:xfrm>
            <a:custGeom>
              <a:avLst/>
              <a:gdLst/>
              <a:ahLst/>
              <a:cxnLst/>
              <a:rect l="l" t="t" r="r" b="b"/>
              <a:pathLst>
                <a:path w="744220" h="745490">
                  <a:moveTo>
                    <a:pt x="371856" y="0"/>
                  </a:moveTo>
                  <a:lnTo>
                    <a:pt x="325210" y="2903"/>
                  </a:lnTo>
                  <a:lnTo>
                    <a:pt x="280294" y="11380"/>
                  </a:lnTo>
                  <a:lnTo>
                    <a:pt x="237456" y="25081"/>
                  </a:lnTo>
                  <a:lnTo>
                    <a:pt x="197044" y="43658"/>
                  </a:lnTo>
                  <a:lnTo>
                    <a:pt x="159406" y="66760"/>
                  </a:lnTo>
                  <a:lnTo>
                    <a:pt x="124891" y="94040"/>
                  </a:lnTo>
                  <a:lnTo>
                    <a:pt x="93847" y="125147"/>
                  </a:lnTo>
                  <a:lnTo>
                    <a:pt x="66623" y="159733"/>
                  </a:lnTo>
                  <a:lnTo>
                    <a:pt x="43568" y="197448"/>
                  </a:lnTo>
                  <a:lnTo>
                    <a:pt x="25029" y="237943"/>
                  </a:lnTo>
                  <a:lnTo>
                    <a:pt x="11356" y="280869"/>
                  </a:lnTo>
                  <a:lnTo>
                    <a:pt x="2897" y="325877"/>
                  </a:lnTo>
                  <a:lnTo>
                    <a:pt x="0" y="372618"/>
                  </a:lnTo>
                  <a:lnTo>
                    <a:pt x="2897" y="419358"/>
                  </a:lnTo>
                  <a:lnTo>
                    <a:pt x="11356" y="464366"/>
                  </a:lnTo>
                  <a:lnTo>
                    <a:pt x="25029" y="507292"/>
                  </a:lnTo>
                  <a:lnTo>
                    <a:pt x="43568" y="547787"/>
                  </a:lnTo>
                  <a:lnTo>
                    <a:pt x="66623" y="585502"/>
                  </a:lnTo>
                  <a:lnTo>
                    <a:pt x="93847" y="620088"/>
                  </a:lnTo>
                  <a:lnTo>
                    <a:pt x="124891" y="651195"/>
                  </a:lnTo>
                  <a:lnTo>
                    <a:pt x="159406" y="678475"/>
                  </a:lnTo>
                  <a:lnTo>
                    <a:pt x="197044" y="701577"/>
                  </a:lnTo>
                  <a:lnTo>
                    <a:pt x="237456" y="720154"/>
                  </a:lnTo>
                  <a:lnTo>
                    <a:pt x="280294" y="733855"/>
                  </a:lnTo>
                  <a:lnTo>
                    <a:pt x="325210" y="742332"/>
                  </a:lnTo>
                  <a:lnTo>
                    <a:pt x="371856" y="745236"/>
                  </a:lnTo>
                  <a:lnTo>
                    <a:pt x="418501" y="742332"/>
                  </a:lnTo>
                  <a:lnTo>
                    <a:pt x="463417" y="733855"/>
                  </a:lnTo>
                  <a:lnTo>
                    <a:pt x="506255" y="720154"/>
                  </a:lnTo>
                  <a:lnTo>
                    <a:pt x="546667" y="701577"/>
                  </a:lnTo>
                  <a:lnTo>
                    <a:pt x="584305" y="678475"/>
                  </a:lnTo>
                  <a:lnTo>
                    <a:pt x="618820" y="651195"/>
                  </a:lnTo>
                  <a:lnTo>
                    <a:pt x="649864" y="620088"/>
                  </a:lnTo>
                  <a:lnTo>
                    <a:pt x="677088" y="585502"/>
                  </a:lnTo>
                  <a:lnTo>
                    <a:pt x="700143" y="547787"/>
                  </a:lnTo>
                  <a:lnTo>
                    <a:pt x="718682" y="507292"/>
                  </a:lnTo>
                  <a:lnTo>
                    <a:pt x="732355" y="464366"/>
                  </a:lnTo>
                  <a:lnTo>
                    <a:pt x="740814" y="419358"/>
                  </a:lnTo>
                  <a:lnTo>
                    <a:pt x="743712" y="372618"/>
                  </a:lnTo>
                  <a:lnTo>
                    <a:pt x="740814" y="325877"/>
                  </a:lnTo>
                  <a:lnTo>
                    <a:pt x="732355" y="280869"/>
                  </a:lnTo>
                  <a:lnTo>
                    <a:pt x="718682" y="237943"/>
                  </a:lnTo>
                  <a:lnTo>
                    <a:pt x="700143" y="197448"/>
                  </a:lnTo>
                  <a:lnTo>
                    <a:pt x="677088" y="159733"/>
                  </a:lnTo>
                  <a:lnTo>
                    <a:pt x="649864" y="125147"/>
                  </a:lnTo>
                  <a:lnTo>
                    <a:pt x="618820" y="94040"/>
                  </a:lnTo>
                  <a:lnTo>
                    <a:pt x="584305" y="66760"/>
                  </a:lnTo>
                  <a:lnTo>
                    <a:pt x="546667" y="43658"/>
                  </a:lnTo>
                  <a:lnTo>
                    <a:pt x="506255" y="25081"/>
                  </a:lnTo>
                  <a:lnTo>
                    <a:pt x="463417" y="11380"/>
                  </a:lnTo>
                  <a:lnTo>
                    <a:pt x="418501" y="2903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5611373" y="7962900"/>
              <a:ext cx="528955" cy="368935"/>
            </a:xfrm>
            <a:custGeom>
              <a:avLst/>
              <a:gdLst/>
              <a:ahLst/>
              <a:cxnLst/>
              <a:rect l="l" t="t" r="r" b="b"/>
              <a:pathLst>
                <a:path w="528954" h="368934">
                  <a:moveTo>
                    <a:pt x="524725" y="0"/>
                  </a:moveTo>
                  <a:lnTo>
                    <a:pt x="4089" y="0"/>
                  </a:lnTo>
                  <a:lnTo>
                    <a:pt x="0" y="4114"/>
                  </a:lnTo>
                  <a:lnTo>
                    <a:pt x="0" y="365721"/>
                  </a:lnTo>
                  <a:lnTo>
                    <a:pt x="4089" y="368808"/>
                  </a:lnTo>
                  <a:lnTo>
                    <a:pt x="524725" y="368808"/>
                  </a:lnTo>
                  <a:lnTo>
                    <a:pt x="528827" y="365721"/>
                  </a:lnTo>
                  <a:lnTo>
                    <a:pt x="528827" y="353402"/>
                  </a:lnTo>
                  <a:lnTo>
                    <a:pt x="15366" y="353402"/>
                  </a:lnTo>
                  <a:lnTo>
                    <a:pt x="15366" y="15405"/>
                  </a:lnTo>
                  <a:lnTo>
                    <a:pt x="528827" y="15405"/>
                  </a:lnTo>
                  <a:lnTo>
                    <a:pt x="528827" y="4114"/>
                  </a:lnTo>
                  <a:lnTo>
                    <a:pt x="524725" y="0"/>
                  </a:lnTo>
                  <a:close/>
                </a:path>
                <a:path w="528954" h="368934">
                  <a:moveTo>
                    <a:pt x="528827" y="15405"/>
                  </a:moveTo>
                  <a:lnTo>
                    <a:pt x="513448" y="15405"/>
                  </a:lnTo>
                  <a:lnTo>
                    <a:pt x="513448" y="353402"/>
                  </a:lnTo>
                  <a:lnTo>
                    <a:pt x="528827" y="353402"/>
                  </a:lnTo>
                  <a:lnTo>
                    <a:pt x="528827" y="15405"/>
                  </a:lnTo>
                  <a:close/>
                </a:path>
              </a:pathLst>
            </a:custGeom>
            <a:solidFill>
              <a:srgbClr val="F8FF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5661660" y="7997952"/>
              <a:ext cx="215265" cy="299085"/>
            </a:xfrm>
            <a:custGeom>
              <a:avLst/>
              <a:gdLst/>
              <a:ahLst/>
              <a:cxnLst/>
              <a:rect l="l" t="t" r="r" b="b"/>
              <a:pathLst>
                <a:path w="215264" h="299084">
                  <a:moveTo>
                    <a:pt x="214884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214884" y="298704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9F8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5675376" y="8020824"/>
              <a:ext cx="186055" cy="253365"/>
            </a:xfrm>
            <a:custGeom>
              <a:avLst/>
              <a:gdLst/>
              <a:ahLst/>
              <a:cxnLst/>
              <a:rect l="l" t="t" r="r" b="b"/>
              <a:pathLst>
                <a:path w="186054" h="253365">
                  <a:moveTo>
                    <a:pt x="185928" y="243827"/>
                  </a:moveTo>
                  <a:lnTo>
                    <a:pt x="0" y="243827"/>
                  </a:lnTo>
                  <a:lnTo>
                    <a:pt x="0" y="252971"/>
                  </a:lnTo>
                  <a:lnTo>
                    <a:pt x="185928" y="252971"/>
                  </a:lnTo>
                  <a:lnTo>
                    <a:pt x="185928" y="243827"/>
                  </a:lnTo>
                  <a:close/>
                </a:path>
                <a:path w="186054" h="253365">
                  <a:moveTo>
                    <a:pt x="185928" y="204203"/>
                  </a:moveTo>
                  <a:lnTo>
                    <a:pt x="0" y="204203"/>
                  </a:lnTo>
                  <a:lnTo>
                    <a:pt x="0" y="211823"/>
                  </a:lnTo>
                  <a:lnTo>
                    <a:pt x="185928" y="211823"/>
                  </a:lnTo>
                  <a:lnTo>
                    <a:pt x="185928" y="204203"/>
                  </a:lnTo>
                  <a:close/>
                </a:path>
                <a:path w="186054" h="253365">
                  <a:moveTo>
                    <a:pt x="185928" y="163055"/>
                  </a:moveTo>
                  <a:lnTo>
                    <a:pt x="0" y="163055"/>
                  </a:lnTo>
                  <a:lnTo>
                    <a:pt x="0" y="170675"/>
                  </a:lnTo>
                  <a:lnTo>
                    <a:pt x="185928" y="170675"/>
                  </a:lnTo>
                  <a:lnTo>
                    <a:pt x="185928" y="163055"/>
                  </a:lnTo>
                  <a:close/>
                </a:path>
                <a:path w="186054" h="253365">
                  <a:moveTo>
                    <a:pt x="185928" y="121907"/>
                  </a:moveTo>
                  <a:lnTo>
                    <a:pt x="0" y="121907"/>
                  </a:lnTo>
                  <a:lnTo>
                    <a:pt x="0" y="129527"/>
                  </a:lnTo>
                  <a:lnTo>
                    <a:pt x="185928" y="129527"/>
                  </a:lnTo>
                  <a:lnTo>
                    <a:pt x="185928" y="121907"/>
                  </a:lnTo>
                  <a:close/>
                </a:path>
                <a:path w="186054" h="253365">
                  <a:moveTo>
                    <a:pt x="185928" y="80759"/>
                  </a:moveTo>
                  <a:lnTo>
                    <a:pt x="0" y="80759"/>
                  </a:lnTo>
                  <a:lnTo>
                    <a:pt x="0" y="88379"/>
                  </a:lnTo>
                  <a:lnTo>
                    <a:pt x="185928" y="88379"/>
                  </a:lnTo>
                  <a:lnTo>
                    <a:pt x="185928" y="80759"/>
                  </a:lnTo>
                  <a:close/>
                </a:path>
                <a:path w="186054" h="253365">
                  <a:moveTo>
                    <a:pt x="185928" y="41148"/>
                  </a:moveTo>
                  <a:lnTo>
                    <a:pt x="0" y="41148"/>
                  </a:lnTo>
                  <a:lnTo>
                    <a:pt x="0" y="48755"/>
                  </a:lnTo>
                  <a:lnTo>
                    <a:pt x="185928" y="48755"/>
                  </a:lnTo>
                  <a:lnTo>
                    <a:pt x="185928" y="41148"/>
                  </a:lnTo>
                  <a:close/>
                </a:path>
                <a:path w="186054" h="253365">
                  <a:moveTo>
                    <a:pt x="185928" y="0"/>
                  </a:moveTo>
                  <a:lnTo>
                    <a:pt x="0" y="0"/>
                  </a:lnTo>
                  <a:lnTo>
                    <a:pt x="0" y="7607"/>
                  </a:lnTo>
                  <a:lnTo>
                    <a:pt x="185928" y="7607"/>
                  </a:lnTo>
                  <a:lnTo>
                    <a:pt x="185928" y="0"/>
                  </a:lnTo>
                  <a:close/>
                </a:path>
              </a:pathLst>
            </a:custGeom>
            <a:solidFill>
              <a:srgbClr val="EDEA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5876544" y="7997952"/>
              <a:ext cx="218440" cy="299085"/>
            </a:xfrm>
            <a:custGeom>
              <a:avLst/>
              <a:gdLst/>
              <a:ahLst/>
              <a:cxnLst/>
              <a:rect l="l" t="t" r="r" b="b"/>
              <a:pathLst>
                <a:path w="218439" h="299084">
                  <a:moveTo>
                    <a:pt x="217932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217932" y="298704"/>
                  </a:lnTo>
                  <a:lnTo>
                    <a:pt x="217932" y="0"/>
                  </a:lnTo>
                  <a:close/>
                </a:path>
              </a:pathLst>
            </a:custGeom>
            <a:solidFill>
              <a:srgbClr val="EFEB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5891784" y="8020824"/>
              <a:ext cx="187960" cy="253365"/>
            </a:xfrm>
            <a:custGeom>
              <a:avLst/>
              <a:gdLst/>
              <a:ahLst/>
              <a:cxnLst/>
              <a:rect l="l" t="t" r="r" b="b"/>
              <a:pathLst>
                <a:path w="187960" h="253365">
                  <a:moveTo>
                    <a:pt x="187452" y="243827"/>
                  </a:moveTo>
                  <a:lnTo>
                    <a:pt x="0" y="243827"/>
                  </a:lnTo>
                  <a:lnTo>
                    <a:pt x="0" y="252971"/>
                  </a:lnTo>
                  <a:lnTo>
                    <a:pt x="187452" y="252971"/>
                  </a:lnTo>
                  <a:lnTo>
                    <a:pt x="187452" y="243827"/>
                  </a:lnTo>
                  <a:close/>
                </a:path>
                <a:path w="187960" h="253365">
                  <a:moveTo>
                    <a:pt x="187452" y="204203"/>
                  </a:moveTo>
                  <a:lnTo>
                    <a:pt x="0" y="204203"/>
                  </a:lnTo>
                  <a:lnTo>
                    <a:pt x="0" y="211823"/>
                  </a:lnTo>
                  <a:lnTo>
                    <a:pt x="187452" y="211823"/>
                  </a:lnTo>
                  <a:lnTo>
                    <a:pt x="187452" y="204203"/>
                  </a:lnTo>
                  <a:close/>
                </a:path>
                <a:path w="187960" h="253365">
                  <a:moveTo>
                    <a:pt x="187452" y="163055"/>
                  </a:moveTo>
                  <a:lnTo>
                    <a:pt x="0" y="163055"/>
                  </a:lnTo>
                  <a:lnTo>
                    <a:pt x="0" y="170675"/>
                  </a:lnTo>
                  <a:lnTo>
                    <a:pt x="187452" y="170675"/>
                  </a:lnTo>
                  <a:lnTo>
                    <a:pt x="187452" y="163055"/>
                  </a:lnTo>
                  <a:close/>
                </a:path>
                <a:path w="187960" h="253365">
                  <a:moveTo>
                    <a:pt x="187452" y="121907"/>
                  </a:moveTo>
                  <a:lnTo>
                    <a:pt x="0" y="121907"/>
                  </a:lnTo>
                  <a:lnTo>
                    <a:pt x="0" y="129527"/>
                  </a:lnTo>
                  <a:lnTo>
                    <a:pt x="187452" y="129527"/>
                  </a:lnTo>
                  <a:lnTo>
                    <a:pt x="187452" y="121907"/>
                  </a:lnTo>
                  <a:close/>
                </a:path>
                <a:path w="187960" h="253365">
                  <a:moveTo>
                    <a:pt x="187452" y="80759"/>
                  </a:moveTo>
                  <a:lnTo>
                    <a:pt x="0" y="80759"/>
                  </a:lnTo>
                  <a:lnTo>
                    <a:pt x="0" y="88379"/>
                  </a:lnTo>
                  <a:lnTo>
                    <a:pt x="187452" y="88379"/>
                  </a:lnTo>
                  <a:lnTo>
                    <a:pt x="187452" y="80759"/>
                  </a:lnTo>
                  <a:close/>
                </a:path>
                <a:path w="187960" h="253365">
                  <a:moveTo>
                    <a:pt x="187452" y="41148"/>
                  </a:moveTo>
                  <a:lnTo>
                    <a:pt x="0" y="41148"/>
                  </a:lnTo>
                  <a:lnTo>
                    <a:pt x="0" y="48755"/>
                  </a:lnTo>
                  <a:lnTo>
                    <a:pt x="187452" y="48755"/>
                  </a:lnTo>
                  <a:lnTo>
                    <a:pt x="187452" y="41148"/>
                  </a:lnTo>
                  <a:close/>
                </a:path>
                <a:path w="187960" h="253365">
                  <a:moveTo>
                    <a:pt x="187452" y="0"/>
                  </a:moveTo>
                  <a:lnTo>
                    <a:pt x="0" y="0"/>
                  </a:lnTo>
                  <a:lnTo>
                    <a:pt x="0" y="7607"/>
                  </a:lnTo>
                  <a:lnTo>
                    <a:pt x="187452" y="7607"/>
                  </a:lnTo>
                  <a:lnTo>
                    <a:pt x="187452" y="0"/>
                  </a:lnTo>
                  <a:close/>
                </a:path>
              </a:pathLst>
            </a:custGeom>
            <a:solidFill>
              <a:srgbClr val="E2DF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876544" y="7961376"/>
              <a:ext cx="44450" cy="213360"/>
            </a:xfrm>
            <a:custGeom>
              <a:avLst/>
              <a:gdLst/>
              <a:ahLst/>
              <a:cxnLst/>
              <a:rect l="l" t="t" r="r" b="b"/>
              <a:pathLst>
                <a:path w="44450" h="213359">
                  <a:moveTo>
                    <a:pt x="44196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2098" y="184696"/>
                  </a:lnTo>
                  <a:lnTo>
                    <a:pt x="44196" y="213360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5285232" y="8942832"/>
              <a:ext cx="1054735" cy="83820"/>
            </a:xfrm>
            <a:custGeom>
              <a:avLst/>
              <a:gdLst/>
              <a:ahLst/>
              <a:cxnLst/>
              <a:rect l="l" t="t" r="r" b="b"/>
              <a:pathLst>
                <a:path w="1054735" h="83820">
                  <a:moveTo>
                    <a:pt x="1053020" y="0"/>
                  </a:moveTo>
                  <a:lnTo>
                    <a:pt x="0" y="72745"/>
                  </a:lnTo>
                  <a:lnTo>
                    <a:pt x="0" y="83820"/>
                  </a:lnTo>
                  <a:lnTo>
                    <a:pt x="1054608" y="12649"/>
                  </a:lnTo>
                  <a:lnTo>
                    <a:pt x="1053020" y="0"/>
                  </a:lnTo>
                  <a:close/>
                </a:path>
              </a:pathLst>
            </a:custGeom>
            <a:solidFill>
              <a:srgbClr val="7DD1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6338316" y="8645652"/>
              <a:ext cx="608330" cy="608330"/>
            </a:xfrm>
            <a:custGeom>
              <a:avLst/>
              <a:gdLst/>
              <a:ahLst/>
              <a:cxnLst/>
              <a:rect l="l" t="t" r="r" b="b"/>
              <a:pathLst>
                <a:path w="608329" h="608329">
                  <a:moveTo>
                    <a:pt x="304038" y="0"/>
                  </a:moveTo>
                  <a:lnTo>
                    <a:pt x="254720" y="3979"/>
                  </a:lnTo>
                  <a:lnTo>
                    <a:pt x="207936" y="15499"/>
                  </a:lnTo>
                  <a:lnTo>
                    <a:pt x="164313" y="33935"/>
                  </a:lnTo>
                  <a:lnTo>
                    <a:pt x="124475" y="58660"/>
                  </a:lnTo>
                  <a:lnTo>
                    <a:pt x="89049" y="89049"/>
                  </a:lnTo>
                  <a:lnTo>
                    <a:pt x="58660" y="124475"/>
                  </a:lnTo>
                  <a:lnTo>
                    <a:pt x="33935" y="164313"/>
                  </a:lnTo>
                  <a:lnTo>
                    <a:pt x="15499" y="207936"/>
                  </a:lnTo>
                  <a:lnTo>
                    <a:pt x="3979" y="254720"/>
                  </a:lnTo>
                  <a:lnTo>
                    <a:pt x="0" y="304037"/>
                  </a:lnTo>
                  <a:lnTo>
                    <a:pt x="3979" y="353355"/>
                  </a:lnTo>
                  <a:lnTo>
                    <a:pt x="15499" y="400139"/>
                  </a:lnTo>
                  <a:lnTo>
                    <a:pt x="33935" y="443762"/>
                  </a:lnTo>
                  <a:lnTo>
                    <a:pt x="58660" y="483600"/>
                  </a:lnTo>
                  <a:lnTo>
                    <a:pt x="89049" y="519026"/>
                  </a:lnTo>
                  <a:lnTo>
                    <a:pt x="124475" y="549415"/>
                  </a:lnTo>
                  <a:lnTo>
                    <a:pt x="164313" y="574140"/>
                  </a:lnTo>
                  <a:lnTo>
                    <a:pt x="207936" y="592576"/>
                  </a:lnTo>
                  <a:lnTo>
                    <a:pt x="254720" y="604096"/>
                  </a:lnTo>
                  <a:lnTo>
                    <a:pt x="304038" y="608075"/>
                  </a:lnTo>
                  <a:lnTo>
                    <a:pt x="353355" y="604096"/>
                  </a:lnTo>
                  <a:lnTo>
                    <a:pt x="400139" y="592576"/>
                  </a:lnTo>
                  <a:lnTo>
                    <a:pt x="443762" y="574140"/>
                  </a:lnTo>
                  <a:lnTo>
                    <a:pt x="483600" y="549415"/>
                  </a:lnTo>
                  <a:lnTo>
                    <a:pt x="519026" y="519026"/>
                  </a:lnTo>
                  <a:lnTo>
                    <a:pt x="549415" y="483600"/>
                  </a:lnTo>
                  <a:lnTo>
                    <a:pt x="574140" y="443762"/>
                  </a:lnTo>
                  <a:lnTo>
                    <a:pt x="592576" y="400139"/>
                  </a:lnTo>
                  <a:lnTo>
                    <a:pt x="604096" y="353355"/>
                  </a:lnTo>
                  <a:lnTo>
                    <a:pt x="608076" y="304037"/>
                  </a:lnTo>
                  <a:lnTo>
                    <a:pt x="604096" y="254720"/>
                  </a:lnTo>
                  <a:lnTo>
                    <a:pt x="592576" y="207936"/>
                  </a:lnTo>
                  <a:lnTo>
                    <a:pt x="574140" y="164313"/>
                  </a:lnTo>
                  <a:lnTo>
                    <a:pt x="549415" y="124475"/>
                  </a:lnTo>
                  <a:lnTo>
                    <a:pt x="519026" y="89049"/>
                  </a:lnTo>
                  <a:lnTo>
                    <a:pt x="483600" y="58660"/>
                  </a:lnTo>
                  <a:lnTo>
                    <a:pt x="443762" y="33935"/>
                  </a:lnTo>
                  <a:lnTo>
                    <a:pt x="400139" y="15499"/>
                  </a:lnTo>
                  <a:lnTo>
                    <a:pt x="353355" y="3979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6391655" y="8816339"/>
              <a:ext cx="512445" cy="208915"/>
            </a:xfrm>
            <a:custGeom>
              <a:avLst/>
              <a:gdLst/>
              <a:ahLst/>
              <a:cxnLst/>
              <a:rect l="l" t="t" r="r" b="b"/>
              <a:pathLst>
                <a:path w="512445" h="208915">
                  <a:moveTo>
                    <a:pt x="210134" y="0"/>
                  </a:moveTo>
                  <a:lnTo>
                    <a:pt x="170889" y="6588"/>
                  </a:lnTo>
                  <a:lnTo>
                    <a:pt x="137194" y="24939"/>
                  </a:lnTo>
                  <a:lnTo>
                    <a:pt x="111153" y="52935"/>
                  </a:lnTo>
                  <a:lnTo>
                    <a:pt x="94868" y="88455"/>
                  </a:lnTo>
                  <a:lnTo>
                    <a:pt x="57666" y="99351"/>
                  </a:lnTo>
                  <a:lnTo>
                    <a:pt x="27541" y="122394"/>
                  </a:lnTo>
                  <a:lnTo>
                    <a:pt x="7363" y="154694"/>
                  </a:lnTo>
                  <a:lnTo>
                    <a:pt x="0" y="193357"/>
                  </a:lnTo>
                  <a:lnTo>
                    <a:pt x="0" y="198500"/>
                  </a:lnTo>
                  <a:lnTo>
                    <a:pt x="1015" y="203644"/>
                  </a:lnTo>
                  <a:lnTo>
                    <a:pt x="1015" y="208787"/>
                  </a:lnTo>
                  <a:lnTo>
                    <a:pt x="512063" y="208787"/>
                  </a:lnTo>
                  <a:lnTo>
                    <a:pt x="501766" y="187412"/>
                  </a:lnTo>
                  <a:lnTo>
                    <a:pt x="485541" y="170475"/>
                  </a:lnTo>
                  <a:lnTo>
                    <a:pt x="464727" y="159324"/>
                  </a:lnTo>
                  <a:lnTo>
                    <a:pt x="440664" y="155308"/>
                  </a:lnTo>
                  <a:lnTo>
                    <a:pt x="430810" y="120061"/>
                  </a:lnTo>
                  <a:lnTo>
                    <a:pt x="409292" y="91663"/>
                  </a:lnTo>
                  <a:lnTo>
                    <a:pt x="378978" y="72717"/>
                  </a:lnTo>
                  <a:lnTo>
                    <a:pt x="342734" y="65824"/>
                  </a:lnTo>
                  <a:lnTo>
                    <a:pt x="334581" y="65824"/>
                  </a:lnTo>
                  <a:lnTo>
                    <a:pt x="326415" y="66852"/>
                  </a:lnTo>
                  <a:lnTo>
                    <a:pt x="318249" y="68910"/>
                  </a:lnTo>
                  <a:lnTo>
                    <a:pt x="299922" y="40789"/>
                  </a:lnTo>
                  <a:lnTo>
                    <a:pt x="274902" y="19029"/>
                  </a:lnTo>
                  <a:lnTo>
                    <a:pt x="244527" y="4982"/>
                  </a:lnTo>
                  <a:lnTo>
                    <a:pt x="210134" y="0"/>
                  </a:lnTo>
                  <a:close/>
                </a:path>
              </a:pathLst>
            </a:custGeom>
            <a:solidFill>
              <a:srgbClr val="F8FF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5285232" y="9343644"/>
              <a:ext cx="376555" cy="12700"/>
            </a:xfrm>
            <a:custGeom>
              <a:avLst/>
              <a:gdLst/>
              <a:ahLst/>
              <a:cxnLst/>
              <a:rect l="l" t="t" r="r" b="b"/>
              <a:pathLst>
                <a:path w="376554" h="12700">
                  <a:moveTo>
                    <a:pt x="376427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76427" y="12192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7DD1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5655564" y="9078467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265938" y="0"/>
                  </a:moveTo>
                  <a:lnTo>
                    <a:pt x="218134" y="4284"/>
                  </a:lnTo>
                  <a:lnTo>
                    <a:pt x="173142" y="16637"/>
                  </a:lnTo>
                  <a:lnTo>
                    <a:pt x="131713" y="36307"/>
                  </a:lnTo>
                  <a:lnTo>
                    <a:pt x="94596" y="62544"/>
                  </a:lnTo>
                  <a:lnTo>
                    <a:pt x="62544" y="94596"/>
                  </a:lnTo>
                  <a:lnTo>
                    <a:pt x="36307" y="131713"/>
                  </a:lnTo>
                  <a:lnTo>
                    <a:pt x="16637" y="173142"/>
                  </a:lnTo>
                  <a:lnTo>
                    <a:pt x="4284" y="218134"/>
                  </a:lnTo>
                  <a:lnTo>
                    <a:pt x="0" y="265938"/>
                  </a:lnTo>
                  <a:lnTo>
                    <a:pt x="4284" y="313741"/>
                  </a:lnTo>
                  <a:lnTo>
                    <a:pt x="16637" y="358733"/>
                  </a:lnTo>
                  <a:lnTo>
                    <a:pt x="36307" y="400162"/>
                  </a:lnTo>
                  <a:lnTo>
                    <a:pt x="62544" y="437279"/>
                  </a:lnTo>
                  <a:lnTo>
                    <a:pt x="94596" y="469331"/>
                  </a:lnTo>
                  <a:lnTo>
                    <a:pt x="131713" y="495568"/>
                  </a:lnTo>
                  <a:lnTo>
                    <a:pt x="173142" y="515238"/>
                  </a:lnTo>
                  <a:lnTo>
                    <a:pt x="218134" y="527591"/>
                  </a:lnTo>
                  <a:lnTo>
                    <a:pt x="265938" y="531876"/>
                  </a:lnTo>
                  <a:lnTo>
                    <a:pt x="313741" y="527591"/>
                  </a:lnTo>
                  <a:lnTo>
                    <a:pt x="358733" y="515238"/>
                  </a:lnTo>
                  <a:lnTo>
                    <a:pt x="400162" y="495568"/>
                  </a:lnTo>
                  <a:lnTo>
                    <a:pt x="437279" y="469331"/>
                  </a:lnTo>
                  <a:lnTo>
                    <a:pt x="469331" y="437279"/>
                  </a:lnTo>
                  <a:lnTo>
                    <a:pt x="495568" y="400162"/>
                  </a:lnTo>
                  <a:lnTo>
                    <a:pt x="515238" y="358733"/>
                  </a:lnTo>
                  <a:lnTo>
                    <a:pt x="527591" y="313741"/>
                  </a:lnTo>
                  <a:lnTo>
                    <a:pt x="531876" y="265938"/>
                  </a:lnTo>
                  <a:lnTo>
                    <a:pt x="527591" y="218134"/>
                  </a:lnTo>
                  <a:lnTo>
                    <a:pt x="515238" y="173142"/>
                  </a:lnTo>
                  <a:lnTo>
                    <a:pt x="495568" y="131713"/>
                  </a:lnTo>
                  <a:lnTo>
                    <a:pt x="469331" y="94596"/>
                  </a:lnTo>
                  <a:lnTo>
                    <a:pt x="437279" y="62544"/>
                  </a:lnTo>
                  <a:lnTo>
                    <a:pt x="400162" y="36307"/>
                  </a:lnTo>
                  <a:lnTo>
                    <a:pt x="358733" y="16637"/>
                  </a:lnTo>
                  <a:lnTo>
                    <a:pt x="313741" y="4284"/>
                  </a:lnTo>
                  <a:lnTo>
                    <a:pt x="265938" y="0"/>
                  </a:lnTo>
                  <a:close/>
                </a:path>
              </a:pathLst>
            </a:custGeom>
            <a:solidFill>
              <a:srgbClr val="009A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0824" y="9180577"/>
              <a:ext cx="182879" cy="8991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5753087" y="9270491"/>
              <a:ext cx="338455" cy="219710"/>
            </a:xfrm>
            <a:custGeom>
              <a:avLst/>
              <a:gdLst/>
              <a:ahLst/>
              <a:cxnLst/>
              <a:rect l="l" t="t" r="r" b="b"/>
              <a:pathLst>
                <a:path w="338454" h="219709">
                  <a:moveTo>
                    <a:pt x="338340" y="102108"/>
                  </a:moveTo>
                  <a:lnTo>
                    <a:pt x="338328" y="0"/>
                  </a:lnTo>
                  <a:lnTo>
                    <a:pt x="169964" y="0"/>
                  </a:lnTo>
                  <a:lnTo>
                    <a:pt x="0" y="0"/>
                  </a:lnTo>
                  <a:lnTo>
                    <a:pt x="0" y="104013"/>
                  </a:lnTo>
                  <a:lnTo>
                    <a:pt x="12" y="219456"/>
                  </a:lnTo>
                  <a:lnTo>
                    <a:pt x="338340" y="219456"/>
                  </a:lnTo>
                  <a:lnTo>
                    <a:pt x="338340" y="102108"/>
                  </a:lnTo>
                  <a:close/>
                </a:path>
              </a:pathLst>
            </a:custGeom>
            <a:solidFill>
              <a:srgbClr val="F8FF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5745467" y="9364979"/>
              <a:ext cx="353695" cy="85725"/>
            </a:xfrm>
            <a:custGeom>
              <a:avLst/>
              <a:gdLst/>
              <a:ahLst/>
              <a:cxnLst/>
              <a:rect l="l" t="t" r="r" b="b"/>
              <a:pathLst>
                <a:path w="353695" h="85725">
                  <a:moveTo>
                    <a:pt x="353568" y="10236"/>
                  </a:moveTo>
                  <a:lnTo>
                    <a:pt x="350520" y="0"/>
                  </a:lnTo>
                  <a:lnTo>
                    <a:pt x="343382" y="2044"/>
                  </a:lnTo>
                  <a:lnTo>
                    <a:pt x="199910" y="49225"/>
                  </a:lnTo>
                  <a:lnTo>
                    <a:pt x="195338" y="42418"/>
                  </a:lnTo>
                  <a:lnTo>
                    <a:pt x="187337" y="37033"/>
                  </a:lnTo>
                  <a:lnTo>
                    <a:pt x="177558" y="35052"/>
                  </a:lnTo>
                  <a:lnTo>
                    <a:pt x="167767" y="37033"/>
                  </a:lnTo>
                  <a:lnTo>
                    <a:pt x="159766" y="42418"/>
                  </a:lnTo>
                  <a:lnTo>
                    <a:pt x="154686" y="49961"/>
                  </a:lnTo>
                  <a:lnTo>
                    <a:pt x="151828" y="49136"/>
                  </a:lnTo>
                  <a:lnTo>
                    <a:pt x="137464" y="44513"/>
                  </a:lnTo>
                  <a:lnTo>
                    <a:pt x="123291" y="39801"/>
                  </a:lnTo>
                  <a:lnTo>
                    <a:pt x="109131" y="34886"/>
                  </a:lnTo>
                  <a:lnTo>
                    <a:pt x="94767" y="29692"/>
                  </a:lnTo>
                  <a:lnTo>
                    <a:pt x="10198" y="2044"/>
                  </a:lnTo>
                  <a:lnTo>
                    <a:pt x="3060" y="0"/>
                  </a:lnTo>
                  <a:lnTo>
                    <a:pt x="0" y="10236"/>
                  </a:lnTo>
                  <a:lnTo>
                    <a:pt x="7137" y="13309"/>
                  </a:lnTo>
                  <a:lnTo>
                    <a:pt x="73126" y="34899"/>
                  </a:lnTo>
                  <a:lnTo>
                    <a:pt x="120624" y="50292"/>
                  </a:lnTo>
                  <a:lnTo>
                    <a:pt x="134835" y="55194"/>
                  </a:lnTo>
                  <a:lnTo>
                    <a:pt x="148767" y="60388"/>
                  </a:lnTo>
                  <a:lnTo>
                    <a:pt x="152704" y="61671"/>
                  </a:lnTo>
                  <a:lnTo>
                    <a:pt x="154381" y="69989"/>
                  </a:lnTo>
                  <a:lnTo>
                    <a:pt x="159766" y="77990"/>
                  </a:lnTo>
                  <a:lnTo>
                    <a:pt x="167767" y="83375"/>
                  </a:lnTo>
                  <a:lnTo>
                    <a:pt x="177558" y="85344"/>
                  </a:lnTo>
                  <a:lnTo>
                    <a:pt x="187337" y="83375"/>
                  </a:lnTo>
                  <a:lnTo>
                    <a:pt x="195338" y="77990"/>
                  </a:lnTo>
                  <a:lnTo>
                    <a:pt x="200723" y="69989"/>
                  </a:lnTo>
                  <a:lnTo>
                    <a:pt x="202501" y="61150"/>
                  </a:lnTo>
                  <a:lnTo>
                    <a:pt x="213055" y="57327"/>
                  </a:lnTo>
                  <a:lnTo>
                    <a:pt x="215900" y="56299"/>
                  </a:lnTo>
                  <a:lnTo>
                    <a:pt x="230289" y="51308"/>
                  </a:lnTo>
                  <a:lnTo>
                    <a:pt x="244449" y="46596"/>
                  </a:lnTo>
                  <a:lnTo>
                    <a:pt x="280847" y="34886"/>
                  </a:lnTo>
                  <a:lnTo>
                    <a:pt x="324446" y="20383"/>
                  </a:lnTo>
                  <a:lnTo>
                    <a:pt x="346443" y="13309"/>
                  </a:lnTo>
                  <a:lnTo>
                    <a:pt x="353568" y="10236"/>
                  </a:lnTo>
                  <a:close/>
                </a:path>
              </a:pathLst>
            </a:custGeom>
            <a:solidFill>
              <a:srgbClr val="66C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5285232" y="9601200"/>
              <a:ext cx="1106805" cy="230504"/>
            </a:xfrm>
            <a:custGeom>
              <a:avLst/>
              <a:gdLst/>
              <a:ahLst/>
              <a:cxnLst/>
              <a:rect l="l" t="t" r="r" b="b"/>
              <a:pathLst>
                <a:path w="1106804" h="230504">
                  <a:moveTo>
                    <a:pt x="0" y="0"/>
                  </a:moveTo>
                  <a:lnTo>
                    <a:pt x="0" y="12700"/>
                  </a:lnTo>
                  <a:lnTo>
                    <a:pt x="1104836" y="230124"/>
                  </a:lnTo>
                  <a:lnTo>
                    <a:pt x="1106424" y="217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D1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6391655" y="9473183"/>
              <a:ext cx="706120" cy="706120"/>
            </a:xfrm>
            <a:custGeom>
              <a:avLst/>
              <a:gdLst/>
              <a:ahLst/>
              <a:cxnLst/>
              <a:rect l="l" t="t" r="r" b="b"/>
              <a:pathLst>
                <a:path w="706120" h="706120">
                  <a:moveTo>
                    <a:pt x="352806" y="0"/>
                  </a:moveTo>
                  <a:lnTo>
                    <a:pt x="304933" y="3220"/>
                  </a:lnTo>
                  <a:lnTo>
                    <a:pt x="259018" y="12602"/>
                  </a:lnTo>
                  <a:lnTo>
                    <a:pt x="215480" y="27726"/>
                  </a:lnTo>
                  <a:lnTo>
                    <a:pt x="174740" y="48169"/>
                  </a:lnTo>
                  <a:lnTo>
                    <a:pt x="137219" y="73513"/>
                  </a:lnTo>
                  <a:lnTo>
                    <a:pt x="103336" y="103336"/>
                  </a:lnTo>
                  <a:lnTo>
                    <a:pt x="73513" y="137219"/>
                  </a:lnTo>
                  <a:lnTo>
                    <a:pt x="48169" y="174740"/>
                  </a:lnTo>
                  <a:lnTo>
                    <a:pt x="27726" y="215480"/>
                  </a:lnTo>
                  <a:lnTo>
                    <a:pt x="12602" y="259018"/>
                  </a:lnTo>
                  <a:lnTo>
                    <a:pt x="3220" y="304933"/>
                  </a:lnTo>
                  <a:lnTo>
                    <a:pt x="0" y="352805"/>
                  </a:lnTo>
                  <a:lnTo>
                    <a:pt x="3220" y="400678"/>
                  </a:lnTo>
                  <a:lnTo>
                    <a:pt x="12602" y="446593"/>
                  </a:lnTo>
                  <a:lnTo>
                    <a:pt x="27726" y="490131"/>
                  </a:lnTo>
                  <a:lnTo>
                    <a:pt x="48169" y="530871"/>
                  </a:lnTo>
                  <a:lnTo>
                    <a:pt x="73513" y="568392"/>
                  </a:lnTo>
                  <a:lnTo>
                    <a:pt x="103336" y="602275"/>
                  </a:lnTo>
                  <a:lnTo>
                    <a:pt x="137219" y="632098"/>
                  </a:lnTo>
                  <a:lnTo>
                    <a:pt x="174740" y="657442"/>
                  </a:lnTo>
                  <a:lnTo>
                    <a:pt x="215480" y="677885"/>
                  </a:lnTo>
                  <a:lnTo>
                    <a:pt x="259018" y="693009"/>
                  </a:lnTo>
                  <a:lnTo>
                    <a:pt x="304933" y="702391"/>
                  </a:lnTo>
                  <a:lnTo>
                    <a:pt x="352806" y="705611"/>
                  </a:lnTo>
                  <a:lnTo>
                    <a:pt x="400678" y="702391"/>
                  </a:lnTo>
                  <a:lnTo>
                    <a:pt x="446593" y="693009"/>
                  </a:lnTo>
                  <a:lnTo>
                    <a:pt x="490131" y="677885"/>
                  </a:lnTo>
                  <a:lnTo>
                    <a:pt x="530871" y="657442"/>
                  </a:lnTo>
                  <a:lnTo>
                    <a:pt x="568392" y="632098"/>
                  </a:lnTo>
                  <a:lnTo>
                    <a:pt x="602275" y="602275"/>
                  </a:lnTo>
                  <a:lnTo>
                    <a:pt x="632098" y="568392"/>
                  </a:lnTo>
                  <a:lnTo>
                    <a:pt x="657442" y="530871"/>
                  </a:lnTo>
                  <a:lnTo>
                    <a:pt x="677885" y="490131"/>
                  </a:lnTo>
                  <a:lnTo>
                    <a:pt x="693009" y="446593"/>
                  </a:lnTo>
                  <a:lnTo>
                    <a:pt x="702391" y="400678"/>
                  </a:lnTo>
                  <a:lnTo>
                    <a:pt x="705612" y="352805"/>
                  </a:lnTo>
                  <a:lnTo>
                    <a:pt x="702391" y="304933"/>
                  </a:lnTo>
                  <a:lnTo>
                    <a:pt x="693009" y="259018"/>
                  </a:lnTo>
                  <a:lnTo>
                    <a:pt x="677885" y="215480"/>
                  </a:lnTo>
                  <a:lnTo>
                    <a:pt x="657442" y="174740"/>
                  </a:lnTo>
                  <a:lnTo>
                    <a:pt x="632098" y="137219"/>
                  </a:lnTo>
                  <a:lnTo>
                    <a:pt x="602275" y="103336"/>
                  </a:lnTo>
                  <a:lnTo>
                    <a:pt x="568392" y="73513"/>
                  </a:lnTo>
                  <a:lnTo>
                    <a:pt x="530871" y="48169"/>
                  </a:lnTo>
                  <a:lnTo>
                    <a:pt x="490131" y="27726"/>
                  </a:lnTo>
                  <a:lnTo>
                    <a:pt x="446593" y="12602"/>
                  </a:lnTo>
                  <a:lnTo>
                    <a:pt x="400678" y="3220"/>
                  </a:lnTo>
                  <a:lnTo>
                    <a:pt x="35280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6513690" y="9616439"/>
              <a:ext cx="417830" cy="390525"/>
            </a:xfrm>
            <a:custGeom>
              <a:avLst/>
              <a:gdLst/>
              <a:ahLst/>
              <a:cxnLst/>
              <a:rect l="l" t="t" r="r" b="b"/>
              <a:pathLst>
                <a:path w="417829" h="390525">
                  <a:moveTo>
                    <a:pt x="105029" y="219456"/>
                  </a:moveTo>
                  <a:lnTo>
                    <a:pt x="37985" y="219456"/>
                  </a:lnTo>
                  <a:lnTo>
                    <a:pt x="37985" y="390144"/>
                  </a:lnTo>
                  <a:lnTo>
                    <a:pt x="105029" y="390144"/>
                  </a:lnTo>
                  <a:lnTo>
                    <a:pt x="105029" y="219456"/>
                  </a:lnTo>
                  <a:close/>
                </a:path>
                <a:path w="417829" h="390525">
                  <a:moveTo>
                    <a:pt x="201053" y="176784"/>
                  </a:moveTo>
                  <a:lnTo>
                    <a:pt x="132473" y="176784"/>
                  </a:lnTo>
                  <a:lnTo>
                    <a:pt x="132473" y="390144"/>
                  </a:lnTo>
                  <a:lnTo>
                    <a:pt x="201053" y="390144"/>
                  </a:lnTo>
                  <a:lnTo>
                    <a:pt x="201053" y="176784"/>
                  </a:lnTo>
                  <a:close/>
                </a:path>
                <a:path w="417829" h="390525">
                  <a:moveTo>
                    <a:pt x="298589" y="138684"/>
                  </a:moveTo>
                  <a:lnTo>
                    <a:pt x="230009" y="138684"/>
                  </a:lnTo>
                  <a:lnTo>
                    <a:pt x="230009" y="390144"/>
                  </a:lnTo>
                  <a:lnTo>
                    <a:pt x="298589" y="390144"/>
                  </a:lnTo>
                  <a:lnTo>
                    <a:pt x="298589" y="138684"/>
                  </a:lnTo>
                  <a:close/>
                </a:path>
                <a:path w="417829" h="390525">
                  <a:moveTo>
                    <a:pt x="393065" y="105156"/>
                  </a:moveTo>
                  <a:lnTo>
                    <a:pt x="327545" y="105156"/>
                  </a:lnTo>
                  <a:lnTo>
                    <a:pt x="327545" y="390144"/>
                  </a:lnTo>
                  <a:lnTo>
                    <a:pt x="393065" y="390144"/>
                  </a:lnTo>
                  <a:lnTo>
                    <a:pt x="393065" y="105156"/>
                  </a:lnTo>
                  <a:close/>
                </a:path>
                <a:path w="417829" h="390525">
                  <a:moveTo>
                    <a:pt x="417449" y="9232"/>
                  </a:moveTo>
                  <a:lnTo>
                    <a:pt x="414388" y="0"/>
                  </a:lnTo>
                  <a:lnTo>
                    <a:pt x="408254" y="1028"/>
                  </a:lnTo>
                  <a:lnTo>
                    <a:pt x="314210" y="8204"/>
                  </a:lnTo>
                  <a:lnTo>
                    <a:pt x="305015" y="9232"/>
                  </a:lnTo>
                  <a:lnTo>
                    <a:pt x="305015" y="23596"/>
                  </a:lnTo>
                  <a:lnTo>
                    <a:pt x="314210" y="22567"/>
                  </a:lnTo>
                  <a:lnTo>
                    <a:pt x="368388" y="18465"/>
                  </a:lnTo>
                  <a:lnTo>
                    <a:pt x="184404" y="103619"/>
                  </a:lnTo>
                  <a:lnTo>
                    <a:pt x="190538" y="56426"/>
                  </a:lnTo>
                  <a:lnTo>
                    <a:pt x="190538" y="50279"/>
                  </a:lnTo>
                  <a:lnTo>
                    <a:pt x="183375" y="48221"/>
                  </a:lnTo>
                  <a:lnTo>
                    <a:pt x="47345" y="117652"/>
                  </a:lnTo>
                  <a:lnTo>
                    <a:pt x="3479" y="140563"/>
                  </a:lnTo>
                  <a:lnTo>
                    <a:pt x="0" y="144792"/>
                  </a:lnTo>
                  <a:lnTo>
                    <a:pt x="927" y="149796"/>
                  </a:lnTo>
                  <a:lnTo>
                    <a:pt x="4927" y="153263"/>
                  </a:lnTo>
                  <a:lnTo>
                    <a:pt x="10642" y="152869"/>
                  </a:lnTo>
                  <a:lnTo>
                    <a:pt x="174180" y="68745"/>
                  </a:lnTo>
                  <a:lnTo>
                    <a:pt x="168046" y="115938"/>
                  </a:lnTo>
                  <a:lnTo>
                    <a:pt x="168046" y="121069"/>
                  </a:lnTo>
                  <a:lnTo>
                    <a:pt x="175209" y="124142"/>
                  </a:lnTo>
                  <a:lnTo>
                    <a:pt x="374523" y="30784"/>
                  </a:lnTo>
                  <a:lnTo>
                    <a:pt x="337731" y="67716"/>
                  </a:lnTo>
                  <a:lnTo>
                    <a:pt x="335305" y="72783"/>
                  </a:lnTo>
                  <a:lnTo>
                    <a:pt x="337464" y="77470"/>
                  </a:lnTo>
                  <a:lnTo>
                    <a:pt x="342328" y="79844"/>
                  </a:lnTo>
                  <a:lnTo>
                    <a:pt x="347941" y="77978"/>
                  </a:lnTo>
                  <a:lnTo>
                    <a:pt x="417449" y="9232"/>
                  </a:lnTo>
                  <a:close/>
                </a:path>
              </a:pathLst>
            </a:custGeom>
            <a:solidFill>
              <a:srgbClr val="F8FF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5285230" y="9806939"/>
              <a:ext cx="513715" cy="376555"/>
            </a:xfrm>
            <a:custGeom>
              <a:avLst/>
              <a:gdLst/>
              <a:ahLst/>
              <a:cxnLst/>
              <a:rect l="l" t="t" r="r" b="b"/>
              <a:pathLst>
                <a:path w="513714" h="376554">
                  <a:moveTo>
                    <a:pt x="0" y="0"/>
                  </a:moveTo>
                  <a:lnTo>
                    <a:pt x="0" y="12712"/>
                  </a:lnTo>
                  <a:lnTo>
                    <a:pt x="505663" y="376427"/>
                  </a:lnTo>
                  <a:lnTo>
                    <a:pt x="513588" y="366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D1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5739384" y="10072116"/>
              <a:ext cx="532130" cy="530860"/>
            </a:xfrm>
            <a:custGeom>
              <a:avLst/>
              <a:gdLst/>
              <a:ahLst/>
              <a:cxnLst/>
              <a:rect l="l" t="t" r="r" b="b"/>
              <a:pathLst>
                <a:path w="532129" h="530859">
                  <a:moveTo>
                    <a:pt x="265938" y="0"/>
                  </a:moveTo>
                  <a:lnTo>
                    <a:pt x="218134" y="4272"/>
                  </a:lnTo>
                  <a:lnTo>
                    <a:pt x="173142" y="16589"/>
                  </a:lnTo>
                  <a:lnTo>
                    <a:pt x="131713" y="36203"/>
                  </a:lnTo>
                  <a:lnTo>
                    <a:pt x="94596" y="62364"/>
                  </a:lnTo>
                  <a:lnTo>
                    <a:pt x="62544" y="94324"/>
                  </a:lnTo>
                  <a:lnTo>
                    <a:pt x="36307" y="131334"/>
                  </a:lnTo>
                  <a:lnTo>
                    <a:pt x="16637" y="172645"/>
                  </a:lnTo>
                  <a:lnTo>
                    <a:pt x="4284" y="217509"/>
                  </a:lnTo>
                  <a:lnTo>
                    <a:pt x="0" y="265175"/>
                  </a:lnTo>
                  <a:lnTo>
                    <a:pt x="4284" y="312842"/>
                  </a:lnTo>
                  <a:lnTo>
                    <a:pt x="16637" y="357706"/>
                  </a:lnTo>
                  <a:lnTo>
                    <a:pt x="36307" y="399017"/>
                  </a:lnTo>
                  <a:lnTo>
                    <a:pt x="62544" y="436027"/>
                  </a:lnTo>
                  <a:lnTo>
                    <a:pt x="94596" y="467987"/>
                  </a:lnTo>
                  <a:lnTo>
                    <a:pt x="131713" y="494148"/>
                  </a:lnTo>
                  <a:lnTo>
                    <a:pt x="173142" y="513762"/>
                  </a:lnTo>
                  <a:lnTo>
                    <a:pt x="218134" y="526079"/>
                  </a:lnTo>
                  <a:lnTo>
                    <a:pt x="265938" y="530351"/>
                  </a:lnTo>
                  <a:lnTo>
                    <a:pt x="313741" y="526079"/>
                  </a:lnTo>
                  <a:lnTo>
                    <a:pt x="358733" y="513762"/>
                  </a:lnTo>
                  <a:lnTo>
                    <a:pt x="400162" y="494148"/>
                  </a:lnTo>
                  <a:lnTo>
                    <a:pt x="437279" y="467987"/>
                  </a:lnTo>
                  <a:lnTo>
                    <a:pt x="469331" y="436027"/>
                  </a:lnTo>
                  <a:lnTo>
                    <a:pt x="495568" y="399017"/>
                  </a:lnTo>
                  <a:lnTo>
                    <a:pt x="515238" y="357706"/>
                  </a:lnTo>
                  <a:lnTo>
                    <a:pt x="527591" y="312842"/>
                  </a:lnTo>
                  <a:lnTo>
                    <a:pt x="531876" y="265175"/>
                  </a:lnTo>
                  <a:lnTo>
                    <a:pt x="527591" y="217509"/>
                  </a:lnTo>
                  <a:lnTo>
                    <a:pt x="515238" y="172645"/>
                  </a:lnTo>
                  <a:lnTo>
                    <a:pt x="495568" y="131334"/>
                  </a:lnTo>
                  <a:lnTo>
                    <a:pt x="469331" y="94324"/>
                  </a:lnTo>
                  <a:lnTo>
                    <a:pt x="437279" y="62364"/>
                  </a:lnTo>
                  <a:lnTo>
                    <a:pt x="400162" y="36203"/>
                  </a:lnTo>
                  <a:lnTo>
                    <a:pt x="358733" y="16589"/>
                  </a:lnTo>
                  <a:lnTo>
                    <a:pt x="313741" y="4272"/>
                  </a:lnTo>
                  <a:lnTo>
                    <a:pt x="26593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5879592" y="10177272"/>
              <a:ext cx="243840" cy="340995"/>
            </a:xfrm>
            <a:custGeom>
              <a:avLst/>
              <a:gdLst/>
              <a:ahLst/>
              <a:cxnLst/>
              <a:rect l="l" t="t" r="r" b="b"/>
              <a:pathLst>
                <a:path w="243839" h="340995">
                  <a:moveTo>
                    <a:pt x="243840" y="0"/>
                  </a:moveTo>
                  <a:lnTo>
                    <a:pt x="50292" y="0"/>
                  </a:lnTo>
                  <a:lnTo>
                    <a:pt x="50292" y="33528"/>
                  </a:lnTo>
                  <a:lnTo>
                    <a:pt x="3073" y="33528"/>
                  </a:lnTo>
                  <a:lnTo>
                    <a:pt x="0" y="36601"/>
                  </a:lnTo>
                  <a:lnTo>
                    <a:pt x="0" y="337781"/>
                  </a:lnTo>
                  <a:lnTo>
                    <a:pt x="3073" y="340855"/>
                  </a:lnTo>
                  <a:lnTo>
                    <a:pt x="203098" y="340855"/>
                  </a:lnTo>
                  <a:lnTo>
                    <a:pt x="204330" y="340347"/>
                  </a:lnTo>
                  <a:lnTo>
                    <a:pt x="208864" y="338455"/>
                  </a:lnTo>
                  <a:lnTo>
                    <a:pt x="203606" y="340347"/>
                  </a:lnTo>
                  <a:lnTo>
                    <a:pt x="198323" y="338429"/>
                  </a:lnTo>
                  <a:lnTo>
                    <a:pt x="195922" y="332663"/>
                  </a:lnTo>
                  <a:lnTo>
                    <a:pt x="195922" y="325488"/>
                  </a:lnTo>
                  <a:lnTo>
                    <a:pt x="15379" y="325488"/>
                  </a:lnTo>
                  <a:lnTo>
                    <a:pt x="15379" y="332663"/>
                  </a:lnTo>
                  <a:lnTo>
                    <a:pt x="8204" y="325488"/>
                  </a:lnTo>
                  <a:lnTo>
                    <a:pt x="15379" y="325488"/>
                  </a:lnTo>
                  <a:lnTo>
                    <a:pt x="15379" y="48895"/>
                  </a:lnTo>
                  <a:lnTo>
                    <a:pt x="8204" y="48895"/>
                  </a:lnTo>
                  <a:lnTo>
                    <a:pt x="10248" y="45821"/>
                  </a:lnTo>
                  <a:lnTo>
                    <a:pt x="13335" y="43776"/>
                  </a:lnTo>
                  <a:lnTo>
                    <a:pt x="15379" y="40703"/>
                  </a:lnTo>
                  <a:lnTo>
                    <a:pt x="15379" y="48895"/>
                  </a:lnTo>
                  <a:lnTo>
                    <a:pt x="50292" y="48895"/>
                  </a:lnTo>
                  <a:lnTo>
                    <a:pt x="50292" y="292608"/>
                  </a:lnTo>
                  <a:lnTo>
                    <a:pt x="195922" y="292608"/>
                  </a:lnTo>
                  <a:lnTo>
                    <a:pt x="195922" y="325488"/>
                  </a:lnTo>
                  <a:lnTo>
                    <a:pt x="203098" y="325488"/>
                  </a:lnTo>
                  <a:lnTo>
                    <a:pt x="208864" y="327888"/>
                  </a:lnTo>
                  <a:lnTo>
                    <a:pt x="210794" y="333171"/>
                  </a:lnTo>
                  <a:lnTo>
                    <a:pt x="208876" y="338429"/>
                  </a:lnTo>
                  <a:lnTo>
                    <a:pt x="211302" y="332663"/>
                  </a:lnTo>
                  <a:lnTo>
                    <a:pt x="211302" y="292608"/>
                  </a:lnTo>
                  <a:lnTo>
                    <a:pt x="243840" y="292608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F8FF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5946648" y="10216895"/>
              <a:ext cx="161925" cy="213360"/>
            </a:xfrm>
            <a:custGeom>
              <a:avLst/>
              <a:gdLst/>
              <a:ahLst/>
              <a:cxnLst/>
              <a:rect l="l" t="t" r="r" b="b"/>
              <a:pathLst>
                <a:path w="161925" h="213359">
                  <a:moveTo>
                    <a:pt x="161544" y="205740"/>
                  </a:moveTo>
                  <a:lnTo>
                    <a:pt x="0" y="205740"/>
                  </a:lnTo>
                  <a:lnTo>
                    <a:pt x="0" y="213360"/>
                  </a:lnTo>
                  <a:lnTo>
                    <a:pt x="161544" y="213360"/>
                  </a:lnTo>
                  <a:lnTo>
                    <a:pt x="161544" y="205740"/>
                  </a:lnTo>
                  <a:close/>
                </a:path>
                <a:path w="161925" h="213359">
                  <a:moveTo>
                    <a:pt x="161544" y="163068"/>
                  </a:moveTo>
                  <a:lnTo>
                    <a:pt x="0" y="163068"/>
                  </a:lnTo>
                  <a:lnTo>
                    <a:pt x="0" y="173736"/>
                  </a:lnTo>
                  <a:lnTo>
                    <a:pt x="161544" y="173736"/>
                  </a:lnTo>
                  <a:lnTo>
                    <a:pt x="161544" y="163068"/>
                  </a:lnTo>
                  <a:close/>
                </a:path>
                <a:path w="161925" h="213359">
                  <a:moveTo>
                    <a:pt x="161544" y="123444"/>
                  </a:moveTo>
                  <a:lnTo>
                    <a:pt x="0" y="123444"/>
                  </a:lnTo>
                  <a:lnTo>
                    <a:pt x="0" y="132588"/>
                  </a:lnTo>
                  <a:lnTo>
                    <a:pt x="161544" y="132588"/>
                  </a:lnTo>
                  <a:lnTo>
                    <a:pt x="161544" y="123444"/>
                  </a:lnTo>
                  <a:close/>
                </a:path>
                <a:path w="161925" h="213359">
                  <a:moveTo>
                    <a:pt x="161544" y="82308"/>
                  </a:moveTo>
                  <a:lnTo>
                    <a:pt x="0" y="82308"/>
                  </a:lnTo>
                  <a:lnTo>
                    <a:pt x="0" y="91440"/>
                  </a:lnTo>
                  <a:lnTo>
                    <a:pt x="161544" y="91440"/>
                  </a:lnTo>
                  <a:lnTo>
                    <a:pt x="161544" y="82308"/>
                  </a:lnTo>
                  <a:close/>
                </a:path>
                <a:path w="161925" h="213359">
                  <a:moveTo>
                    <a:pt x="161544" y="41148"/>
                  </a:moveTo>
                  <a:lnTo>
                    <a:pt x="0" y="41148"/>
                  </a:lnTo>
                  <a:lnTo>
                    <a:pt x="0" y="48768"/>
                  </a:lnTo>
                  <a:lnTo>
                    <a:pt x="161544" y="48768"/>
                  </a:lnTo>
                  <a:lnTo>
                    <a:pt x="161544" y="41148"/>
                  </a:lnTo>
                  <a:close/>
                </a:path>
                <a:path w="161925" h="213359">
                  <a:moveTo>
                    <a:pt x="16154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61544" y="762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42D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5285232" y="8421623"/>
              <a:ext cx="1365885" cy="475615"/>
            </a:xfrm>
            <a:custGeom>
              <a:avLst/>
              <a:gdLst/>
              <a:ahLst/>
              <a:cxnLst/>
              <a:rect l="l" t="t" r="r" b="b"/>
              <a:pathLst>
                <a:path w="1365884" h="475615">
                  <a:moveTo>
                    <a:pt x="1360741" y="0"/>
                  </a:moveTo>
                  <a:lnTo>
                    <a:pt x="0" y="461175"/>
                  </a:lnTo>
                  <a:lnTo>
                    <a:pt x="0" y="475488"/>
                  </a:lnTo>
                  <a:lnTo>
                    <a:pt x="1365504" y="11137"/>
                  </a:lnTo>
                  <a:lnTo>
                    <a:pt x="1360741" y="0"/>
                  </a:lnTo>
                  <a:close/>
                </a:path>
              </a:pathLst>
            </a:custGeom>
            <a:solidFill>
              <a:srgbClr val="7DD1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6595872" y="8004047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59" h="532129">
                  <a:moveTo>
                    <a:pt x="265176" y="0"/>
                  </a:moveTo>
                  <a:lnTo>
                    <a:pt x="217509" y="4284"/>
                  </a:lnTo>
                  <a:lnTo>
                    <a:pt x="172645" y="16637"/>
                  </a:lnTo>
                  <a:lnTo>
                    <a:pt x="131334" y="36307"/>
                  </a:lnTo>
                  <a:lnTo>
                    <a:pt x="94324" y="62544"/>
                  </a:lnTo>
                  <a:lnTo>
                    <a:pt x="62364" y="94596"/>
                  </a:lnTo>
                  <a:lnTo>
                    <a:pt x="36203" y="131713"/>
                  </a:lnTo>
                  <a:lnTo>
                    <a:pt x="16589" y="173142"/>
                  </a:lnTo>
                  <a:lnTo>
                    <a:pt x="4272" y="218134"/>
                  </a:lnTo>
                  <a:lnTo>
                    <a:pt x="0" y="265938"/>
                  </a:lnTo>
                  <a:lnTo>
                    <a:pt x="4272" y="313741"/>
                  </a:lnTo>
                  <a:lnTo>
                    <a:pt x="16589" y="358733"/>
                  </a:lnTo>
                  <a:lnTo>
                    <a:pt x="36203" y="400162"/>
                  </a:lnTo>
                  <a:lnTo>
                    <a:pt x="62364" y="437279"/>
                  </a:lnTo>
                  <a:lnTo>
                    <a:pt x="94324" y="469331"/>
                  </a:lnTo>
                  <a:lnTo>
                    <a:pt x="131334" y="495568"/>
                  </a:lnTo>
                  <a:lnTo>
                    <a:pt x="172645" y="515238"/>
                  </a:lnTo>
                  <a:lnTo>
                    <a:pt x="217509" y="527591"/>
                  </a:lnTo>
                  <a:lnTo>
                    <a:pt x="265176" y="531876"/>
                  </a:lnTo>
                  <a:lnTo>
                    <a:pt x="312842" y="527591"/>
                  </a:lnTo>
                  <a:lnTo>
                    <a:pt x="357706" y="515238"/>
                  </a:lnTo>
                  <a:lnTo>
                    <a:pt x="399017" y="495568"/>
                  </a:lnTo>
                  <a:lnTo>
                    <a:pt x="436027" y="469331"/>
                  </a:lnTo>
                  <a:lnTo>
                    <a:pt x="467987" y="437279"/>
                  </a:lnTo>
                  <a:lnTo>
                    <a:pt x="494148" y="400162"/>
                  </a:lnTo>
                  <a:lnTo>
                    <a:pt x="513762" y="358733"/>
                  </a:lnTo>
                  <a:lnTo>
                    <a:pt x="526079" y="313741"/>
                  </a:lnTo>
                  <a:lnTo>
                    <a:pt x="530352" y="265938"/>
                  </a:lnTo>
                  <a:lnTo>
                    <a:pt x="526079" y="218134"/>
                  </a:lnTo>
                  <a:lnTo>
                    <a:pt x="513762" y="173142"/>
                  </a:lnTo>
                  <a:lnTo>
                    <a:pt x="494148" y="131713"/>
                  </a:lnTo>
                  <a:lnTo>
                    <a:pt x="467987" y="94596"/>
                  </a:lnTo>
                  <a:lnTo>
                    <a:pt x="436027" y="62544"/>
                  </a:lnTo>
                  <a:lnTo>
                    <a:pt x="399017" y="36307"/>
                  </a:lnTo>
                  <a:lnTo>
                    <a:pt x="357706" y="16637"/>
                  </a:lnTo>
                  <a:lnTo>
                    <a:pt x="312842" y="4284"/>
                  </a:lnTo>
                  <a:lnTo>
                    <a:pt x="26517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1504" y="8083295"/>
              <a:ext cx="257563" cy="367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35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572389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25"/>
              <a:t>Channel</a:t>
            </a:r>
            <a:r>
              <a:rPr dirty="0" spc="-585"/>
              <a:t> </a:t>
            </a:r>
            <a:r>
              <a:rPr dirty="0" spc="-825"/>
              <a:t>and</a:t>
            </a:r>
            <a:r>
              <a:rPr dirty="0" spc="-585"/>
              <a:t> </a:t>
            </a:r>
            <a:r>
              <a:rPr dirty="0" spc="-755"/>
              <a:t>device</a:t>
            </a:r>
            <a:r>
              <a:rPr dirty="0" spc="-590"/>
              <a:t> </a:t>
            </a:r>
            <a:r>
              <a:rPr dirty="0" spc="-730"/>
              <a:t>preferences</a:t>
            </a:r>
            <a:r>
              <a:rPr dirty="0" spc="-585"/>
              <a:t> </a:t>
            </a:r>
            <a:r>
              <a:rPr dirty="0" spc="-825"/>
              <a:t>and  </a:t>
            </a:r>
            <a:r>
              <a:rPr dirty="0" spc="-780"/>
              <a:t>key</a:t>
            </a:r>
            <a:r>
              <a:rPr dirty="0" spc="-590"/>
              <a:t> </a:t>
            </a:r>
            <a:r>
              <a:rPr dirty="0" spc="-720"/>
              <a:t>challenges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7066" y="2334947"/>
            <a:ext cx="2705100" cy="48514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35"/>
              </a:spcBef>
            </a:pPr>
            <a:r>
              <a:rPr dirty="0" sz="1600" spc="-434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38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v</a:t>
            </a:r>
            <a:r>
              <a:rPr dirty="0" sz="1600" spc="-430">
                <a:solidFill>
                  <a:srgbClr val="00338D"/>
                </a:solidFill>
                <a:latin typeface="Trebuchet MS"/>
                <a:cs typeface="Trebuchet MS"/>
              </a:rPr>
              <a:t>en</a:t>
            </a:r>
            <a:r>
              <a:rPr dirty="0" sz="1600" spc="-220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en</a:t>
            </a:r>
            <a:r>
              <a:rPr dirty="0" sz="1600" spc="-330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3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39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390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600" spc="-254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cc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600" spc="-175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95">
                <a:solidFill>
                  <a:srgbClr val="00338D"/>
                </a:solidFill>
                <a:latin typeface="Trebuchet MS"/>
                <a:cs typeface="Trebuchet MS"/>
              </a:rPr>
              <a:t>b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30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25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600" spc="-335">
                <a:solidFill>
                  <a:srgbClr val="00338D"/>
                </a:solidFill>
                <a:latin typeface="Trebuchet MS"/>
                <a:cs typeface="Trebuchet MS"/>
              </a:rPr>
              <a:t>y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30">
                <a:solidFill>
                  <a:srgbClr val="00338D"/>
                </a:solidFill>
                <a:latin typeface="Trebuchet MS"/>
                <a:cs typeface="Trebuchet MS"/>
              </a:rPr>
              <a:t>v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8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395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395">
                <a:solidFill>
                  <a:srgbClr val="00338D"/>
                </a:solidFill>
                <a:latin typeface="Trebuchet MS"/>
                <a:cs typeface="Trebuchet MS"/>
              </a:rPr>
              <a:t>p</a:t>
            </a:r>
            <a:r>
              <a:rPr dirty="0" sz="1600" spc="-325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385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26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f</a:t>
            </a:r>
            <a:r>
              <a:rPr dirty="0" sz="1600" spc="-254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47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250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00">
                <a:solidFill>
                  <a:srgbClr val="00338D"/>
                </a:solidFill>
                <a:latin typeface="Trebuchet MS"/>
                <a:cs typeface="Trebuchet MS"/>
              </a:rPr>
              <a:t>ne  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80">
                <a:solidFill>
                  <a:srgbClr val="00338D"/>
                </a:solidFill>
                <a:latin typeface="Trebuchet MS"/>
                <a:cs typeface="Trebuchet MS"/>
              </a:rPr>
              <a:t>ha</a:t>
            </a:r>
            <a:r>
              <a:rPr dirty="0" sz="1600" spc="-420">
                <a:solidFill>
                  <a:srgbClr val="00338D"/>
                </a:solidFill>
                <a:latin typeface="Trebuchet MS"/>
                <a:cs typeface="Trebuchet MS"/>
              </a:rPr>
              <a:t>nne</a:t>
            </a:r>
            <a:r>
              <a:rPr dirty="0" sz="1600" spc="-225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600" spc="-24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f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335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27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465">
                <a:solidFill>
                  <a:srgbClr val="00338D"/>
                </a:solidFill>
                <a:latin typeface="Trebuchet MS"/>
                <a:cs typeface="Trebuchet MS"/>
              </a:rPr>
              <a:t>h</a:t>
            </a:r>
            <a:r>
              <a:rPr dirty="0" sz="1600" spc="-240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g</a:t>
            </a:r>
            <a:r>
              <a:rPr dirty="0" sz="1600" spc="-405">
                <a:solidFill>
                  <a:srgbClr val="00338D"/>
                </a:solidFill>
                <a:latin typeface="Trebuchet MS"/>
                <a:cs typeface="Trebuchet MS"/>
              </a:rPr>
              <a:t>he</a:t>
            </a:r>
            <a:r>
              <a:rPr dirty="0" sz="1600" spc="-285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26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85">
                <a:solidFill>
                  <a:srgbClr val="00338D"/>
                </a:solidFill>
                <a:latin typeface="Trebuchet MS"/>
                <a:cs typeface="Trebuchet MS"/>
              </a:rPr>
              <a:t>ed</a:t>
            </a:r>
            <a:r>
              <a:rPr dirty="0" sz="1600" spc="-365">
                <a:solidFill>
                  <a:srgbClr val="00338D"/>
                </a:solidFill>
                <a:latin typeface="Trebuchet MS"/>
                <a:cs typeface="Trebuchet MS"/>
              </a:rPr>
              <a:t>u</a:t>
            </a:r>
            <a:r>
              <a:rPr dirty="0" sz="1600" spc="-330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325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385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644" y="2931807"/>
            <a:ext cx="285242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Channel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preference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accessibility,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convenience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flexibility.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channel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allows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users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>
                <a:latin typeface="Microsoft Sans Serif"/>
                <a:cs typeface="Microsoft Sans Serif"/>
              </a:rPr>
              <a:t>multi-task </a:t>
            </a:r>
            <a:r>
              <a:rPr dirty="0" sz="900" spc="-15">
                <a:latin typeface="Microsoft Sans Serif"/>
                <a:cs typeface="Microsoft Sans Serif"/>
              </a:rPr>
              <a:t>along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5">
                <a:latin typeface="Microsoft Sans Serif"/>
                <a:cs typeface="Microsoft Sans Serif"/>
              </a:rPr>
              <a:t>other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commitments, </a:t>
            </a:r>
            <a:r>
              <a:rPr dirty="0" sz="900" spc="-10">
                <a:latin typeface="Microsoft Sans Serif"/>
                <a:cs typeface="Microsoft Sans Serif"/>
              </a:rPr>
              <a:t>such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full-time </a:t>
            </a:r>
            <a:r>
              <a:rPr dirty="0" sz="900" spc="10">
                <a:latin typeface="Microsoft Sans Serif"/>
                <a:cs typeface="Microsoft Sans Serif"/>
              </a:rPr>
              <a:t>employment, </a:t>
            </a:r>
            <a:r>
              <a:rPr dirty="0" sz="900">
                <a:latin typeface="Microsoft Sans Serif"/>
                <a:cs typeface="Microsoft Sans Serif"/>
              </a:rPr>
              <a:t>family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responsibilities,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etc.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5073" y="2405085"/>
            <a:ext cx="32943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338D"/>
                </a:solidFill>
                <a:latin typeface="Arial"/>
                <a:cs typeface="Arial"/>
              </a:rPr>
              <a:t>Key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00338D"/>
                </a:solidFill>
                <a:latin typeface="Arial"/>
                <a:cs typeface="Arial"/>
              </a:rPr>
              <a:t>motivational</a:t>
            </a:r>
            <a:r>
              <a:rPr dirty="0" sz="1000" spc="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00338D"/>
                </a:solidFill>
                <a:latin typeface="Arial"/>
                <a:cs typeface="Arial"/>
              </a:rPr>
              <a:t>factors</a:t>
            </a:r>
            <a:r>
              <a:rPr dirty="0" sz="1000" spc="20" b="1">
                <a:solidFill>
                  <a:srgbClr val="00338D"/>
                </a:solidFill>
                <a:latin typeface="Arial"/>
                <a:cs typeface="Arial"/>
              </a:rPr>
              <a:t> to</a:t>
            </a:r>
            <a:r>
              <a:rPr dirty="0" sz="1000" spc="5" b="1">
                <a:solidFill>
                  <a:srgbClr val="00338D"/>
                </a:solidFill>
                <a:latin typeface="Arial"/>
                <a:cs typeface="Arial"/>
              </a:rPr>
              <a:t> adopt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 online</a:t>
            </a:r>
            <a:r>
              <a:rPr dirty="0" sz="100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0338D"/>
                </a:solidFill>
                <a:latin typeface="Arial"/>
                <a:cs typeface="Arial"/>
              </a:rPr>
              <a:t>education</a:t>
            </a:r>
            <a:r>
              <a:rPr dirty="0" baseline="25641" sz="975" spc="-7" b="1">
                <a:solidFill>
                  <a:srgbClr val="00338D"/>
                </a:solidFill>
                <a:latin typeface="Arial"/>
                <a:cs typeface="Arial"/>
              </a:rPr>
              <a:t>[81]</a:t>
            </a:r>
            <a:endParaRPr baseline="25641" sz="97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7418" y="2093214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7700" y="1964436"/>
            <a:ext cx="3053080" cy="256540"/>
          </a:xfrm>
          <a:prstGeom prst="rect">
            <a:avLst/>
          </a:prstGeom>
          <a:solidFill>
            <a:srgbClr val="0070C0"/>
          </a:solidFill>
        </p:spPr>
        <p:txBody>
          <a:bodyPr wrap="square" lIns="0" tIns="4508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355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opting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for online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education?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0389" y="2779733"/>
            <a:ext cx="6343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 b="1">
                <a:latin typeface="Arial"/>
                <a:cs typeface="Arial"/>
              </a:rPr>
              <a:t>A</a:t>
            </a:r>
            <a:r>
              <a:rPr dirty="0" sz="800" spc="-40" b="1">
                <a:latin typeface="Arial"/>
                <a:cs typeface="Arial"/>
              </a:rPr>
              <a:t>cc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40" b="1">
                <a:latin typeface="Arial"/>
                <a:cs typeface="Arial"/>
              </a:rPr>
              <a:t>ss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b</a:t>
            </a:r>
            <a:r>
              <a:rPr dirty="0" sz="800" b="1">
                <a:latin typeface="Arial"/>
                <a:cs typeface="Arial"/>
              </a:rPr>
              <a:t>il</a:t>
            </a:r>
            <a:r>
              <a:rPr dirty="0" sz="800" spc="-10" b="1">
                <a:latin typeface="Arial"/>
                <a:cs typeface="Arial"/>
              </a:rPr>
              <a:t>i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y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91722" y="3468145"/>
            <a:ext cx="13309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Convenient</a:t>
            </a:r>
            <a:r>
              <a:rPr dirty="0" sz="800" spc="-3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content</a:t>
            </a:r>
            <a:r>
              <a:rPr dirty="0" sz="800" spc="-30" b="1">
                <a:latin typeface="Arial"/>
                <a:cs typeface="Arial"/>
              </a:rPr>
              <a:t> access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91722" y="3128534"/>
            <a:ext cx="9512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latin typeface="Arial"/>
                <a:cs typeface="Arial"/>
              </a:rPr>
              <a:t>Flexible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start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dates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615" y="4442041"/>
            <a:ext cx="3038475" cy="169608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335"/>
              </a:spcBef>
            </a:pPr>
            <a:r>
              <a:rPr dirty="0" sz="1600" spc="-375">
                <a:solidFill>
                  <a:srgbClr val="00A3A1"/>
                </a:solidFill>
                <a:latin typeface="Trebuchet MS"/>
                <a:cs typeface="Trebuchet MS"/>
              </a:rPr>
              <a:t>Smooth</a:t>
            </a:r>
            <a:r>
              <a:rPr dirty="0" sz="1600" spc="-370">
                <a:solidFill>
                  <a:srgbClr val="00A3A1"/>
                </a:solidFill>
                <a:latin typeface="Trebuchet MS"/>
                <a:cs typeface="Trebuchet MS"/>
              </a:rPr>
              <a:t> </a:t>
            </a:r>
            <a:r>
              <a:rPr dirty="0" sz="1600" spc="-315">
                <a:solidFill>
                  <a:srgbClr val="00A3A1"/>
                </a:solidFill>
                <a:latin typeface="Trebuchet MS"/>
                <a:cs typeface="Trebuchet MS"/>
              </a:rPr>
              <a:t>user </a:t>
            </a:r>
            <a:r>
              <a:rPr dirty="0" sz="1600" spc="-360">
                <a:solidFill>
                  <a:srgbClr val="00A3A1"/>
                </a:solidFill>
                <a:latin typeface="Trebuchet MS"/>
                <a:cs typeface="Trebuchet MS"/>
              </a:rPr>
              <a:t>experience</a:t>
            </a:r>
            <a:r>
              <a:rPr dirty="0" sz="1600" spc="-355">
                <a:solidFill>
                  <a:srgbClr val="00A3A1"/>
                </a:solidFill>
                <a:latin typeface="Trebuchet MS"/>
                <a:cs typeface="Trebuchet MS"/>
              </a:rPr>
              <a:t> </a:t>
            </a:r>
            <a:r>
              <a:rPr dirty="0" sz="1600" spc="-285">
                <a:solidFill>
                  <a:srgbClr val="00A3A1"/>
                </a:solidFill>
                <a:latin typeface="Trebuchet MS"/>
                <a:cs typeface="Trebuchet MS"/>
              </a:rPr>
              <a:t>across </a:t>
            </a:r>
            <a:r>
              <a:rPr dirty="0" sz="1600" spc="-325">
                <a:solidFill>
                  <a:srgbClr val="00A3A1"/>
                </a:solidFill>
                <a:latin typeface="Trebuchet MS"/>
                <a:cs typeface="Trebuchet MS"/>
              </a:rPr>
              <a:t>devices </a:t>
            </a:r>
            <a:r>
              <a:rPr dirty="0" sz="1600" spc="-245">
                <a:solidFill>
                  <a:srgbClr val="00A3A1"/>
                </a:solidFill>
                <a:latin typeface="Trebuchet MS"/>
                <a:cs typeface="Trebuchet MS"/>
              </a:rPr>
              <a:t>is </a:t>
            </a:r>
            <a:r>
              <a:rPr dirty="0" sz="1600" spc="-315">
                <a:solidFill>
                  <a:srgbClr val="00A3A1"/>
                </a:solidFill>
                <a:latin typeface="Trebuchet MS"/>
                <a:cs typeface="Trebuchet MS"/>
              </a:rPr>
              <a:t>necessary</a:t>
            </a:r>
            <a:r>
              <a:rPr dirty="0" sz="1600" spc="-310">
                <a:solidFill>
                  <a:srgbClr val="00A3A1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00A3A1"/>
                </a:solidFill>
                <a:latin typeface="Trebuchet MS"/>
                <a:cs typeface="Trebuchet MS"/>
              </a:rPr>
              <a:t>in</a:t>
            </a:r>
            <a:r>
              <a:rPr dirty="0" sz="1600" spc="-345">
                <a:solidFill>
                  <a:srgbClr val="00A3A1"/>
                </a:solidFill>
                <a:latin typeface="Trebuchet MS"/>
                <a:cs typeface="Trebuchet MS"/>
              </a:rPr>
              <a:t> </a:t>
            </a:r>
            <a:r>
              <a:rPr dirty="0" sz="1600" spc="-300">
                <a:solidFill>
                  <a:srgbClr val="00A3A1"/>
                </a:solidFill>
                <a:latin typeface="Trebuchet MS"/>
                <a:cs typeface="Trebuchet MS"/>
              </a:rPr>
              <a:t>this </a:t>
            </a:r>
            <a:r>
              <a:rPr dirty="0" sz="1600" spc="-470">
                <a:solidFill>
                  <a:srgbClr val="00A3A1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00A3A1"/>
                </a:solidFill>
                <a:latin typeface="Trebuchet MS"/>
                <a:cs typeface="Trebuchet MS"/>
              </a:rPr>
              <a:t>category</a:t>
            </a:r>
            <a:endParaRPr sz="1600">
              <a:latin typeface="Trebuchet MS"/>
              <a:cs typeface="Trebuchet MS"/>
            </a:endParaRPr>
          </a:p>
          <a:p>
            <a:pPr marL="18415" marR="64769">
              <a:lnSpc>
                <a:spcPct val="100000"/>
              </a:lnSpc>
              <a:spcBef>
                <a:spcPts val="875"/>
              </a:spcBef>
            </a:pPr>
            <a:r>
              <a:rPr dirty="0" sz="900" spc="-5">
                <a:latin typeface="Microsoft Sans Serif"/>
                <a:cs typeface="Microsoft Sans Serif"/>
              </a:rPr>
              <a:t>Strong </a:t>
            </a:r>
            <a:r>
              <a:rPr dirty="0" sz="900" spc="5">
                <a:latin typeface="Microsoft Sans Serif"/>
                <a:cs typeface="Microsoft Sans Serif"/>
              </a:rPr>
              <a:t>trend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5">
                <a:latin typeface="Microsoft Sans Serif"/>
                <a:cs typeface="Microsoft Sans Serif"/>
              </a:rPr>
              <a:t>consumption </a:t>
            </a:r>
            <a:r>
              <a:rPr dirty="0" sz="900" spc="-5">
                <a:latin typeface="Microsoft Sans Serif"/>
                <a:cs typeface="Microsoft Sans Serif"/>
              </a:rPr>
              <a:t>on laptops indicates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level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seriousness by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10">
                <a:latin typeface="Microsoft Sans Serif"/>
                <a:cs typeface="Microsoft Sans Serif"/>
              </a:rPr>
              <a:t>students towards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course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due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degree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ticket </a:t>
            </a:r>
            <a:r>
              <a:rPr dirty="0" sz="900" spc="-20">
                <a:latin typeface="Microsoft Sans Serif"/>
                <a:cs typeface="Microsoft Sans Serif"/>
              </a:rPr>
              <a:t>size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comparison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5">
                <a:latin typeface="Microsoft Sans Serif"/>
                <a:cs typeface="Microsoft Sans Serif"/>
              </a:rPr>
              <a:t>other </a:t>
            </a:r>
            <a:r>
              <a:rPr dirty="0" sz="900" spc="-5">
                <a:latin typeface="Microsoft Sans Serif"/>
                <a:cs typeface="Microsoft Sans Serif"/>
              </a:rPr>
              <a:t>categories. </a:t>
            </a:r>
            <a:r>
              <a:rPr dirty="0" sz="900" spc="10">
                <a:latin typeface="Microsoft Sans Serif"/>
                <a:cs typeface="Microsoft Sans Serif"/>
              </a:rPr>
              <a:t>Mobile </a:t>
            </a:r>
            <a:r>
              <a:rPr dirty="0" sz="900" spc="5">
                <a:latin typeface="Microsoft Sans Serif"/>
                <a:cs typeface="Microsoft Sans Serif"/>
              </a:rPr>
              <a:t>consumption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indicates </a:t>
            </a:r>
            <a:r>
              <a:rPr dirty="0" sz="900" spc="5">
                <a:latin typeface="Microsoft Sans Serif"/>
                <a:cs typeface="Microsoft Sans Serif"/>
              </a:rPr>
              <a:t>that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user is </a:t>
            </a:r>
            <a:r>
              <a:rPr dirty="0" sz="900">
                <a:latin typeface="Microsoft Sans Serif"/>
                <a:cs typeface="Microsoft Sans Serif"/>
              </a:rPr>
              <a:t>consuming </a:t>
            </a:r>
            <a:r>
              <a:rPr dirty="0" sz="900" spc="15">
                <a:latin typeface="Microsoft Sans Serif"/>
                <a:cs typeface="Microsoft Sans Serif"/>
              </a:rPr>
              <a:t>different </a:t>
            </a:r>
            <a:r>
              <a:rPr dirty="0" sz="900" spc="-5">
                <a:latin typeface="Microsoft Sans Serif"/>
                <a:cs typeface="Microsoft Sans Serif"/>
              </a:rPr>
              <a:t>kinds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-5">
                <a:latin typeface="Microsoft Sans Serif"/>
                <a:cs typeface="Microsoft Sans Serif"/>
              </a:rPr>
              <a:t>on </a:t>
            </a:r>
            <a:r>
              <a:rPr dirty="0" sz="900" spc="15">
                <a:latin typeface="Microsoft Sans Serif"/>
                <a:cs typeface="Microsoft Sans Serif"/>
              </a:rPr>
              <a:t>different </a:t>
            </a:r>
            <a:r>
              <a:rPr dirty="0" sz="900" spc="-5">
                <a:latin typeface="Microsoft Sans Serif"/>
                <a:cs typeface="Microsoft Sans Serif"/>
              </a:rPr>
              <a:t>devices, </a:t>
            </a:r>
            <a:r>
              <a:rPr dirty="0" sz="900" spc="-15">
                <a:latin typeface="Microsoft Sans Serif"/>
                <a:cs typeface="Microsoft Sans Serif"/>
              </a:rPr>
              <a:t>leading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5">
                <a:latin typeface="Microsoft Sans Serif"/>
                <a:cs typeface="Microsoft Sans Serif"/>
              </a:rPr>
              <a:t>higher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>
                <a:latin typeface="Microsoft Sans Serif"/>
                <a:cs typeface="Microsoft Sans Serif"/>
              </a:rPr>
              <a:t>customize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10">
                <a:latin typeface="Microsoft Sans Serif"/>
                <a:cs typeface="Microsoft Sans Serif"/>
              </a:rPr>
              <a:t>offerings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seamless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experience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devices.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4671" y="4485325"/>
            <a:ext cx="13011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00A3A1"/>
                </a:solidFill>
                <a:latin typeface="Arial"/>
                <a:cs typeface="Arial"/>
              </a:rPr>
              <a:t>Device </a:t>
            </a:r>
            <a:r>
              <a:rPr dirty="0" sz="1000" spc="-10" b="1">
                <a:solidFill>
                  <a:srgbClr val="00A3A1"/>
                </a:solidFill>
                <a:latin typeface="Arial"/>
                <a:cs typeface="Arial"/>
              </a:rPr>
              <a:t>preference</a:t>
            </a:r>
            <a:r>
              <a:rPr dirty="0" baseline="25641" sz="975" spc="-15" b="1">
                <a:solidFill>
                  <a:srgbClr val="00A3A1"/>
                </a:solidFill>
                <a:latin typeface="Arial"/>
                <a:cs typeface="Arial"/>
              </a:rPr>
              <a:t>[82]</a:t>
            </a:r>
            <a:endParaRPr baseline="25641" sz="975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7418" y="4258818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A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7700" y="4155948"/>
            <a:ext cx="2447925" cy="204470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841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45"/>
              </a:spcBef>
            </a:pP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content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consumed?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61103" y="4844796"/>
            <a:ext cx="2144395" cy="934719"/>
            <a:chOff x="4261103" y="4844796"/>
            <a:chExt cx="2144395" cy="934719"/>
          </a:xfrm>
        </p:grpSpPr>
        <p:sp>
          <p:nvSpPr>
            <p:cNvPr id="19" name="object 19"/>
            <p:cNvSpPr/>
            <p:nvPr/>
          </p:nvSpPr>
          <p:spPr>
            <a:xfrm>
              <a:off x="5475731" y="4849368"/>
              <a:ext cx="929640" cy="929640"/>
            </a:xfrm>
            <a:custGeom>
              <a:avLst/>
              <a:gdLst/>
              <a:ahLst/>
              <a:cxnLst/>
              <a:rect l="l" t="t" r="r" b="b"/>
              <a:pathLst>
                <a:path w="929639" h="929639">
                  <a:moveTo>
                    <a:pt x="464820" y="0"/>
                  </a:moveTo>
                  <a:lnTo>
                    <a:pt x="417371" y="2403"/>
                  </a:lnTo>
                  <a:lnTo>
                    <a:pt x="371276" y="9456"/>
                  </a:lnTo>
                  <a:lnTo>
                    <a:pt x="326769" y="20924"/>
                  </a:lnTo>
                  <a:lnTo>
                    <a:pt x="284087" y="36570"/>
                  </a:lnTo>
                  <a:lnTo>
                    <a:pt x="243465" y="56160"/>
                  </a:lnTo>
                  <a:lnTo>
                    <a:pt x="205139" y="79457"/>
                  </a:lnTo>
                  <a:lnTo>
                    <a:pt x="169344" y="106227"/>
                  </a:lnTo>
                  <a:lnTo>
                    <a:pt x="136317" y="136232"/>
                  </a:lnTo>
                  <a:lnTo>
                    <a:pt x="106292" y="169239"/>
                  </a:lnTo>
                  <a:lnTo>
                    <a:pt x="79506" y="205011"/>
                  </a:lnTo>
                  <a:lnTo>
                    <a:pt x="56194" y="243314"/>
                  </a:lnTo>
                  <a:lnTo>
                    <a:pt x="36593" y="283910"/>
                  </a:lnTo>
                  <a:lnTo>
                    <a:pt x="20937" y="326565"/>
                  </a:lnTo>
                  <a:lnTo>
                    <a:pt x="9462" y="371043"/>
                  </a:lnTo>
                  <a:lnTo>
                    <a:pt x="2404" y="417109"/>
                  </a:lnTo>
                  <a:lnTo>
                    <a:pt x="0" y="464527"/>
                  </a:lnTo>
                  <a:lnTo>
                    <a:pt x="2404" y="512048"/>
                  </a:lnTo>
                  <a:lnTo>
                    <a:pt x="9462" y="558204"/>
                  </a:lnTo>
                  <a:lnTo>
                    <a:pt x="20937" y="602761"/>
                  </a:lnTo>
                  <a:lnTo>
                    <a:pt x="36593" y="645483"/>
                  </a:lnTo>
                  <a:lnTo>
                    <a:pt x="56194" y="686136"/>
                  </a:lnTo>
                  <a:lnTo>
                    <a:pt x="79506" y="724485"/>
                  </a:lnTo>
                  <a:lnTo>
                    <a:pt x="106292" y="760296"/>
                  </a:lnTo>
                  <a:lnTo>
                    <a:pt x="136317" y="793334"/>
                  </a:lnTo>
                  <a:lnTo>
                    <a:pt x="169344" y="823364"/>
                  </a:lnTo>
                  <a:lnTo>
                    <a:pt x="205139" y="850151"/>
                  </a:lnTo>
                  <a:lnTo>
                    <a:pt x="243465" y="873461"/>
                  </a:lnTo>
                  <a:lnTo>
                    <a:pt x="284087" y="893060"/>
                  </a:lnTo>
                  <a:lnTo>
                    <a:pt x="326769" y="908711"/>
                  </a:lnTo>
                  <a:lnTo>
                    <a:pt x="371276" y="920182"/>
                  </a:lnTo>
                  <a:lnTo>
                    <a:pt x="417371" y="927236"/>
                  </a:lnTo>
                  <a:lnTo>
                    <a:pt x="464820" y="929639"/>
                  </a:lnTo>
                  <a:lnTo>
                    <a:pt x="512268" y="927236"/>
                  </a:lnTo>
                  <a:lnTo>
                    <a:pt x="558363" y="920182"/>
                  </a:lnTo>
                  <a:lnTo>
                    <a:pt x="602870" y="908711"/>
                  </a:lnTo>
                  <a:lnTo>
                    <a:pt x="645552" y="893060"/>
                  </a:lnTo>
                  <a:lnTo>
                    <a:pt x="653678" y="889139"/>
                  </a:lnTo>
                  <a:lnTo>
                    <a:pt x="464820" y="889139"/>
                  </a:lnTo>
                  <a:lnTo>
                    <a:pt x="418603" y="886642"/>
                  </a:lnTo>
                  <a:lnTo>
                    <a:pt x="373809" y="879324"/>
                  </a:lnTo>
                  <a:lnTo>
                    <a:pt x="330698" y="867448"/>
                  </a:lnTo>
                  <a:lnTo>
                    <a:pt x="289532" y="851275"/>
                  </a:lnTo>
                  <a:lnTo>
                    <a:pt x="250573" y="831065"/>
                  </a:lnTo>
                  <a:lnTo>
                    <a:pt x="214083" y="807082"/>
                  </a:lnTo>
                  <a:lnTo>
                    <a:pt x="180323" y="779585"/>
                  </a:lnTo>
                  <a:lnTo>
                    <a:pt x="149555" y="748837"/>
                  </a:lnTo>
                  <a:lnTo>
                    <a:pt x="122040" y="715100"/>
                  </a:lnTo>
                  <a:lnTo>
                    <a:pt x="98041" y="678633"/>
                  </a:lnTo>
                  <a:lnTo>
                    <a:pt x="77818" y="639700"/>
                  </a:lnTo>
                  <a:lnTo>
                    <a:pt x="61634" y="598562"/>
                  </a:lnTo>
                  <a:lnTo>
                    <a:pt x="49750" y="555479"/>
                  </a:lnTo>
                  <a:lnTo>
                    <a:pt x="42427" y="510714"/>
                  </a:lnTo>
                  <a:lnTo>
                    <a:pt x="39928" y="464527"/>
                  </a:lnTo>
                  <a:lnTo>
                    <a:pt x="42427" y="418349"/>
                  </a:lnTo>
                  <a:lnTo>
                    <a:pt x="49750" y="373604"/>
                  </a:lnTo>
                  <a:lnTo>
                    <a:pt x="61634" y="330554"/>
                  </a:lnTo>
                  <a:lnTo>
                    <a:pt x="77818" y="289457"/>
                  </a:lnTo>
                  <a:lnTo>
                    <a:pt x="98041" y="250573"/>
                  </a:lnTo>
                  <a:lnTo>
                    <a:pt x="122040" y="214161"/>
                  </a:lnTo>
                  <a:lnTo>
                    <a:pt x="149555" y="180480"/>
                  </a:lnTo>
                  <a:lnTo>
                    <a:pt x="180323" y="149791"/>
                  </a:lnTo>
                  <a:lnTo>
                    <a:pt x="214083" y="122352"/>
                  </a:lnTo>
                  <a:lnTo>
                    <a:pt x="250573" y="98422"/>
                  </a:lnTo>
                  <a:lnTo>
                    <a:pt x="289532" y="78262"/>
                  </a:lnTo>
                  <a:lnTo>
                    <a:pt x="330698" y="62130"/>
                  </a:lnTo>
                  <a:lnTo>
                    <a:pt x="373809" y="50286"/>
                  </a:lnTo>
                  <a:lnTo>
                    <a:pt x="418603" y="42990"/>
                  </a:lnTo>
                  <a:lnTo>
                    <a:pt x="464820" y="40500"/>
                  </a:lnTo>
                  <a:lnTo>
                    <a:pt x="653701" y="40500"/>
                  </a:lnTo>
                  <a:lnTo>
                    <a:pt x="645552" y="36570"/>
                  </a:lnTo>
                  <a:lnTo>
                    <a:pt x="602870" y="20924"/>
                  </a:lnTo>
                  <a:lnTo>
                    <a:pt x="558363" y="9456"/>
                  </a:lnTo>
                  <a:lnTo>
                    <a:pt x="512268" y="2403"/>
                  </a:lnTo>
                  <a:lnTo>
                    <a:pt x="464820" y="0"/>
                  </a:lnTo>
                  <a:close/>
                </a:path>
                <a:path w="929639" h="929639">
                  <a:moveTo>
                    <a:pt x="653701" y="40500"/>
                  </a:moveTo>
                  <a:lnTo>
                    <a:pt x="464820" y="40500"/>
                  </a:lnTo>
                  <a:lnTo>
                    <a:pt x="511036" y="42990"/>
                  </a:lnTo>
                  <a:lnTo>
                    <a:pt x="555830" y="50286"/>
                  </a:lnTo>
                  <a:lnTo>
                    <a:pt x="598941" y="62130"/>
                  </a:lnTo>
                  <a:lnTo>
                    <a:pt x="640107" y="78262"/>
                  </a:lnTo>
                  <a:lnTo>
                    <a:pt x="679066" y="98422"/>
                  </a:lnTo>
                  <a:lnTo>
                    <a:pt x="715556" y="122352"/>
                  </a:lnTo>
                  <a:lnTo>
                    <a:pt x="749316" y="149791"/>
                  </a:lnTo>
                  <a:lnTo>
                    <a:pt x="780084" y="180480"/>
                  </a:lnTo>
                  <a:lnTo>
                    <a:pt x="807599" y="214161"/>
                  </a:lnTo>
                  <a:lnTo>
                    <a:pt x="831598" y="250573"/>
                  </a:lnTo>
                  <a:lnTo>
                    <a:pt x="851821" y="289457"/>
                  </a:lnTo>
                  <a:lnTo>
                    <a:pt x="868005" y="330554"/>
                  </a:lnTo>
                  <a:lnTo>
                    <a:pt x="879889" y="373604"/>
                  </a:lnTo>
                  <a:lnTo>
                    <a:pt x="887212" y="418349"/>
                  </a:lnTo>
                  <a:lnTo>
                    <a:pt x="889711" y="464527"/>
                  </a:lnTo>
                  <a:lnTo>
                    <a:pt x="887212" y="510714"/>
                  </a:lnTo>
                  <a:lnTo>
                    <a:pt x="879889" y="555479"/>
                  </a:lnTo>
                  <a:lnTo>
                    <a:pt x="868005" y="598562"/>
                  </a:lnTo>
                  <a:lnTo>
                    <a:pt x="851821" y="639700"/>
                  </a:lnTo>
                  <a:lnTo>
                    <a:pt x="831598" y="678633"/>
                  </a:lnTo>
                  <a:lnTo>
                    <a:pt x="807599" y="715100"/>
                  </a:lnTo>
                  <a:lnTo>
                    <a:pt x="780084" y="748837"/>
                  </a:lnTo>
                  <a:lnTo>
                    <a:pt x="749316" y="779585"/>
                  </a:lnTo>
                  <a:lnTo>
                    <a:pt x="715556" y="807082"/>
                  </a:lnTo>
                  <a:lnTo>
                    <a:pt x="679066" y="831065"/>
                  </a:lnTo>
                  <a:lnTo>
                    <a:pt x="640107" y="851275"/>
                  </a:lnTo>
                  <a:lnTo>
                    <a:pt x="598941" y="867448"/>
                  </a:lnTo>
                  <a:lnTo>
                    <a:pt x="555830" y="879324"/>
                  </a:lnTo>
                  <a:lnTo>
                    <a:pt x="511036" y="886642"/>
                  </a:lnTo>
                  <a:lnTo>
                    <a:pt x="464820" y="889139"/>
                  </a:lnTo>
                  <a:lnTo>
                    <a:pt x="653678" y="889139"/>
                  </a:lnTo>
                  <a:lnTo>
                    <a:pt x="724500" y="850151"/>
                  </a:lnTo>
                  <a:lnTo>
                    <a:pt x="760295" y="823364"/>
                  </a:lnTo>
                  <a:lnTo>
                    <a:pt x="793322" y="793334"/>
                  </a:lnTo>
                  <a:lnTo>
                    <a:pt x="823347" y="760296"/>
                  </a:lnTo>
                  <a:lnTo>
                    <a:pt x="850133" y="724485"/>
                  </a:lnTo>
                  <a:lnTo>
                    <a:pt x="873445" y="686136"/>
                  </a:lnTo>
                  <a:lnTo>
                    <a:pt x="893046" y="645483"/>
                  </a:lnTo>
                  <a:lnTo>
                    <a:pt x="908702" y="602761"/>
                  </a:lnTo>
                  <a:lnTo>
                    <a:pt x="920177" y="558204"/>
                  </a:lnTo>
                  <a:lnTo>
                    <a:pt x="927235" y="512048"/>
                  </a:lnTo>
                  <a:lnTo>
                    <a:pt x="929640" y="464527"/>
                  </a:lnTo>
                  <a:lnTo>
                    <a:pt x="927235" y="417109"/>
                  </a:lnTo>
                  <a:lnTo>
                    <a:pt x="920177" y="371043"/>
                  </a:lnTo>
                  <a:lnTo>
                    <a:pt x="908702" y="326565"/>
                  </a:lnTo>
                  <a:lnTo>
                    <a:pt x="893046" y="283910"/>
                  </a:lnTo>
                  <a:lnTo>
                    <a:pt x="873445" y="243314"/>
                  </a:lnTo>
                  <a:lnTo>
                    <a:pt x="850133" y="205011"/>
                  </a:lnTo>
                  <a:lnTo>
                    <a:pt x="823347" y="169239"/>
                  </a:lnTo>
                  <a:lnTo>
                    <a:pt x="793322" y="136232"/>
                  </a:lnTo>
                  <a:lnTo>
                    <a:pt x="760295" y="106227"/>
                  </a:lnTo>
                  <a:lnTo>
                    <a:pt x="724500" y="79457"/>
                  </a:lnTo>
                  <a:lnTo>
                    <a:pt x="686174" y="56160"/>
                  </a:lnTo>
                  <a:lnTo>
                    <a:pt x="653701" y="4050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75731" y="4849368"/>
              <a:ext cx="929640" cy="929640"/>
            </a:xfrm>
            <a:custGeom>
              <a:avLst/>
              <a:gdLst/>
              <a:ahLst/>
              <a:cxnLst/>
              <a:rect l="l" t="t" r="r" b="b"/>
              <a:pathLst>
                <a:path w="929639" h="929639">
                  <a:moveTo>
                    <a:pt x="464820" y="0"/>
                  </a:moveTo>
                  <a:lnTo>
                    <a:pt x="456875" y="1571"/>
                  </a:lnTo>
                  <a:lnTo>
                    <a:pt x="450443" y="5878"/>
                  </a:lnTo>
                  <a:lnTo>
                    <a:pt x="446135" y="12306"/>
                  </a:lnTo>
                  <a:lnTo>
                    <a:pt x="444563" y="20243"/>
                  </a:lnTo>
                  <a:lnTo>
                    <a:pt x="446135" y="28182"/>
                  </a:lnTo>
                  <a:lnTo>
                    <a:pt x="450443" y="34615"/>
                  </a:lnTo>
                  <a:lnTo>
                    <a:pt x="456875" y="38926"/>
                  </a:lnTo>
                  <a:lnTo>
                    <a:pt x="464820" y="40500"/>
                  </a:lnTo>
                  <a:lnTo>
                    <a:pt x="511036" y="42990"/>
                  </a:lnTo>
                  <a:lnTo>
                    <a:pt x="555830" y="50286"/>
                  </a:lnTo>
                  <a:lnTo>
                    <a:pt x="598941" y="62130"/>
                  </a:lnTo>
                  <a:lnTo>
                    <a:pt x="640107" y="78262"/>
                  </a:lnTo>
                  <a:lnTo>
                    <a:pt x="679066" y="98422"/>
                  </a:lnTo>
                  <a:lnTo>
                    <a:pt x="715556" y="122352"/>
                  </a:lnTo>
                  <a:lnTo>
                    <a:pt x="749316" y="149791"/>
                  </a:lnTo>
                  <a:lnTo>
                    <a:pt x="780084" y="180480"/>
                  </a:lnTo>
                  <a:lnTo>
                    <a:pt x="807599" y="214161"/>
                  </a:lnTo>
                  <a:lnTo>
                    <a:pt x="831598" y="250573"/>
                  </a:lnTo>
                  <a:lnTo>
                    <a:pt x="851821" y="289457"/>
                  </a:lnTo>
                  <a:lnTo>
                    <a:pt x="868005" y="330554"/>
                  </a:lnTo>
                  <a:lnTo>
                    <a:pt x="879889" y="373604"/>
                  </a:lnTo>
                  <a:lnTo>
                    <a:pt x="887212" y="418349"/>
                  </a:lnTo>
                  <a:lnTo>
                    <a:pt x="889711" y="464527"/>
                  </a:lnTo>
                  <a:lnTo>
                    <a:pt x="887212" y="510714"/>
                  </a:lnTo>
                  <a:lnTo>
                    <a:pt x="879889" y="555479"/>
                  </a:lnTo>
                  <a:lnTo>
                    <a:pt x="868005" y="598562"/>
                  </a:lnTo>
                  <a:lnTo>
                    <a:pt x="851821" y="639700"/>
                  </a:lnTo>
                  <a:lnTo>
                    <a:pt x="831598" y="678633"/>
                  </a:lnTo>
                  <a:lnTo>
                    <a:pt x="807599" y="715100"/>
                  </a:lnTo>
                  <a:lnTo>
                    <a:pt x="780084" y="748837"/>
                  </a:lnTo>
                  <a:lnTo>
                    <a:pt x="749316" y="779585"/>
                  </a:lnTo>
                  <a:lnTo>
                    <a:pt x="715556" y="807082"/>
                  </a:lnTo>
                  <a:lnTo>
                    <a:pt x="679066" y="831065"/>
                  </a:lnTo>
                  <a:lnTo>
                    <a:pt x="640107" y="851275"/>
                  </a:lnTo>
                  <a:lnTo>
                    <a:pt x="598941" y="867448"/>
                  </a:lnTo>
                  <a:lnTo>
                    <a:pt x="555830" y="879324"/>
                  </a:lnTo>
                  <a:lnTo>
                    <a:pt x="511036" y="886642"/>
                  </a:lnTo>
                  <a:lnTo>
                    <a:pt x="464820" y="889139"/>
                  </a:lnTo>
                  <a:lnTo>
                    <a:pt x="418603" y="886642"/>
                  </a:lnTo>
                  <a:lnTo>
                    <a:pt x="373809" y="879324"/>
                  </a:lnTo>
                  <a:lnTo>
                    <a:pt x="330698" y="867448"/>
                  </a:lnTo>
                  <a:lnTo>
                    <a:pt x="289532" y="851275"/>
                  </a:lnTo>
                  <a:lnTo>
                    <a:pt x="250573" y="831065"/>
                  </a:lnTo>
                  <a:lnTo>
                    <a:pt x="214083" y="807082"/>
                  </a:lnTo>
                  <a:lnTo>
                    <a:pt x="180323" y="779585"/>
                  </a:lnTo>
                  <a:lnTo>
                    <a:pt x="149555" y="748837"/>
                  </a:lnTo>
                  <a:lnTo>
                    <a:pt x="122040" y="715100"/>
                  </a:lnTo>
                  <a:lnTo>
                    <a:pt x="98041" y="678633"/>
                  </a:lnTo>
                  <a:lnTo>
                    <a:pt x="77818" y="639700"/>
                  </a:lnTo>
                  <a:lnTo>
                    <a:pt x="61634" y="598562"/>
                  </a:lnTo>
                  <a:lnTo>
                    <a:pt x="49750" y="555479"/>
                  </a:lnTo>
                  <a:lnTo>
                    <a:pt x="42427" y="510714"/>
                  </a:lnTo>
                  <a:lnTo>
                    <a:pt x="39928" y="464527"/>
                  </a:lnTo>
                  <a:lnTo>
                    <a:pt x="42936" y="413756"/>
                  </a:lnTo>
                  <a:lnTo>
                    <a:pt x="51922" y="364324"/>
                  </a:lnTo>
                  <a:lnTo>
                    <a:pt x="66830" y="316455"/>
                  </a:lnTo>
                  <a:lnTo>
                    <a:pt x="87604" y="270370"/>
                  </a:lnTo>
                  <a:lnTo>
                    <a:pt x="89641" y="262573"/>
                  </a:lnTo>
                  <a:lnTo>
                    <a:pt x="51841" y="251917"/>
                  </a:lnTo>
                  <a:lnTo>
                    <a:pt x="29414" y="302136"/>
                  </a:lnTo>
                  <a:lnTo>
                    <a:pt x="13185" y="354869"/>
                  </a:lnTo>
                  <a:lnTo>
                    <a:pt x="3324" y="409279"/>
                  </a:lnTo>
                  <a:lnTo>
                    <a:pt x="0" y="464527"/>
                  </a:lnTo>
                  <a:lnTo>
                    <a:pt x="2404" y="512048"/>
                  </a:lnTo>
                  <a:lnTo>
                    <a:pt x="9462" y="558204"/>
                  </a:lnTo>
                  <a:lnTo>
                    <a:pt x="20937" y="602761"/>
                  </a:lnTo>
                  <a:lnTo>
                    <a:pt x="36593" y="645483"/>
                  </a:lnTo>
                  <a:lnTo>
                    <a:pt x="56194" y="686136"/>
                  </a:lnTo>
                  <a:lnTo>
                    <a:pt x="79506" y="724485"/>
                  </a:lnTo>
                  <a:lnTo>
                    <a:pt x="106292" y="760296"/>
                  </a:lnTo>
                  <a:lnTo>
                    <a:pt x="136317" y="793334"/>
                  </a:lnTo>
                  <a:lnTo>
                    <a:pt x="169344" y="823364"/>
                  </a:lnTo>
                  <a:lnTo>
                    <a:pt x="205139" y="850151"/>
                  </a:lnTo>
                  <a:lnTo>
                    <a:pt x="243465" y="873461"/>
                  </a:lnTo>
                  <a:lnTo>
                    <a:pt x="284087" y="893060"/>
                  </a:lnTo>
                  <a:lnTo>
                    <a:pt x="326769" y="908711"/>
                  </a:lnTo>
                  <a:lnTo>
                    <a:pt x="371276" y="920182"/>
                  </a:lnTo>
                  <a:lnTo>
                    <a:pt x="417371" y="927236"/>
                  </a:lnTo>
                  <a:lnTo>
                    <a:pt x="464820" y="929639"/>
                  </a:lnTo>
                  <a:lnTo>
                    <a:pt x="512268" y="927236"/>
                  </a:lnTo>
                  <a:lnTo>
                    <a:pt x="558363" y="920182"/>
                  </a:lnTo>
                  <a:lnTo>
                    <a:pt x="602870" y="908711"/>
                  </a:lnTo>
                  <a:lnTo>
                    <a:pt x="645552" y="893060"/>
                  </a:lnTo>
                  <a:lnTo>
                    <a:pt x="686174" y="873461"/>
                  </a:lnTo>
                  <a:lnTo>
                    <a:pt x="724500" y="850151"/>
                  </a:lnTo>
                  <a:lnTo>
                    <a:pt x="760295" y="823364"/>
                  </a:lnTo>
                  <a:lnTo>
                    <a:pt x="793322" y="793334"/>
                  </a:lnTo>
                  <a:lnTo>
                    <a:pt x="823347" y="760296"/>
                  </a:lnTo>
                  <a:lnTo>
                    <a:pt x="850133" y="724485"/>
                  </a:lnTo>
                  <a:lnTo>
                    <a:pt x="873445" y="686136"/>
                  </a:lnTo>
                  <a:lnTo>
                    <a:pt x="893046" y="645483"/>
                  </a:lnTo>
                  <a:lnTo>
                    <a:pt x="908702" y="602761"/>
                  </a:lnTo>
                  <a:lnTo>
                    <a:pt x="920177" y="558204"/>
                  </a:lnTo>
                  <a:lnTo>
                    <a:pt x="927235" y="512048"/>
                  </a:lnTo>
                  <a:lnTo>
                    <a:pt x="929640" y="464527"/>
                  </a:lnTo>
                  <a:lnTo>
                    <a:pt x="927235" y="417109"/>
                  </a:lnTo>
                  <a:lnTo>
                    <a:pt x="920177" y="371043"/>
                  </a:lnTo>
                  <a:lnTo>
                    <a:pt x="908702" y="326565"/>
                  </a:lnTo>
                  <a:lnTo>
                    <a:pt x="893046" y="283910"/>
                  </a:lnTo>
                  <a:lnTo>
                    <a:pt x="873445" y="243314"/>
                  </a:lnTo>
                  <a:lnTo>
                    <a:pt x="850133" y="205011"/>
                  </a:lnTo>
                  <a:lnTo>
                    <a:pt x="823347" y="169239"/>
                  </a:lnTo>
                  <a:lnTo>
                    <a:pt x="793322" y="136232"/>
                  </a:lnTo>
                  <a:lnTo>
                    <a:pt x="760295" y="106227"/>
                  </a:lnTo>
                  <a:lnTo>
                    <a:pt x="724500" y="79457"/>
                  </a:lnTo>
                  <a:lnTo>
                    <a:pt x="686174" y="56160"/>
                  </a:lnTo>
                  <a:lnTo>
                    <a:pt x="645552" y="36570"/>
                  </a:lnTo>
                  <a:lnTo>
                    <a:pt x="602870" y="20924"/>
                  </a:lnTo>
                  <a:lnTo>
                    <a:pt x="558363" y="9456"/>
                  </a:lnTo>
                  <a:lnTo>
                    <a:pt x="512268" y="2403"/>
                  </a:lnTo>
                  <a:lnTo>
                    <a:pt x="464820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61103" y="4844796"/>
              <a:ext cx="932815" cy="934719"/>
            </a:xfrm>
            <a:custGeom>
              <a:avLst/>
              <a:gdLst/>
              <a:ahLst/>
              <a:cxnLst/>
              <a:rect l="l" t="t" r="r" b="b"/>
              <a:pathLst>
                <a:path w="932814" h="934720">
                  <a:moveTo>
                    <a:pt x="466344" y="0"/>
                  </a:moveTo>
                  <a:lnTo>
                    <a:pt x="418740" y="2415"/>
                  </a:lnTo>
                  <a:lnTo>
                    <a:pt x="372493" y="9502"/>
                  </a:lnTo>
                  <a:lnTo>
                    <a:pt x="327841" y="21026"/>
                  </a:lnTo>
                  <a:lnTo>
                    <a:pt x="285019" y="36749"/>
                  </a:lnTo>
                  <a:lnTo>
                    <a:pt x="244264" y="56434"/>
                  </a:lnTo>
                  <a:lnTo>
                    <a:pt x="205812" y="79845"/>
                  </a:lnTo>
                  <a:lnTo>
                    <a:pt x="169900" y="106745"/>
                  </a:lnTo>
                  <a:lnTo>
                    <a:pt x="136764" y="136898"/>
                  </a:lnTo>
                  <a:lnTo>
                    <a:pt x="106641" y="170066"/>
                  </a:lnTo>
                  <a:lnTo>
                    <a:pt x="79767" y="206013"/>
                  </a:lnTo>
                  <a:lnTo>
                    <a:pt x="56379" y="244503"/>
                  </a:lnTo>
                  <a:lnTo>
                    <a:pt x="36713" y="285298"/>
                  </a:lnTo>
                  <a:lnTo>
                    <a:pt x="21006" y="328162"/>
                  </a:lnTo>
                  <a:lnTo>
                    <a:pt x="9493" y="372858"/>
                  </a:lnTo>
                  <a:lnTo>
                    <a:pt x="2412" y="419150"/>
                  </a:lnTo>
                  <a:lnTo>
                    <a:pt x="0" y="466801"/>
                  </a:lnTo>
                  <a:lnTo>
                    <a:pt x="2412" y="514559"/>
                  </a:lnTo>
                  <a:lnTo>
                    <a:pt x="9493" y="560945"/>
                  </a:lnTo>
                  <a:lnTo>
                    <a:pt x="21006" y="605722"/>
                  </a:lnTo>
                  <a:lnTo>
                    <a:pt x="36713" y="648656"/>
                  </a:lnTo>
                  <a:lnTo>
                    <a:pt x="56379" y="689510"/>
                  </a:lnTo>
                  <a:lnTo>
                    <a:pt x="79767" y="728049"/>
                  </a:lnTo>
                  <a:lnTo>
                    <a:pt x="106641" y="764037"/>
                  </a:lnTo>
                  <a:lnTo>
                    <a:pt x="136764" y="797237"/>
                  </a:lnTo>
                  <a:lnTo>
                    <a:pt x="169900" y="827415"/>
                  </a:lnTo>
                  <a:lnTo>
                    <a:pt x="205812" y="854334"/>
                  </a:lnTo>
                  <a:lnTo>
                    <a:pt x="244264" y="877758"/>
                  </a:lnTo>
                  <a:lnTo>
                    <a:pt x="285019" y="897453"/>
                  </a:lnTo>
                  <a:lnTo>
                    <a:pt x="327841" y="913181"/>
                  </a:lnTo>
                  <a:lnTo>
                    <a:pt x="372493" y="924707"/>
                  </a:lnTo>
                  <a:lnTo>
                    <a:pt x="418740" y="931796"/>
                  </a:lnTo>
                  <a:lnTo>
                    <a:pt x="466344" y="934212"/>
                  </a:lnTo>
                  <a:lnTo>
                    <a:pt x="513947" y="931796"/>
                  </a:lnTo>
                  <a:lnTo>
                    <a:pt x="560194" y="924707"/>
                  </a:lnTo>
                  <a:lnTo>
                    <a:pt x="604846" y="913181"/>
                  </a:lnTo>
                  <a:lnTo>
                    <a:pt x="647668" y="897453"/>
                  </a:lnTo>
                  <a:lnTo>
                    <a:pt x="655805" y="893521"/>
                  </a:lnTo>
                  <a:lnTo>
                    <a:pt x="466344" y="893521"/>
                  </a:lnTo>
                  <a:lnTo>
                    <a:pt x="419977" y="891011"/>
                  </a:lnTo>
                  <a:lnTo>
                    <a:pt x="375036" y="883657"/>
                  </a:lnTo>
                  <a:lnTo>
                    <a:pt x="331784" y="871721"/>
                  </a:lnTo>
                  <a:lnTo>
                    <a:pt x="290483" y="855467"/>
                  </a:lnTo>
                  <a:lnTo>
                    <a:pt x="251396" y="835157"/>
                  </a:lnTo>
                  <a:lnTo>
                    <a:pt x="214786" y="811054"/>
                  </a:lnTo>
                  <a:lnTo>
                    <a:pt x="180915" y="783421"/>
                  </a:lnTo>
                  <a:lnTo>
                    <a:pt x="150045" y="752520"/>
                  </a:lnTo>
                  <a:lnTo>
                    <a:pt x="122439" y="718614"/>
                  </a:lnTo>
                  <a:lnTo>
                    <a:pt x="98361" y="681967"/>
                  </a:lnTo>
                  <a:lnTo>
                    <a:pt x="78071" y="642841"/>
                  </a:lnTo>
                  <a:lnTo>
                    <a:pt x="61833" y="601498"/>
                  </a:lnTo>
                  <a:lnTo>
                    <a:pt x="49909" y="558202"/>
                  </a:lnTo>
                  <a:lnTo>
                    <a:pt x="42563" y="513215"/>
                  </a:lnTo>
                  <a:lnTo>
                    <a:pt x="40055" y="466801"/>
                  </a:lnTo>
                  <a:lnTo>
                    <a:pt x="42563" y="420396"/>
                  </a:lnTo>
                  <a:lnTo>
                    <a:pt x="49909" y="375433"/>
                  </a:lnTo>
                  <a:lnTo>
                    <a:pt x="61833" y="332172"/>
                  </a:lnTo>
                  <a:lnTo>
                    <a:pt x="78071" y="290873"/>
                  </a:lnTo>
                  <a:lnTo>
                    <a:pt x="98361" y="251798"/>
                  </a:lnTo>
                  <a:lnTo>
                    <a:pt x="122439" y="215207"/>
                  </a:lnTo>
                  <a:lnTo>
                    <a:pt x="150045" y="181361"/>
                  </a:lnTo>
                  <a:lnTo>
                    <a:pt x="180915" y="150520"/>
                  </a:lnTo>
                  <a:lnTo>
                    <a:pt x="214786" y="122946"/>
                  </a:lnTo>
                  <a:lnTo>
                    <a:pt x="251396" y="98899"/>
                  </a:lnTo>
                  <a:lnTo>
                    <a:pt x="290483" y="78639"/>
                  </a:lnTo>
                  <a:lnTo>
                    <a:pt x="331784" y="62427"/>
                  </a:lnTo>
                  <a:lnTo>
                    <a:pt x="375036" y="50525"/>
                  </a:lnTo>
                  <a:lnTo>
                    <a:pt x="419977" y="43192"/>
                  </a:lnTo>
                  <a:lnTo>
                    <a:pt x="466344" y="40690"/>
                  </a:lnTo>
                  <a:lnTo>
                    <a:pt x="655828" y="40690"/>
                  </a:lnTo>
                  <a:lnTo>
                    <a:pt x="647668" y="36749"/>
                  </a:lnTo>
                  <a:lnTo>
                    <a:pt x="604846" y="21026"/>
                  </a:lnTo>
                  <a:lnTo>
                    <a:pt x="560194" y="9502"/>
                  </a:lnTo>
                  <a:lnTo>
                    <a:pt x="513947" y="2415"/>
                  </a:lnTo>
                  <a:lnTo>
                    <a:pt x="466344" y="0"/>
                  </a:lnTo>
                  <a:close/>
                </a:path>
                <a:path w="932814" h="934720">
                  <a:moveTo>
                    <a:pt x="655828" y="40690"/>
                  </a:moveTo>
                  <a:lnTo>
                    <a:pt x="466344" y="40690"/>
                  </a:lnTo>
                  <a:lnTo>
                    <a:pt x="512710" y="43192"/>
                  </a:lnTo>
                  <a:lnTo>
                    <a:pt x="557651" y="50525"/>
                  </a:lnTo>
                  <a:lnTo>
                    <a:pt x="600903" y="62427"/>
                  </a:lnTo>
                  <a:lnTo>
                    <a:pt x="642204" y="78639"/>
                  </a:lnTo>
                  <a:lnTo>
                    <a:pt x="681291" y="98899"/>
                  </a:lnTo>
                  <a:lnTo>
                    <a:pt x="717901" y="122946"/>
                  </a:lnTo>
                  <a:lnTo>
                    <a:pt x="751772" y="150520"/>
                  </a:lnTo>
                  <a:lnTo>
                    <a:pt x="782642" y="181361"/>
                  </a:lnTo>
                  <a:lnTo>
                    <a:pt x="810248" y="215207"/>
                  </a:lnTo>
                  <a:lnTo>
                    <a:pt x="834326" y="251798"/>
                  </a:lnTo>
                  <a:lnTo>
                    <a:pt x="854616" y="290873"/>
                  </a:lnTo>
                  <a:lnTo>
                    <a:pt x="870854" y="332172"/>
                  </a:lnTo>
                  <a:lnTo>
                    <a:pt x="882778" y="375433"/>
                  </a:lnTo>
                  <a:lnTo>
                    <a:pt x="890124" y="420396"/>
                  </a:lnTo>
                  <a:lnTo>
                    <a:pt x="892632" y="466801"/>
                  </a:lnTo>
                  <a:lnTo>
                    <a:pt x="890124" y="513215"/>
                  </a:lnTo>
                  <a:lnTo>
                    <a:pt x="882778" y="558202"/>
                  </a:lnTo>
                  <a:lnTo>
                    <a:pt x="870854" y="601498"/>
                  </a:lnTo>
                  <a:lnTo>
                    <a:pt x="854616" y="642841"/>
                  </a:lnTo>
                  <a:lnTo>
                    <a:pt x="834326" y="681967"/>
                  </a:lnTo>
                  <a:lnTo>
                    <a:pt x="810248" y="718614"/>
                  </a:lnTo>
                  <a:lnTo>
                    <a:pt x="782642" y="752520"/>
                  </a:lnTo>
                  <a:lnTo>
                    <a:pt x="751772" y="783421"/>
                  </a:lnTo>
                  <a:lnTo>
                    <a:pt x="717901" y="811054"/>
                  </a:lnTo>
                  <a:lnTo>
                    <a:pt x="681291" y="835157"/>
                  </a:lnTo>
                  <a:lnTo>
                    <a:pt x="642204" y="855467"/>
                  </a:lnTo>
                  <a:lnTo>
                    <a:pt x="600903" y="871721"/>
                  </a:lnTo>
                  <a:lnTo>
                    <a:pt x="557651" y="883657"/>
                  </a:lnTo>
                  <a:lnTo>
                    <a:pt x="512710" y="891011"/>
                  </a:lnTo>
                  <a:lnTo>
                    <a:pt x="466344" y="893521"/>
                  </a:lnTo>
                  <a:lnTo>
                    <a:pt x="655805" y="893521"/>
                  </a:lnTo>
                  <a:lnTo>
                    <a:pt x="726875" y="854334"/>
                  </a:lnTo>
                  <a:lnTo>
                    <a:pt x="762787" y="827415"/>
                  </a:lnTo>
                  <a:lnTo>
                    <a:pt x="795923" y="797237"/>
                  </a:lnTo>
                  <a:lnTo>
                    <a:pt x="826046" y="764037"/>
                  </a:lnTo>
                  <a:lnTo>
                    <a:pt x="852920" y="728049"/>
                  </a:lnTo>
                  <a:lnTo>
                    <a:pt x="876308" y="689510"/>
                  </a:lnTo>
                  <a:lnTo>
                    <a:pt x="895974" y="648656"/>
                  </a:lnTo>
                  <a:lnTo>
                    <a:pt x="911681" y="605722"/>
                  </a:lnTo>
                  <a:lnTo>
                    <a:pt x="923194" y="560945"/>
                  </a:lnTo>
                  <a:lnTo>
                    <a:pt x="930275" y="514559"/>
                  </a:lnTo>
                  <a:lnTo>
                    <a:pt x="932688" y="466801"/>
                  </a:lnTo>
                  <a:lnTo>
                    <a:pt x="930275" y="419150"/>
                  </a:lnTo>
                  <a:lnTo>
                    <a:pt x="923194" y="372858"/>
                  </a:lnTo>
                  <a:lnTo>
                    <a:pt x="911681" y="328162"/>
                  </a:lnTo>
                  <a:lnTo>
                    <a:pt x="895974" y="285298"/>
                  </a:lnTo>
                  <a:lnTo>
                    <a:pt x="876308" y="244503"/>
                  </a:lnTo>
                  <a:lnTo>
                    <a:pt x="852920" y="206013"/>
                  </a:lnTo>
                  <a:lnTo>
                    <a:pt x="826046" y="170066"/>
                  </a:lnTo>
                  <a:lnTo>
                    <a:pt x="795923" y="136898"/>
                  </a:lnTo>
                  <a:lnTo>
                    <a:pt x="762787" y="106745"/>
                  </a:lnTo>
                  <a:lnTo>
                    <a:pt x="726875" y="79845"/>
                  </a:lnTo>
                  <a:lnTo>
                    <a:pt x="688423" y="56434"/>
                  </a:lnTo>
                  <a:lnTo>
                    <a:pt x="655828" y="4069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61103" y="4844796"/>
              <a:ext cx="932815" cy="934719"/>
            </a:xfrm>
            <a:custGeom>
              <a:avLst/>
              <a:gdLst/>
              <a:ahLst/>
              <a:cxnLst/>
              <a:rect l="l" t="t" r="r" b="b"/>
              <a:pathLst>
                <a:path w="932814" h="934720">
                  <a:moveTo>
                    <a:pt x="466344" y="0"/>
                  </a:moveTo>
                  <a:lnTo>
                    <a:pt x="458377" y="1580"/>
                  </a:lnTo>
                  <a:lnTo>
                    <a:pt x="451919" y="5910"/>
                  </a:lnTo>
                  <a:lnTo>
                    <a:pt x="447591" y="12371"/>
                  </a:lnTo>
                  <a:lnTo>
                    <a:pt x="446011" y="20345"/>
                  </a:lnTo>
                  <a:lnTo>
                    <a:pt x="447591" y="28324"/>
                  </a:lnTo>
                  <a:lnTo>
                    <a:pt x="451919" y="34785"/>
                  </a:lnTo>
                  <a:lnTo>
                    <a:pt x="458377" y="39112"/>
                  </a:lnTo>
                  <a:lnTo>
                    <a:pt x="466344" y="40690"/>
                  </a:lnTo>
                  <a:lnTo>
                    <a:pt x="512710" y="43192"/>
                  </a:lnTo>
                  <a:lnTo>
                    <a:pt x="557651" y="50525"/>
                  </a:lnTo>
                  <a:lnTo>
                    <a:pt x="600903" y="62427"/>
                  </a:lnTo>
                  <a:lnTo>
                    <a:pt x="642204" y="78639"/>
                  </a:lnTo>
                  <a:lnTo>
                    <a:pt x="681291" y="98899"/>
                  </a:lnTo>
                  <a:lnTo>
                    <a:pt x="717901" y="122946"/>
                  </a:lnTo>
                  <a:lnTo>
                    <a:pt x="751772" y="150520"/>
                  </a:lnTo>
                  <a:lnTo>
                    <a:pt x="782642" y="181361"/>
                  </a:lnTo>
                  <a:lnTo>
                    <a:pt x="810248" y="215207"/>
                  </a:lnTo>
                  <a:lnTo>
                    <a:pt x="834326" y="251798"/>
                  </a:lnTo>
                  <a:lnTo>
                    <a:pt x="854616" y="290873"/>
                  </a:lnTo>
                  <a:lnTo>
                    <a:pt x="870854" y="332172"/>
                  </a:lnTo>
                  <a:lnTo>
                    <a:pt x="882778" y="375433"/>
                  </a:lnTo>
                  <a:lnTo>
                    <a:pt x="890124" y="420396"/>
                  </a:lnTo>
                  <a:lnTo>
                    <a:pt x="892632" y="466801"/>
                  </a:lnTo>
                  <a:lnTo>
                    <a:pt x="890124" y="513215"/>
                  </a:lnTo>
                  <a:lnTo>
                    <a:pt x="882778" y="558202"/>
                  </a:lnTo>
                  <a:lnTo>
                    <a:pt x="870854" y="601498"/>
                  </a:lnTo>
                  <a:lnTo>
                    <a:pt x="854616" y="642841"/>
                  </a:lnTo>
                  <a:lnTo>
                    <a:pt x="834326" y="681967"/>
                  </a:lnTo>
                  <a:lnTo>
                    <a:pt x="810248" y="718614"/>
                  </a:lnTo>
                  <a:lnTo>
                    <a:pt x="782642" y="752520"/>
                  </a:lnTo>
                  <a:lnTo>
                    <a:pt x="751772" y="783421"/>
                  </a:lnTo>
                  <a:lnTo>
                    <a:pt x="717901" y="811054"/>
                  </a:lnTo>
                  <a:lnTo>
                    <a:pt x="681291" y="835157"/>
                  </a:lnTo>
                  <a:lnTo>
                    <a:pt x="642204" y="855467"/>
                  </a:lnTo>
                  <a:lnTo>
                    <a:pt x="600903" y="871721"/>
                  </a:lnTo>
                  <a:lnTo>
                    <a:pt x="557651" y="883657"/>
                  </a:lnTo>
                  <a:lnTo>
                    <a:pt x="512710" y="891011"/>
                  </a:lnTo>
                  <a:lnTo>
                    <a:pt x="466344" y="893521"/>
                  </a:lnTo>
                  <a:lnTo>
                    <a:pt x="419977" y="891011"/>
                  </a:lnTo>
                  <a:lnTo>
                    <a:pt x="375036" y="883657"/>
                  </a:lnTo>
                  <a:lnTo>
                    <a:pt x="331784" y="871721"/>
                  </a:lnTo>
                  <a:lnTo>
                    <a:pt x="290483" y="855467"/>
                  </a:lnTo>
                  <a:lnTo>
                    <a:pt x="251396" y="835157"/>
                  </a:lnTo>
                  <a:lnTo>
                    <a:pt x="214786" y="811054"/>
                  </a:lnTo>
                  <a:lnTo>
                    <a:pt x="180915" y="783421"/>
                  </a:lnTo>
                  <a:lnTo>
                    <a:pt x="150045" y="752520"/>
                  </a:lnTo>
                  <a:lnTo>
                    <a:pt x="122439" y="718614"/>
                  </a:lnTo>
                  <a:lnTo>
                    <a:pt x="98361" y="681967"/>
                  </a:lnTo>
                  <a:lnTo>
                    <a:pt x="78071" y="642841"/>
                  </a:lnTo>
                  <a:lnTo>
                    <a:pt x="61833" y="601498"/>
                  </a:lnTo>
                  <a:lnTo>
                    <a:pt x="49909" y="558202"/>
                  </a:lnTo>
                  <a:lnTo>
                    <a:pt x="42563" y="513215"/>
                  </a:lnTo>
                  <a:lnTo>
                    <a:pt x="40055" y="466801"/>
                  </a:lnTo>
                  <a:lnTo>
                    <a:pt x="38486" y="459172"/>
                  </a:lnTo>
                  <a:lnTo>
                    <a:pt x="0" y="466801"/>
                  </a:lnTo>
                  <a:lnTo>
                    <a:pt x="2412" y="514559"/>
                  </a:lnTo>
                  <a:lnTo>
                    <a:pt x="9493" y="560945"/>
                  </a:lnTo>
                  <a:lnTo>
                    <a:pt x="21006" y="605722"/>
                  </a:lnTo>
                  <a:lnTo>
                    <a:pt x="36713" y="648656"/>
                  </a:lnTo>
                  <a:lnTo>
                    <a:pt x="56379" y="689510"/>
                  </a:lnTo>
                  <a:lnTo>
                    <a:pt x="79767" y="728049"/>
                  </a:lnTo>
                  <a:lnTo>
                    <a:pt x="106641" y="764037"/>
                  </a:lnTo>
                  <a:lnTo>
                    <a:pt x="136764" y="797237"/>
                  </a:lnTo>
                  <a:lnTo>
                    <a:pt x="169900" y="827415"/>
                  </a:lnTo>
                  <a:lnTo>
                    <a:pt x="205812" y="854334"/>
                  </a:lnTo>
                  <a:lnTo>
                    <a:pt x="244264" y="877758"/>
                  </a:lnTo>
                  <a:lnTo>
                    <a:pt x="285019" y="897453"/>
                  </a:lnTo>
                  <a:lnTo>
                    <a:pt x="327841" y="913181"/>
                  </a:lnTo>
                  <a:lnTo>
                    <a:pt x="372493" y="924707"/>
                  </a:lnTo>
                  <a:lnTo>
                    <a:pt x="418740" y="931796"/>
                  </a:lnTo>
                  <a:lnTo>
                    <a:pt x="466344" y="934212"/>
                  </a:lnTo>
                  <a:lnTo>
                    <a:pt x="513947" y="931796"/>
                  </a:lnTo>
                  <a:lnTo>
                    <a:pt x="560194" y="924707"/>
                  </a:lnTo>
                  <a:lnTo>
                    <a:pt x="604846" y="913181"/>
                  </a:lnTo>
                  <a:lnTo>
                    <a:pt x="647668" y="897453"/>
                  </a:lnTo>
                  <a:lnTo>
                    <a:pt x="688423" y="877758"/>
                  </a:lnTo>
                  <a:lnTo>
                    <a:pt x="726875" y="854334"/>
                  </a:lnTo>
                  <a:lnTo>
                    <a:pt x="762787" y="827415"/>
                  </a:lnTo>
                  <a:lnTo>
                    <a:pt x="795923" y="797237"/>
                  </a:lnTo>
                  <a:lnTo>
                    <a:pt x="826046" y="764037"/>
                  </a:lnTo>
                  <a:lnTo>
                    <a:pt x="852920" y="728049"/>
                  </a:lnTo>
                  <a:lnTo>
                    <a:pt x="876308" y="689510"/>
                  </a:lnTo>
                  <a:lnTo>
                    <a:pt x="895974" y="648656"/>
                  </a:lnTo>
                  <a:lnTo>
                    <a:pt x="911681" y="605722"/>
                  </a:lnTo>
                  <a:lnTo>
                    <a:pt x="923194" y="560945"/>
                  </a:lnTo>
                  <a:lnTo>
                    <a:pt x="930275" y="514559"/>
                  </a:lnTo>
                  <a:lnTo>
                    <a:pt x="932688" y="466801"/>
                  </a:lnTo>
                  <a:lnTo>
                    <a:pt x="930275" y="419150"/>
                  </a:lnTo>
                  <a:lnTo>
                    <a:pt x="923194" y="372858"/>
                  </a:lnTo>
                  <a:lnTo>
                    <a:pt x="911681" y="328162"/>
                  </a:lnTo>
                  <a:lnTo>
                    <a:pt x="895974" y="285298"/>
                  </a:lnTo>
                  <a:lnTo>
                    <a:pt x="876308" y="244503"/>
                  </a:lnTo>
                  <a:lnTo>
                    <a:pt x="852920" y="206013"/>
                  </a:lnTo>
                  <a:lnTo>
                    <a:pt x="826046" y="170066"/>
                  </a:lnTo>
                  <a:lnTo>
                    <a:pt x="795923" y="136898"/>
                  </a:lnTo>
                  <a:lnTo>
                    <a:pt x="762787" y="106745"/>
                  </a:lnTo>
                  <a:lnTo>
                    <a:pt x="726875" y="79845"/>
                  </a:lnTo>
                  <a:lnTo>
                    <a:pt x="688423" y="56434"/>
                  </a:lnTo>
                  <a:lnTo>
                    <a:pt x="647668" y="36749"/>
                  </a:lnTo>
                  <a:lnTo>
                    <a:pt x="604846" y="21026"/>
                  </a:lnTo>
                  <a:lnTo>
                    <a:pt x="560194" y="9502"/>
                  </a:lnTo>
                  <a:lnTo>
                    <a:pt x="513947" y="2415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93670" y="5026152"/>
              <a:ext cx="494030" cy="311150"/>
            </a:xfrm>
            <a:custGeom>
              <a:avLst/>
              <a:gdLst/>
              <a:ahLst/>
              <a:cxnLst/>
              <a:rect l="l" t="t" r="r" b="b"/>
              <a:pathLst>
                <a:path w="494029" h="311150">
                  <a:moveTo>
                    <a:pt x="488022" y="0"/>
                  </a:moveTo>
                  <a:lnTo>
                    <a:pt x="481329" y="0"/>
                  </a:lnTo>
                  <a:lnTo>
                    <a:pt x="5740" y="0"/>
                  </a:lnTo>
                  <a:lnTo>
                    <a:pt x="0" y="5740"/>
                  </a:lnTo>
                  <a:lnTo>
                    <a:pt x="0" y="305155"/>
                  </a:lnTo>
                  <a:lnTo>
                    <a:pt x="5740" y="310896"/>
                  </a:lnTo>
                  <a:lnTo>
                    <a:pt x="488022" y="310896"/>
                  </a:lnTo>
                  <a:lnTo>
                    <a:pt x="493775" y="305155"/>
                  </a:lnTo>
                  <a:lnTo>
                    <a:pt x="493775" y="5740"/>
                  </a:lnTo>
                  <a:lnTo>
                    <a:pt x="488022" y="0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718047" y="5050536"/>
              <a:ext cx="443865" cy="262255"/>
            </a:xfrm>
            <a:custGeom>
              <a:avLst/>
              <a:gdLst/>
              <a:ahLst/>
              <a:cxnLst/>
              <a:rect l="l" t="t" r="r" b="b"/>
              <a:pathLst>
                <a:path w="443864" h="262254">
                  <a:moveTo>
                    <a:pt x="443484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443484" y="262127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718047" y="5050536"/>
              <a:ext cx="443865" cy="262255"/>
            </a:xfrm>
            <a:custGeom>
              <a:avLst/>
              <a:gdLst/>
              <a:ahLst/>
              <a:cxnLst/>
              <a:rect l="l" t="t" r="r" b="b"/>
              <a:pathLst>
                <a:path w="443864" h="262254">
                  <a:moveTo>
                    <a:pt x="443484" y="0"/>
                  </a:moveTo>
                  <a:lnTo>
                    <a:pt x="0" y="262128"/>
                  </a:lnTo>
                  <a:lnTo>
                    <a:pt x="443484" y="262128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47940" y="5329428"/>
              <a:ext cx="585470" cy="24765"/>
            </a:xfrm>
            <a:custGeom>
              <a:avLst/>
              <a:gdLst/>
              <a:ahLst/>
              <a:cxnLst/>
              <a:rect l="l" t="t" r="r" b="b"/>
              <a:pathLst>
                <a:path w="585470" h="24764">
                  <a:moveTo>
                    <a:pt x="584263" y="0"/>
                  </a:moveTo>
                  <a:lnTo>
                    <a:pt x="0" y="0"/>
                  </a:lnTo>
                  <a:lnTo>
                    <a:pt x="0" y="7505"/>
                  </a:lnTo>
                  <a:lnTo>
                    <a:pt x="2032" y="14096"/>
                  </a:lnTo>
                  <a:lnTo>
                    <a:pt x="7653" y="19459"/>
                  </a:lnTo>
                  <a:lnTo>
                    <a:pt x="16143" y="23064"/>
                  </a:lnTo>
                  <a:lnTo>
                    <a:pt x="26784" y="24384"/>
                  </a:lnTo>
                  <a:lnTo>
                    <a:pt x="558444" y="24384"/>
                  </a:lnTo>
                  <a:lnTo>
                    <a:pt x="568676" y="23064"/>
                  </a:lnTo>
                  <a:lnTo>
                    <a:pt x="577207" y="19459"/>
                  </a:lnTo>
                  <a:lnTo>
                    <a:pt x="583049" y="14096"/>
                  </a:lnTo>
                  <a:lnTo>
                    <a:pt x="585216" y="7505"/>
                  </a:lnTo>
                  <a:lnTo>
                    <a:pt x="585216" y="1879"/>
                  </a:lnTo>
                  <a:lnTo>
                    <a:pt x="584263" y="939"/>
                  </a:lnTo>
                  <a:lnTo>
                    <a:pt x="584263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49467" y="5343144"/>
              <a:ext cx="581025" cy="10795"/>
            </a:xfrm>
            <a:custGeom>
              <a:avLst/>
              <a:gdLst/>
              <a:ahLst/>
              <a:cxnLst/>
              <a:rect l="l" t="t" r="r" b="b"/>
              <a:pathLst>
                <a:path w="581025" h="10795">
                  <a:moveTo>
                    <a:pt x="580644" y="0"/>
                  </a:moveTo>
                  <a:lnTo>
                    <a:pt x="0" y="0"/>
                  </a:lnTo>
                  <a:lnTo>
                    <a:pt x="3885" y="4120"/>
                  </a:lnTo>
                  <a:lnTo>
                    <a:pt x="9566" y="7515"/>
                  </a:lnTo>
                  <a:lnTo>
                    <a:pt x="16680" y="9819"/>
                  </a:lnTo>
                  <a:lnTo>
                    <a:pt x="24866" y="10668"/>
                  </a:lnTo>
                  <a:lnTo>
                    <a:pt x="556729" y="10668"/>
                  </a:lnTo>
                  <a:lnTo>
                    <a:pt x="564365" y="9819"/>
                  </a:lnTo>
                  <a:lnTo>
                    <a:pt x="571196" y="7515"/>
                  </a:lnTo>
                  <a:lnTo>
                    <a:pt x="576773" y="4120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896355" y="5329428"/>
              <a:ext cx="86995" cy="5080"/>
            </a:xfrm>
            <a:custGeom>
              <a:avLst/>
              <a:gdLst/>
              <a:ahLst/>
              <a:cxnLst/>
              <a:rect l="l" t="t" r="r" b="b"/>
              <a:pathLst>
                <a:path w="86995" h="5079">
                  <a:moveTo>
                    <a:pt x="86868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2895" y="4572"/>
                  </a:lnTo>
                  <a:lnTo>
                    <a:pt x="83972" y="4572"/>
                  </a:lnTo>
                  <a:lnTo>
                    <a:pt x="86868" y="3810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A4D8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608575" y="4956048"/>
              <a:ext cx="238125" cy="460375"/>
            </a:xfrm>
            <a:custGeom>
              <a:avLst/>
              <a:gdLst/>
              <a:ahLst/>
              <a:cxnLst/>
              <a:rect l="l" t="t" r="r" b="b"/>
              <a:pathLst>
                <a:path w="238125" h="460375">
                  <a:moveTo>
                    <a:pt x="200507" y="0"/>
                  </a:moveTo>
                  <a:lnTo>
                    <a:pt x="34378" y="0"/>
                  </a:lnTo>
                  <a:lnTo>
                    <a:pt x="20547" y="2938"/>
                  </a:lnTo>
                  <a:lnTo>
                    <a:pt x="9669" y="10875"/>
                  </a:lnTo>
                  <a:lnTo>
                    <a:pt x="2551" y="22497"/>
                  </a:lnTo>
                  <a:lnTo>
                    <a:pt x="0" y="36487"/>
                  </a:lnTo>
                  <a:lnTo>
                    <a:pt x="0" y="423760"/>
                  </a:lnTo>
                  <a:lnTo>
                    <a:pt x="2551" y="437750"/>
                  </a:lnTo>
                  <a:lnTo>
                    <a:pt x="9669" y="449372"/>
                  </a:lnTo>
                  <a:lnTo>
                    <a:pt x="20547" y="457309"/>
                  </a:lnTo>
                  <a:lnTo>
                    <a:pt x="34378" y="460248"/>
                  </a:lnTo>
                  <a:lnTo>
                    <a:pt x="200507" y="460248"/>
                  </a:lnTo>
                  <a:lnTo>
                    <a:pt x="214785" y="457309"/>
                  </a:lnTo>
                  <a:lnTo>
                    <a:pt x="226645" y="449372"/>
                  </a:lnTo>
                  <a:lnTo>
                    <a:pt x="234745" y="437750"/>
                  </a:lnTo>
                  <a:lnTo>
                    <a:pt x="237744" y="423760"/>
                  </a:lnTo>
                  <a:lnTo>
                    <a:pt x="237744" y="36487"/>
                  </a:lnTo>
                  <a:lnTo>
                    <a:pt x="234745" y="22497"/>
                  </a:lnTo>
                  <a:lnTo>
                    <a:pt x="226645" y="10875"/>
                  </a:lnTo>
                  <a:lnTo>
                    <a:pt x="214785" y="2938"/>
                  </a:lnTo>
                  <a:lnTo>
                    <a:pt x="200507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623816" y="4983480"/>
              <a:ext cx="208915" cy="408940"/>
            </a:xfrm>
            <a:custGeom>
              <a:avLst/>
              <a:gdLst/>
              <a:ahLst/>
              <a:cxnLst/>
              <a:rect l="l" t="t" r="r" b="b"/>
              <a:pathLst>
                <a:path w="208914" h="408939">
                  <a:moveTo>
                    <a:pt x="124968" y="387096"/>
                  </a:moveTo>
                  <a:lnTo>
                    <a:pt x="123291" y="378790"/>
                  </a:lnTo>
                  <a:lnTo>
                    <a:pt x="118719" y="372008"/>
                  </a:lnTo>
                  <a:lnTo>
                    <a:pt x="111937" y="367436"/>
                  </a:lnTo>
                  <a:lnTo>
                    <a:pt x="103632" y="365760"/>
                  </a:lnTo>
                  <a:lnTo>
                    <a:pt x="95326" y="367436"/>
                  </a:lnTo>
                  <a:lnTo>
                    <a:pt x="88544" y="372008"/>
                  </a:lnTo>
                  <a:lnTo>
                    <a:pt x="83972" y="378790"/>
                  </a:lnTo>
                  <a:lnTo>
                    <a:pt x="82296" y="387096"/>
                  </a:lnTo>
                  <a:lnTo>
                    <a:pt x="83972" y="395401"/>
                  </a:lnTo>
                  <a:lnTo>
                    <a:pt x="88544" y="402183"/>
                  </a:lnTo>
                  <a:lnTo>
                    <a:pt x="95326" y="406755"/>
                  </a:lnTo>
                  <a:lnTo>
                    <a:pt x="103632" y="408432"/>
                  </a:lnTo>
                  <a:lnTo>
                    <a:pt x="111937" y="406755"/>
                  </a:lnTo>
                  <a:lnTo>
                    <a:pt x="118719" y="402183"/>
                  </a:lnTo>
                  <a:lnTo>
                    <a:pt x="123291" y="395401"/>
                  </a:lnTo>
                  <a:lnTo>
                    <a:pt x="124968" y="387096"/>
                  </a:lnTo>
                  <a:close/>
                </a:path>
                <a:path w="208914" h="408939">
                  <a:moveTo>
                    <a:pt x="137160" y="0"/>
                  </a:moveTo>
                  <a:lnTo>
                    <a:pt x="68580" y="0"/>
                  </a:lnTo>
                  <a:lnTo>
                    <a:pt x="68580" y="3048"/>
                  </a:lnTo>
                  <a:lnTo>
                    <a:pt x="71437" y="6096"/>
                  </a:lnTo>
                  <a:lnTo>
                    <a:pt x="137160" y="6096"/>
                  </a:lnTo>
                  <a:lnTo>
                    <a:pt x="137160" y="0"/>
                  </a:lnTo>
                  <a:close/>
                </a:path>
                <a:path w="208914" h="408939">
                  <a:moveTo>
                    <a:pt x="208788" y="42672"/>
                  </a:moveTo>
                  <a:lnTo>
                    <a:pt x="0" y="42672"/>
                  </a:lnTo>
                  <a:lnTo>
                    <a:pt x="0" y="342900"/>
                  </a:lnTo>
                  <a:lnTo>
                    <a:pt x="208788" y="342900"/>
                  </a:lnTo>
                  <a:lnTo>
                    <a:pt x="208788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643627" y="5055108"/>
              <a:ext cx="151130" cy="13970"/>
            </a:xfrm>
            <a:custGeom>
              <a:avLst/>
              <a:gdLst/>
              <a:ahLst/>
              <a:cxnLst/>
              <a:rect l="l" t="t" r="r" b="b"/>
              <a:pathLst>
                <a:path w="151129" h="13970">
                  <a:moveTo>
                    <a:pt x="150875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150875" y="13715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643628" y="5099304"/>
              <a:ext cx="166370" cy="205740"/>
            </a:xfrm>
            <a:custGeom>
              <a:avLst/>
              <a:gdLst/>
              <a:ahLst/>
              <a:cxnLst/>
              <a:rect l="l" t="t" r="r" b="b"/>
              <a:pathLst>
                <a:path w="166370" h="205739">
                  <a:moveTo>
                    <a:pt x="166103" y="196596"/>
                  </a:moveTo>
                  <a:lnTo>
                    <a:pt x="0" y="196596"/>
                  </a:lnTo>
                  <a:lnTo>
                    <a:pt x="0" y="205740"/>
                  </a:lnTo>
                  <a:lnTo>
                    <a:pt x="166103" y="205740"/>
                  </a:lnTo>
                  <a:lnTo>
                    <a:pt x="166103" y="196596"/>
                  </a:lnTo>
                  <a:close/>
                </a:path>
                <a:path w="166370" h="205739">
                  <a:moveTo>
                    <a:pt x="166103" y="169189"/>
                  </a:moveTo>
                  <a:lnTo>
                    <a:pt x="0" y="169189"/>
                  </a:lnTo>
                  <a:lnTo>
                    <a:pt x="0" y="176784"/>
                  </a:lnTo>
                  <a:lnTo>
                    <a:pt x="166103" y="176784"/>
                  </a:lnTo>
                  <a:lnTo>
                    <a:pt x="166103" y="169189"/>
                  </a:lnTo>
                  <a:close/>
                </a:path>
                <a:path w="166370" h="205739">
                  <a:moveTo>
                    <a:pt x="166103" y="140208"/>
                  </a:moveTo>
                  <a:lnTo>
                    <a:pt x="0" y="140208"/>
                  </a:lnTo>
                  <a:lnTo>
                    <a:pt x="0" y="149352"/>
                  </a:lnTo>
                  <a:lnTo>
                    <a:pt x="166103" y="149352"/>
                  </a:lnTo>
                  <a:lnTo>
                    <a:pt x="166103" y="140208"/>
                  </a:lnTo>
                  <a:close/>
                </a:path>
                <a:path w="166370" h="205739">
                  <a:moveTo>
                    <a:pt x="166103" y="112776"/>
                  </a:moveTo>
                  <a:lnTo>
                    <a:pt x="0" y="112776"/>
                  </a:lnTo>
                  <a:lnTo>
                    <a:pt x="0" y="120396"/>
                  </a:lnTo>
                  <a:lnTo>
                    <a:pt x="166103" y="120396"/>
                  </a:lnTo>
                  <a:lnTo>
                    <a:pt x="166103" y="112776"/>
                  </a:lnTo>
                  <a:close/>
                </a:path>
                <a:path w="166370" h="205739">
                  <a:moveTo>
                    <a:pt x="166103" y="83820"/>
                  </a:moveTo>
                  <a:lnTo>
                    <a:pt x="0" y="83820"/>
                  </a:lnTo>
                  <a:lnTo>
                    <a:pt x="0" y="92964"/>
                  </a:lnTo>
                  <a:lnTo>
                    <a:pt x="166103" y="92964"/>
                  </a:lnTo>
                  <a:lnTo>
                    <a:pt x="166103" y="83820"/>
                  </a:lnTo>
                  <a:close/>
                </a:path>
                <a:path w="166370" h="205739">
                  <a:moveTo>
                    <a:pt x="166103" y="56388"/>
                  </a:moveTo>
                  <a:lnTo>
                    <a:pt x="0" y="56388"/>
                  </a:lnTo>
                  <a:lnTo>
                    <a:pt x="0" y="65532"/>
                  </a:lnTo>
                  <a:lnTo>
                    <a:pt x="166103" y="65532"/>
                  </a:lnTo>
                  <a:lnTo>
                    <a:pt x="166103" y="56388"/>
                  </a:lnTo>
                  <a:close/>
                </a:path>
                <a:path w="166370" h="205739">
                  <a:moveTo>
                    <a:pt x="166103" y="28968"/>
                  </a:moveTo>
                  <a:lnTo>
                    <a:pt x="0" y="28968"/>
                  </a:lnTo>
                  <a:lnTo>
                    <a:pt x="0" y="39624"/>
                  </a:lnTo>
                  <a:lnTo>
                    <a:pt x="166103" y="39624"/>
                  </a:lnTo>
                  <a:lnTo>
                    <a:pt x="166103" y="28968"/>
                  </a:lnTo>
                  <a:close/>
                </a:path>
                <a:path w="166370" h="205739">
                  <a:moveTo>
                    <a:pt x="166103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166103" y="10668"/>
                  </a:lnTo>
                  <a:lnTo>
                    <a:pt x="166103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521591" y="5388544"/>
            <a:ext cx="401955" cy="596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05"/>
              </a:spcBef>
            </a:pPr>
            <a:r>
              <a:rPr dirty="0" sz="2000" spc="-355">
                <a:solidFill>
                  <a:srgbClr val="005EB8"/>
                </a:solidFill>
                <a:latin typeface="Trebuchet MS"/>
                <a:cs typeface="Trebuchet MS"/>
              </a:rPr>
              <a:t>80%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900" spc="100" b="1">
                <a:solidFill>
                  <a:srgbClr val="005EB8"/>
                </a:solidFill>
                <a:latin typeface="Arial"/>
                <a:cs typeface="Arial"/>
              </a:rPr>
              <a:t>M</a:t>
            </a:r>
            <a:r>
              <a:rPr dirty="0" sz="900" b="1">
                <a:solidFill>
                  <a:srgbClr val="005EB8"/>
                </a:solidFill>
                <a:latin typeface="Arial"/>
                <a:cs typeface="Arial"/>
              </a:rPr>
              <a:t>obile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53859" y="5388544"/>
            <a:ext cx="408305" cy="598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105"/>
              </a:spcBef>
            </a:pPr>
            <a:r>
              <a:rPr dirty="0" sz="2000" spc="-370">
                <a:solidFill>
                  <a:srgbClr val="6D2077"/>
                </a:solidFill>
                <a:latin typeface="Trebuchet MS"/>
                <a:cs typeface="Trebuchet MS"/>
              </a:rPr>
              <a:t>93%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Laptop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64209" y="6310884"/>
            <a:ext cx="6475095" cy="254635"/>
            <a:chOff x="664209" y="6310884"/>
            <a:chExt cx="6475095" cy="254635"/>
          </a:xfrm>
        </p:grpSpPr>
        <p:sp>
          <p:nvSpPr>
            <p:cNvPr id="36" name="object 36"/>
            <p:cNvSpPr/>
            <p:nvPr/>
          </p:nvSpPr>
          <p:spPr>
            <a:xfrm>
              <a:off x="674369" y="6439662"/>
              <a:ext cx="6454775" cy="0"/>
            </a:xfrm>
            <a:custGeom>
              <a:avLst/>
              <a:gdLst/>
              <a:ahLst/>
              <a:cxnLst/>
              <a:rect l="l" t="t" r="r" b="b"/>
              <a:pathLst>
                <a:path w="6454775" h="0">
                  <a:moveTo>
                    <a:pt x="0" y="0"/>
                  </a:moveTo>
                  <a:lnTo>
                    <a:pt x="6454660" y="0"/>
                  </a:lnTo>
                </a:path>
              </a:pathLst>
            </a:custGeom>
            <a:ln w="19812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3607" y="6310884"/>
              <a:ext cx="4677410" cy="254635"/>
            </a:xfrm>
            <a:custGeom>
              <a:avLst/>
              <a:gdLst/>
              <a:ahLst/>
              <a:cxnLst/>
              <a:rect l="l" t="t" r="r" b="b"/>
              <a:pathLst>
                <a:path w="4677410" h="254634">
                  <a:moveTo>
                    <a:pt x="4677156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4677156" y="254508"/>
                  </a:lnTo>
                  <a:lnTo>
                    <a:pt x="4677156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73608" y="6449568"/>
            <a:ext cx="4677410" cy="116205"/>
          </a:xfrm>
          <a:prstGeom prst="rect">
            <a:avLst/>
          </a:prstGeom>
          <a:solidFill>
            <a:srgbClr val="0091DA"/>
          </a:solidFill>
        </p:spPr>
        <p:txBody>
          <a:bodyPr wrap="square" lIns="0" tIns="0" rIns="0" bIns="0" rtlCol="0" vert="horz">
            <a:spAutoFit/>
          </a:bodyPr>
          <a:lstStyle/>
          <a:p>
            <a:pPr marL="53340">
              <a:lnSpc>
                <a:spcPts val="459"/>
              </a:lnSpc>
            </a:pP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faced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adopting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education?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03872" y="6790221"/>
            <a:ext cx="11258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91DA"/>
                </a:solidFill>
                <a:latin typeface="Arial"/>
                <a:cs typeface="Arial"/>
              </a:rPr>
              <a:t>Key</a:t>
            </a:r>
            <a:r>
              <a:rPr dirty="0" sz="1000" spc="-2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0091DA"/>
                </a:solidFill>
                <a:latin typeface="Arial"/>
                <a:cs typeface="Arial"/>
              </a:rPr>
              <a:t>challenges</a:t>
            </a:r>
            <a:r>
              <a:rPr dirty="0" baseline="25641" sz="975" spc="-22" b="1">
                <a:solidFill>
                  <a:srgbClr val="0091DA"/>
                </a:solidFill>
                <a:latin typeface="Arial"/>
                <a:cs typeface="Arial"/>
              </a:rPr>
              <a:t>[83]</a:t>
            </a:r>
            <a:endParaRPr baseline="25641" sz="975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9389" y="6551619"/>
            <a:ext cx="3017520" cy="1678939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7780" marR="62865">
              <a:lnSpc>
                <a:spcPct val="88400"/>
              </a:lnSpc>
              <a:spcBef>
                <a:spcPts val="315"/>
              </a:spcBef>
            </a:pPr>
            <a:r>
              <a:rPr dirty="0" sz="1600" spc="-405">
                <a:solidFill>
                  <a:srgbClr val="0091DA"/>
                </a:solidFill>
                <a:latin typeface="Trebuchet MS"/>
                <a:cs typeface="Trebuchet MS"/>
              </a:rPr>
              <a:t>L</a:t>
            </a:r>
            <a:r>
              <a:rPr dirty="0" sz="1600" spc="-370">
                <a:solidFill>
                  <a:srgbClr val="0091DA"/>
                </a:solidFill>
                <a:latin typeface="Trebuchet MS"/>
                <a:cs typeface="Trebuchet MS"/>
              </a:rPr>
              <a:t>a</a:t>
            </a:r>
            <a:r>
              <a:rPr dirty="0" sz="1600" spc="-305">
                <a:solidFill>
                  <a:srgbClr val="0091DA"/>
                </a:solidFill>
                <a:latin typeface="Trebuchet MS"/>
                <a:cs typeface="Trebuchet MS"/>
              </a:rPr>
              <a:t>c</a:t>
            </a:r>
            <a:r>
              <a:rPr dirty="0" sz="1600" spc="-380">
                <a:solidFill>
                  <a:srgbClr val="0091DA"/>
                </a:solidFill>
                <a:latin typeface="Trebuchet MS"/>
                <a:cs typeface="Trebuchet MS"/>
              </a:rPr>
              <a:t>k</a:t>
            </a:r>
            <a:r>
              <a:rPr dirty="0" sz="1600" spc="-254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91DA"/>
                </a:solidFill>
                <a:latin typeface="Trebuchet MS"/>
                <a:cs typeface="Trebuchet MS"/>
              </a:rPr>
              <a:t>o</a:t>
            </a:r>
            <a:r>
              <a:rPr dirty="0" sz="1600" spc="-305">
                <a:solidFill>
                  <a:srgbClr val="0091DA"/>
                </a:solidFill>
                <a:latin typeface="Trebuchet MS"/>
                <a:cs typeface="Trebuchet MS"/>
              </a:rPr>
              <a:t>f</a:t>
            </a:r>
            <a:r>
              <a:rPr dirty="0" sz="1600" spc="-27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0091DA"/>
                </a:solidFill>
                <a:latin typeface="Trebuchet MS"/>
                <a:cs typeface="Trebuchet MS"/>
              </a:rPr>
              <a:t>r</a:t>
            </a:r>
            <a:r>
              <a:rPr dirty="0" sz="1600" spc="-360">
                <a:solidFill>
                  <a:srgbClr val="0091DA"/>
                </a:solidFill>
                <a:latin typeface="Trebuchet MS"/>
                <a:cs typeface="Trebuchet MS"/>
              </a:rPr>
              <a:t>e</a:t>
            </a:r>
            <a:r>
              <a:rPr dirty="0" sz="1600" spc="-320">
                <a:solidFill>
                  <a:srgbClr val="0091DA"/>
                </a:solidFill>
                <a:latin typeface="Trebuchet MS"/>
                <a:cs typeface="Trebuchet MS"/>
              </a:rPr>
              <a:t>c</a:t>
            </a:r>
            <a:r>
              <a:rPr dirty="0" sz="1600" spc="-340">
                <a:solidFill>
                  <a:srgbClr val="0091DA"/>
                </a:solidFill>
                <a:latin typeface="Trebuchet MS"/>
                <a:cs typeface="Trebuchet MS"/>
              </a:rPr>
              <a:t>r</a:t>
            </a:r>
            <a:r>
              <a:rPr dirty="0" sz="1600" spc="-465">
                <a:solidFill>
                  <a:srgbClr val="0091DA"/>
                </a:solidFill>
                <a:latin typeface="Trebuchet MS"/>
                <a:cs typeface="Trebuchet MS"/>
              </a:rPr>
              <a:t>u</a:t>
            </a:r>
            <a:r>
              <a:rPr dirty="0" sz="1600" spc="-240">
                <a:solidFill>
                  <a:srgbClr val="0091DA"/>
                </a:solidFill>
                <a:latin typeface="Trebuchet MS"/>
                <a:cs typeface="Trebuchet MS"/>
              </a:rPr>
              <a:t>i</a:t>
            </a:r>
            <a:r>
              <a:rPr dirty="0" sz="1600" spc="-325">
                <a:solidFill>
                  <a:srgbClr val="0091DA"/>
                </a:solidFill>
                <a:latin typeface="Trebuchet MS"/>
                <a:cs typeface="Trebuchet MS"/>
              </a:rPr>
              <a:t>t</a:t>
            </a:r>
            <a:r>
              <a:rPr dirty="0" sz="1600" spc="-455">
                <a:solidFill>
                  <a:srgbClr val="0091DA"/>
                </a:solidFill>
                <a:latin typeface="Trebuchet MS"/>
                <a:cs typeface="Trebuchet MS"/>
              </a:rPr>
              <a:t>men</a:t>
            </a:r>
            <a:r>
              <a:rPr dirty="0" sz="1600" spc="-280">
                <a:solidFill>
                  <a:srgbClr val="0091DA"/>
                </a:solidFill>
                <a:latin typeface="Trebuchet MS"/>
                <a:cs typeface="Trebuchet MS"/>
              </a:rPr>
              <a:t>t</a:t>
            </a:r>
            <a:r>
              <a:rPr dirty="0" sz="1600" spc="-24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91DA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0091DA"/>
                </a:solidFill>
                <a:latin typeface="Trebuchet MS"/>
                <a:cs typeface="Trebuchet MS"/>
              </a:rPr>
              <a:t>ss</a:t>
            </a:r>
            <a:r>
              <a:rPr dirty="0" sz="1600" spc="-315">
                <a:solidFill>
                  <a:srgbClr val="0091DA"/>
                </a:solidFill>
                <a:latin typeface="Trebuchet MS"/>
                <a:cs typeface="Trebuchet MS"/>
              </a:rPr>
              <a:t>i</a:t>
            </a:r>
            <a:r>
              <a:rPr dirty="0" sz="1600" spc="-175">
                <a:solidFill>
                  <a:srgbClr val="0091DA"/>
                </a:solidFill>
                <a:latin typeface="Trebuchet MS"/>
                <a:cs typeface="Trebuchet MS"/>
              </a:rPr>
              <a:t>s</a:t>
            </a:r>
            <a:r>
              <a:rPr dirty="0" sz="1600" spc="-325">
                <a:solidFill>
                  <a:srgbClr val="0091DA"/>
                </a:solidFill>
                <a:latin typeface="Trebuchet MS"/>
                <a:cs typeface="Trebuchet MS"/>
              </a:rPr>
              <a:t>t</a:t>
            </a:r>
            <a:r>
              <a:rPr dirty="0" sz="1600" spc="-370">
                <a:solidFill>
                  <a:srgbClr val="0091DA"/>
                </a:solidFill>
                <a:latin typeface="Trebuchet MS"/>
                <a:cs typeface="Trebuchet MS"/>
              </a:rPr>
              <a:t>a</a:t>
            </a:r>
            <a:r>
              <a:rPr dirty="0" sz="1600" spc="-365">
                <a:solidFill>
                  <a:srgbClr val="0091DA"/>
                </a:solidFill>
                <a:latin typeface="Trebuchet MS"/>
                <a:cs typeface="Trebuchet MS"/>
              </a:rPr>
              <a:t>n</a:t>
            </a:r>
            <a:r>
              <a:rPr dirty="0" sz="1600" spc="-330">
                <a:solidFill>
                  <a:srgbClr val="0091DA"/>
                </a:solidFill>
                <a:latin typeface="Trebuchet MS"/>
                <a:cs typeface="Trebuchet MS"/>
              </a:rPr>
              <a:t>c</a:t>
            </a:r>
            <a:r>
              <a:rPr dirty="0" sz="1600" spc="-370">
                <a:solidFill>
                  <a:srgbClr val="0091DA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91DA"/>
                </a:solidFill>
                <a:latin typeface="Trebuchet MS"/>
                <a:cs typeface="Trebuchet MS"/>
              </a:rPr>
              <a:t>a</a:t>
            </a:r>
            <a:r>
              <a:rPr dirty="0" sz="1600" spc="-390">
                <a:solidFill>
                  <a:srgbClr val="0091DA"/>
                </a:solidFill>
                <a:latin typeface="Trebuchet MS"/>
                <a:cs typeface="Trebuchet MS"/>
              </a:rPr>
              <a:t>n</a:t>
            </a:r>
            <a:r>
              <a:rPr dirty="0" sz="1600" spc="-390">
                <a:solidFill>
                  <a:srgbClr val="0091DA"/>
                </a:solidFill>
                <a:latin typeface="Trebuchet MS"/>
                <a:cs typeface="Trebuchet MS"/>
              </a:rPr>
              <a:t>d</a:t>
            </a:r>
            <a:r>
              <a:rPr dirty="0" sz="1600" spc="-27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91DA"/>
                </a:solidFill>
                <a:latin typeface="Trebuchet MS"/>
                <a:cs typeface="Trebuchet MS"/>
              </a:rPr>
              <a:t>c</a:t>
            </a:r>
            <a:r>
              <a:rPr dirty="0" sz="1600" spc="-360">
                <a:solidFill>
                  <a:srgbClr val="0091DA"/>
                </a:solidFill>
                <a:latin typeface="Trebuchet MS"/>
                <a:cs typeface="Trebuchet MS"/>
              </a:rPr>
              <a:t>o</a:t>
            </a:r>
            <a:r>
              <a:rPr dirty="0" sz="1600" spc="-365">
                <a:solidFill>
                  <a:srgbClr val="0091DA"/>
                </a:solidFill>
                <a:latin typeface="Trebuchet MS"/>
                <a:cs typeface="Trebuchet MS"/>
              </a:rPr>
              <a:t>n</a:t>
            </a:r>
            <a:r>
              <a:rPr dirty="0" sz="1600" spc="-330">
                <a:solidFill>
                  <a:srgbClr val="0091DA"/>
                </a:solidFill>
                <a:latin typeface="Trebuchet MS"/>
                <a:cs typeface="Trebuchet MS"/>
              </a:rPr>
              <a:t>c</a:t>
            </a:r>
            <a:r>
              <a:rPr dirty="0" sz="1600" spc="-355">
                <a:solidFill>
                  <a:srgbClr val="0091DA"/>
                </a:solidFill>
                <a:latin typeface="Trebuchet MS"/>
                <a:cs typeface="Trebuchet MS"/>
              </a:rPr>
              <a:t>er</a:t>
            </a:r>
            <a:r>
              <a:rPr dirty="0" sz="1600" spc="-325">
                <a:solidFill>
                  <a:srgbClr val="0091DA"/>
                </a:solidFill>
                <a:latin typeface="Trebuchet MS"/>
                <a:cs typeface="Trebuchet MS"/>
              </a:rPr>
              <a:t>n</a:t>
            </a:r>
            <a:r>
              <a:rPr dirty="0" sz="1600" spc="-235">
                <a:solidFill>
                  <a:srgbClr val="0091DA"/>
                </a:solidFill>
                <a:latin typeface="Trebuchet MS"/>
                <a:cs typeface="Trebuchet MS"/>
              </a:rPr>
              <a:t>s</a:t>
            </a:r>
            <a:r>
              <a:rPr dirty="0" sz="1600" spc="-24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91DA"/>
                </a:solidFill>
                <a:latin typeface="Trebuchet MS"/>
                <a:cs typeface="Trebuchet MS"/>
              </a:rPr>
              <a:t>o</a:t>
            </a:r>
            <a:r>
              <a:rPr dirty="0" sz="1600" spc="-330">
                <a:solidFill>
                  <a:srgbClr val="0091DA"/>
                </a:solidFill>
                <a:latin typeface="Trebuchet MS"/>
                <a:cs typeface="Trebuchet MS"/>
              </a:rPr>
              <a:t>v</a:t>
            </a:r>
            <a:r>
              <a:rPr dirty="0" sz="1600" spc="-295">
                <a:solidFill>
                  <a:srgbClr val="0091DA"/>
                </a:solidFill>
                <a:latin typeface="Trebuchet MS"/>
                <a:cs typeface="Trebuchet MS"/>
              </a:rPr>
              <a:t>er  </a:t>
            </a:r>
            <a:r>
              <a:rPr dirty="0" sz="1600" spc="-345">
                <a:solidFill>
                  <a:srgbClr val="0091DA"/>
                </a:solidFill>
                <a:latin typeface="Trebuchet MS"/>
                <a:cs typeface="Trebuchet MS"/>
              </a:rPr>
              <a:t>authenticity</a:t>
            </a:r>
            <a:r>
              <a:rPr dirty="0" sz="1600" spc="-245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91DA"/>
                </a:solidFill>
                <a:latin typeface="Trebuchet MS"/>
                <a:cs typeface="Trebuchet MS"/>
              </a:rPr>
              <a:t>of</a:t>
            </a:r>
            <a:r>
              <a:rPr dirty="0" sz="1600" spc="-254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00">
                <a:solidFill>
                  <a:srgbClr val="0091DA"/>
                </a:solidFill>
                <a:latin typeface="Trebuchet MS"/>
                <a:cs typeface="Trebuchet MS"/>
              </a:rPr>
              <a:t>courses</a:t>
            </a:r>
            <a:r>
              <a:rPr dirty="0" sz="1600" spc="-265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80">
                <a:solidFill>
                  <a:srgbClr val="0091DA"/>
                </a:solidFill>
                <a:latin typeface="Trebuchet MS"/>
                <a:cs typeface="Trebuchet MS"/>
              </a:rPr>
              <a:t>and</a:t>
            </a:r>
            <a:r>
              <a:rPr dirty="0" sz="1600" spc="-35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91DA"/>
                </a:solidFill>
                <a:latin typeface="Trebuchet MS"/>
                <a:cs typeface="Trebuchet MS"/>
              </a:rPr>
              <a:t>degrees</a:t>
            </a:r>
            <a:r>
              <a:rPr dirty="0" sz="1600" spc="-254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91DA"/>
                </a:solidFill>
                <a:latin typeface="Trebuchet MS"/>
                <a:cs typeface="Trebuchet MS"/>
              </a:rPr>
              <a:t>are</a:t>
            </a:r>
            <a:r>
              <a:rPr dirty="0" sz="1600" spc="-254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0091DA"/>
                </a:solidFill>
                <a:latin typeface="Trebuchet MS"/>
                <a:cs typeface="Trebuchet MS"/>
              </a:rPr>
              <a:t>key</a:t>
            </a:r>
            <a:r>
              <a:rPr dirty="0" sz="1600" spc="-254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0091DA"/>
                </a:solidFill>
                <a:latin typeface="Trebuchet MS"/>
                <a:cs typeface="Trebuchet MS"/>
              </a:rPr>
              <a:t>roadblocks</a:t>
            </a:r>
            <a:r>
              <a:rPr dirty="0" sz="1600" spc="-265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0091DA"/>
                </a:solidFill>
                <a:latin typeface="Trebuchet MS"/>
                <a:cs typeface="Trebuchet MS"/>
              </a:rPr>
              <a:t>to </a:t>
            </a:r>
            <a:r>
              <a:rPr dirty="0" sz="1600" spc="-335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0091DA"/>
                </a:solidFill>
                <a:latin typeface="Trebuchet MS"/>
                <a:cs typeface="Trebuchet MS"/>
              </a:rPr>
              <a:t>t</a:t>
            </a:r>
            <a:r>
              <a:rPr dirty="0" sz="1600" spc="-380">
                <a:solidFill>
                  <a:srgbClr val="0091DA"/>
                </a:solidFill>
                <a:latin typeface="Trebuchet MS"/>
                <a:cs typeface="Trebuchet MS"/>
              </a:rPr>
              <a:t>h</a:t>
            </a:r>
            <a:r>
              <a:rPr dirty="0" sz="1600" spc="-375">
                <a:solidFill>
                  <a:srgbClr val="0091DA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91DA"/>
                </a:solidFill>
                <a:latin typeface="Trebuchet MS"/>
                <a:cs typeface="Trebuchet MS"/>
              </a:rPr>
              <a:t>o</a:t>
            </a:r>
            <a:r>
              <a:rPr dirty="0" sz="1600" spc="-470">
                <a:solidFill>
                  <a:srgbClr val="0091DA"/>
                </a:solidFill>
                <a:latin typeface="Trebuchet MS"/>
                <a:cs typeface="Trebuchet MS"/>
              </a:rPr>
              <a:t>n</a:t>
            </a:r>
            <a:r>
              <a:rPr dirty="0" sz="1600" spc="-250">
                <a:solidFill>
                  <a:srgbClr val="0091DA"/>
                </a:solidFill>
                <a:latin typeface="Trebuchet MS"/>
                <a:cs typeface="Trebuchet MS"/>
              </a:rPr>
              <a:t>l</a:t>
            </a:r>
            <a:r>
              <a:rPr dirty="0" sz="1600" spc="-315">
                <a:solidFill>
                  <a:srgbClr val="0091DA"/>
                </a:solidFill>
                <a:latin typeface="Trebuchet MS"/>
                <a:cs typeface="Trebuchet MS"/>
              </a:rPr>
              <a:t>i</a:t>
            </a:r>
            <a:r>
              <a:rPr dirty="0" sz="1600" spc="-380">
                <a:solidFill>
                  <a:srgbClr val="0091DA"/>
                </a:solidFill>
                <a:latin typeface="Trebuchet MS"/>
                <a:cs typeface="Trebuchet MS"/>
              </a:rPr>
              <a:t>n</a:t>
            </a:r>
            <a:r>
              <a:rPr dirty="0" sz="1600" spc="-375">
                <a:solidFill>
                  <a:srgbClr val="0091DA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91DA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0091DA"/>
                </a:solidFill>
                <a:latin typeface="Trebuchet MS"/>
                <a:cs typeface="Trebuchet MS"/>
              </a:rPr>
              <a:t>c</a:t>
            </a:r>
            <a:r>
              <a:rPr dirty="0" sz="1600" spc="-380">
                <a:solidFill>
                  <a:srgbClr val="0091DA"/>
                </a:solidFill>
                <a:latin typeface="Trebuchet MS"/>
                <a:cs typeface="Trebuchet MS"/>
              </a:rPr>
              <a:t>ha</a:t>
            </a:r>
            <a:r>
              <a:rPr dirty="0" sz="1600" spc="-370">
                <a:solidFill>
                  <a:srgbClr val="0091DA"/>
                </a:solidFill>
                <a:latin typeface="Trebuchet MS"/>
                <a:cs typeface="Trebuchet MS"/>
              </a:rPr>
              <a:t>nnel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50"/>
              </a:spcBef>
            </a:pPr>
            <a:r>
              <a:rPr dirty="0" sz="900" spc="5">
                <a:latin typeface="Microsoft Sans Serif"/>
                <a:cs typeface="Microsoft Sans Serif"/>
              </a:rPr>
              <a:t>Majority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job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opportunities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associated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0">
                <a:latin typeface="Microsoft Sans Serif"/>
                <a:cs typeface="Microsoft Sans Serif"/>
              </a:rPr>
              <a:t> them.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Lack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recruitment</a:t>
            </a:r>
            <a:r>
              <a:rPr dirty="0" sz="900" spc="-15">
                <a:latin typeface="Microsoft Sans Serif"/>
                <a:cs typeface="Microsoft Sans Serif"/>
              </a:rPr>
              <a:t> assistance,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therefore,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challenges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user.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addition, </a:t>
            </a:r>
            <a:r>
              <a:rPr dirty="0" sz="900" spc="-15">
                <a:latin typeface="Microsoft Sans Serif"/>
                <a:cs typeface="Microsoft Sans Serif"/>
              </a:rPr>
              <a:t>absence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robust </a:t>
            </a:r>
            <a:r>
              <a:rPr dirty="0" sz="900" spc="10">
                <a:latin typeface="Microsoft Sans Serif"/>
                <a:cs typeface="Microsoft Sans Serif"/>
              </a:rPr>
              <a:t>framework </a:t>
            </a:r>
            <a:r>
              <a:rPr dirty="0" sz="900" spc="-5">
                <a:latin typeface="Microsoft Sans Serif"/>
                <a:cs typeface="Microsoft Sans Serif"/>
              </a:rPr>
              <a:t>governing 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leads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authenticity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related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challenges.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Evolving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policy </a:t>
            </a:r>
            <a:r>
              <a:rPr dirty="0" sz="900" spc="10">
                <a:latin typeface="Microsoft Sans Serif"/>
                <a:cs typeface="Microsoft Sans Serif"/>
              </a:rPr>
              <a:t>framework </a:t>
            </a:r>
            <a:r>
              <a:rPr dirty="0" sz="900" spc="15">
                <a:latin typeface="Microsoft Sans Serif"/>
                <a:cs typeface="Microsoft Sans Serif"/>
              </a:rPr>
              <a:t>will </a:t>
            </a:r>
            <a:r>
              <a:rPr dirty="0" sz="900" spc="-20">
                <a:latin typeface="Microsoft Sans Serif"/>
                <a:cs typeface="Microsoft Sans Serif"/>
              </a:rPr>
              <a:t>play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 role in </a:t>
            </a:r>
            <a:r>
              <a:rPr dirty="0" sz="900" spc="20">
                <a:latin typeface="Microsoft Sans Serif"/>
                <a:cs typeface="Microsoft Sans Serif"/>
              </a:rPr>
              <a:t>growth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this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8412" y="10153601"/>
            <a:ext cx="25539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[81],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[82],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[83]-Nielsen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559" y="7182611"/>
            <a:ext cx="2174747" cy="969264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621864" y="7240847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32%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34927" y="7144049"/>
            <a:ext cx="132969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b="1">
                <a:latin typeface="Arial"/>
                <a:cs typeface="Arial"/>
              </a:rPr>
              <a:t>Availability</a:t>
            </a:r>
            <a:r>
              <a:rPr dirty="0" sz="800" spc="27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 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10" b="1">
                <a:latin typeface="Arial"/>
                <a:cs typeface="Arial"/>
              </a:rPr>
              <a:t>employment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opportunities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21865" y="7602218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32%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34928" y="7505114"/>
            <a:ext cx="113728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-15" b="1">
                <a:latin typeface="Arial"/>
                <a:cs typeface="Arial"/>
              </a:rPr>
              <a:t>Concern </a:t>
            </a:r>
            <a:r>
              <a:rPr dirty="0" sz="800" b="1">
                <a:latin typeface="Arial"/>
                <a:cs typeface="Arial"/>
              </a:rPr>
              <a:t>on </a:t>
            </a:r>
            <a:r>
              <a:rPr dirty="0" sz="800" spc="5" b="1">
                <a:latin typeface="Arial"/>
                <a:cs typeface="Arial"/>
              </a:rPr>
              <a:t> authenticity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courses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06625" y="7943081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31%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05598" y="7854348"/>
            <a:ext cx="121412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spc="-15" b="1">
                <a:latin typeface="Arial"/>
                <a:cs typeface="Arial"/>
              </a:rPr>
              <a:t>on</a:t>
            </a:r>
            <a:r>
              <a:rPr dirty="0" sz="800" spc="-10" b="1">
                <a:latin typeface="Arial"/>
                <a:cs typeface="Arial"/>
              </a:rPr>
              <a:t>c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800" spc="5" b="1">
                <a:latin typeface="Arial"/>
                <a:cs typeface="Arial"/>
              </a:rPr>
              <a:t>authenticity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spc="15" b="1">
                <a:latin typeface="Arial"/>
                <a:cs typeface="Arial"/>
              </a:rPr>
              <a:t>the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exam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317428" y="2713990"/>
            <a:ext cx="1137285" cy="1279525"/>
            <a:chOff x="4317428" y="2713990"/>
            <a:chExt cx="1137285" cy="1279525"/>
          </a:xfrm>
        </p:grpSpPr>
        <p:sp>
          <p:nvSpPr>
            <p:cNvPr id="50" name="object 50"/>
            <p:cNvSpPr/>
            <p:nvPr/>
          </p:nvSpPr>
          <p:spPr>
            <a:xfrm>
              <a:off x="4777739" y="3509772"/>
              <a:ext cx="320675" cy="319405"/>
            </a:xfrm>
            <a:custGeom>
              <a:avLst/>
              <a:gdLst/>
              <a:ahLst/>
              <a:cxnLst/>
              <a:rect l="l" t="t" r="r" b="b"/>
              <a:pathLst>
                <a:path w="320675" h="319404">
                  <a:moveTo>
                    <a:pt x="0" y="0"/>
                  </a:moveTo>
                  <a:lnTo>
                    <a:pt x="320141" y="319087"/>
                  </a:lnTo>
                </a:path>
              </a:pathLst>
            </a:custGeom>
            <a:ln w="12191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99461" y="3702441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143482" y="0"/>
                  </a:moveTo>
                  <a:lnTo>
                    <a:pt x="100107" y="6420"/>
                  </a:lnTo>
                  <a:lnTo>
                    <a:pt x="61058" y="25546"/>
                  </a:lnTo>
                  <a:lnTo>
                    <a:pt x="29306" y="55923"/>
                  </a:lnTo>
                  <a:lnTo>
                    <a:pt x="7820" y="96096"/>
                  </a:lnTo>
                  <a:lnTo>
                    <a:pt x="0" y="140977"/>
                  </a:lnTo>
                  <a:lnTo>
                    <a:pt x="6298" y="184467"/>
                  </a:lnTo>
                  <a:lnTo>
                    <a:pt x="25273" y="223590"/>
                  </a:lnTo>
                  <a:lnTo>
                    <a:pt x="55480" y="255369"/>
                  </a:lnTo>
                  <a:lnTo>
                    <a:pt x="95476" y="276829"/>
                  </a:lnTo>
                  <a:lnTo>
                    <a:pt x="140201" y="284565"/>
                  </a:lnTo>
                  <a:lnTo>
                    <a:pt x="183574" y="278142"/>
                  </a:lnTo>
                  <a:lnTo>
                    <a:pt x="222625" y="259013"/>
                  </a:lnTo>
                  <a:lnTo>
                    <a:pt x="254380" y="228635"/>
                  </a:lnTo>
                  <a:lnTo>
                    <a:pt x="275867" y="188463"/>
                  </a:lnTo>
                  <a:lnTo>
                    <a:pt x="283688" y="143582"/>
                  </a:lnTo>
                  <a:lnTo>
                    <a:pt x="277389" y="100092"/>
                  </a:lnTo>
                  <a:lnTo>
                    <a:pt x="258414" y="60972"/>
                  </a:lnTo>
                  <a:lnTo>
                    <a:pt x="228207" y="29196"/>
                  </a:lnTo>
                  <a:lnTo>
                    <a:pt x="188211" y="7742"/>
                  </a:lnTo>
                  <a:lnTo>
                    <a:pt x="14348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99461" y="3702441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7820" y="96096"/>
                  </a:moveTo>
                  <a:lnTo>
                    <a:pt x="29306" y="55923"/>
                  </a:lnTo>
                  <a:lnTo>
                    <a:pt x="61058" y="25546"/>
                  </a:lnTo>
                  <a:lnTo>
                    <a:pt x="100107" y="6420"/>
                  </a:lnTo>
                  <a:lnTo>
                    <a:pt x="143482" y="0"/>
                  </a:lnTo>
                  <a:lnTo>
                    <a:pt x="188211" y="7742"/>
                  </a:lnTo>
                  <a:lnTo>
                    <a:pt x="228207" y="29196"/>
                  </a:lnTo>
                  <a:lnTo>
                    <a:pt x="258414" y="60972"/>
                  </a:lnTo>
                  <a:lnTo>
                    <a:pt x="277389" y="100092"/>
                  </a:lnTo>
                  <a:lnTo>
                    <a:pt x="283688" y="143582"/>
                  </a:lnTo>
                  <a:lnTo>
                    <a:pt x="275867" y="188463"/>
                  </a:lnTo>
                  <a:lnTo>
                    <a:pt x="254380" y="228635"/>
                  </a:lnTo>
                  <a:lnTo>
                    <a:pt x="222625" y="259013"/>
                  </a:lnTo>
                  <a:lnTo>
                    <a:pt x="183574" y="278142"/>
                  </a:lnTo>
                  <a:lnTo>
                    <a:pt x="140201" y="284565"/>
                  </a:lnTo>
                  <a:lnTo>
                    <a:pt x="95476" y="276829"/>
                  </a:lnTo>
                  <a:lnTo>
                    <a:pt x="55480" y="255369"/>
                  </a:lnTo>
                  <a:lnTo>
                    <a:pt x="25273" y="223590"/>
                  </a:lnTo>
                  <a:lnTo>
                    <a:pt x="6298" y="184467"/>
                  </a:lnTo>
                  <a:lnTo>
                    <a:pt x="0" y="140977"/>
                  </a:lnTo>
                  <a:lnTo>
                    <a:pt x="7820" y="96096"/>
                  </a:lnTo>
                  <a:close/>
                </a:path>
              </a:pathLst>
            </a:custGeom>
            <a:ln w="12700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0811" y="3773812"/>
              <a:ext cx="184530" cy="15367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826507" y="2900176"/>
              <a:ext cx="419100" cy="177165"/>
            </a:xfrm>
            <a:custGeom>
              <a:avLst/>
              <a:gdLst/>
              <a:ahLst/>
              <a:cxnLst/>
              <a:rect l="l" t="t" r="r" b="b"/>
              <a:pathLst>
                <a:path w="419100" h="177164">
                  <a:moveTo>
                    <a:pt x="0" y="176961"/>
                  </a:moveTo>
                  <a:lnTo>
                    <a:pt x="419100" y="0"/>
                  </a:lnTo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831079" y="3406140"/>
              <a:ext cx="415925" cy="128905"/>
            </a:xfrm>
            <a:custGeom>
              <a:avLst/>
              <a:gdLst/>
              <a:ahLst/>
              <a:cxnLst/>
              <a:rect l="l" t="t" r="r" b="b"/>
              <a:pathLst>
                <a:path w="415925" h="128904">
                  <a:moveTo>
                    <a:pt x="0" y="0"/>
                  </a:moveTo>
                  <a:lnTo>
                    <a:pt x="415810" y="128714"/>
                  </a:lnTo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826507" y="3215640"/>
              <a:ext cx="483234" cy="0"/>
            </a:xfrm>
            <a:custGeom>
              <a:avLst/>
              <a:gdLst/>
              <a:ahLst/>
              <a:cxnLst/>
              <a:rect l="l" t="t" r="r" b="b"/>
              <a:pathLst>
                <a:path w="483235" h="0">
                  <a:moveTo>
                    <a:pt x="0" y="0"/>
                  </a:moveTo>
                  <a:lnTo>
                    <a:pt x="482765" y="0"/>
                  </a:lnTo>
                </a:path>
              </a:pathLst>
            </a:custGeom>
            <a:ln w="9144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330445" y="2875026"/>
              <a:ext cx="687705" cy="690880"/>
            </a:xfrm>
            <a:custGeom>
              <a:avLst/>
              <a:gdLst/>
              <a:ahLst/>
              <a:cxnLst/>
              <a:rect l="l" t="t" r="r" b="b"/>
              <a:pathLst>
                <a:path w="687704" h="690879">
                  <a:moveTo>
                    <a:pt x="343662" y="0"/>
                  </a:moveTo>
                  <a:lnTo>
                    <a:pt x="297028" y="3151"/>
                  </a:lnTo>
                  <a:lnTo>
                    <a:pt x="252302" y="12330"/>
                  </a:lnTo>
                  <a:lnTo>
                    <a:pt x="209892" y="27126"/>
                  </a:lnTo>
                  <a:lnTo>
                    <a:pt x="170208" y="47128"/>
                  </a:lnTo>
                  <a:lnTo>
                    <a:pt x="133659" y="71924"/>
                  </a:lnTo>
                  <a:lnTo>
                    <a:pt x="100655" y="101103"/>
                  </a:lnTo>
                  <a:lnTo>
                    <a:pt x="71605" y="134253"/>
                  </a:lnTo>
                  <a:lnTo>
                    <a:pt x="46919" y="170964"/>
                  </a:lnTo>
                  <a:lnTo>
                    <a:pt x="27006" y="210824"/>
                  </a:lnTo>
                  <a:lnTo>
                    <a:pt x="12275" y="253422"/>
                  </a:lnTo>
                  <a:lnTo>
                    <a:pt x="3137" y="298346"/>
                  </a:lnTo>
                  <a:lnTo>
                    <a:pt x="0" y="345185"/>
                  </a:lnTo>
                  <a:lnTo>
                    <a:pt x="3137" y="392025"/>
                  </a:lnTo>
                  <a:lnTo>
                    <a:pt x="12275" y="436949"/>
                  </a:lnTo>
                  <a:lnTo>
                    <a:pt x="27006" y="479547"/>
                  </a:lnTo>
                  <a:lnTo>
                    <a:pt x="46919" y="519407"/>
                  </a:lnTo>
                  <a:lnTo>
                    <a:pt x="71605" y="556118"/>
                  </a:lnTo>
                  <a:lnTo>
                    <a:pt x="100655" y="589268"/>
                  </a:lnTo>
                  <a:lnTo>
                    <a:pt x="133659" y="618447"/>
                  </a:lnTo>
                  <a:lnTo>
                    <a:pt x="170208" y="643243"/>
                  </a:lnTo>
                  <a:lnTo>
                    <a:pt x="209892" y="663245"/>
                  </a:lnTo>
                  <a:lnTo>
                    <a:pt x="252302" y="678041"/>
                  </a:lnTo>
                  <a:lnTo>
                    <a:pt x="297028" y="687220"/>
                  </a:lnTo>
                  <a:lnTo>
                    <a:pt x="343662" y="690371"/>
                  </a:lnTo>
                  <a:lnTo>
                    <a:pt x="390295" y="687220"/>
                  </a:lnTo>
                  <a:lnTo>
                    <a:pt x="435021" y="678041"/>
                  </a:lnTo>
                  <a:lnTo>
                    <a:pt x="477431" y="663245"/>
                  </a:lnTo>
                  <a:lnTo>
                    <a:pt x="517115" y="643243"/>
                  </a:lnTo>
                  <a:lnTo>
                    <a:pt x="553664" y="618447"/>
                  </a:lnTo>
                  <a:lnTo>
                    <a:pt x="586668" y="589268"/>
                  </a:lnTo>
                  <a:lnTo>
                    <a:pt x="615718" y="556118"/>
                  </a:lnTo>
                  <a:lnTo>
                    <a:pt x="640404" y="519407"/>
                  </a:lnTo>
                  <a:lnTo>
                    <a:pt x="660317" y="479547"/>
                  </a:lnTo>
                  <a:lnTo>
                    <a:pt x="675048" y="436949"/>
                  </a:lnTo>
                  <a:lnTo>
                    <a:pt x="684186" y="392025"/>
                  </a:lnTo>
                  <a:lnTo>
                    <a:pt x="687324" y="345185"/>
                  </a:lnTo>
                  <a:lnTo>
                    <a:pt x="684186" y="298346"/>
                  </a:lnTo>
                  <a:lnTo>
                    <a:pt x="675048" y="253422"/>
                  </a:lnTo>
                  <a:lnTo>
                    <a:pt x="660317" y="210824"/>
                  </a:lnTo>
                  <a:lnTo>
                    <a:pt x="640404" y="170964"/>
                  </a:lnTo>
                  <a:lnTo>
                    <a:pt x="615718" y="134253"/>
                  </a:lnTo>
                  <a:lnTo>
                    <a:pt x="586668" y="101103"/>
                  </a:lnTo>
                  <a:lnTo>
                    <a:pt x="553664" y="71924"/>
                  </a:lnTo>
                  <a:lnTo>
                    <a:pt x="517115" y="47128"/>
                  </a:lnTo>
                  <a:lnTo>
                    <a:pt x="477431" y="27126"/>
                  </a:lnTo>
                  <a:lnTo>
                    <a:pt x="435021" y="12330"/>
                  </a:lnTo>
                  <a:lnTo>
                    <a:pt x="390295" y="3151"/>
                  </a:lnTo>
                  <a:lnTo>
                    <a:pt x="34366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330445" y="2875026"/>
              <a:ext cx="687705" cy="690880"/>
            </a:xfrm>
            <a:custGeom>
              <a:avLst/>
              <a:gdLst/>
              <a:ahLst/>
              <a:cxnLst/>
              <a:rect l="l" t="t" r="r" b="b"/>
              <a:pathLst>
                <a:path w="687704" h="690879">
                  <a:moveTo>
                    <a:pt x="0" y="345185"/>
                  </a:moveTo>
                  <a:lnTo>
                    <a:pt x="3137" y="298346"/>
                  </a:lnTo>
                  <a:lnTo>
                    <a:pt x="12275" y="253422"/>
                  </a:lnTo>
                  <a:lnTo>
                    <a:pt x="27006" y="210824"/>
                  </a:lnTo>
                  <a:lnTo>
                    <a:pt x="46919" y="170964"/>
                  </a:lnTo>
                  <a:lnTo>
                    <a:pt x="71605" y="134253"/>
                  </a:lnTo>
                  <a:lnTo>
                    <a:pt x="100655" y="101103"/>
                  </a:lnTo>
                  <a:lnTo>
                    <a:pt x="133659" y="71924"/>
                  </a:lnTo>
                  <a:lnTo>
                    <a:pt x="170208" y="47128"/>
                  </a:lnTo>
                  <a:lnTo>
                    <a:pt x="209892" y="27126"/>
                  </a:lnTo>
                  <a:lnTo>
                    <a:pt x="252302" y="12330"/>
                  </a:lnTo>
                  <a:lnTo>
                    <a:pt x="297028" y="3151"/>
                  </a:lnTo>
                  <a:lnTo>
                    <a:pt x="343662" y="0"/>
                  </a:lnTo>
                  <a:lnTo>
                    <a:pt x="390295" y="3151"/>
                  </a:lnTo>
                  <a:lnTo>
                    <a:pt x="435021" y="12330"/>
                  </a:lnTo>
                  <a:lnTo>
                    <a:pt x="477431" y="27126"/>
                  </a:lnTo>
                  <a:lnTo>
                    <a:pt x="517115" y="47128"/>
                  </a:lnTo>
                  <a:lnTo>
                    <a:pt x="553664" y="71924"/>
                  </a:lnTo>
                  <a:lnTo>
                    <a:pt x="586668" y="101103"/>
                  </a:lnTo>
                  <a:lnTo>
                    <a:pt x="615718" y="134253"/>
                  </a:lnTo>
                  <a:lnTo>
                    <a:pt x="640404" y="170964"/>
                  </a:lnTo>
                  <a:lnTo>
                    <a:pt x="660317" y="210824"/>
                  </a:lnTo>
                  <a:lnTo>
                    <a:pt x="675048" y="253422"/>
                  </a:lnTo>
                  <a:lnTo>
                    <a:pt x="684186" y="298346"/>
                  </a:lnTo>
                  <a:lnTo>
                    <a:pt x="687324" y="345185"/>
                  </a:lnTo>
                  <a:lnTo>
                    <a:pt x="684186" y="392025"/>
                  </a:lnTo>
                  <a:lnTo>
                    <a:pt x="675048" y="436949"/>
                  </a:lnTo>
                  <a:lnTo>
                    <a:pt x="660317" y="479547"/>
                  </a:lnTo>
                  <a:lnTo>
                    <a:pt x="640404" y="519407"/>
                  </a:lnTo>
                  <a:lnTo>
                    <a:pt x="615718" y="556118"/>
                  </a:lnTo>
                  <a:lnTo>
                    <a:pt x="586668" y="589268"/>
                  </a:lnTo>
                  <a:lnTo>
                    <a:pt x="553664" y="618447"/>
                  </a:lnTo>
                  <a:lnTo>
                    <a:pt x="517115" y="643243"/>
                  </a:lnTo>
                  <a:lnTo>
                    <a:pt x="477431" y="663245"/>
                  </a:lnTo>
                  <a:lnTo>
                    <a:pt x="435021" y="678041"/>
                  </a:lnTo>
                  <a:lnTo>
                    <a:pt x="390295" y="687220"/>
                  </a:lnTo>
                  <a:lnTo>
                    <a:pt x="343662" y="690371"/>
                  </a:lnTo>
                  <a:lnTo>
                    <a:pt x="297028" y="687220"/>
                  </a:lnTo>
                  <a:lnTo>
                    <a:pt x="252302" y="678041"/>
                  </a:lnTo>
                  <a:lnTo>
                    <a:pt x="209892" y="663245"/>
                  </a:lnTo>
                  <a:lnTo>
                    <a:pt x="170208" y="643243"/>
                  </a:lnTo>
                  <a:lnTo>
                    <a:pt x="133659" y="618447"/>
                  </a:lnTo>
                  <a:lnTo>
                    <a:pt x="100655" y="589268"/>
                  </a:lnTo>
                  <a:lnTo>
                    <a:pt x="71605" y="556118"/>
                  </a:lnTo>
                  <a:lnTo>
                    <a:pt x="46919" y="519407"/>
                  </a:lnTo>
                  <a:lnTo>
                    <a:pt x="27006" y="479547"/>
                  </a:lnTo>
                  <a:lnTo>
                    <a:pt x="12275" y="436949"/>
                  </a:lnTo>
                  <a:lnTo>
                    <a:pt x="3137" y="392025"/>
                  </a:lnTo>
                  <a:lnTo>
                    <a:pt x="0" y="345185"/>
                  </a:lnTo>
                  <a:close/>
                </a:path>
              </a:pathLst>
            </a:custGeom>
            <a:ln w="25908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151119" y="3392424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141732" y="0"/>
                  </a:moveTo>
                  <a:lnTo>
                    <a:pt x="96931" y="7263"/>
                  </a:lnTo>
                  <a:lnTo>
                    <a:pt x="58024" y="27491"/>
                  </a:lnTo>
                  <a:lnTo>
                    <a:pt x="27344" y="58336"/>
                  </a:lnTo>
                  <a:lnTo>
                    <a:pt x="7224" y="97453"/>
                  </a:lnTo>
                  <a:lnTo>
                    <a:pt x="0" y="142494"/>
                  </a:lnTo>
                  <a:lnTo>
                    <a:pt x="7224" y="187534"/>
                  </a:lnTo>
                  <a:lnTo>
                    <a:pt x="27344" y="226651"/>
                  </a:lnTo>
                  <a:lnTo>
                    <a:pt x="58024" y="257496"/>
                  </a:lnTo>
                  <a:lnTo>
                    <a:pt x="96931" y="277724"/>
                  </a:lnTo>
                  <a:lnTo>
                    <a:pt x="141732" y="284988"/>
                  </a:lnTo>
                  <a:lnTo>
                    <a:pt x="186527" y="277724"/>
                  </a:lnTo>
                  <a:lnTo>
                    <a:pt x="225434" y="257496"/>
                  </a:lnTo>
                  <a:lnTo>
                    <a:pt x="256116" y="226651"/>
                  </a:lnTo>
                  <a:lnTo>
                    <a:pt x="276237" y="187534"/>
                  </a:lnTo>
                  <a:lnTo>
                    <a:pt x="283464" y="142494"/>
                  </a:lnTo>
                  <a:lnTo>
                    <a:pt x="276237" y="97453"/>
                  </a:lnTo>
                  <a:lnTo>
                    <a:pt x="256116" y="58336"/>
                  </a:lnTo>
                  <a:lnTo>
                    <a:pt x="225434" y="27491"/>
                  </a:lnTo>
                  <a:lnTo>
                    <a:pt x="186527" y="726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151119" y="3392424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0" y="142494"/>
                  </a:moveTo>
                  <a:lnTo>
                    <a:pt x="7224" y="97453"/>
                  </a:lnTo>
                  <a:lnTo>
                    <a:pt x="27344" y="58336"/>
                  </a:lnTo>
                  <a:lnTo>
                    <a:pt x="58024" y="27491"/>
                  </a:lnTo>
                  <a:lnTo>
                    <a:pt x="96931" y="7263"/>
                  </a:lnTo>
                  <a:lnTo>
                    <a:pt x="141732" y="0"/>
                  </a:lnTo>
                  <a:lnTo>
                    <a:pt x="186527" y="7263"/>
                  </a:lnTo>
                  <a:lnTo>
                    <a:pt x="225434" y="27491"/>
                  </a:lnTo>
                  <a:lnTo>
                    <a:pt x="256116" y="58336"/>
                  </a:lnTo>
                  <a:lnTo>
                    <a:pt x="276237" y="97453"/>
                  </a:lnTo>
                  <a:lnTo>
                    <a:pt x="283464" y="142494"/>
                  </a:lnTo>
                  <a:lnTo>
                    <a:pt x="276237" y="187534"/>
                  </a:lnTo>
                  <a:lnTo>
                    <a:pt x="256116" y="226651"/>
                  </a:lnTo>
                  <a:lnTo>
                    <a:pt x="225434" y="257496"/>
                  </a:lnTo>
                  <a:lnTo>
                    <a:pt x="186527" y="277724"/>
                  </a:lnTo>
                  <a:lnTo>
                    <a:pt x="141732" y="284988"/>
                  </a:lnTo>
                  <a:lnTo>
                    <a:pt x="96931" y="277724"/>
                  </a:lnTo>
                  <a:lnTo>
                    <a:pt x="58024" y="257496"/>
                  </a:lnTo>
                  <a:lnTo>
                    <a:pt x="27344" y="226651"/>
                  </a:lnTo>
                  <a:lnTo>
                    <a:pt x="7224" y="187534"/>
                  </a:lnTo>
                  <a:lnTo>
                    <a:pt x="0" y="142494"/>
                  </a:lnTo>
                  <a:close/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164835" y="3058668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141732" y="0"/>
                  </a:moveTo>
                  <a:lnTo>
                    <a:pt x="96931" y="7263"/>
                  </a:lnTo>
                  <a:lnTo>
                    <a:pt x="58024" y="27491"/>
                  </a:lnTo>
                  <a:lnTo>
                    <a:pt x="27344" y="58336"/>
                  </a:lnTo>
                  <a:lnTo>
                    <a:pt x="7224" y="97453"/>
                  </a:lnTo>
                  <a:lnTo>
                    <a:pt x="0" y="142494"/>
                  </a:lnTo>
                  <a:lnTo>
                    <a:pt x="7224" y="187534"/>
                  </a:lnTo>
                  <a:lnTo>
                    <a:pt x="27344" y="226651"/>
                  </a:lnTo>
                  <a:lnTo>
                    <a:pt x="58024" y="257496"/>
                  </a:lnTo>
                  <a:lnTo>
                    <a:pt x="96931" y="277724"/>
                  </a:lnTo>
                  <a:lnTo>
                    <a:pt x="141732" y="284988"/>
                  </a:lnTo>
                  <a:lnTo>
                    <a:pt x="186527" y="277724"/>
                  </a:lnTo>
                  <a:lnTo>
                    <a:pt x="225434" y="257496"/>
                  </a:lnTo>
                  <a:lnTo>
                    <a:pt x="256116" y="226651"/>
                  </a:lnTo>
                  <a:lnTo>
                    <a:pt x="276237" y="187534"/>
                  </a:lnTo>
                  <a:lnTo>
                    <a:pt x="283464" y="142494"/>
                  </a:lnTo>
                  <a:lnTo>
                    <a:pt x="276237" y="97453"/>
                  </a:lnTo>
                  <a:lnTo>
                    <a:pt x="256116" y="58336"/>
                  </a:lnTo>
                  <a:lnTo>
                    <a:pt x="225434" y="27491"/>
                  </a:lnTo>
                  <a:lnTo>
                    <a:pt x="186527" y="7263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164835" y="3058668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5" h="285114">
                  <a:moveTo>
                    <a:pt x="0" y="142494"/>
                  </a:moveTo>
                  <a:lnTo>
                    <a:pt x="7224" y="97453"/>
                  </a:lnTo>
                  <a:lnTo>
                    <a:pt x="27344" y="58336"/>
                  </a:lnTo>
                  <a:lnTo>
                    <a:pt x="58024" y="27491"/>
                  </a:lnTo>
                  <a:lnTo>
                    <a:pt x="96931" y="7263"/>
                  </a:lnTo>
                  <a:lnTo>
                    <a:pt x="141732" y="0"/>
                  </a:lnTo>
                  <a:lnTo>
                    <a:pt x="186527" y="7263"/>
                  </a:lnTo>
                  <a:lnTo>
                    <a:pt x="225434" y="27491"/>
                  </a:lnTo>
                  <a:lnTo>
                    <a:pt x="256116" y="58336"/>
                  </a:lnTo>
                  <a:lnTo>
                    <a:pt x="276237" y="97453"/>
                  </a:lnTo>
                  <a:lnTo>
                    <a:pt x="283464" y="142494"/>
                  </a:lnTo>
                  <a:lnTo>
                    <a:pt x="276237" y="187534"/>
                  </a:lnTo>
                  <a:lnTo>
                    <a:pt x="256116" y="226651"/>
                  </a:lnTo>
                  <a:lnTo>
                    <a:pt x="225434" y="257496"/>
                  </a:lnTo>
                  <a:lnTo>
                    <a:pt x="186527" y="277724"/>
                  </a:lnTo>
                  <a:lnTo>
                    <a:pt x="141732" y="284988"/>
                  </a:lnTo>
                  <a:lnTo>
                    <a:pt x="96931" y="277724"/>
                  </a:lnTo>
                  <a:lnTo>
                    <a:pt x="58024" y="257496"/>
                  </a:lnTo>
                  <a:lnTo>
                    <a:pt x="27344" y="226651"/>
                  </a:lnTo>
                  <a:lnTo>
                    <a:pt x="7224" y="187534"/>
                  </a:lnTo>
                  <a:lnTo>
                    <a:pt x="0" y="142494"/>
                  </a:lnTo>
                  <a:close/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155691" y="2720340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5" h="283844">
                  <a:moveTo>
                    <a:pt x="141732" y="0"/>
                  </a:moveTo>
                  <a:lnTo>
                    <a:pt x="96931" y="7226"/>
                  </a:lnTo>
                  <a:lnTo>
                    <a:pt x="58024" y="27347"/>
                  </a:lnTo>
                  <a:lnTo>
                    <a:pt x="27344" y="58029"/>
                  </a:lnTo>
                  <a:lnTo>
                    <a:pt x="7224" y="96936"/>
                  </a:lnTo>
                  <a:lnTo>
                    <a:pt x="0" y="141731"/>
                  </a:lnTo>
                  <a:lnTo>
                    <a:pt x="7224" y="186532"/>
                  </a:lnTo>
                  <a:lnTo>
                    <a:pt x="27344" y="225439"/>
                  </a:lnTo>
                  <a:lnTo>
                    <a:pt x="58024" y="256119"/>
                  </a:lnTo>
                  <a:lnTo>
                    <a:pt x="96931" y="276239"/>
                  </a:lnTo>
                  <a:lnTo>
                    <a:pt x="141732" y="283463"/>
                  </a:lnTo>
                  <a:lnTo>
                    <a:pt x="186527" y="276239"/>
                  </a:lnTo>
                  <a:lnTo>
                    <a:pt x="225434" y="256119"/>
                  </a:lnTo>
                  <a:lnTo>
                    <a:pt x="256116" y="225439"/>
                  </a:lnTo>
                  <a:lnTo>
                    <a:pt x="276237" y="186532"/>
                  </a:lnTo>
                  <a:lnTo>
                    <a:pt x="283464" y="141731"/>
                  </a:lnTo>
                  <a:lnTo>
                    <a:pt x="276237" y="96936"/>
                  </a:lnTo>
                  <a:lnTo>
                    <a:pt x="256116" y="58029"/>
                  </a:lnTo>
                  <a:lnTo>
                    <a:pt x="225434" y="27347"/>
                  </a:lnTo>
                  <a:lnTo>
                    <a:pt x="186527" y="7226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155691" y="2720340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5" h="283844">
                  <a:moveTo>
                    <a:pt x="0" y="141731"/>
                  </a:moveTo>
                  <a:lnTo>
                    <a:pt x="7224" y="96936"/>
                  </a:lnTo>
                  <a:lnTo>
                    <a:pt x="27344" y="58029"/>
                  </a:lnTo>
                  <a:lnTo>
                    <a:pt x="58024" y="27347"/>
                  </a:lnTo>
                  <a:lnTo>
                    <a:pt x="96931" y="7226"/>
                  </a:lnTo>
                  <a:lnTo>
                    <a:pt x="141732" y="0"/>
                  </a:lnTo>
                  <a:lnTo>
                    <a:pt x="186527" y="7226"/>
                  </a:lnTo>
                  <a:lnTo>
                    <a:pt x="225434" y="27347"/>
                  </a:lnTo>
                  <a:lnTo>
                    <a:pt x="256116" y="58029"/>
                  </a:lnTo>
                  <a:lnTo>
                    <a:pt x="276237" y="96936"/>
                  </a:lnTo>
                  <a:lnTo>
                    <a:pt x="283464" y="141731"/>
                  </a:lnTo>
                  <a:lnTo>
                    <a:pt x="276237" y="186532"/>
                  </a:lnTo>
                  <a:lnTo>
                    <a:pt x="256116" y="225439"/>
                  </a:lnTo>
                  <a:lnTo>
                    <a:pt x="225434" y="256119"/>
                  </a:lnTo>
                  <a:lnTo>
                    <a:pt x="186527" y="276239"/>
                  </a:lnTo>
                  <a:lnTo>
                    <a:pt x="141732" y="283463"/>
                  </a:lnTo>
                  <a:lnTo>
                    <a:pt x="96931" y="276239"/>
                  </a:lnTo>
                  <a:lnTo>
                    <a:pt x="58024" y="256119"/>
                  </a:lnTo>
                  <a:lnTo>
                    <a:pt x="27344" y="225439"/>
                  </a:lnTo>
                  <a:lnTo>
                    <a:pt x="7224" y="186532"/>
                  </a:lnTo>
                  <a:lnTo>
                    <a:pt x="0" y="141731"/>
                  </a:lnTo>
                  <a:close/>
                </a:path>
              </a:pathLst>
            </a:custGeom>
            <a:ln w="1219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6653" y="2796540"/>
              <a:ext cx="163068" cy="12344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5127" y="3465572"/>
              <a:ext cx="173672" cy="1265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1102" y="3112007"/>
              <a:ext cx="144600" cy="16193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594859" y="3406146"/>
              <a:ext cx="127000" cy="35560"/>
            </a:xfrm>
            <a:custGeom>
              <a:avLst/>
              <a:gdLst/>
              <a:ahLst/>
              <a:cxnLst/>
              <a:rect l="l" t="t" r="r" b="b"/>
              <a:pathLst>
                <a:path w="127000" h="35560">
                  <a:moveTo>
                    <a:pt x="5092" y="0"/>
                  </a:moveTo>
                  <a:lnTo>
                    <a:pt x="2184" y="0"/>
                  </a:lnTo>
                  <a:lnTo>
                    <a:pt x="0" y="723"/>
                  </a:lnTo>
                  <a:lnTo>
                    <a:pt x="0" y="8762"/>
                  </a:lnTo>
                  <a:lnTo>
                    <a:pt x="85051" y="11683"/>
                  </a:lnTo>
                  <a:lnTo>
                    <a:pt x="92913" y="13997"/>
                  </a:lnTo>
                  <a:lnTo>
                    <a:pt x="102684" y="19257"/>
                  </a:lnTo>
                  <a:lnTo>
                    <a:pt x="113271" y="26573"/>
                  </a:lnTo>
                  <a:lnTo>
                    <a:pt x="123583" y="35051"/>
                  </a:lnTo>
                  <a:lnTo>
                    <a:pt x="125044" y="35051"/>
                  </a:lnTo>
                  <a:lnTo>
                    <a:pt x="126491" y="33591"/>
                  </a:lnTo>
                  <a:lnTo>
                    <a:pt x="126491" y="31394"/>
                  </a:lnTo>
                  <a:lnTo>
                    <a:pt x="126491" y="29933"/>
                  </a:lnTo>
                  <a:lnTo>
                    <a:pt x="88684" y="7302"/>
                  </a:lnTo>
                  <a:lnTo>
                    <a:pt x="7264" y="723"/>
                  </a:lnTo>
                  <a:lnTo>
                    <a:pt x="5092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594857" y="3413755"/>
              <a:ext cx="127000" cy="27940"/>
            </a:xfrm>
            <a:custGeom>
              <a:avLst/>
              <a:gdLst/>
              <a:ahLst/>
              <a:cxnLst/>
              <a:rect l="l" t="t" r="r" b="b"/>
              <a:pathLst>
                <a:path w="127000" h="27939">
                  <a:moveTo>
                    <a:pt x="2921" y="0"/>
                  </a:moveTo>
                  <a:lnTo>
                    <a:pt x="0" y="0"/>
                  </a:lnTo>
                  <a:lnTo>
                    <a:pt x="0" y="749"/>
                  </a:lnTo>
                  <a:lnTo>
                    <a:pt x="2921" y="749"/>
                  </a:lnTo>
                  <a:lnTo>
                    <a:pt x="85547" y="3708"/>
                  </a:lnTo>
                  <a:lnTo>
                    <a:pt x="93453" y="6063"/>
                  </a:lnTo>
                  <a:lnTo>
                    <a:pt x="103277" y="11403"/>
                  </a:lnTo>
                  <a:lnTo>
                    <a:pt x="113923" y="18826"/>
                  </a:lnTo>
                  <a:lnTo>
                    <a:pt x="124294" y="27431"/>
                  </a:lnTo>
                  <a:lnTo>
                    <a:pt x="125031" y="27431"/>
                  </a:lnTo>
                  <a:lnTo>
                    <a:pt x="126492" y="26695"/>
                  </a:lnTo>
                  <a:lnTo>
                    <a:pt x="125031" y="26695"/>
                  </a:lnTo>
                  <a:lnTo>
                    <a:pt x="114649" y="18087"/>
                  </a:lnTo>
                  <a:lnTo>
                    <a:pt x="103922" y="10661"/>
                  </a:lnTo>
                  <a:lnTo>
                    <a:pt x="93879" y="5321"/>
                  </a:lnTo>
                  <a:lnTo>
                    <a:pt x="85547" y="2971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599431" y="3406146"/>
              <a:ext cx="127000" cy="35560"/>
            </a:xfrm>
            <a:custGeom>
              <a:avLst/>
              <a:gdLst/>
              <a:ahLst/>
              <a:cxnLst/>
              <a:rect l="l" t="t" r="r" b="b"/>
              <a:pathLst>
                <a:path w="127000" h="35560">
                  <a:moveTo>
                    <a:pt x="124307" y="0"/>
                  </a:moveTo>
                  <a:lnTo>
                    <a:pt x="121399" y="0"/>
                  </a:lnTo>
                  <a:lnTo>
                    <a:pt x="119227" y="723"/>
                  </a:lnTo>
                  <a:lnTo>
                    <a:pt x="37807" y="7302"/>
                  </a:lnTo>
                  <a:lnTo>
                    <a:pt x="29957" y="9604"/>
                  </a:lnTo>
                  <a:lnTo>
                    <a:pt x="20266" y="14784"/>
                  </a:lnTo>
                  <a:lnTo>
                    <a:pt x="9893" y="21881"/>
                  </a:lnTo>
                  <a:lnTo>
                    <a:pt x="0" y="29933"/>
                  </a:lnTo>
                  <a:lnTo>
                    <a:pt x="0" y="31394"/>
                  </a:lnTo>
                  <a:lnTo>
                    <a:pt x="0" y="33591"/>
                  </a:lnTo>
                  <a:lnTo>
                    <a:pt x="1447" y="35051"/>
                  </a:lnTo>
                  <a:lnTo>
                    <a:pt x="2908" y="35051"/>
                  </a:lnTo>
                  <a:lnTo>
                    <a:pt x="13220" y="26573"/>
                  </a:lnTo>
                  <a:lnTo>
                    <a:pt x="23807" y="19257"/>
                  </a:lnTo>
                  <a:lnTo>
                    <a:pt x="33578" y="13997"/>
                  </a:lnTo>
                  <a:lnTo>
                    <a:pt x="41440" y="11683"/>
                  </a:lnTo>
                  <a:lnTo>
                    <a:pt x="126492" y="8762"/>
                  </a:lnTo>
                  <a:lnTo>
                    <a:pt x="126492" y="723"/>
                  </a:lnTo>
                  <a:lnTo>
                    <a:pt x="124307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594860" y="3395472"/>
              <a:ext cx="131445" cy="45720"/>
            </a:xfrm>
            <a:custGeom>
              <a:avLst/>
              <a:gdLst/>
              <a:ahLst/>
              <a:cxnLst/>
              <a:rect l="l" t="t" r="r" b="b"/>
              <a:pathLst>
                <a:path w="131445" h="45720">
                  <a:moveTo>
                    <a:pt x="60960" y="9144"/>
                  </a:moveTo>
                  <a:lnTo>
                    <a:pt x="59524" y="5880"/>
                  </a:lnTo>
                  <a:lnTo>
                    <a:pt x="56464" y="3111"/>
                  </a:lnTo>
                  <a:lnTo>
                    <a:pt x="55930" y="2616"/>
                  </a:lnTo>
                  <a:lnTo>
                    <a:pt x="51638" y="1955"/>
                  </a:lnTo>
                  <a:lnTo>
                    <a:pt x="45173" y="647"/>
                  </a:lnTo>
                  <a:lnTo>
                    <a:pt x="38722" y="0"/>
                  </a:lnTo>
                  <a:lnTo>
                    <a:pt x="25095" y="0"/>
                  </a:lnTo>
                  <a:lnTo>
                    <a:pt x="17919" y="647"/>
                  </a:lnTo>
                  <a:lnTo>
                    <a:pt x="11468" y="1955"/>
                  </a:lnTo>
                  <a:lnTo>
                    <a:pt x="7886" y="1955"/>
                  </a:lnTo>
                  <a:lnTo>
                    <a:pt x="711" y="7188"/>
                  </a:lnTo>
                  <a:lnTo>
                    <a:pt x="0" y="7188"/>
                  </a:lnTo>
                  <a:lnTo>
                    <a:pt x="0" y="9144"/>
                  </a:lnTo>
                  <a:lnTo>
                    <a:pt x="5016" y="9144"/>
                  </a:lnTo>
                  <a:lnTo>
                    <a:pt x="6451" y="6527"/>
                  </a:lnTo>
                  <a:lnTo>
                    <a:pt x="8597" y="4572"/>
                  </a:lnTo>
                  <a:lnTo>
                    <a:pt x="11468" y="4572"/>
                  </a:lnTo>
                  <a:lnTo>
                    <a:pt x="21678" y="3479"/>
                  </a:lnTo>
                  <a:lnTo>
                    <a:pt x="31813" y="3111"/>
                  </a:lnTo>
                  <a:lnTo>
                    <a:pt x="58089" y="9144"/>
                  </a:lnTo>
                  <a:lnTo>
                    <a:pt x="60960" y="9144"/>
                  </a:lnTo>
                  <a:close/>
                </a:path>
                <a:path w="131445" h="45720">
                  <a:moveTo>
                    <a:pt x="131051" y="18288"/>
                  </a:moveTo>
                  <a:lnTo>
                    <a:pt x="128143" y="18288"/>
                  </a:lnTo>
                  <a:lnTo>
                    <a:pt x="45999" y="21259"/>
                  </a:lnTo>
                  <a:lnTo>
                    <a:pt x="37719" y="23609"/>
                  </a:lnTo>
                  <a:lnTo>
                    <a:pt x="27736" y="28956"/>
                  </a:lnTo>
                  <a:lnTo>
                    <a:pt x="17068" y="36372"/>
                  </a:lnTo>
                  <a:lnTo>
                    <a:pt x="6743" y="44983"/>
                  </a:lnTo>
                  <a:lnTo>
                    <a:pt x="5295" y="44983"/>
                  </a:lnTo>
                  <a:lnTo>
                    <a:pt x="6743" y="45720"/>
                  </a:lnTo>
                  <a:lnTo>
                    <a:pt x="7467" y="45720"/>
                  </a:lnTo>
                  <a:lnTo>
                    <a:pt x="17792" y="37109"/>
                  </a:lnTo>
                  <a:lnTo>
                    <a:pt x="28371" y="29692"/>
                  </a:lnTo>
                  <a:lnTo>
                    <a:pt x="38138" y="24358"/>
                  </a:lnTo>
                  <a:lnTo>
                    <a:pt x="45999" y="21996"/>
                  </a:lnTo>
                  <a:lnTo>
                    <a:pt x="128143" y="19037"/>
                  </a:lnTo>
                  <a:lnTo>
                    <a:pt x="131051" y="19037"/>
                  </a:lnTo>
                  <a:lnTo>
                    <a:pt x="131051" y="18288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600955" y="3398520"/>
              <a:ext cx="53340" cy="33655"/>
            </a:xfrm>
            <a:custGeom>
              <a:avLst/>
              <a:gdLst/>
              <a:ahLst/>
              <a:cxnLst/>
              <a:rect l="l" t="t" r="r" b="b"/>
              <a:pathLst>
                <a:path w="53339" h="33654">
                  <a:moveTo>
                    <a:pt x="52628" y="19811"/>
                  </a:moveTo>
                  <a:lnTo>
                    <a:pt x="39827" y="19811"/>
                  </a:lnTo>
                  <a:lnTo>
                    <a:pt x="34837" y="21193"/>
                  </a:lnTo>
                  <a:lnTo>
                    <a:pt x="28714" y="24002"/>
                  </a:lnTo>
                  <a:lnTo>
                    <a:pt x="21924" y="27955"/>
                  </a:lnTo>
                  <a:lnTo>
                    <a:pt x="14935" y="32765"/>
                  </a:lnTo>
                  <a:lnTo>
                    <a:pt x="19202" y="33527"/>
                  </a:lnTo>
                  <a:lnTo>
                    <a:pt x="32004" y="33527"/>
                  </a:lnTo>
                  <a:lnTo>
                    <a:pt x="37693" y="32765"/>
                  </a:lnTo>
                  <a:lnTo>
                    <a:pt x="46228" y="32765"/>
                  </a:lnTo>
                  <a:lnTo>
                    <a:pt x="50495" y="28955"/>
                  </a:lnTo>
                  <a:lnTo>
                    <a:pt x="51206" y="25145"/>
                  </a:lnTo>
                  <a:lnTo>
                    <a:pt x="51917" y="22859"/>
                  </a:lnTo>
                  <a:lnTo>
                    <a:pt x="51984" y="21193"/>
                  </a:lnTo>
                  <a:lnTo>
                    <a:pt x="52628" y="19811"/>
                  </a:lnTo>
                  <a:close/>
                </a:path>
                <a:path w="53339" h="33654">
                  <a:moveTo>
                    <a:pt x="0" y="16763"/>
                  </a:moveTo>
                  <a:lnTo>
                    <a:pt x="711" y="19811"/>
                  </a:lnTo>
                  <a:lnTo>
                    <a:pt x="711" y="22097"/>
                  </a:lnTo>
                  <a:lnTo>
                    <a:pt x="1422" y="25145"/>
                  </a:lnTo>
                  <a:lnTo>
                    <a:pt x="2844" y="28193"/>
                  </a:lnTo>
                  <a:lnTo>
                    <a:pt x="4978" y="30479"/>
                  </a:lnTo>
                  <a:lnTo>
                    <a:pt x="7823" y="32003"/>
                  </a:lnTo>
                  <a:lnTo>
                    <a:pt x="14224" y="25907"/>
                  </a:lnTo>
                  <a:lnTo>
                    <a:pt x="22047" y="21335"/>
                  </a:lnTo>
                  <a:lnTo>
                    <a:pt x="28448" y="18287"/>
                  </a:lnTo>
                  <a:lnTo>
                    <a:pt x="0" y="16763"/>
                  </a:lnTo>
                  <a:close/>
                </a:path>
                <a:path w="53339" h="33654">
                  <a:moveTo>
                    <a:pt x="32715" y="0"/>
                  </a:moveTo>
                  <a:lnTo>
                    <a:pt x="19202" y="0"/>
                  </a:lnTo>
                  <a:lnTo>
                    <a:pt x="6400" y="1523"/>
                  </a:lnTo>
                  <a:lnTo>
                    <a:pt x="3556" y="2285"/>
                  </a:lnTo>
                  <a:lnTo>
                    <a:pt x="711" y="4571"/>
                  </a:lnTo>
                  <a:lnTo>
                    <a:pt x="0" y="7619"/>
                  </a:lnTo>
                  <a:lnTo>
                    <a:pt x="1422" y="7619"/>
                  </a:lnTo>
                  <a:lnTo>
                    <a:pt x="2133" y="8381"/>
                  </a:lnTo>
                  <a:lnTo>
                    <a:pt x="53340" y="12953"/>
                  </a:lnTo>
                  <a:lnTo>
                    <a:pt x="53340" y="6857"/>
                  </a:lnTo>
                  <a:lnTo>
                    <a:pt x="50495" y="2285"/>
                  </a:lnTo>
                  <a:lnTo>
                    <a:pt x="46228" y="1523"/>
                  </a:lnTo>
                  <a:lnTo>
                    <a:pt x="39827" y="761"/>
                  </a:lnTo>
                  <a:lnTo>
                    <a:pt x="32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599430" y="3406140"/>
              <a:ext cx="55244" cy="7620"/>
            </a:xfrm>
            <a:custGeom>
              <a:avLst/>
              <a:gdLst/>
              <a:ahLst/>
              <a:cxnLst/>
              <a:rect l="l" t="t" r="r" b="b"/>
              <a:pathLst>
                <a:path w="55245" h="7620">
                  <a:moveTo>
                    <a:pt x="2171" y="0"/>
                  </a:moveTo>
                  <a:lnTo>
                    <a:pt x="723" y="0"/>
                  </a:lnTo>
                  <a:lnTo>
                    <a:pt x="0" y="635"/>
                  </a:lnTo>
                  <a:lnTo>
                    <a:pt x="0" y="3810"/>
                  </a:lnTo>
                  <a:lnTo>
                    <a:pt x="723" y="5080"/>
                  </a:lnTo>
                  <a:lnTo>
                    <a:pt x="723" y="6985"/>
                  </a:lnTo>
                  <a:lnTo>
                    <a:pt x="31038" y="7620"/>
                  </a:lnTo>
                  <a:lnTo>
                    <a:pt x="33210" y="6985"/>
                  </a:lnTo>
                  <a:lnTo>
                    <a:pt x="36093" y="6350"/>
                  </a:lnTo>
                  <a:lnTo>
                    <a:pt x="37541" y="6350"/>
                  </a:lnTo>
                  <a:lnTo>
                    <a:pt x="54864" y="5080"/>
                  </a:lnTo>
                  <a:lnTo>
                    <a:pt x="54864" y="4445"/>
                  </a:lnTo>
                  <a:lnTo>
                    <a:pt x="2895" y="635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6C8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600955" y="3413760"/>
              <a:ext cx="30480" cy="1905"/>
            </a:xfrm>
            <a:custGeom>
              <a:avLst/>
              <a:gdLst/>
              <a:ahLst/>
              <a:cxnLst/>
              <a:rect l="l" t="t" r="r" b="b"/>
              <a:pathLst>
                <a:path w="30479" h="1904">
                  <a:moveTo>
                    <a:pt x="0" y="0"/>
                  </a:moveTo>
                  <a:lnTo>
                    <a:pt x="0" y="508"/>
                  </a:lnTo>
                  <a:lnTo>
                    <a:pt x="29032" y="1524"/>
                  </a:lnTo>
                  <a:lnTo>
                    <a:pt x="29032" y="1016"/>
                  </a:lnTo>
                  <a:lnTo>
                    <a:pt x="29756" y="1016"/>
                  </a:lnTo>
                  <a:lnTo>
                    <a:pt x="30480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F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608575" y="3412236"/>
              <a:ext cx="45720" cy="18415"/>
            </a:xfrm>
            <a:custGeom>
              <a:avLst/>
              <a:gdLst/>
              <a:ahLst/>
              <a:cxnLst/>
              <a:rect l="l" t="t" r="r" b="b"/>
              <a:pathLst>
                <a:path w="45720" h="18414">
                  <a:moveTo>
                    <a:pt x="45720" y="0"/>
                  </a:moveTo>
                  <a:lnTo>
                    <a:pt x="28575" y="1460"/>
                  </a:lnTo>
                  <a:lnTo>
                    <a:pt x="27152" y="1460"/>
                  </a:lnTo>
                  <a:lnTo>
                    <a:pt x="24295" y="2197"/>
                  </a:lnTo>
                  <a:lnTo>
                    <a:pt x="22148" y="2921"/>
                  </a:lnTo>
                  <a:lnTo>
                    <a:pt x="21424" y="3657"/>
                  </a:lnTo>
                  <a:lnTo>
                    <a:pt x="20713" y="3657"/>
                  </a:lnTo>
                  <a:lnTo>
                    <a:pt x="20713" y="4394"/>
                  </a:lnTo>
                  <a:lnTo>
                    <a:pt x="14287" y="7315"/>
                  </a:lnTo>
                  <a:lnTo>
                    <a:pt x="6426" y="11709"/>
                  </a:lnTo>
                  <a:lnTo>
                    <a:pt x="0" y="17551"/>
                  </a:lnTo>
                  <a:lnTo>
                    <a:pt x="711" y="18288"/>
                  </a:lnTo>
                  <a:lnTo>
                    <a:pt x="5715" y="18288"/>
                  </a:lnTo>
                  <a:lnTo>
                    <a:pt x="13157" y="13247"/>
                  </a:lnTo>
                  <a:lnTo>
                    <a:pt x="20267" y="9236"/>
                  </a:lnTo>
                  <a:lnTo>
                    <a:pt x="26708" y="6457"/>
                  </a:lnTo>
                  <a:lnTo>
                    <a:pt x="32143" y="5118"/>
                  </a:lnTo>
                  <a:lnTo>
                    <a:pt x="45008" y="4394"/>
                  </a:lnTo>
                  <a:lnTo>
                    <a:pt x="45008" y="2921"/>
                  </a:lnTo>
                  <a:lnTo>
                    <a:pt x="45720" y="146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6C8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613147" y="3415284"/>
              <a:ext cx="41275" cy="15240"/>
            </a:xfrm>
            <a:custGeom>
              <a:avLst/>
              <a:gdLst/>
              <a:ahLst/>
              <a:cxnLst/>
              <a:rect l="l" t="t" r="r" b="b"/>
              <a:pathLst>
                <a:path w="41275" h="15239">
                  <a:moveTo>
                    <a:pt x="41148" y="0"/>
                  </a:moveTo>
                  <a:lnTo>
                    <a:pt x="0" y="15240"/>
                  </a:lnTo>
                  <a:lnTo>
                    <a:pt x="1498" y="15240"/>
                  </a:lnTo>
                  <a:lnTo>
                    <a:pt x="8851" y="10178"/>
                  </a:lnTo>
                  <a:lnTo>
                    <a:pt x="15992" y="6015"/>
                  </a:lnTo>
                  <a:lnTo>
                    <a:pt x="22433" y="3054"/>
                  </a:lnTo>
                  <a:lnTo>
                    <a:pt x="27686" y="1600"/>
                  </a:lnTo>
                  <a:lnTo>
                    <a:pt x="41148" y="160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576F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594861" y="3397001"/>
              <a:ext cx="62865" cy="36830"/>
            </a:xfrm>
            <a:custGeom>
              <a:avLst/>
              <a:gdLst/>
              <a:ahLst/>
              <a:cxnLst/>
              <a:rect l="l" t="t" r="r" b="b"/>
              <a:pathLst>
                <a:path w="62864" h="36829">
                  <a:moveTo>
                    <a:pt x="39230" y="0"/>
                  </a:moveTo>
                  <a:lnTo>
                    <a:pt x="25425" y="0"/>
                  </a:lnTo>
                  <a:lnTo>
                    <a:pt x="18160" y="711"/>
                  </a:lnTo>
                  <a:lnTo>
                    <a:pt x="11620" y="1422"/>
                  </a:lnTo>
                  <a:lnTo>
                    <a:pt x="7988" y="2146"/>
                  </a:lnTo>
                  <a:lnTo>
                    <a:pt x="723" y="7162"/>
                  </a:lnTo>
                  <a:lnTo>
                    <a:pt x="0" y="7162"/>
                  </a:lnTo>
                  <a:lnTo>
                    <a:pt x="0" y="18643"/>
                  </a:lnTo>
                  <a:lnTo>
                    <a:pt x="723" y="18643"/>
                  </a:lnTo>
                  <a:lnTo>
                    <a:pt x="723" y="19354"/>
                  </a:lnTo>
                  <a:lnTo>
                    <a:pt x="2184" y="19354"/>
                  </a:lnTo>
                  <a:lnTo>
                    <a:pt x="3632" y="22224"/>
                  </a:lnTo>
                  <a:lnTo>
                    <a:pt x="3632" y="23660"/>
                  </a:lnTo>
                  <a:lnTo>
                    <a:pt x="4356" y="25819"/>
                  </a:lnTo>
                  <a:lnTo>
                    <a:pt x="4356" y="27241"/>
                  </a:lnTo>
                  <a:lnTo>
                    <a:pt x="5816" y="31546"/>
                  </a:lnTo>
                  <a:lnTo>
                    <a:pt x="10896" y="35852"/>
                  </a:lnTo>
                  <a:lnTo>
                    <a:pt x="15252" y="36575"/>
                  </a:lnTo>
                  <a:lnTo>
                    <a:pt x="49402" y="36575"/>
                  </a:lnTo>
                  <a:lnTo>
                    <a:pt x="53759" y="35852"/>
                  </a:lnTo>
                  <a:lnTo>
                    <a:pt x="55726" y="34239"/>
                  </a:lnTo>
                  <a:lnTo>
                    <a:pt x="32056" y="34239"/>
                  </a:lnTo>
                  <a:lnTo>
                    <a:pt x="23551" y="34105"/>
                  </a:lnTo>
                  <a:lnTo>
                    <a:pt x="15252" y="33705"/>
                  </a:lnTo>
                  <a:lnTo>
                    <a:pt x="11620" y="33705"/>
                  </a:lnTo>
                  <a:lnTo>
                    <a:pt x="7988" y="30111"/>
                  </a:lnTo>
                  <a:lnTo>
                    <a:pt x="6540" y="26530"/>
                  </a:lnTo>
                  <a:lnTo>
                    <a:pt x="5816" y="21513"/>
                  </a:lnTo>
                  <a:lnTo>
                    <a:pt x="4478" y="13627"/>
                  </a:lnTo>
                  <a:lnTo>
                    <a:pt x="32237" y="2682"/>
                  </a:lnTo>
                  <a:lnTo>
                    <a:pt x="56699" y="2682"/>
                  </a:lnTo>
                  <a:lnTo>
                    <a:pt x="52311" y="2146"/>
                  </a:lnTo>
                  <a:lnTo>
                    <a:pt x="45770" y="711"/>
                  </a:lnTo>
                  <a:lnTo>
                    <a:pt x="39230" y="0"/>
                  </a:lnTo>
                  <a:close/>
                </a:path>
                <a:path w="62864" h="36829">
                  <a:moveTo>
                    <a:pt x="56699" y="2682"/>
                  </a:moveTo>
                  <a:lnTo>
                    <a:pt x="32237" y="2682"/>
                  </a:lnTo>
                  <a:lnTo>
                    <a:pt x="42376" y="3085"/>
                  </a:lnTo>
                  <a:lnTo>
                    <a:pt x="52311" y="4292"/>
                  </a:lnTo>
                  <a:lnTo>
                    <a:pt x="56667" y="5016"/>
                  </a:lnTo>
                  <a:lnTo>
                    <a:pt x="59575" y="9321"/>
                  </a:lnTo>
                  <a:lnTo>
                    <a:pt x="59473" y="17919"/>
                  </a:lnTo>
                  <a:lnTo>
                    <a:pt x="58851" y="22224"/>
                  </a:lnTo>
                  <a:lnTo>
                    <a:pt x="57391" y="26530"/>
                  </a:lnTo>
                  <a:lnTo>
                    <a:pt x="56667" y="30111"/>
                  </a:lnTo>
                  <a:lnTo>
                    <a:pt x="52311" y="33705"/>
                  </a:lnTo>
                  <a:lnTo>
                    <a:pt x="49402" y="33705"/>
                  </a:lnTo>
                  <a:lnTo>
                    <a:pt x="40696" y="34105"/>
                  </a:lnTo>
                  <a:lnTo>
                    <a:pt x="32056" y="34239"/>
                  </a:lnTo>
                  <a:lnTo>
                    <a:pt x="55726" y="34239"/>
                  </a:lnTo>
                  <a:lnTo>
                    <a:pt x="58127" y="32270"/>
                  </a:lnTo>
                  <a:lnTo>
                    <a:pt x="59575" y="27241"/>
                  </a:lnTo>
                  <a:lnTo>
                    <a:pt x="61023" y="22948"/>
                  </a:lnTo>
                  <a:lnTo>
                    <a:pt x="61654" y="18643"/>
                  </a:lnTo>
                  <a:lnTo>
                    <a:pt x="61760" y="13627"/>
                  </a:lnTo>
                  <a:lnTo>
                    <a:pt x="62483" y="8597"/>
                  </a:lnTo>
                  <a:lnTo>
                    <a:pt x="58127" y="2857"/>
                  </a:lnTo>
                  <a:lnTo>
                    <a:pt x="56699" y="2682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599435" y="3397567"/>
              <a:ext cx="52069" cy="30480"/>
            </a:xfrm>
            <a:custGeom>
              <a:avLst/>
              <a:gdLst/>
              <a:ahLst/>
              <a:cxnLst/>
              <a:rect l="l" t="t" r="r" b="b"/>
              <a:pathLst>
                <a:path w="52070" h="30479">
                  <a:moveTo>
                    <a:pt x="27659" y="0"/>
                  </a:moveTo>
                  <a:lnTo>
                    <a:pt x="17465" y="428"/>
                  </a:lnTo>
                  <a:lnTo>
                    <a:pt x="7200" y="1714"/>
                  </a:lnTo>
                  <a:lnTo>
                    <a:pt x="3594" y="2476"/>
                  </a:lnTo>
                  <a:lnTo>
                    <a:pt x="0" y="6286"/>
                  </a:lnTo>
                  <a:lnTo>
                    <a:pt x="0" y="15430"/>
                  </a:lnTo>
                  <a:lnTo>
                    <a:pt x="1435" y="20002"/>
                  </a:lnTo>
                  <a:lnTo>
                    <a:pt x="2158" y="25336"/>
                  </a:lnTo>
                  <a:lnTo>
                    <a:pt x="3594" y="28384"/>
                  </a:lnTo>
                  <a:lnTo>
                    <a:pt x="5041" y="29908"/>
                  </a:lnTo>
                  <a:lnTo>
                    <a:pt x="4317" y="28384"/>
                  </a:lnTo>
                  <a:lnTo>
                    <a:pt x="3594" y="27622"/>
                  </a:lnTo>
                  <a:lnTo>
                    <a:pt x="2882" y="26098"/>
                  </a:lnTo>
                  <a:lnTo>
                    <a:pt x="2158" y="20764"/>
                  </a:lnTo>
                  <a:lnTo>
                    <a:pt x="711" y="11620"/>
                  </a:lnTo>
                  <a:lnTo>
                    <a:pt x="711" y="7048"/>
                  </a:lnTo>
                  <a:lnTo>
                    <a:pt x="4317" y="3238"/>
                  </a:lnTo>
                  <a:lnTo>
                    <a:pt x="7924" y="2476"/>
                  </a:lnTo>
                  <a:lnTo>
                    <a:pt x="18183" y="1190"/>
                  </a:lnTo>
                  <a:lnTo>
                    <a:pt x="28376" y="762"/>
                  </a:lnTo>
                  <a:lnTo>
                    <a:pt x="40272" y="762"/>
                  </a:lnTo>
                  <a:lnTo>
                    <a:pt x="37717" y="428"/>
                  </a:lnTo>
                  <a:lnTo>
                    <a:pt x="27659" y="0"/>
                  </a:lnTo>
                  <a:close/>
                </a:path>
                <a:path w="52070" h="30479">
                  <a:moveTo>
                    <a:pt x="40272" y="762"/>
                  </a:moveTo>
                  <a:lnTo>
                    <a:pt x="28376" y="762"/>
                  </a:lnTo>
                  <a:lnTo>
                    <a:pt x="38433" y="1190"/>
                  </a:lnTo>
                  <a:lnTo>
                    <a:pt x="48285" y="2476"/>
                  </a:lnTo>
                  <a:lnTo>
                    <a:pt x="50457" y="3238"/>
                  </a:lnTo>
                  <a:lnTo>
                    <a:pt x="51892" y="4000"/>
                  </a:lnTo>
                  <a:lnTo>
                    <a:pt x="49733" y="2476"/>
                  </a:lnTo>
                  <a:lnTo>
                    <a:pt x="47574" y="1714"/>
                  </a:lnTo>
                  <a:lnTo>
                    <a:pt x="40272" y="762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663438" y="3395472"/>
              <a:ext cx="62865" cy="9525"/>
            </a:xfrm>
            <a:custGeom>
              <a:avLst/>
              <a:gdLst/>
              <a:ahLst/>
              <a:cxnLst/>
              <a:rect l="l" t="t" r="r" b="b"/>
              <a:pathLst>
                <a:path w="62864" h="9525">
                  <a:moveTo>
                    <a:pt x="36753" y="0"/>
                  </a:moveTo>
                  <a:lnTo>
                    <a:pt x="22783" y="0"/>
                  </a:lnTo>
                  <a:lnTo>
                    <a:pt x="15443" y="647"/>
                  </a:lnTo>
                  <a:lnTo>
                    <a:pt x="8826" y="1955"/>
                  </a:lnTo>
                  <a:lnTo>
                    <a:pt x="4406" y="2616"/>
                  </a:lnTo>
                  <a:lnTo>
                    <a:pt x="1473" y="5880"/>
                  </a:lnTo>
                  <a:lnTo>
                    <a:pt x="0" y="9144"/>
                  </a:lnTo>
                  <a:lnTo>
                    <a:pt x="2209" y="9144"/>
                  </a:lnTo>
                  <a:lnTo>
                    <a:pt x="3670" y="6527"/>
                  </a:lnTo>
                  <a:lnTo>
                    <a:pt x="5880" y="5219"/>
                  </a:lnTo>
                  <a:lnTo>
                    <a:pt x="8826" y="4572"/>
                  </a:lnTo>
                  <a:lnTo>
                    <a:pt x="19285" y="3471"/>
                  </a:lnTo>
                  <a:lnTo>
                    <a:pt x="29678" y="3105"/>
                  </a:lnTo>
                  <a:lnTo>
                    <a:pt x="55272" y="3105"/>
                  </a:lnTo>
                  <a:lnTo>
                    <a:pt x="53657" y="1955"/>
                  </a:lnTo>
                  <a:lnTo>
                    <a:pt x="49987" y="1955"/>
                  </a:lnTo>
                  <a:lnTo>
                    <a:pt x="43370" y="647"/>
                  </a:lnTo>
                  <a:lnTo>
                    <a:pt x="36753" y="0"/>
                  </a:lnTo>
                  <a:close/>
                </a:path>
                <a:path w="62864" h="9525">
                  <a:moveTo>
                    <a:pt x="55272" y="3105"/>
                  </a:moveTo>
                  <a:lnTo>
                    <a:pt x="29678" y="3105"/>
                  </a:lnTo>
                  <a:lnTo>
                    <a:pt x="39935" y="3471"/>
                  </a:lnTo>
                  <a:lnTo>
                    <a:pt x="49987" y="4572"/>
                  </a:lnTo>
                  <a:lnTo>
                    <a:pt x="52933" y="4572"/>
                  </a:lnTo>
                  <a:lnTo>
                    <a:pt x="55867" y="6527"/>
                  </a:lnTo>
                  <a:lnTo>
                    <a:pt x="56603" y="9144"/>
                  </a:lnTo>
                  <a:lnTo>
                    <a:pt x="62483" y="9144"/>
                  </a:lnTo>
                  <a:lnTo>
                    <a:pt x="62483" y="7835"/>
                  </a:lnTo>
                  <a:lnTo>
                    <a:pt x="61747" y="7188"/>
                  </a:lnTo>
                  <a:lnTo>
                    <a:pt x="61010" y="7188"/>
                  </a:lnTo>
                  <a:lnTo>
                    <a:pt x="55272" y="3105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664961" y="3398520"/>
              <a:ext cx="56515" cy="33655"/>
            </a:xfrm>
            <a:custGeom>
              <a:avLst/>
              <a:gdLst/>
              <a:ahLst/>
              <a:cxnLst/>
              <a:rect l="l" t="t" r="r" b="b"/>
              <a:pathLst>
                <a:path w="56514" h="33654">
                  <a:moveTo>
                    <a:pt x="14097" y="19811"/>
                  </a:moveTo>
                  <a:lnTo>
                    <a:pt x="1485" y="19811"/>
                  </a:lnTo>
                  <a:lnTo>
                    <a:pt x="1485" y="21335"/>
                  </a:lnTo>
                  <a:lnTo>
                    <a:pt x="2222" y="22859"/>
                  </a:lnTo>
                  <a:lnTo>
                    <a:pt x="2222" y="25145"/>
                  </a:lnTo>
                  <a:lnTo>
                    <a:pt x="3708" y="28955"/>
                  </a:lnTo>
                  <a:lnTo>
                    <a:pt x="7416" y="32765"/>
                  </a:lnTo>
                  <a:lnTo>
                    <a:pt x="16319" y="32765"/>
                  </a:lnTo>
                  <a:lnTo>
                    <a:pt x="22263" y="33527"/>
                  </a:lnTo>
                  <a:lnTo>
                    <a:pt x="35610" y="33527"/>
                  </a:lnTo>
                  <a:lnTo>
                    <a:pt x="40068" y="32765"/>
                  </a:lnTo>
                  <a:lnTo>
                    <a:pt x="32463" y="27955"/>
                  </a:lnTo>
                  <a:lnTo>
                    <a:pt x="25415" y="24002"/>
                  </a:lnTo>
                  <a:lnTo>
                    <a:pt x="19201" y="21193"/>
                  </a:lnTo>
                  <a:lnTo>
                    <a:pt x="14097" y="19811"/>
                  </a:lnTo>
                  <a:close/>
                </a:path>
                <a:path w="56514" h="33654">
                  <a:moveTo>
                    <a:pt x="55651" y="16763"/>
                  </a:moveTo>
                  <a:lnTo>
                    <a:pt x="25971" y="18287"/>
                  </a:lnTo>
                  <a:lnTo>
                    <a:pt x="31223" y="20966"/>
                  </a:lnTo>
                  <a:lnTo>
                    <a:pt x="36822" y="24288"/>
                  </a:lnTo>
                  <a:lnTo>
                    <a:pt x="42561" y="28039"/>
                  </a:lnTo>
                  <a:lnTo>
                    <a:pt x="48234" y="32003"/>
                  </a:lnTo>
                  <a:lnTo>
                    <a:pt x="50457" y="31241"/>
                  </a:lnTo>
                  <a:lnTo>
                    <a:pt x="53416" y="28193"/>
                  </a:lnTo>
                  <a:lnTo>
                    <a:pt x="55651" y="19049"/>
                  </a:lnTo>
                  <a:lnTo>
                    <a:pt x="55651" y="16763"/>
                  </a:lnTo>
                  <a:close/>
                </a:path>
                <a:path w="56514" h="33654">
                  <a:moveTo>
                    <a:pt x="35610" y="0"/>
                  </a:moveTo>
                  <a:lnTo>
                    <a:pt x="22263" y="0"/>
                  </a:lnTo>
                  <a:lnTo>
                    <a:pt x="7416" y="1523"/>
                  </a:lnTo>
                  <a:lnTo>
                    <a:pt x="3708" y="2285"/>
                  </a:lnTo>
                  <a:lnTo>
                    <a:pt x="0" y="6857"/>
                  </a:lnTo>
                  <a:lnTo>
                    <a:pt x="0" y="12953"/>
                  </a:lnTo>
                  <a:lnTo>
                    <a:pt x="53416" y="8381"/>
                  </a:lnTo>
                  <a:lnTo>
                    <a:pt x="54165" y="7619"/>
                  </a:lnTo>
                  <a:lnTo>
                    <a:pt x="56388" y="7619"/>
                  </a:lnTo>
                  <a:lnTo>
                    <a:pt x="54902" y="4571"/>
                  </a:lnTo>
                  <a:lnTo>
                    <a:pt x="52679" y="2285"/>
                  </a:lnTo>
                  <a:lnTo>
                    <a:pt x="48971" y="1523"/>
                  </a:lnTo>
                  <a:lnTo>
                    <a:pt x="35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671053" y="3415284"/>
              <a:ext cx="43180" cy="15240"/>
            </a:xfrm>
            <a:custGeom>
              <a:avLst/>
              <a:gdLst/>
              <a:ahLst/>
              <a:cxnLst/>
              <a:rect l="l" t="t" r="r" b="b"/>
              <a:pathLst>
                <a:path w="43179" h="15239">
                  <a:moveTo>
                    <a:pt x="20980" y="0"/>
                  </a:moveTo>
                  <a:lnTo>
                    <a:pt x="0" y="800"/>
                  </a:lnTo>
                  <a:lnTo>
                    <a:pt x="9410" y="800"/>
                  </a:lnTo>
                  <a:lnTo>
                    <a:pt x="14911" y="2265"/>
                  </a:lnTo>
                  <a:lnTo>
                    <a:pt x="21432" y="5310"/>
                  </a:lnTo>
                  <a:lnTo>
                    <a:pt x="28632" y="9710"/>
                  </a:lnTo>
                  <a:lnTo>
                    <a:pt x="36169" y="15240"/>
                  </a:lnTo>
                  <a:lnTo>
                    <a:pt x="41960" y="15240"/>
                  </a:lnTo>
                  <a:lnTo>
                    <a:pt x="42671" y="14439"/>
                  </a:lnTo>
                  <a:lnTo>
                    <a:pt x="37150" y="10267"/>
                  </a:lnTo>
                  <a:lnTo>
                    <a:pt x="31559" y="6319"/>
                  </a:lnTo>
                  <a:lnTo>
                    <a:pt x="26102" y="2822"/>
                  </a:lnTo>
                  <a:lnTo>
                    <a:pt x="20980" y="0"/>
                  </a:lnTo>
                  <a:close/>
                </a:path>
              </a:pathLst>
            </a:custGeom>
            <a:solidFill>
              <a:srgbClr val="6C8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668730" y="3418333"/>
              <a:ext cx="39370" cy="12700"/>
            </a:xfrm>
            <a:custGeom>
              <a:avLst/>
              <a:gdLst/>
              <a:ahLst/>
              <a:cxnLst/>
              <a:rect l="l" t="t" r="r" b="b"/>
              <a:pathLst>
                <a:path w="39370" h="12700">
                  <a:moveTo>
                    <a:pt x="12242" y="0"/>
                  </a:moveTo>
                  <a:lnTo>
                    <a:pt x="0" y="0"/>
                  </a:lnTo>
                  <a:lnTo>
                    <a:pt x="0" y="673"/>
                  </a:lnTo>
                  <a:lnTo>
                    <a:pt x="12242" y="673"/>
                  </a:lnTo>
                  <a:lnTo>
                    <a:pt x="17198" y="1905"/>
                  </a:lnTo>
                  <a:lnTo>
                    <a:pt x="23234" y="4403"/>
                  </a:lnTo>
                  <a:lnTo>
                    <a:pt x="30080" y="7916"/>
                  </a:lnTo>
                  <a:lnTo>
                    <a:pt x="37464" y="12192"/>
                  </a:lnTo>
                  <a:lnTo>
                    <a:pt x="38900" y="12192"/>
                  </a:lnTo>
                  <a:lnTo>
                    <a:pt x="31393" y="7525"/>
                  </a:lnTo>
                  <a:lnTo>
                    <a:pt x="24223" y="3810"/>
                  </a:lnTo>
                  <a:lnTo>
                    <a:pt x="17727" y="1237"/>
                  </a:lnTo>
                  <a:lnTo>
                    <a:pt x="12242" y="0"/>
                  </a:lnTo>
                  <a:close/>
                </a:path>
              </a:pathLst>
            </a:custGeom>
            <a:solidFill>
              <a:srgbClr val="576F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664958" y="3406140"/>
              <a:ext cx="56515" cy="9525"/>
            </a:xfrm>
            <a:custGeom>
              <a:avLst/>
              <a:gdLst/>
              <a:ahLst/>
              <a:cxnLst/>
              <a:rect l="l" t="t" r="r" b="b"/>
              <a:pathLst>
                <a:path w="56514" h="9525">
                  <a:moveTo>
                    <a:pt x="56388" y="0"/>
                  </a:moveTo>
                  <a:lnTo>
                    <a:pt x="55651" y="0"/>
                  </a:lnTo>
                  <a:lnTo>
                    <a:pt x="54165" y="0"/>
                  </a:lnTo>
                  <a:lnTo>
                    <a:pt x="53428" y="647"/>
                  </a:lnTo>
                  <a:lnTo>
                    <a:pt x="0" y="4572"/>
                  </a:lnTo>
                  <a:lnTo>
                    <a:pt x="749" y="5880"/>
                  </a:lnTo>
                  <a:lnTo>
                    <a:pt x="749" y="9144"/>
                  </a:lnTo>
                  <a:lnTo>
                    <a:pt x="56388" y="7188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6C8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668011" y="3413760"/>
              <a:ext cx="53340" cy="5080"/>
            </a:xfrm>
            <a:custGeom>
              <a:avLst/>
              <a:gdLst/>
              <a:ahLst/>
              <a:cxnLst/>
              <a:rect l="l" t="t" r="r" b="b"/>
              <a:pathLst>
                <a:path w="53339" h="5079">
                  <a:moveTo>
                    <a:pt x="52628" y="45"/>
                  </a:moveTo>
                  <a:lnTo>
                    <a:pt x="0" y="3429"/>
                  </a:lnTo>
                  <a:lnTo>
                    <a:pt x="0" y="4572"/>
                  </a:lnTo>
                  <a:lnTo>
                    <a:pt x="52628" y="1142"/>
                  </a:lnTo>
                  <a:lnTo>
                    <a:pt x="52628" y="45"/>
                  </a:lnTo>
                  <a:close/>
                </a:path>
                <a:path w="53339" h="5079">
                  <a:moveTo>
                    <a:pt x="53339" y="0"/>
                  </a:moveTo>
                  <a:lnTo>
                    <a:pt x="52628" y="0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576F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663436" y="3397001"/>
              <a:ext cx="62865" cy="36830"/>
            </a:xfrm>
            <a:custGeom>
              <a:avLst/>
              <a:gdLst/>
              <a:ahLst/>
              <a:cxnLst/>
              <a:rect l="l" t="t" r="r" b="b"/>
              <a:pathLst>
                <a:path w="62864" h="36829">
                  <a:moveTo>
                    <a:pt x="37058" y="0"/>
                  </a:moveTo>
                  <a:lnTo>
                    <a:pt x="23253" y="0"/>
                  </a:lnTo>
                  <a:lnTo>
                    <a:pt x="15989" y="711"/>
                  </a:lnTo>
                  <a:lnTo>
                    <a:pt x="9448" y="2146"/>
                  </a:lnTo>
                  <a:lnTo>
                    <a:pt x="4368" y="2857"/>
                  </a:lnTo>
                  <a:lnTo>
                    <a:pt x="0" y="8597"/>
                  </a:lnTo>
                  <a:lnTo>
                    <a:pt x="106" y="18643"/>
                  </a:lnTo>
                  <a:lnTo>
                    <a:pt x="736" y="22948"/>
                  </a:lnTo>
                  <a:lnTo>
                    <a:pt x="2184" y="27241"/>
                  </a:lnTo>
                  <a:lnTo>
                    <a:pt x="3632" y="32270"/>
                  </a:lnTo>
                  <a:lnTo>
                    <a:pt x="8724" y="35852"/>
                  </a:lnTo>
                  <a:lnTo>
                    <a:pt x="13081" y="36575"/>
                  </a:lnTo>
                  <a:lnTo>
                    <a:pt x="47231" y="36575"/>
                  </a:lnTo>
                  <a:lnTo>
                    <a:pt x="51587" y="35852"/>
                  </a:lnTo>
                  <a:lnTo>
                    <a:pt x="53219" y="34239"/>
                  </a:lnTo>
                  <a:lnTo>
                    <a:pt x="29884" y="34239"/>
                  </a:lnTo>
                  <a:lnTo>
                    <a:pt x="21379" y="34105"/>
                  </a:lnTo>
                  <a:lnTo>
                    <a:pt x="13081" y="33705"/>
                  </a:lnTo>
                  <a:lnTo>
                    <a:pt x="9448" y="33705"/>
                  </a:lnTo>
                  <a:lnTo>
                    <a:pt x="5816" y="30111"/>
                  </a:lnTo>
                  <a:lnTo>
                    <a:pt x="4368" y="26530"/>
                  </a:lnTo>
                  <a:lnTo>
                    <a:pt x="3632" y="22224"/>
                  </a:lnTo>
                  <a:lnTo>
                    <a:pt x="2908" y="17208"/>
                  </a:lnTo>
                  <a:lnTo>
                    <a:pt x="2184" y="12903"/>
                  </a:lnTo>
                  <a:lnTo>
                    <a:pt x="2184" y="9321"/>
                  </a:lnTo>
                  <a:lnTo>
                    <a:pt x="5816" y="5016"/>
                  </a:lnTo>
                  <a:lnTo>
                    <a:pt x="9448" y="4292"/>
                  </a:lnTo>
                  <a:lnTo>
                    <a:pt x="19791" y="3085"/>
                  </a:lnTo>
                  <a:lnTo>
                    <a:pt x="30065" y="2682"/>
                  </a:lnTo>
                  <a:lnTo>
                    <a:pt x="54548" y="2682"/>
                  </a:lnTo>
                  <a:lnTo>
                    <a:pt x="53771" y="2146"/>
                  </a:lnTo>
                  <a:lnTo>
                    <a:pt x="50139" y="1422"/>
                  </a:lnTo>
                  <a:lnTo>
                    <a:pt x="37058" y="0"/>
                  </a:lnTo>
                  <a:close/>
                </a:path>
                <a:path w="62864" h="36829">
                  <a:moveTo>
                    <a:pt x="54548" y="2682"/>
                  </a:moveTo>
                  <a:lnTo>
                    <a:pt x="30065" y="2682"/>
                  </a:lnTo>
                  <a:lnTo>
                    <a:pt x="40204" y="3085"/>
                  </a:lnTo>
                  <a:lnTo>
                    <a:pt x="50139" y="4292"/>
                  </a:lnTo>
                  <a:lnTo>
                    <a:pt x="54495" y="5016"/>
                  </a:lnTo>
                  <a:lnTo>
                    <a:pt x="57404" y="8597"/>
                  </a:lnTo>
                  <a:lnTo>
                    <a:pt x="57284" y="17919"/>
                  </a:lnTo>
                  <a:lnTo>
                    <a:pt x="56680" y="21513"/>
                  </a:lnTo>
                  <a:lnTo>
                    <a:pt x="55219" y="26530"/>
                  </a:lnTo>
                  <a:lnTo>
                    <a:pt x="53771" y="30111"/>
                  </a:lnTo>
                  <a:lnTo>
                    <a:pt x="50139" y="33705"/>
                  </a:lnTo>
                  <a:lnTo>
                    <a:pt x="47231" y="33705"/>
                  </a:lnTo>
                  <a:lnTo>
                    <a:pt x="38525" y="34105"/>
                  </a:lnTo>
                  <a:lnTo>
                    <a:pt x="29884" y="34239"/>
                  </a:lnTo>
                  <a:lnTo>
                    <a:pt x="53219" y="34239"/>
                  </a:lnTo>
                  <a:lnTo>
                    <a:pt x="55943" y="31546"/>
                  </a:lnTo>
                  <a:lnTo>
                    <a:pt x="57404" y="27241"/>
                  </a:lnTo>
                  <a:lnTo>
                    <a:pt x="58127" y="25819"/>
                  </a:lnTo>
                  <a:lnTo>
                    <a:pt x="58127" y="23660"/>
                  </a:lnTo>
                  <a:lnTo>
                    <a:pt x="58851" y="22224"/>
                  </a:lnTo>
                  <a:lnTo>
                    <a:pt x="58851" y="20789"/>
                  </a:lnTo>
                  <a:lnTo>
                    <a:pt x="60312" y="19354"/>
                  </a:lnTo>
                  <a:lnTo>
                    <a:pt x="61036" y="19354"/>
                  </a:lnTo>
                  <a:lnTo>
                    <a:pt x="61760" y="18643"/>
                  </a:lnTo>
                  <a:lnTo>
                    <a:pt x="62484" y="18643"/>
                  </a:lnTo>
                  <a:lnTo>
                    <a:pt x="62484" y="7886"/>
                  </a:lnTo>
                  <a:lnTo>
                    <a:pt x="61760" y="7162"/>
                  </a:lnTo>
                  <a:lnTo>
                    <a:pt x="61036" y="7162"/>
                  </a:lnTo>
                  <a:lnTo>
                    <a:pt x="54548" y="2682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670979" y="3397567"/>
              <a:ext cx="52069" cy="30480"/>
            </a:xfrm>
            <a:custGeom>
              <a:avLst/>
              <a:gdLst/>
              <a:ahLst/>
              <a:cxnLst/>
              <a:rect l="l" t="t" r="r" b="b"/>
              <a:pathLst>
                <a:path w="52070" h="30479">
                  <a:moveTo>
                    <a:pt x="37389" y="762"/>
                  </a:moveTo>
                  <a:lnTo>
                    <a:pt x="24053" y="762"/>
                  </a:lnTo>
                  <a:lnTo>
                    <a:pt x="34110" y="1190"/>
                  </a:lnTo>
                  <a:lnTo>
                    <a:pt x="43967" y="2476"/>
                  </a:lnTo>
                  <a:lnTo>
                    <a:pt x="48298" y="3238"/>
                  </a:lnTo>
                  <a:lnTo>
                    <a:pt x="51181" y="7048"/>
                  </a:lnTo>
                  <a:lnTo>
                    <a:pt x="51181" y="16192"/>
                  </a:lnTo>
                  <a:lnTo>
                    <a:pt x="50457" y="20764"/>
                  </a:lnTo>
                  <a:lnTo>
                    <a:pt x="49009" y="26098"/>
                  </a:lnTo>
                  <a:lnTo>
                    <a:pt x="48298" y="27622"/>
                  </a:lnTo>
                  <a:lnTo>
                    <a:pt x="47574" y="28384"/>
                  </a:lnTo>
                  <a:lnTo>
                    <a:pt x="46850" y="29908"/>
                  </a:lnTo>
                  <a:lnTo>
                    <a:pt x="51892" y="6286"/>
                  </a:lnTo>
                  <a:lnTo>
                    <a:pt x="49009" y="2476"/>
                  </a:lnTo>
                  <a:lnTo>
                    <a:pt x="44691" y="1714"/>
                  </a:lnTo>
                  <a:lnTo>
                    <a:pt x="37389" y="762"/>
                  </a:lnTo>
                  <a:close/>
                </a:path>
                <a:path w="52070" h="30479">
                  <a:moveTo>
                    <a:pt x="24776" y="0"/>
                  </a:moveTo>
                  <a:lnTo>
                    <a:pt x="14582" y="428"/>
                  </a:lnTo>
                  <a:lnTo>
                    <a:pt x="4318" y="1714"/>
                  </a:lnTo>
                  <a:lnTo>
                    <a:pt x="2159" y="2476"/>
                  </a:lnTo>
                  <a:lnTo>
                    <a:pt x="0" y="4000"/>
                  </a:lnTo>
                  <a:lnTo>
                    <a:pt x="2159" y="3238"/>
                  </a:lnTo>
                  <a:lnTo>
                    <a:pt x="3606" y="2476"/>
                  </a:lnTo>
                  <a:lnTo>
                    <a:pt x="13863" y="1190"/>
                  </a:lnTo>
                  <a:lnTo>
                    <a:pt x="24053" y="762"/>
                  </a:lnTo>
                  <a:lnTo>
                    <a:pt x="37389" y="762"/>
                  </a:lnTo>
                  <a:lnTo>
                    <a:pt x="34834" y="428"/>
                  </a:lnTo>
                  <a:lnTo>
                    <a:pt x="24776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654296" y="3401568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700" h="9525">
                  <a:moveTo>
                    <a:pt x="12192" y="0"/>
                  </a:moveTo>
                  <a:lnTo>
                    <a:pt x="9906" y="1435"/>
                  </a:lnTo>
                  <a:lnTo>
                    <a:pt x="6096" y="1435"/>
                  </a:lnTo>
                  <a:lnTo>
                    <a:pt x="4572" y="1435"/>
                  </a:lnTo>
                  <a:lnTo>
                    <a:pt x="2438" y="1435"/>
                  </a:lnTo>
                  <a:lnTo>
                    <a:pt x="0" y="0"/>
                  </a:lnTo>
                  <a:lnTo>
                    <a:pt x="2438" y="3581"/>
                  </a:lnTo>
                  <a:lnTo>
                    <a:pt x="3048" y="9321"/>
                  </a:lnTo>
                  <a:lnTo>
                    <a:pt x="4572" y="8737"/>
                  </a:lnTo>
                  <a:lnTo>
                    <a:pt x="4572" y="9321"/>
                  </a:lnTo>
                  <a:lnTo>
                    <a:pt x="5562" y="9017"/>
                  </a:lnTo>
                  <a:lnTo>
                    <a:pt x="6096" y="9321"/>
                  </a:lnTo>
                  <a:lnTo>
                    <a:pt x="6096" y="8851"/>
                  </a:lnTo>
                  <a:lnTo>
                    <a:pt x="6858" y="8610"/>
                  </a:lnTo>
                  <a:lnTo>
                    <a:pt x="9144" y="9321"/>
                  </a:lnTo>
                  <a:lnTo>
                    <a:pt x="9232" y="8610"/>
                  </a:lnTo>
                  <a:lnTo>
                    <a:pt x="9906" y="358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689351" y="3316224"/>
              <a:ext cx="106680" cy="45720"/>
            </a:xfrm>
            <a:custGeom>
              <a:avLst/>
              <a:gdLst/>
              <a:ahLst/>
              <a:cxnLst/>
              <a:rect l="l" t="t" r="r" b="b"/>
              <a:pathLst>
                <a:path w="106679" h="45720">
                  <a:moveTo>
                    <a:pt x="95059" y="0"/>
                  </a:moveTo>
                  <a:lnTo>
                    <a:pt x="11607" y="0"/>
                  </a:lnTo>
                  <a:lnTo>
                    <a:pt x="3140" y="34357"/>
                  </a:lnTo>
                  <a:lnTo>
                    <a:pt x="0" y="45720"/>
                  </a:lnTo>
                  <a:lnTo>
                    <a:pt x="106679" y="45720"/>
                  </a:lnTo>
                  <a:lnTo>
                    <a:pt x="103537" y="34357"/>
                  </a:lnTo>
                  <a:lnTo>
                    <a:pt x="95059" y="0"/>
                  </a:lnTo>
                  <a:close/>
                </a:path>
              </a:pathLst>
            </a:custGeom>
            <a:solidFill>
              <a:srgbClr val="D1EC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562856" y="3296411"/>
              <a:ext cx="360045" cy="73660"/>
            </a:xfrm>
            <a:custGeom>
              <a:avLst/>
              <a:gdLst/>
              <a:ahLst/>
              <a:cxnLst/>
              <a:rect l="l" t="t" r="r" b="b"/>
              <a:pathLst>
                <a:path w="360045" h="73660">
                  <a:moveTo>
                    <a:pt x="243840" y="68072"/>
                  </a:moveTo>
                  <a:lnTo>
                    <a:pt x="241668" y="65532"/>
                  </a:lnTo>
                  <a:lnTo>
                    <a:pt x="238772" y="65532"/>
                  </a:lnTo>
                  <a:lnTo>
                    <a:pt x="116471" y="65532"/>
                  </a:lnTo>
                  <a:lnTo>
                    <a:pt x="114300" y="68072"/>
                  </a:lnTo>
                  <a:lnTo>
                    <a:pt x="114300" y="73152"/>
                  </a:lnTo>
                  <a:lnTo>
                    <a:pt x="243840" y="73152"/>
                  </a:lnTo>
                  <a:lnTo>
                    <a:pt x="243840" y="68072"/>
                  </a:lnTo>
                  <a:close/>
                </a:path>
                <a:path w="360045" h="73660">
                  <a:moveTo>
                    <a:pt x="26822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324" y="30480"/>
                  </a:lnTo>
                  <a:lnTo>
                    <a:pt x="2324" y="35560"/>
                  </a:lnTo>
                  <a:lnTo>
                    <a:pt x="268224" y="35560"/>
                  </a:lnTo>
                  <a:lnTo>
                    <a:pt x="268224" y="30480"/>
                  </a:lnTo>
                  <a:lnTo>
                    <a:pt x="268224" y="0"/>
                  </a:lnTo>
                  <a:close/>
                </a:path>
                <a:path w="360045" h="73660">
                  <a:moveTo>
                    <a:pt x="359651" y="0"/>
                  </a:moveTo>
                  <a:lnTo>
                    <a:pt x="327660" y="0"/>
                  </a:lnTo>
                  <a:lnTo>
                    <a:pt x="327660" y="30480"/>
                  </a:lnTo>
                  <a:lnTo>
                    <a:pt x="327660" y="35560"/>
                  </a:lnTo>
                  <a:lnTo>
                    <a:pt x="357327" y="35560"/>
                  </a:lnTo>
                  <a:lnTo>
                    <a:pt x="357327" y="30480"/>
                  </a:lnTo>
                  <a:lnTo>
                    <a:pt x="359651" y="30480"/>
                  </a:lnTo>
                  <a:lnTo>
                    <a:pt x="359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4562856" y="3069335"/>
              <a:ext cx="360045" cy="227329"/>
            </a:xfrm>
            <a:custGeom>
              <a:avLst/>
              <a:gdLst/>
              <a:ahLst/>
              <a:cxnLst/>
              <a:rect l="l" t="t" r="r" b="b"/>
              <a:pathLst>
                <a:path w="360045" h="227329">
                  <a:moveTo>
                    <a:pt x="359664" y="0"/>
                  </a:moveTo>
                  <a:lnTo>
                    <a:pt x="0" y="0"/>
                  </a:lnTo>
                  <a:lnTo>
                    <a:pt x="0" y="207264"/>
                  </a:lnTo>
                  <a:lnTo>
                    <a:pt x="0" y="227076"/>
                  </a:lnTo>
                  <a:lnTo>
                    <a:pt x="359664" y="227076"/>
                  </a:lnTo>
                  <a:lnTo>
                    <a:pt x="359664" y="207264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576572" y="3084575"/>
              <a:ext cx="330835" cy="198120"/>
            </a:xfrm>
            <a:custGeom>
              <a:avLst/>
              <a:gdLst/>
              <a:ahLst/>
              <a:cxnLst/>
              <a:rect l="l" t="t" r="r" b="b"/>
              <a:pathLst>
                <a:path w="330835" h="198120">
                  <a:moveTo>
                    <a:pt x="330708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0" y="198120"/>
                  </a:lnTo>
                  <a:lnTo>
                    <a:pt x="330708" y="198120"/>
                  </a:lnTo>
                  <a:lnTo>
                    <a:pt x="330708" y="192024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EC0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4576571" y="3084576"/>
              <a:ext cx="330835" cy="198120"/>
            </a:xfrm>
            <a:custGeom>
              <a:avLst/>
              <a:gdLst/>
              <a:ahLst/>
              <a:cxnLst/>
              <a:rect l="l" t="t" r="r" b="b"/>
              <a:pathLst>
                <a:path w="330835" h="198120">
                  <a:moveTo>
                    <a:pt x="330708" y="0"/>
                  </a:moveTo>
                  <a:lnTo>
                    <a:pt x="0" y="198120"/>
                  </a:lnTo>
                  <a:lnTo>
                    <a:pt x="330708" y="198120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99B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4576572" y="3261359"/>
              <a:ext cx="330835" cy="21590"/>
            </a:xfrm>
            <a:custGeom>
              <a:avLst/>
              <a:gdLst/>
              <a:ahLst/>
              <a:cxnLst/>
              <a:rect l="l" t="t" r="r" b="b"/>
              <a:pathLst>
                <a:path w="330835" h="21589">
                  <a:moveTo>
                    <a:pt x="330708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21336"/>
                  </a:lnTo>
                  <a:lnTo>
                    <a:pt x="330708" y="21336"/>
                  </a:lnTo>
                  <a:lnTo>
                    <a:pt x="330708" y="15240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4576572" y="3061715"/>
              <a:ext cx="330835" cy="215265"/>
            </a:xfrm>
            <a:custGeom>
              <a:avLst/>
              <a:gdLst/>
              <a:ahLst/>
              <a:cxnLst/>
              <a:rect l="l" t="t" r="r" b="b"/>
              <a:pathLst>
                <a:path w="330835" h="215264">
                  <a:moveTo>
                    <a:pt x="330708" y="0"/>
                  </a:moveTo>
                  <a:lnTo>
                    <a:pt x="185813" y="0"/>
                  </a:lnTo>
                  <a:lnTo>
                    <a:pt x="178066" y="1409"/>
                  </a:lnTo>
                  <a:lnTo>
                    <a:pt x="171627" y="5232"/>
                  </a:lnTo>
                  <a:lnTo>
                    <a:pt x="166979" y="10833"/>
                  </a:lnTo>
                  <a:lnTo>
                    <a:pt x="165023" y="16370"/>
                  </a:lnTo>
                  <a:lnTo>
                    <a:pt x="163423" y="10833"/>
                  </a:lnTo>
                  <a:lnTo>
                    <a:pt x="159004" y="5232"/>
                  </a:lnTo>
                  <a:lnTo>
                    <a:pt x="152679" y="1409"/>
                  </a:lnTo>
                  <a:lnTo>
                    <a:pt x="144983" y="0"/>
                  </a:lnTo>
                  <a:lnTo>
                    <a:pt x="0" y="0"/>
                  </a:lnTo>
                  <a:lnTo>
                    <a:pt x="0" y="203885"/>
                  </a:lnTo>
                  <a:lnTo>
                    <a:pt x="153733" y="203885"/>
                  </a:lnTo>
                  <a:lnTo>
                    <a:pt x="161747" y="208280"/>
                  </a:lnTo>
                  <a:lnTo>
                    <a:pt x="164592" y="212585"/>
                  </a:lnTo>
                  <a:lnTo>
                    <a:pt x="164592" y="214884"/>
                  </a:lnTo>
                  <a:lnTo>
                    <a:pt x="165354" y="213741"/>
                  </a:lnTo>
                  <a:lnTo>
                    <a:pt x="166116" y="214884"/>
                  </a:lnTo>
                  <a:lnTo>
                    <a:pt x="166116" y="212598"/>
                  </a:lnTo>
                  <a:lnTo>
                    <a:pt x="168986" y="208280"/>
                  </a:lnTo>
                  <a:lnTo>
                    <a:pt x="177038" y="203885"/>
                  </a:lnTo>
                  <a:lnTo>
                    <a:pt x="330708" y="203885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4730502" y="3063235"/>
              <a:ext cx="13970" cy="213360"/>
            </a:xfrm>
            <a:custGeom>
              <a:avLst/>
              <a:gdLst/>
              <a:ahLst/>
              <a:cxnLst/>
              <a:rect l="l" t="t" r="r" b="b"/>
              <a:pathLst>
                <a:path w="13970" h="213360">
                  <a:moveTo>
                    <a:pt x="0" y="0"/>
                  </a:moveTo>
                  <a:lnTo>
                    <a:pt x="0" y="203796"/>
                  </a:lnTo>
                  <a:lnTo>
                    <a:pt x="5638" y="206006"/>
                  </a:lnTo>
                  <a:lnTo>
                    <a:pt x="10477" y="208953"/>
                  </a:lnTo>
                  <a:lnTo>
                    <a:pt x="13716" y="213359"/>
                  </a:lnTo>
                  <a:lnTo>
                    <a:pt x="13716" y="17665"/>
                  </a:lnTo>
                  <a:lnTo>
                    <a:pt x="12903" y="16929"/>
                  </a:lnTo>
                  <a:lnTo>
                    <a:pt x="12903" y="15455"/>
                  </a:lnTo>
                  <a:lnTo>
                    <a:pt x="12903" y="8839"/>
                  </a:lnTo>
                  <a:lnTo>
                    <a:pt x="7251" y="2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597907" y="3087624"/>
              <a:ext cx="74930" cy="5080"/>
            </a:xfrm>
            <a:custGeom>
              <a:avLst/>
              <a:gdLst/>
              <a:ahLst/>
              <a:cxnLst/>
              <a:rect l="l" t="t" r="r" b="b"/>
              <a:pathLst>
                <a:path w="74929" h="5080">
                  <a:moveTo>
                    <a:pt x="74675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74675" y="4572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EC3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4597908" y="3105924"/>
              <a:ext cx="288290" cy="134620"/>
            </a:xfrm>
            <a:custGeom>
              <a:avLst/>
              <a:gdLst/>
              <a:ahLst/>
              <a:cxnLst/>
              <a:rect l="l" t="t" r="r" b="b"/>
              <a:pathLst>
                <a:path w="288289" h="134619">
                  <a:moveTo>
                    <a:pt x="121907" y="129527"/>
                  </a:moveTo>
                  <a:lnTo>
                    <a:pt x="28956" y="129527"/>
                  </a:lnTo>
                  <a:lnTo>
                    <a:pt x="28956" y="134099"/>
                  </a:lnTo>
                  <a:lnTo>
                    <a:pt x="121907" y="134099"/>
                  </a:lnTo>
                  <a:lnTo>
                    <a:pt x="121907" y="129527"/>
                  </a:lnTo>
                  <a:close/>
                </a:path>
                <a:path w="288289" h="134619">
                  <a:moveTo>
                    <a:pt x="121907" y="115811"/>
                  </a:moveTo>
                  <a:lnTo>
                    <a:pt x="28956" y="115811"/>
                  </a:lnTo>
                  <a:lnTo>
                    <a:pt x="28956" y="121907"/>
                  </a:lnTo>
                  <a:lnTo>
                    <a:pt x="121907" y="121907"/>
                  </a:lnTo>
                  <a:lnTo>
                    <a:pt x="121907" y="115811"/>
                  </a:lnTo>
                  <a:close/>
                </a:path>
                <a:path w="288289" h="134619">
                  <a:moveTo>
                    <a:pt x="121907" y="103619"/>
                  </a:moveTo>
                  <a:lnTo>
                    <a:pt x="0" y="103619"/>
                  </a:lnTo>
                  <a:lnTo>
                    <a:pt x="0" y="106667"/>
                  </a:lnTo>
                  <a:lnTo>
                    <a:pt x="121907" y="106667"/>
                  </a:lnTo>
                  <a:lnTo>
                    <a:pt x="121907" y="103619"/>
                  </a:lnTo>
                  <a:close/>
                </a:path>
                <a:path w="288289" h="134619">
                  <a:moveTo>
                    <a:pt x="121907" y="89903"/>
                  </a:moveTo>
                  <a:lnTo>
                    <a:pt x="0" y="89903"/>
                  </a:lnTo>
                  <a:lnTo>
                    <a:pt x="0" y="94475"/>
                  </a:lnTo>
                  <a:lnTo>
                    <a:pt x="121907" y="94475"/>
                  </a:lnTo>
                  <a:lnTo>
                    <a:pt x="121907" y="89903"/>
                  </a:lnTo>
                  <a:close/>
                </a:path>
                <a:path w="288289" h="134619">
                  <a:moveTo>
                    <a:pt x="121907" y="77724"/>
                  </a:moveTo>
                  <a:lnTo>
                    <a:pt x="0" y="77724"/>
                  </a:lnTo>
                  <a:lnTo>
                    <a:pt x="0" y="80759"/>
                  </a:lnTo>
                  <a:lnTo>
                    <a:pt x="121907" y="80759"/>
                  </a:lnTo>
                  <a:lnTo>
                    <a:pt x="121907" y="77724"/>
                  </a:lnTo>
                  <a:close/>
                </a:path>
                <a:path w="288289" h="134619">
                  <a:moveTo>
                    <a:pt x="121907" y="63995"/>
                  </a:moveTo>
                  <a:lnTo>
                    <a:pt x="0" y="63995"/>
                  </a:lnTo>
                  <a:lnTo>
                    <a:pt x="0" y="68567"/>
                  </a:lnTo>
                  <a:lnTo>
                    <a:pt x="121907" y="68567"/>
                  </a:lnTo>
                  <a:lnTo>
                    <a:pt x="121907" y="63995"/>
                  </a:lnTo>
                  <a:close/>
                </a:path>
                <a:path w="288289" h="134619">
                  <a:moveTo>
                    <a:pt x="121907" y="51803"/>
                  </a:moveTo>
                  <a:lnTo>
                    <a:pt x="0" y="51803"/>
                  </a:lnTo>
                  <a:lnTo>
                    <a:pt x="0" y="56375"/>
                  </a:lnTo>
                  <a:lnTo>
                    <a:pt x="121907" y="56375"/>
                  </a:lnTo>
                  <a:lnTo>
                    <a:pt x="121907" y="51803"/>
                  </a:lnTo>
                  <a:close/>
                </a:path>
                <a:path w="288289" h="134619">
                  <a:moveTo>
                    <a:pt x="121907" y="38087"/>
                  </a:moveTo>
                  <a:lnTo>
                    <a:pt x="0" y="38087"/>
                  </a:lnTo>
                  <a:lnTo>
                    <a:pt x="0" y="42659"/>
                  </a:lnTo>
                  <a:lnTo>
                    <a:pt x="121907" y="42659"/>
                  </a:lnTo>
                  <a:lnTo>
                    <a:pt x="121907" y="38087"/>
                  </a:lnTo>
                  <a:close/>
                </a:path>
                <a:path w="288289" h="134619">
                  <a:moveTo>
                    <a:pt x="121907" y="25895"/>
                  </a:moveTo>
                  <a:lnTo>
                    <a:pt x="0" y="25895"/>
                  </a:lnTo>
                  <a:lnTo>
                    <a:pt x="0" y="30467"/>
                  </a:lnTo>
                  <a:lnTo>
                    <a:pt x="121907" y="30467"/>
                  </a:lnTo>
                  <a:lnTo>
                    <a:pt x="121907" y="25895"/>
                  </a:lnTo>
                  <a:close/>
                </a:path>
                <a:path w="288289" h="134619">
                  <a:moveTo>
                    <a:pt x="121907" y="13716"/>
                  </a:moveTo>
                  <a:lnTo>
                    <a:pt x="0" y="13716"/>
                  </a:lnTo>
                  <a:lnTo>
                    <a:pt x="0" y="16751"/>
                  </a:lnTo>
                  <a:lnTo>
                    <a:pt x="121907" y="16751"/>
                  </a:lnTo>
                  <a:lnTo>
                    <a:pt x="121907" y="13716"/>
                  </a:lnTo>
                  <a:close/>
                </a:path>
                <a:path w="288289" h="134619">
                  <a:moveTo>
                    <a:pt x="121907" y="0"/>
                  </a:moveTo>
                  <a:lnTo>
                    <a:pt x="0" y="0"/>
                  </a:lnTo>
                  <a:lnTo>
                    <a:pt x="0" y="3035"/>
                  </a:lnTo>
                  <a:lnTo>
                    <a:pt x="121907" y="3035"/>
                  </a:lnTo>
                  <a:lnTo>
                    <a:pt x="121907" y="0"/>
                  </a:lnTo>
                  <a:close/>
                </a:path>
                <a:path w="288289" h="134619">
                  <a:moveTo>
                    <a:pt x="288036" y="129527"/>
                  </a:moveTo>
                  <a:lnTo>
                    <a:pt x="164592" y="129527"/>
                  </a:lnTo>
                  <a:lnTo>
                    <a:pt x="164592" y="134099"/>
                  </a:lnTo>
                  <a:lnTo>
                    <a:pt x="288036" y="134099"/>
                  </a:lnTo>
                  <a:lnTo>
                    <a:pt x="288036" y="129527"/>
                  </a:lnTo>
                  <a:close/>
                </a:path>
                <a:path w="288289" h="134619">
                  <a:moveTo>
                    <a:pt x="288036" y="115811"/>
                  </a:moveTo>
                  <a:lnTo>
                    <a:pt x="164592" y="115811"/>
                  </a:lnTo>
                  <a:lnTo>
                    <a:pt x="164592" y="121907"/>
                  </a:lnTo>
                  <a:lnTo>
                    <a:pt x="288036" y="121907"/>
                  </a:lnTo>
                  <a:lnTo>
                    <a:pt x="288036" y="115811"/>
                  </a:lnTo>
                  <a:close/>
                </a:path>
                <a:path w="288289" h="134619">
                  <a:moveTo>
                    <a:pt x="288036" y="103619"/>
                  </a:moveTo>
                  <a:lnTo>
                    <a:pt x="164592" y="103619"/>
                  </a:lnTo>
                  <a:lnTo>
                    <a:pt x="164592" y="106667"/>
                  </a:lnTo>
                  <a:lnTo>
                    <a:pt x="288036" y="106667"/>
                  </a:lnTo>
                  <a:lnTo>
                    <a:pt x="288036" y="103619"/>
                  </a:lnTo>
                  <a:close/>
                </a:path>
                <a:path w="288289" h="134619">
                  <a:moveTo>
                    <a:pt x="288036" y="89903"/>
                  </a:moveTo>
                  <a:lnTo>
                    <a:pt x="164592" y="89903"/>
                  </a:lnTo>
                  <a:lnTo>
                    <a:pt x="164592" y="94475"/>
                  </a:lnTo>
                  <a:lnTo>
                    <a:pt x="288036" y="94475"/>
                  </a:lnTo>
                  <a:lnTo>
                    <a:pt x="288036" y="89903"/>
                  </a:lnTo>
                  <a:close/>
                </a:path>
                <a:path w="288289" h="134619">
                  <a:moveTo>
                    <a:pt x="288036" y="77724"/>
                  </a:moveTo>
                  <a:lnTo>
                    <a:pt x="164592" y="77724"/>
                  </a:lnTo>
                  <a:lnTo>
                    <a:pt x="164592" y="80759"/>
                  </a:lnTo>
                  <a:lnTo>
                    <a:pt x="288036" y="80759"/>
                  </a:lnTo>
                  <a:lnTo>
                    <a:pt x="288036" y="77724"/>
                  </a:lnTo>
                  <a:close/>
                </a:path>
                <a:path w="288289" h="134619">
                  <a:moveTo>
                    <a:pt x="288036" y="63995"/>
                  </a:moveTo>
                  <a:lnTo>
                    <a:pt x="164592" y="63995"/>
                  </a:lnTo>
                  <a:lnTo>
                    <a:pt x="164592" y="68567"/>
                  </a:lnTo>
                  <a:lnTo>
                    <a:pt x="288036" y="68567"/>
                  </a:lnTo>
                  <a:lnTo>
                    <a:pt x="288036" y="63995"/>
                  </a:lnTo>
                  <a:close/>
                </a:path>
                <a:path w="288289" h="134619">
                  <a:moveTo>
                    <a:pt x="288036" y="51803"/>
                  </a:moveTo>
                  <a:lnTo>
                    <a:pt x="164592" y="51803"/>
                  </a:lnTo>
                  <a:lnTo>
                    <a:pt x="164592" y="56375"/>
                  </a:lnTo>
                  <a:lnTo>
                    <a:pt x="288036" y="56375"/>
                  </a:lnTo>
                  <a:lnTo>
                    <a:pt x="288036" y="51803"/>
                  </a:lnTo>
                  <a:close/>
                </a:path>
                <a:path w="288289" h="134619">
                  <a:moveTo>
                    <a:pt x="288036" y="38087"/>
                  </a:moveTo>
                  <a:lnTo>
                    <a:pt x="164592" y="38087"/>
                  </a:lnTo>
                  <a:lnTo>
                    <a:pt x="164592" y="42659"/>
                  </a:lnTo>
                  <a:lnTo>
                    <a:pt x="288036" y="42659"/>
                  </a:lnTo>
                  <a:lnTo>
                    <a:pt x="288036" y="38087"/>
                  </a:lnTo>
                  <a:close/>
                </a:path>
                <a:path w="288289" h="134619">
                  <a:moveTo>
                    <a:pt x="288036" y="25895"/>
                  </a:moveTo>
                  <a:lnTo>
                    <a:pt x="164592" y="25895"/>
                  </a:lnTo>
                  <a:lnTo>
                    <a:pt x="164592" y="30467"/>
                  </a:lnTo>
                  <a:lnTo>
                    <a:pt x="288036" y="30467"/>
                  </a:lnTo>
                  <a:lnTo>
                    <a:pt x="288036" y="25895"/>
                  </a:lnTo>
                  <a:close/>
                </a:path>
                <a:path w="288289" h="134619">
                  <a:moveTo>
                    <a:pt x="288036" y="13716"/>
                  </a:moveTo>
                  <a:lnTo>
                    <a:pt x="164592" y="13716"/>
                  </a:lnTo>
                  <a:lnTo>
                    <a:pt x="164592" y="16751"/>
                  </a:lnTo>
                  <a:lnTo>
                    <a:pt x="288036" y="16751"/>
                  </a:lnTo>
                  <a:lnTo>
                    <a:pt x="288036" y="13716"/>
                  </a:lnTo>
                  <a:close/>
                </a:path>
                <a:path w="288289" h="134619">
                  <a:moveTo>
                    <a:pt x="288036" y="0"/>
                  </a:moveTo>
                  <a:lnTo>
                    <a:pt x="164592" y="0"/>
                  </a:lnTo>
                  <a:lnTo>
                    <a:pt x="164592" y="3035"/>
                  </a:lnTo>
                  <a:lnTo>
                    <a:pt x="288036" y="3035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4495799" y="3215640"/>
              <a:ext cx="131445" cy="169545"/>
            </a:xfrm>
            <a:custGeom>
              <a:avLst/>
              <a:gdLst/>
              <a:ahLst/>
              <a:cxnLst/>
              <a:rect l="l" t="t" r="r" b="b"/>
              <a:pathLst>
                <a:path w="131445" h="169545">
                  <a:moveTo>
                    <a:pt x="126695" y="0"/>
                  </a:moveTo>
                  <a:lnTo>
                    <a:pt x="122326" y="0"/>
                  </a:lnTo>
                  <a:lnTo>
                    <a:pt x="3644" y="0"/>
                  </a:lnTo>
                  <a:lnTo>
                    <a:pt x="0" y="3682"/>
                  </a:lnTo>
                  <a:lnTo>
                    <a:pt x="0" y="165481"/>
                  </a:lnTo>
                  <a:lnTo>
                    <a:pt x="3644" y="169164"/>
                  </a:lnTo>
                  <a:lnTo>
                    <a:pt x="126695" y="169164"/>
                  </a:lnTo>
                  <a:lnTo>
                    <a:pt x="131064" y="165481"/>
                  </a:lnTo>
                  <a:lnTo>
                    <a:pt x="131064" y="3682"/>
                  </a:lnTo>
                  <a:lnTo>
                    <a:pt x="126695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558283" y="3372612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5918" y="0"/>
                  </a:moveTo>
                  <a:lnTo>
                    <a:pt x="1701" y="0"/>
                  </a:lnTo>
                  <a:lnTo>
                    <a:pt x="0" y="1701"/>
                  </a:lnTo>
                  <a:lnTo>
                    <a:pt x="0" y="3809"/>
                  </a:lnTo>
                  <a:lnTo>
                    <a:pt x="0" y="5918"/>
                  </a:lnTo>
                  <a:lnTo>
                    <a:pt x="1701" y="7619"/>
                  </a:lnTo>
                  <a:lnTo>
                    <a:pt x="5918" y="7619"/>
                  </a:lnTo>
                  <a:lnTo>
                    <a:pt x="7620" y="5918"/>
                  </a:lnTo>
                  <a:lnTo>
                    <a:pt x="7620" y="1701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4410455" y="3247640"/>
              <a:ext cx="102235" cy="120650"/>
            </a:xfrm>
            <a:custGeom>
              <a:avLst/>
              <a:gdLst/>
              <a:ahLst/>
              <a:cxnLst/>
              <a:rect l="l" t="t" r="r" b="b"/>
              <a:pathLst>
                <a:path w="102235" h="120650">
                  <a:moveTo>
                    <a:pt x="86182" y="0"/>
                  </a:moveTo>
                  <a:lnTo>
                    <a:pt x="80378" y="723"/>
                  </a:lnTo>
                  <a:lnTo>
                    <a:pt x="0" y="7988"/>
                  </a:lnTo>
                  <a:lnTo>
                    <a:pt x="10134" y="120395"/>
                  </a:lnTo>
                  <a:lnTo>
                    <a:pt x="90525" y="113144"/>
                  </a:lnTo>
                  <a:lnTo>
                    <a:pt x="95592" y="112420"/>
                  </a:lnTo>
                  <a:lnTo>
                    <a:pt x="99936" y="114592"/>
                  </a:lnTo>
                  <a:lnTo>
                    <a:pt x="102108" y="118224"/>
                  </a:lnTo>
                  <a:lnTo>
                    <a:pt x="92697" y="10159"/>
                  </a:lnTo>
                  <a:lnTo>
                    <a:pt x="92697" y="8712"/>
                  </a:lnTo>
                  <a:lnTo>
                    <a:pt x="91249" y="3632"/>
                  </a:lnTo>
                  <a:lnTo>
                    <a:pt x="86182" y="0"/>
                  </a:lnTo>
                  <a:close/>
                </a:path>
              </a:pathLst>
            </a:custGeom>
            <a:solidFill>
              <a:srgbClr val="8FC4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4407407" y="3235452"/>
              <a:ext cx="1905" cy="132715"/>
            </a:xfrm>
            <a:custGeom>
              <a:avLst/>
              <a:gdLst/>
              <a:ahLst/>
              <a:cxnLst/>
              <a:rect l="l" t="t" r="r" b="b"/>
              <a:pathLst>
                <a:path w="1904" h="132714">
                  <a:moveTo>
                    <a:pt x="0" y="132588"/>
                  </a:moveTo>
                  <a:lnTo>
                    <a:pt x="1524" y="132588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132588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408932" y="3232404"/>
              <a:ext cx="203200" cy="135890"/>
            </a:xfrm>
            <a:custGeom>
              <a:avLst/>
              <a:gdLst/>
              <a:ahLst/>
              <a:cxnLst/>
              <a:rect l="l" t="t" r="r" b="b"/>
              <a:pathLst>
                <a:path w="203200" h="135889">
                  <a:moveTo>
                    <a:pt x="202692" y="0"/>
                  </a:moveTo>
                  <a:lnTo>
                    <a:pt x="107899" y="0"/>
                  </a:lnTo>
                  <a:lnTo>
                    <a:pt x="102108" y="5105"/>
                  </a:lnTo>
                  <a:lnTo>
                    <a:pt x="102108" y="11671"/>
                  </a:lnTo>
                  <a:lnTo>
                    <a:pt x="102108" y="12395"/>
                  </a:lnTo>
                  <a:lnTo>
                    <a:pt x="101384" y="12395"/>
                  </a:lnTo>
                  <a:lnTo>
                    <a:pt x="101384" y="11671"/>
                  </a:lnTo>
                  <a:lnTo>
                    <a:pt x="102108" y="11671"/>
                  </a:lnTo>
                  <a:lnTo>
                    <a:pt x="101384" y="5105"/>
                  </a:lnTo>
                  <a:lnTo>
                    <a:pt x="95542" y="0"/>
                  </a:lnTo>
                  <a:lnTo>
                    <a:pt x="0" y="0"/>
                  </a:lnTo>
                  <a:lnTo>
                    <a:pt x="0" y="128346"/>
                  </a:lnTo>
                  <a:lnTo>
                    <a:pt x="94818" y="128346"/>
                  </a:lnTo>
                  <a:lnTo>
                    <a:pt x="99187" y="131267"/>
                  </a:lnTo>
                  <a:lnTo>
                    <a:pt x="102108" y="135636"/>
                  </a:lnTo>
                  <a:lnTo>
                    <a:pt x="104279" y="131267"/>
                  </a:lnTo>
                  <a:lnTo>
                    <a:pt x="109347" y="128346"/>
                  </a:lnTo>
                  <a:lnTo>
                    <a:pt x="202692" y="12834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503419" y="3233929"/>
              <a:ext cx="7620" cy="134620"/>
            </a:xfrm>
            <a:custGeom>
              <a:avLst/>
              <a:gdLst/>
              <a:ahLst/>
              <a:cxnLst/>
              <a:rect l="l" t="t" r="r" b="b"/>
              <a:pathLst>
                <a:path w="7620" h="134620">
                  <a:moveTo>
                    <a:pt x="0" y="0"/>
                  </a:moveTo>
                  <a:lnTo>
                    <a:pt x="0" y="127546"/>
                  </a:lnTo>
                  <a:lnTo>
                    <a:pt x="3048" y="129006"/>
                  </a:lnTo>
                  <a:lnTo>
                    <a:pt x="5334" y="131190"/>
                  </a:lnTo>
                  <a:lnTo>
                    <a:pt x="7620" y="134111"/>
                  </a:lnTo>
                  <a:lnTo>
                    <a:pt x="7620" y="10934"/>
                  </a:lnTo>
                  <a:lnTo>
                    <a:pt x="6858" y="10934"/>
                  </a:lnTo>
                  <a:lnTo>
                    <a:pt x="6858" y="10198"/>
                  </a:lnTo>
                  <a:lnTo>
                    <a:pt x="7620" y="10198"/>
                  </a:lnTo>
                  <a:lnTo>
                    <a:pt x="7620" y="9474"/>
                  </a:lnTo>
                  <a:lnTo>
                    <a:pt x="6858" y="5829"/>
                  </a:lnTo>
                  <a:lnTo>
                    <a:pt x="3810" y="2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EC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422647" y="3247644"/>
              <a:ext cx="45720" cy="5080"/>
            </a:xfrm>
            <a:custGeom>
              <a:avLst/>
              <a:gdLst/>
              <a:ahLst/>
              <a:cxnLst/>
              <a:rect l="l" t="t" r="r" b="b"/>
              <a:pathLst>
                <a:path w="45720" h="5079">
                  <a:moveTo>
                    <a:pt x="4572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45720" y="4572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4EC3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422648" y="3259836"/>
              <a:ext cx="177165" cy="85725"/>
            </a:xfrm>
            <a:custGeom>
              <a:avLst/>
              <a:gdLst/>
              <a:ahLst/>
              <a:cxnLst/>
              <a:rect l="l" t="t" r="r" b="b"/>
              <a:pathLst>
                <a:path w="177164" h="85725">
                  <a:moveTo>
                    <a:pt x="74688" y="82296"/>
                  </a:moveTo>
                  <a:lnTo>
                    <a:pt x="0" y="82296"/>
                  </a:lnTo>
                  <a:lnTo>
                    <a:pt x="0" y="85344"/>
                  </a:lnTo>
                  <a:lnTo>
                    <a:pt x="74688" y="85344"/>
                  </a:lnTo>
                  <a:lnTo>
                    <a:pt x="74688" y="82296"/>
                  </a:lnTo>
                  <a:close/>
                </a:path>
                <a:path w="177164" h="85725">
                  <a:moveTo>
                    <a:pt x="74688" y="73152"/>
                  </a:moveTo>
                  <a:lnTo>
                    <a:pt x="0" y="73152"/>
                  </a:lnTo>
                  <a:lnTo>
                    <a:pt x="0" y="76200"/>
                  </a:lnTo>
                  <a:lnTo>
                    <a:pt x="74688" y="76200"/>
                  </a:lnTo>
                  <a:lnTo>
                    <a:pt x="74688" y="73152"/>
                  </a:lnTo>
                  <a:close/>
                </a:path>
                <a:path w="177164" h="85725">
                  <a:moveTo>
                    <a:pt x="74688" y="65544"/>
                  </a:moveTo>
                  <a:lnTo>
                    <a:pt x="0" y="65544"/>
                  </a:lnTo>
                  <a:lnTo>
                    <a:pt x="0" y="68580"/>
                  </a:lnTo>
                  <a:lnTo>
                    <a:pt x="74688" y="68580"/>
                  </a:lnTo>
                  <a:lnTo>
                    <a:pt x="74688" y="65544"/>
                  </a:lnTo>
                  <a:close/>
                </a:path>
                <a:path w="177164" h="85725">
                  <a:moveTo>
                    <a:pt x="74688" y="57912"/>
                  </a:moveTo>
                  <a:lnTo>
                    <a:pt x="0" y="57912"/>
                  </a:lnTo>
                  <a:lnTo>
                    <a:pt x="0" y="60960"/>
                  </a:lnTo>
                  <a:lnTo>
                    <a:pt x="74688" y="60960"/>
                  </a:lnTo>
                  <a:lnTo>
                    <a:pt x="74688" y="57912"/>
                  </a:lnTo>
                  <a:close/>
                </a:path>
                <a:path w="177164" h="85725">
                  <a:moveTo>
                    <a:pt x="74688" y="50292"/>
                  </a:moveTo>
                  <a:lnTo>
                    <a:pt x="0" y="50292"/>
                  </a:lnTo>
                  <a:lnTo>
                    <a:pt x="0" y="53340"/>
                  </a:lnTo>
                  <a:lnTo>
                    <a:pt x="74688" y="53340"/>
                  </a:lnTo>
                  <a:lnTo>
                    <a:pt x="74688" y="50292"/>
                  </a:lnTo>
                  <a:close/>
                </a:path>
                <a:path w="177164" h="85725">
                  <a:moveTo>
                    <a:pt x="74688" y="41148"/>
                  </a:moveTo>
                  <a:lnTo>
                    <a:pt x="0" y="41148"/>
                  </a:lnTo>
                  <a:lnTo>
                    <a:pt x="0" y="44196"/>
                  </a:lnTo>
                  <a:lnTo>
                    <a:pt x="74688" y="44196"/>
                  </a:lnTo>
                  <a:lnTo>
                    <a:pt x="74688" y="41148"/>
                  </a:lnTo>
                  <a:close/>
                </a:path>
                <a:path w="177164" h="85725">
                  <a:moveTo>
                    <a:pt x="74688" y="33528"/>
                  </a:moveTo>
                  <a:lnTo>
                    <a:pt x="0" y="33528"/>
                  </a:lnTo>
                  <a:lnTo>
                    <a:pt x="0" y="35052"/>
                  </a:lnTo>
                  <a:lnTo>
                    <a:pt x="74688" y="35052"/>
                  </a:lnTo>
                  <a:lnTo>
                    <a:pt x="74688" y="33528"/>
                  </a:lnTo>
                  <a:close/>
                </a:path>
                <a:path w="177164" h="85725">
                  <a:moveTo>
                    <a:pt x="74688" y="25908"/>
                  </a:moveTo>
                  <a:lnTo>
                    <a:pt x="0" y="25908"/>
                  </a:lnTo>
                  <a:lnTo>
                    <a:pt x="0" y="27432"/>
                  </a:lnTo>
                  <a:lnTo>
                    <a:pt x="74688" y="27432"/>
                  </a:lnTo>
                  <a:lnTo>
                    <a:pt x="74688" y="25908"/>
                  </a:lnTo>
                  <a:close/>
                </a:path>
                <a:path w="177164" h="85725">
                  <a:moveTo>
                    <a:pt x="74688" y="16764"/>
                  </a:moveTo>
                  <a:lnTo>
                    <a:pt x="0" y="16764"/>
                  </a:lnTo>
                  <a:lnTo>
                    <a:pt x="0" y="19812"/>
                  </a:lnTo>
                  <a:lnTo>
                    <a:pt x="74688" y="19812"/>
                  </a:lnTo>
                  <a:lnTo>
                    <a:pt x="74688" y="16764"/>
                  </a:lnTo>
                  <a:close/>
                </a:path>
                <a:path w="177164" h="85725">
                  <a:moveTo>
                    <a:pt x="74688" y="9144"/>
                  </a:moveTo>
                  <a:lnTo>
                    <a:pt x="0" y="9144"/>
                  </a:lnTo>
                  <a:lnTo>
                    <a:pt x="0" y="12192"/>
                  </a:lnTo>
                  <a:lnTo>
                    <a:pt x="74688" y="12192"/>
                  </a:lnTo>
                  <a:lnTo>
                    <a:pt x="74688" y="9144"/>
                  </a:lnTo>
                  <a:close/>
                </a:path>
                <a:path w="177164" h="85725">
                  <a:moveTo>
                    <a:pt x="74688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4688" y="3048"/>
                  </a:lnTo>
                  <a:lnTo>
                    <a:pt x="74688" y="0"/>
                  </a:lnTo>
                  <a:close/>
                </a:path>
                <a:path w="177164" h="85725">
                  <a:moveTo>
                    <a:pt x="176784" y="82296"/>
                  </a:moveTo>
                  <a:lnTo>
                    <a:pt x="100584" y="82296"/>
                  </a:lnTo>
                  <a:lnTo>
                    <a:pt x="100584" y="85344"/>
                  </a:lnTo>
                  <a:lnTo>
                    <a:pt x="176784" y="85344"/>
                  </a:lnTo>
                  <a:lnTo>
                    <a:pt x="176784" y="82296"/>
                  </a:lnTo>
                  <a:close/>
                </a:path>
                <a:path w="177164" h="85725">
                  <a:moveTo>
                    <a:pt x="176784" y="73152"/>
                  </a:moveTo>
                  <a:lnTo>
                    <a:pt x="100584" y="73152"/>
                  </a:lnTo>
                  <a:lnTo>
                    <a:pt x="100584" y="76200"/>
                  </a:lnTo>
                  <a:lnTo>
                    <a:pt x="176784" y="76200"/>
                  </a:lnTo>
                  <a:lnTo>
                    <a:pt x="176784" y="73152"/>
                  </a:lnTo>
                  <a:close/>
                </a:path>
                <a:path w="177164" h="85725">
                  <a:moveTo>
                    <a:pt x="176784" y="65544"/>
                  </a:moveTo>
                  <a:lnTo>
                    <a:pt x="100584" y="65544"/>
                  </a:lnTo>
                  <a:lnTo>
                    <a:pt x="100584" y="68580"/>
                  </a:lnTo>
                  <a:lnTo>
                    <a:pt x="176784" y="68580"/>
                  </a:lnTo>
                  <a:lnTo>
                    <a:pt x="176784" y="65544"/>
                  </a:lnTo>
                  <a:close/>
                </a:path>
                <a:path w="177164" h="85725">
                  <a:moveTo>
                    <a:pt x="176784" y="57912"/>
                  </a:moveTo>
                  <a:lnTo>
                    <a:pt x="100584" y="57912"/>
                  </a:lnTo>
                  <a:lnTo>
                    <a:pt x="100584" y="60960"/>
                  </a:lnTo>
                  <a:lnTo>
                    <a:pt x="176784" y="60960"/>
                  </a:lnTo>
                  <a:lnTo>
                    <a:pt x="176784" y="57912"/>
                  </a:lnTo>
                  <a:close/>
                </a:path>
                <a:path w="177164" h="85725">
                  <a:moveTo>
                    <a:pt x="176784" y="50292"/>
                  </a:moveTo>
                  <a:lnTo>
                    <a:pt x="100584" y="50292"/>
                  </a:lnTo>
                  <a:lnTo>
                    <a:pt x="100584" y="53340"/>
                  </a:lnTo>
                  <a:lnTo>
                    <a:pt x="176784" y="53340"/>
                  </a:lnTo>
                  <a:lnTo>
                    <a:pt x="176784" y="50292"/>
                  </a:lnTo>
                  <a:close/>
                </a:path>
                <a:path w="177164" h="85725">
                  <a:moveTo>
                    <a:pt x="176784" y="41148"/>
                  </a:moveTo>
                  <a:lnTo>
                    <a:pt x="100584" y="41148"/>
                  </a:lnTo>
                  <a:lnTo>
                    <a:pt x="100584" y="44196"/>
                  </a:lnTo>
                  <a:lnTo>
                    <a:pt x="176784" y="44196"/>
                  </a:lnTo>
                  <a:lnTo>
                    <a:pt x="176784" y="41148"/>
                  </a:lnTo>
                  <a:close/>
                </a:path>
                <a:path w="177164" h="85725">
                  <a:moveTo>
                    <a:pt x="176784" y="33528"/>
                  </a:moveTo>
                  <a:lnTo>
                    <a:pt x="100584" y="33528"/>
                  </a:lnTo>
                  <a:lnTo>
                    <a:pt x="100584" y="35052"/>
                  </a:lnTo>
                  <a:lnTo>
                    <a:pt x="176784" y="35052"/>
                  </a:lnTo>
                  <a:lnTo>
                    <a:pt x="176784" y="33528"/>
                  </a:lnTo>
                  <a:close/>
                </a:path>
                <a:path w="177164" h="85725">
                  <a:moveTo>
                    <a:pt x="176784" y="25908"/>
                  </a:moveTo>
                  <a:lnTo>
                    <a:pt x="100584" y="25908"/>
                  </a:lnTo>
                  <a:lnTo>
                    <a:pt x="100584" y="27432"/>
                  </a:lnTo>
                  <a:lnTo>
                    <a:pt x="176784" y="27432"/>
                  </a:lnTo>
                  <a:lnTo>
                    <a:pt x="176784" y="25908"/>
                  </a:lnTo>
                  <a:close/>
                </a:path>
                <a:path w="177164" h="85725">
                  <a:moveTo>
                    <a:pt x="176784" y="16764"/>
                  </a:moveTo>
                  <a:lnTo>
                    <a:pt x="100584" y="16764"/>
                  </a:lnTo>
                  <a:lnTo>
                    <a:pt x="100584" y="19812"/>
                  </a:lnTo>
                  <a:lnTo>
                    <a:pt x="176784" y="19812"/>
                  </a:lnTo>
                  <a:lnTo>
                    <a:pt x="176784" y="16764"/>
                  </a:lnTo>
                  <a:close/>
                </a:path>
                <a:path w="177164" h="85725">
                  <a:moveTo>
                    <a:pt x="176784" y="9144"/>
                  </a:moveTo>
                  <a:lnTo>
                    <a:pt x="100584" y="9144"/>
                  </a:lnTo>
                  <a:lnTo>
                    <a:pt x="100584" y="12192"/>
                  </a:lnTo>
                  <a:lnTo>
                    <a:pt x="176784" y="12192"/>
                  </a:lnTo>
                  <a:lnTo>
                    <a:pt x="176784" y="9144"/>
                  </a:lnTo>
                  <a:close/>
                </a:path>
                <a:path w="177164" h="85725">
                  <a:moveTo>
                    <a:pt x="176784" y="0"/>
                  </a:moveTo>
                  <a:lnTo>
                    <a:pt x="100584" y="0"/>
                  </a:lnTo>
                  <a:lnTo>
                    <a:pt x="100584" y="3048"/>
                  </a:lnTo>
                  <a:lnTo>
                    <a:pt x="176784" y="3048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831079" y="3276600"/>
              <a:ext cx="59690" cy="119380"/>
            </a:xfrm>
            <a:custGeom>
              <a:avLst/>
              <a:gdLst/>
              <a:ahLst/>
              <a:cxnLst/>
              <a:rect l="l" t="t" r="r" b="b"/>
              <a:pathLst>
                <a:path w="59689" h="119379">
                  <a:moveTo>
                    <a:pt x="55143" y="0"/>
                  </a:moveTo>
                  <a:lnTo>
                    <a:pt x="50126" y="0"/>
                  </a:lnTo>
                  <a:lnTo>
                    <a:pt x="3581" y="0"/>
                  </a:lnTo>
                  <a:lnTo>
                    <a:pt x="0" y="4343"/>
                  </a:lnTo>
                  <a:lnTo>
                    <a:pt x="0" y="114528"/>
                  </a:lnTo>
                  <a:lnTo>
                    <a:pt x="3581" y="118872"/>
                  </a:lnTo>
                  <a:lnTo>
                    <a:pt x="55143" y="118872"/>
                  </a:lnTo>
                  <a:lnTo>
                    <a:pt x="59436" y="114528"/>
                  </a:lnTo>
                  <a:lnTo>
                    <a:pt x="59436" y="4343"/>
                  </a:lnTo>
                  <a:lnTo>
                    <a:pt x="55143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834128" y="3282695"/>
              <a:ext cx="53340" cy="106680"/>
            </a:xfrm>
            <a:custGeom>
              <a:avLst/>
              <a:gdLst/>
              <a:ahLst/>
              <a:cxnLst/>
              <a:rect l="l" t="t" r="r" b="b"/>
              <a:pathLst>
                <a:path w="53339" h="106679">
                  <a:moveTo>
                    <a:pt x="33528" y="97218"/>
                  </a:moveTo>
                  <a:lnTo>
                    <a:pt x="30797" y="94488"/>
                  </a:lnTo>
                  <a:lnTo>
                    <a:pt x="24066" y="94488"/>
                  </a:lnTo>
                  <a:lnTo>
                    <a:pt x="21336" y="97218"/>
                  </a:lnTo>
                  <a:lnTo>
                    <a:pt x="21336" y="100584"/>
                  </a:lnTo>
                  <a:lnTo>
                    <a:pt x="21336" y="103949"/>
                  </a:lnTo>
                  <a:lnTo>
                    <a:pt x="24066" y="106680"/>
                  </a:lnTo>
                  <a:lnTo>
                    <a:pt x="30797" y="106680"/>
                  </a:lnTo>
                  <a:lnTo>
                    <a:pt x="33528" y="103949"/>
                  </a:lnTo>
                  <a:lnTo>
                    <a:pt x="33528" y="97218"/>
                  </a:lnTo>
                  <a:close/>
                </a:path>
                <a:path w="53339" h="106679">
                  <a:moveTo>
                    <a:pt x="35052" y="0"/>
                  </a:moveTo>
                  <a:lnTo>
                    <a:pt x="16764" y="0"/>
                  </a:lnTo>
                  <a:lnTo>
                    <a:pt x="16764" y="762"/>
                  </a:lnTo>
                  <a:lnTo>
                    <a:pt x="17526" y="1524"/>
                  </a:lnTo>
                  <a:lnTo>
                    <a:pt x="35052" y="1524"/>
                  </a:lnTo>
                  <a:lnTo>
                    <a:pt x="35052" y="0"/>
                  </a:lnTo>
                  <a:close/>
                </a:path>
                <a:path w="53339" h="106679">
                  <a:moveTo>
                    <a:pt x="53340" y="10668"/>
                  </a:moveTo>
                  <a:lnTo>
                    <a:pt x="0" y="10668"/>
                  </a:lnTo>
                  <a:lnTo>
                    <a:pt x="0" y="88392"/>
                  </a:lnTo>
                  <a:lnTo>
                    <a:pt x="53340" y="88392"/>
                  </a:lnTo>
                  <a:lnTo>
                    <a:pt x="53340" y="10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858511" y="3380233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5918" y="0"/>
                  </a:moveTo>
                  <a:lnTo>
                    <a:pt x="1701" y="0"/>
                  </a:lnTo>
                  <a:lnTo>
                    <a:pt x="0" y="1701"/>
                  </a:lnTo>
                  <a:lnTo>
                    <a:pt x="0" y="3809"/>
                  </a:lnTo>
                  <a:lnTo>
                    <a:pt x="0" y="5918"/>
                  </a:lnTo>
                  <a:lnTo>
                    <a:pt x="1701" y="7619"/>
                  </a:lnTo>
                  <a:lnTo>
                    <a:pt x="5918" y="7619"/>
                  </a:lnTo>
                  <a:lnTo>
                    <a:pt x="7620" y="5918"/>
                  </a:lnTo>
                  <a:lnTo>
                    <a:pt x="7620" y="1701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1037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840223" y="3300984"/>
              <a:ext cx="38100" cy="5080"/>
            </a:xfrm>
            <a:custGeom>
              <a:avLst/>
              <a:gdLst/>
              <a:ahLst/>
              <a:cxnLst/>
              <a:rect l="l" t="t" r="r" b="b"/>
              <a:pathLst>
                <a:path w="38100" h="5079">
                  <a:moveTo>
                    <a:pt x="3810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8100" y="457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EC3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840224" y="3313175"/>
              <a:ext cx="41275" cy="53340"/>
            </a:xfrm>
            <a:custGeom>
              <a:avLst/>
              <a:gdLst/>
              <a:ahLst/>
              <a:cxnLst/>
              <a:rect l="l" t="t" r="r" b="b"/>
              <a:pathLst>
                <a:path w="41275" h="53339">
                  <a:moveTo>
                    <a:pt x="41148" y="50292"/>
                  </a:moveTo>
                  <a:lnTo>
                    <a:pt x="0" y="50292"/>
                  </a:lnTo>
                  <a:lnTo>
                    <a:pt x="0" y="53340"/>
                  </a:lnTo>
                  <a:lnTo>
                    <a:pt x="41148" y="53340"/>
                  </a:lnTo>
                  <a:lnTo>
                    <a:pt x="41148" y="50292"/>
                  </a:lnTo>
                  <a:close/>
                </a:path>
                <a:path w="41275" h="53339">
                  <a:moveTo>
                    <a:pt x="41148" y="44196"/>
                  </a:moveTo>
                  <a:lnTo>
                    <a:pt x="0" y="44196"/>
                  </a:lnTo>
                  <a:lnTo>
                    <a:pt x="0" y="45720"/>
                  </a:lnTo>
                  <a:lnTo>
                    <a:pt x="41148" y="45720"/>
                  </a:lnTo>
                  <a:lnTo>
                    <a:pt x="41148" y="44196"/>
                  </a:lnTo>
                  <a:close/>
                </a:path>
                <a:path w="41275" h="53339">
                  <a:moveTo>
                    <a:pt x="41148" y="36576"/>
                  </a:moveTo>
                  <a:lnTo>
                    <a:pt x="0" y="36576"/>
                  </a:lnTo>
                  <a:lnTo>
                    <a:pt x="0" y="38100"/>
                  </a:lnTo>
                  <a:lnTo>
                    <a:pt x="41148" y="38100"/>
                  </a:lnTo>
                  <a:lnTo>
                    <a:pt x="41148" y="36576"/>
                  </a:lnTo>
                  <a:close/>
                </a:path>
                <a:path w="41275" h="53339">
                  <a:moveTo>
                    <a:pt x="41148" y="28956"/>
                  </a:moveTo>
                  <a:lnTo>
                    <a:pt x="0" y="28956"/>
                  </a:lnTo>
                  <a:lnTo>
                    <a:pt x="0" y="32004"/>
                  </a:lnTo>
                  <a:lnTo>
                    <a:pt x="41148" y="32004"/>
                  </a:lnTo>
                  <a:lnTo>
                    <a:pt x="41148" y="28956"/>
                  </a:lnTo>
                  <a:close/>
                </a:path>
                <a:path w="41275" h="53339">
                  <a:moveTo>
                    <a:pt x="41148" y="21336"/>
                  </a:moveTo>
                  <a:lnTo>
                    <a:pt x="0" y="21336"/>
                  </a:lnTo>
                  <a:lnTo>
                    <a:pt x="0" y="22860"/>
                  </a:lnTo>
                  <a:lnTo>
                    <a:pt x="41148" y="22860"/>
                  </a:lnTo>
                  <a:lnTo>
                    <a:pt x="41148" y="21336"/>
                  </a:lnTo>
                  <a:close/>
                </a:path>
                <a:path w="41275" h="53339">
                  <a:moveTo>
                    <a:pt x="41148" y="13716"/>
                  </a:moveTo>
                  <a:lnTo>
                    <a:pt x="0" y="13716"/>
                  </a:lnTo>
                  <a:lnTo>
                    <a:pt x="0" y="16764"/>
                  </a:lnTo>
                  <a:lnTo>
                    <a:pt x="41148" y="16764"/>
                  </a:lnTo>
                  <a:lnTo>
                    <a:pt x="41148" y="13716"/>
                  </a:lnTo>
                  <a:close/>
                </a:path>
                <a:path w="41275" h="53339">
                  <a:moveTo>
                    <a:pt x="41148" y="7620"/>
                  </a:moveTo>
                  <a:lnTo>
                    <a:pt x="0" y="7620"/>
                  </a:lnTo>
                  <a:lnTo>
                    <a:pt x="0" y="9144"/>
                  </a:lnTo>
                  <a:lnTo>
                    <a:pt x="41148" y="9144"/>
                  </a:lnTo>
                  <a:lnTo>
                    <a:pt x="41148" y="7620"/>
                  </a:lnTo>
                  <a:close/>
                </a:path>
                <a:path w="41275" h="53339">
                  <a:moveTo>
                    <a:pt x="41148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1148" y="3048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 txBox="1"/>
          <p:nvPr/>
        </p:nvSpPr>
        <p:spPr>
          <a:xfrm>
            <a:off x="5321608" y="3805466"/>
            <a:ext cx="10026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 b="1">
                <a:latin typeface="Arial"/>
                <a:cs typeface="Arial"/>
              </a:rPr>
              <a:t>Reduced</a:t>
            </a:r>
            <a:r>
              <a:rPr dirty="0" sz="800" spc="-3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travel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time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761" y="8401809"/>
            <a:ext cx="7774940" cy="1594485"/>
            <a:chOff x="761" y="8401809"/>
            <a:chExt cx="7774940" cy="1594485"/>
          </a:xfrm>
        </p:grpSpPr>
        <p:sp>
          <p:nvSpPr>
            <p:cNvPr id="113" name="object 113"/>
            <p:cNvSpPr/>
            <p:nvPr/>
          </p:nvSpPr>
          <p:spPr>
            <a:xfrm>
              <a:off x="783335" y="9947148"/>
              <a:ext cx="417830" cy="18415"/>
            </a:xfrm>
            <a:custGeom>
              <a:avLst/>
              <a:gdLst/>
              <a:ahLst/>
              <a:cxnLst/>
              <a:rect l="l" t="t" r="r" b="b"/>
              <a:pathLst>
                <a:path w="417830" h="18415">
                  <a:moveTo>
                    <a:pt x="208788" y="0"/>
                  </a:moveTo>
                  <a:lnTo>
                    <a:pt x="127515" y="717"/>
                  </a:lnTo>
                  <a:lnTo>
                    <a:pt x="61150" y="2676"/>
                  </a:lnTo>
                  <a:lnTo>
                    <a:pt x="16406" y="5582"/>
                  </a:lnTo>
                  <a:lnTo>
                    <a:pt x="0" y="9144"/>
                  </a:lnTo>
                  <a:lnTo>
                    <a:pt x="16406" y="12705"/>
                  </a:lnTo>
                  <a:lnTo>
                    <a:pt x="61150" y="15611"/>
                  </a:lnTo>
                  <a:lnTo>
                    <a:pt x="127515" y="17570"/>
                  </a:lnTo>
                  <a:lnTo>
                    <a:pt x="208788" y="18288"/>
                  </a:lnTo>
                  <a:lnTo>
                    <a:pt x="290060" y="17570"/>
                  </a:lnTo>
                  <a:lnTo>
                    <a:pt x="356425" y="15611"/>
                  </a:lnTo>
                  <a:lnTo>
                    <a:pt x="401169" y="12705"/>
                  </a:lnTo>
                  <a:lnTo>
                    <a:pt x="417576" y="9144"/>
                  </a:lnTo>
                  <a:lnTo>
                    <a:pt x="401169" y="5582"/>
                  </a:lnTo>
                  <a:lnTo>
                    <a:pt x="356425" y="2676"/>
                  </a:lnTo>
                  <a:lnTo>
                    <a:pt x="290060" y="717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CE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672084" y="8401809"/>
              <a:ext cx="480059" cy="1551940"/>
            </a:xfrm>
            <a:custGeom>
              <a:avLst/>
              <a:gdLst/>
              <a:ahLst/>
              <a:cxnLst/>
              <a:rect l="l" t="t" r="r" b="b"/>
              <a:pathLst>
                <a:path w="480059" h="1551940">
                  <a:moveTo>
                    <a:pt x="302793" y="0"/>
                  </a:moveTo>
                  <a:lnTo>
                    <a:pt x="240677" y="0"/>
                  </a:lnTo>
                  <a:lnTo>
                    <a:pt x="218718" y="3165"/>
                  </a:lnTo>
                  <a:lnTo>
                    <a:pt x="176574" y="27671"/>
                  </a:lnTo>
                  <a:lnTo>
                    <a:pt x="137352" y="74589"/>
                  </a:lnTo>
                  <a:lnTo>
                    <a:pt x="101724" y="141736"/>
                  </a:lnTo>
                  <a:lnTo>
                    <a:pt x="85467" y="182212"/>
                  </a:lnTo>
                  <a:lnTo>
                    <a:pt x="70361" y="226926"/>
                  </a:lnTo>
                  <a:lnTo>
                    <a:pt x="56488" y="275606"/>
                  </a:lnTo>
                  <a:lnTo>
                    <a:pt x="43934" y="327977"/>
                  </a:lnTo>
                  <a:lnTo>
                    <a:pt x="32781" y="383767"/>
                  </a:lnTo>
                  <a:lnTo>
                    <a:pt x="23114" y="442703"/>
                  </a:lnTo>
                  <a:lnTo>
                    <a:pt x="15016" y="504512"/>
                  </a:lnTo>
                  <a:lnTo>
                    <a:pt x="8572" y="568921"/>
                  </a:lnTo>
                  <a:lnTo>
                    <a:pt x="3866" y="635657"/>
                  </a:lnTo>
                  <a:lnTo>
                    <a:pt x="980" y="704447"/>
                  </a:lnTo>
                  <a:lnTo>
                    <a:pt x="0" y="775017"/>
                  </a:lnTo>
                  <a:lnTo>
                    <a:pt x="980" y="845368"/>
                  </a:lnTo>
                  <a:lnTo>
                    <a:pt x="3864" y="913965"/>
                  </a:lnTo>
                  <a:lnTo>
                    <a:pt x="8566" y="980536"/>
                  </a:lnTo>
                  <a:lnTo>
                    <a:pt x="15002" y="1044811"/>
                  </a:lnTo>
                  <a:lnTo>
                    <a:pt x="23086" y="1106518"/>
                  </a:lnTo>
                  <a:lnTo>
                    <a:pt x="32733" y="1165384"/>
                  </a:lnTo>
                  <a:lnTo>
                    <a:pt x="43858" y="1221140"/>
                  </a:lnTo>
                  <a:lnTo>
                    <a:pt x="56375" y="1273512"/>
                  </a:lnTo>
                  <a:lnTo>
                    <a:pt x="70199" y="1322230"/>
                  </a:lnTo>
                  <a:lnTo>
                    <a:pt x="85245" y="1367022"/>
                  </a:lnTo>
                  <a:lnTo>
                    <a:pt x="101428" y="1407616"/>
                  </a:lnTo>
                  <a:lnTo>
                    <a:pt x="118663" y="1443741"/>
                  </a:lnTo>
                  <a:lnTo>
                    <a:pt x="155946" y="1501497"/>
                  </a:lnTo>
                  <a:lnTo>
                    <a:pt x="196413" y="1538118"/>
                  </a:lnTo>
                  <a:lnTo>
                    <a:pt x="239382" y="1551432"/>
                  </a:lnTo>
                  <a:lnTo>
                    <a:pt x="302793" y="1551432"/>
                  </a:lnTo>
                  <a:lnTo>
                    <a:pt x="288556" y="1534591"/>
                  </a:lnTo>
                  <a:lnTo>
                    <a:pt x="308831" y="1518380"/>
                  </a:lnTo>
                  <a:lnTo>
                    <a:pt x="347070" y="1470029"/>
                  </a:lnTo>
                  <a:lnTo>
                    <a:pt x="381707" y="1402196"/>
                  </a:lnTo>
                  <a:lnTo>
                    <a:pt x="397481" y="1361633"/>
                  </a:lnTo>
                  <a:lnTo>
                    <a:pt x="412122" y="1316989"/>
                  </a:lnTo>
                  <a:lnTo>
                    <a:pt x="425551" y="1268528"/>
                  </a:lnTo>
                  <a:lnTo>
                    <a:pt x="437692" y="1216513"/>
                  </a:lnTo>
                  <a:lnTo>
                    <a:pt x="448466" y="1161207"/>
                  </a:lnTo>
                  <a:lnTo>
                    <a:pt x="457796" y="1102875"/>
                  </a:lnTo>
                  <a:lnTo>
                    <a:pt x="465603" y="1041778"/>
                  </a:lnTo>
                  <a:lnTo>
                    <a:pt x="471811" y="978180"/>
                  </a:lnTo>
                  <a:lnTo>
                    <a:pt x="476342" y="912346"/>
                  </a:lnTo>
                  <a:lnTo>
                    <a:pt x="479117" y="844537"/>
                  </a:lnTo>
                  <a:lnTo>
                    <a:pt x="480059" y="775017"/>
                  </a:lnTo>
                  <a:lnTo>
                    <a:pt x="479162" y="707550"/>
                  </a:lnTo>
                  <a:lnTo>
                    <a:pt x="476519" y="641674"/>
                  </a:lnTo>
                  <a:lnTo>
                    <a:pt x="472204" y="577634"/>
                  </a:lnTo>
                  <a:lnTo>
                    <a:pt x="466291" y="515670"/>
                  </a:lnTo>
                  <a:lnTo>
                    <a:pt x="458855" y="456027"/>
                  </a:lnTo>
                  <a:lnTo>
                    <a:pt x="449968" y="398946"/>
                  </a:lnTo>
                  <a:lnTo>
                    <a:pt x="439705" y="344670"/>
                  </a:lnTo>
                  <a:lnTo>
                    <a:pt x="428140" y="293443"/>
                  </a:lnTo>
                  <a:lnTo>
                    <a:pt x="415347" y="245505"/>
                  </a:lnTo>
                  <a:lnTo>
                    <a:pt x="401399" y="201102"/>
                  </a:lnTo>
                  <a:lnTo>
                    <a:pt x="386371" y="160474"/>
                  </a:lnTo>
                  <a:lnTo>
                    <a:pt x="370337" y="123864"/>
                  </a:lnTo>
                  <a:lnTo>
                    <a:pt x="335544" y="63672"/>
                  </a:lnTo>
                  <a:lnTo>
                    <a:pt x="297611" y="22466"/>
                  </a:lnTo>
                  <a:lnTo>
                    <a:pt x="302793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736092" y="8401812"/>
              <a:ext cx="480059" cy="1551940"/>
            </a:xfrm>
            <a:custGeom>
              <a:avLst/>
              <a:gdLst/>
              <a:ahLst/>
              <a:cxnLst/>
              <a:rect l="l" t="t" r="r" b="b"/>
              <a:pathLst>
                <a:path w="480059" h="1551940">
                  <a:moveTo>
                    <a:pt x="240029" y="0"/>
                  </a:moveTo>
                  <a:lnTo>
                    <a:pt x="196884" y="12497"/>
                  </a:lnTo>
                  <a:lnTo>
                    <a:pt x="156276" y="48530"/>
                  </a:lnTo>
                  <a:lnTo>
                    <a:pt x="118883" y="105906"/>
                  </a:lnTo>
                  <a:lnTo>
                    <a:pt x="101604" y="141914"/>
                  </a:lnTo>
                  <a:lnTo>
                    <a:pt x="85382" y="182436"/>
                  </a:lnTo>
                  <a:lnTo>
                    <a:pt x="70304" y="227199"/>
                  </a:lnTo>
                  <a:lnTo>
                    <a:pt x="56452" y="275929"/>
                  </a:lnTo>
                  <a:lnTo>
                    <a:pt x="43913" y="328352"/>
                  </a:lnTo>
                  <a:lnTo>
                    <a:pt x="32771" y="384194"/>
                  </a:lnTo>
                  <a:lnTo>
                    <a:pt x="23111" y="443182"/>
                  </a:lnTo>
                  <a:lnTo>
                    <a:pt x="15017" y="505041"/>
                  </a:lnTo>
                  <a:lnTo>
                    <a:pt x="8574" y="569497"/>
                  </a:lnTo>
                  <a:lnTo>
                    <a:pt x="3867" y="636278"/>
                  </a:lnTo>
                  <a:lnTo>
                    <a:pt x="980" y="705109"/>
                  </a:lnTo>
                  <a:lnTo>
                    <a:pt x="0" y="775715"/>
                  </a:lnTo>
                  <a:lnTo>
                    <a:pt x="980" y="846322"/>
                  </a:lnTo>
                  <a:lnTo>
                    <a:pt x="3867" y="915153"/>
                  </a:lnTo>
                  <a:lnTo>
                    <a:pt x="8574" y="981934"/>
                  </a:lnTo>
                  <a:lnTo>
                    <a:pt x="15017" y="1046390"/>
                  </a:lnTo>
                  <a:lnTo>
                    <a:pt x="23111" y="1108249"/>
                  </a:lnTo>
                  <a:lnTo>
                    <a:pt x="32771" y="1167237"/>
                  </a:lnTo>
                  <a:lnTo>
                    <a:pt x="43913" y="1223079"/>
                  </a:lnTo>
                  <a:lnTo>
                    <a:pt x="56452" y="1275502"/>
                  </a:lnTo>
                  <a:lnTo>
                    <a:pt x="70304" y="1324232"/>
                  </a:lnTo>
                  <a:lnTo>
                    <a:pt x="85382" y="1368995"/>
                  </a:lnTo>
                  <a:lnTo>
                    <a:pt x="101604" y="1409517"/>
                  </a:lnTo>
                  <a:lnTo>
                    <a:pt x="118883" y="1445525"/>
                  </a:lnTo>
                  <a:lnTo>
                    <a:pt x="156276" y="1502901"/>
                  </a:lnTo>
                  <a:lnTo>
                    <a:pt x="196884" y="1538934"/>
                  </a:lnTo>
                  <a:lnTo>
                    <a:pt x="240029" y="1551431"/>
                  </a:lnTo>
                  <a:lnTo>
                    <a:pt x="261877" y="1548261"/>
                  </a:lnTo>
                  <a:lnTo>
                    <a:pt x="303838" y="1523723"/>
                  </a:lnTo>
                  <a:lnTo>
                    <a:pt x="342924" y="1476744"/>
                  </a:lnTo>
                  <a:lnTo>
                    <a:pt x="378455" y="1409517"/>
                  </a:lnTo>
                  <a:lnTo>
                    <a:pt x="394677" y="1368995"/>
                  </a:lnTo>
                  <a:lnTo>
                    <a:pt x="409755" y="1324232"/>
                  </a:lnTo>
                  <a:lnTo>
                    <a:pt x="423607" y="1275502"/>
                  </a:lnTo>
                  <a:lnTo>
                    <a:pt x="436146" y="1223079"/>
                  </a:lnTo>
                  <a:lnTo>
                    <a:pt x="447288" y="1167237"/>
                  </a:lnTo>
                  <a:lnTo>
                    <a:pt x="456948" y="1108249"/>
                  </a:lnTo>
                  <a:lnTo>
                    <a:pt x="465042" y="1046390"/>
                  </a:lnTo>
                  <a:lnTo>
                    <a:pt x="471485" y="981934"/>
                  </a:lnTo>
                  <a:lnTo>
                    <a:pt x="476192" y="915153"/>
                  </a:lnTo>
                  <a:lnTo>
                    <a:pt x="479079" y="846322"/>
                  </a:lnTo>
                  <a:lnTo>
                    <a:pt x="480059" y="775715"/>
                  </a:lnTo>
                  <a:lnTo>
                    <a:pt x="479079" y="705109"/>
                  </a:lnTo>
                  <a:lnTo>
                    <a:pt x="476192" y="636278"/>
                  </a:lnTo>
                  <a:lnTo>
                    <a:pt x="471485" y="569497"/>
                  </a:lnTo>
                  <a:lnTo>
                    <a:pt x="465042" y="505041"/>
                  </a:lnTo>
                  <a:lnTo>
                    <a:pt x="456948" y="443182"/>
                  </a:lnTo>
                  <a:lnTo>
                    <a:pt x="447288" y="384194"/>
                  </a:lnTo>
                  <a:lnTo>
                    <a:pt x="436146" y="328352"/>
                  </a:lnTo>
                  <a:lnTo>
                    <a:pt x="423607" y="275929"/>
                  </a:lnTo>
                  <a:lnTo>
                    <a:pt x="409755" y="227199"/>
                  </a:lnTo>
                  <a:lnTo>
                    <a:pt x="394677" y="182436"/>
                  </a:lnTo>
                  <a:lnTo>
                    <a:pt x="378455" y="141914"/>
                  </a:lnTo>
                  <a:lnTo>
                    <a:pt x="361176" y="105906"/>
                  </a:lnTo>
                  <a:lnTo>
                    <a:pt x="323783" y="48530"/>
                  </a:lnTo>
                  <a:lnTo>
                    <a:pt x="283175" y="12497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803148" y="8523732"/>
              <a:ext cx="365760" cy="1306195"/>
            </a:xfrm>
            <a:custGeom>
              <a:avLst/>
              <a:gdLst/>
              <a:ahLst/>
              <a:cxnLst/>
              <a:rect l="l" t="t" r="r" b="b"/>
              <a:pathLst>
                <a:path w="365759" h="1306195">
                  <a:moveTo>
                    <a:pt x="182879" y="0"/>
                  </a:moveTo>
                  <a:lnTo>
                    <a:pt x="143647" y="15062"/>
                  </a:lnTo>
                  <a:lnTo>
                    <a:pt x="107347" y="58124"/>
                  </a:lnTo>
                  <a:lnTo>
                    <a:pt x="74872" y="125999"/>
                  </a:lnTo>
                  <a:lnTo>
                    <a:pt x="60348" y="168245"/>
                  </a:lnTo>
                  <a:lnTo>
                    <a:pt x="47115" y="215499"/>
                  </a:lnTo>
                  <a:lnTo>
                    <a:pt x="35284" y="267363"/>
                  </a:lnTo>
                  <a:lnTo>
                    <a:pt x="24968" y="323437"/>
                  </a:lnTo>
                  <a:lnTo>
                    <a:pt x="16277" y="383325"/>
                  </a:lnTo>
                  <a:lnTo>
                    <a:pt x="9323" y="446627"/>
                  </a:lnTo>
                  <a:lnTo>
                    <a:pt x="4218" y="512944"/>
                  </a:lnTo>
                  <a:lnTo>
                    <a:pt x="1073" y="581879"/>
                  </a:lnTo>
                  <a:lnTo>
                    <a:pt x="0" y="653034"/>
                  </a:lnTo>
                  <a:lnTo>
                    <a:pt x="1073" y="724188"/>
                  </a:lnTo>
                  <a:lnTo>
                    <a:pt x="4218" y="793123"/>
                  </a:lnTo>
                  <a:lnTo>
                    <a:pt x="9323" y="859440"/>
                  </a:lnTo>
                  <a:lnTo>
                    <a:pt x="16277" y="922742"/>
                  </a:lnTo>
                  <a:lnTo>
                    <a:pt x="24968" y="982630"/>
                  </a:lnTo>
                  <a:lnTo>
                    <a:pt x="35284" y="1038704"/>
                  </a:lnTo>
                  <a:lnTo>
                    <a:pt x="47115" y="1090568"/>
                  </a:lnTo>
                  <a:lnTo>
                    <a:pt x="60348" y="1137822"/>
                  </a:lnTo>
                  <a:lnTo>
                    <a:pt x="74872" y="1180068"/>
                  </a:lnTo>
                  <a:lnTo>
                    <a:pt x="90576" y="1216908"/>
                  </a:lnTo>
                  <a:lnTo>
                    <a:pt x="125075" y="1272775"/>
                  </a:lnTo>
                  <a:lnTo>
                    <a:pt x="162952" y="1302236"/>
                  </a:lnTo>
                  <a:lnTo>
                    <a:pt x="182879" y="1306068"/>
                  </a:lnTo>
                  <a:lnTo>
                    <a:pt x="202807" y="1302236"/>
                  </a:lnTo>
                  <a:lnTo>
                    <a:pt x="240684" y="1272775"/>
                  </a:lnTo>
                  <a:lnTo>
                    <a:pt x="275183" y="1216908"/>
                  </a:lnTo>
                  <a:lnTo>
                    <a:pt x="290887" y="1180068"/>
                  </a:lnTo>
                  <a:lnTo>
                    <a:pt x="305411" y="1137822"/>
                  </a:lnTo>
                  <a:lnTo>
                    <a:pt x="318644" y="1090568"/>
                  </a:lnTo>
                  <a:lnTo>
                    <a:pt x="330475" y="1038704"/>
                  </a:lnTo>
                  <a:lnTo>
                    <a:pt x="340791" y="982630"/>
                  </a:lnTo>
                  <a:lnTo>
                    <a:pt x="349482" y="922742"/>
                  </a:lnTo>
                  <a:lnTo>
                    <a:pt x="356436" y="859440"/>
                  </a:lnTo>
                  <a:lnTo>
                    <a:pt x="361541" y="793123"/>
                  </a:lnTo>
                  <a:lnTo>
                    <a:pt x="364686" y="724188"/>
                  </a:lnTo>
                  <a:lnTo>
                    <a:pt x="365759" y="653034"/>
                  </a:lnTo>
                  <a:lnTo>
                    <a:pt x="364686" y="581879"/>
                  </a:lnTo>
                  <a:lnTo>
                    <a:pt x="361541" y="512944"/>
                  </a:lnTo>
                  <a:lnTo>
                    <a:pt x="356436" y="446627"/>
                  </a:lnTo>
                  <a:lnTo>
                    <a:pt x="349482" y="383325"/>
                  </a:lnTo>
                  <a:lnTo>
                    <a:pt x="340791" y="323437"/>
                  </a:lnTo>
                  <a:lnTo>
                    <a:pt x="330475" y="267363"/>
                  </a:lnTo>
                  <a:lnTo>
                    <a:pt x="318644" y="215499"/>
                  </a:lnTo>
                  <a:lnTo>
                    <a:pt x="305411" y="168245"/>
                  </a:lnTo>
                  <a:lnTo>
                    <a:pt x="290887" y="125999"/>
                  </a:lnTo>
                  <a:lnTo>
                    <a:pt x="275183" y="89159"/>
                  </a:lnTo>
                  <a:lnTo>
                    <a:pt x="240684" y="33292"/>
                  </a:lnTo>
                  <a:lnTo>
                    <a:pt x="202807" y="3831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870203" y="8642604"/>
              <a:ext cx="253365" cy="1066800"/>
            </a:xfrm>
            <a:custGeom>
              <a:avLst/>
              <a:gdLst/>
              <a:ahLst/>
              <a:cxnLst/>
              <a:rect l="l" t="t" r="r" b="b"/>
              <a:pathLst>
                <a:path w="253365" h="1066800">
                  <a:moveTo>
                    <a:pt x="126492" y="0"/>
                  </a:moveTo>
                  <a:lnTo>
                    <a:pt x="92864" y="19053"/>
                  </a:lnTo>
                  <a:lnTo>
                    <a:pt x="62647" y="72824"/>
                  </a:lnTo>
                  <a:lnTo>
                    <a:pt x="49195" y="111140"/>
                  </a:lnTo>
                  <a:lnTo>
                    <a:pt x="37047" y="156229"/>
                  </a:lnTo>
                  <a:lnTo>
                    <a:pt x="26355" y="207454"/>
                  </a:lnTo>
                  <a:lnTo>
                    <a:pt x="17269" y="264182"/>
                  </a:lnTo>
                  <a:lnTo>
                    <a:pt x="9939" y="325776"/>
                  </a:lnTo>
                  <a:lnTo>
                    <a:pt x="4518" y="391600"/>
                  </a:lnTo>
                  <a:lnTo>
                    <a:pt x="1154" y="461020"/>
                  </a:lnTo>
                  <a:lnTo>
                    <a:pt x="0" y="533399"/>
                  </a:lnTo>
                  <a:lnTo>
                    <a:pt x="1154" y="605779"/>
                  </a:lnTo>
                  <a:lnTo>
                    <a:pt x="4518" y="675199"/>
                  </a:lnTo>
                  <a:lnTo>
                    <a:pt x="9939" y="741023"/>
                  </a:lnTo>
                  <a:lnTo>
                    <a:pt x="17269" y="802617"/>
                  </a:lnTo>
                  <a:lnTo>
                    <a:pt x="26355" y="859345"/>
                  </a:lnTo>
                  <a:lnTo>
                    <a:pt x="37047" y="910570"/>
                  </a:lnTo>
                  <a:lnTo>
                    <a:pt x="49195" y="955659"/>
                  </a:lnTo>
                  <a:lnTo>
                    <a:pt x="62647" y="993975"/>
                  </a:lnTo>
                  <a:lnTo>
                    <a:pt x="92864" y="1047746"/>
                  </a:lnTo>
                  <a:lnTo>
                    <a:pt x="126492" y="1066799"/>
                  </a:lnTo>
                  <a:lnTo>
                    <a:pt x="143656" y="1061930"/>
                  </a:lnTo>
                  <a:lnTo>
                    <a:pt x="175729" y="1024882"/>
                  </a:lnTo>
                  <a:lnTo>
                    <a:pt x="203788" y="955659"/>
                  </a:lnTo>
                  <a:lnTo>
                    <a:pt x="215936" y="910570"/>
                  </a:lnTo>
                  <a:lnTo>
                    <a:pt x="226628" y="859345"/>
                  </a:lnTo>
                  <a:lnTo>
                    <a:pt x="235714" y="802617"/>
                  </a:lnTo>
                  <a:lnTo>
                    <a:pt x="243044" y="741023"/>
                  </a:lnTo>
                  <a:lnTo>
                    <a:pt x="248465" y="675199"/>
                  </a:lnTo>
                  <a:lnTo>
                    <a:pt x="251829" y="605779"/>
                  </a:lnTo>
                  <a:lnTo>
                    <a:pt x="252984" y="533399"/>
                  </a:lnTo>
                  <a:lnTo>
                    <a:pt x="251829" y="461020"/>
                  </a:lnTo>
                  <a:lnTo>
                    <a:pt x="248465" y="391600"/>
                  </a:lnTo>
                  <a:lnTo>
                    <a:pt x="243044" y="325776"/>
                  </a:lnTo>
                  <a:lnTo>
                    <a:pt x="235714" y="264182"/>
                  </a:lnTo>
                  <a:lnTo>
                    <a:pt x="226628" y="207454"/>
                  </a:lnTo>
                  <a:lnTo>
                    <a:pt x="215936" y="156229"/>
                  </a:lnTo>
                  <a:lnTo>
                    <a:pt x="203788" y="111140"/>
                  </a:lnTo>
                  <a:lnTo>
                    <a:pt x="190336" y="72824"/>
                  </a:lnTo>
                  <a:lnTo>
                    <a:pt x="160119" y="19053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32687" y="8804148"/>
              <a:ext cx="144780" cy="744220"/>
            </a:xfrm>
            <a:custGeom>
              <a:avLst/>
              <a:gdLst/>
              <a:ahLst/>
              <a:cxnLst/>
              <a:rect l="l" t="t" r="r" b="b"/>
              <a:pathLst>
                <a:path w="144780" h="744220">
                  <a:moveTo>
                    <a:pt x="72390" y="0"/>
                  </a:moveTo>
                  <a:lnTo>
                    <a:pt x="44212" y="29222"/>
                  </a:lnTo>
                  <a:lnTo>
                    <a:pt x="21202" y="108913"/>
                  </a:lnTo>
                  <a:lnTo>
                    <a:pt x="12363" y="163947"/>
                  </a:lnTo>
                  <a:lnTo>
                    <a:pt x="5688" y="227112"/>
                  </a:lnTo>
                  <a:lnTo>
                    <a:pt x="1470" y="296913"/>
                  </a:lnTo>
                  <a:lnTo>
                    <a:pt x="0" y="371856"/>
                  </a:lnTo>
                  <a:lnTo>
                    <a:pt x="1470" y="446798"/>
                  </a:lnTo>
                  <a:lnTo>
                    <a:pt x="5688" y="516599"/>
                  </a:lnTo>
                  <a:lnTo>
                    <a:pt x="12363" y="579764"/>
                  </a:lnTo>
                  <a:lnTo>
                    <a:pt x="21202" y="634798"/>
                  </a:lnTo>
                  <a:lnTo>
                    <a:pt x="31916" y="680205"/>
                  </a:lnTo>
                  <a:lnTo>
                    <a:pt x="57800" y="736157"/>
                  </a:lnTo>
                  <a:lnTo>
                    <a:pt x="72390" y="743712"/>
                  </a:lnTo>
                  <a:lnTo>
                    <a:pt x="86979" y="736157"/>
                  </a:lnTo>
                  <a:lnTo>
                    <a:pt x="112863" y="680205"/>
                  </a:lnTo>
                  <a:lnTo>
                    <a:pt x="123577" y="634798"/>
                  </a:lnTo>
                  <a:lnTo>
                    <a:pt x="132416" y="579764"/>
                  </a:lnTo>
                  <a:lnTo>
                    <a:pt x="139091" y="516599"/>
                  </a:lnTo>
                  <a:lnTo>
                    <a:pt x="143309" y="446798"/>
                  </a:lnTo>
                  <a:lnTo>
                    <a:pt x="144780" y="371856"/>
                  </a:lnTo>
                  <a:lnTo>
                    <a:pt x="143309" y="296913"/>
                  </a:lnTo>
                  <a:lnTo>
                    <a:pt x="139091" y="227112"/>
                  </a:lnTo>
                  <a:lnTo>
                    <a:pt x="132416" y="163947"/>
                  </a:lnTo>
                  <a:lnTo>
                    <a:pt x="123577" y="108913"/>
                  </a:lnTo>
                  <a:lnTo>
                    <a:pt x="112863" y="63506"/>
                  </a:lnTo>
                  <a:lnTo>
                    <a:pt x="86979" y="7554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979931" y="8999220"/>
              <a:ext cx="56515" cy="350520"/>
            </a:xfrm>
            <a:custGeom>
              <a:avLst/>
              <a:gdLst/>
              <a:ahLst/>
              <a:cxnLst/>
              <a:rect l="l" t="t" r="r" b="b"/>
              <a:pathLst>
                <a:path w="56515" h="350520">
                  <a:moveTo>
                    <a:pt x="28193" y="0"/>
                  </a:moveTo>
                  <a:lnTo>
                    <a:pt x="17220" y="13771"/>
                  </a:lnTo>
                  <a:lnTo>
                    <a:pt x="8258" y="51330"/>
                  </a:lnTo>
                  <a:lnTo>
                    <a:pt x="2215" y="107038"/>
                  </a:lnTo>
                  <a:lnTo>
                    <a:pt x="0" y="175260"/>
                  </a:lnTo>
                  <a:lnTo>
                    <a:pt x="2215" y="243481"/>
                  </a:lnTo>
                  <a:lnTo>
                    <a:pt x="8258" y="299189"/>
                  </a:lnTo>
                  <a:lnTo>
                    <a:pt x="17220" y="336748"/>
                  </a:lnTo>
                  <a:lnTo>
                    <a:pt x="28193" y="350520"/>
                  </a:lnTo>
                  <a:lnTo>
                    <a:pt x="39167" y="336748"/>
                  </a:lnTo>
                  <a:lnTo>
                    <a:pt x="48129" y="299189"/>
                  </a:lnTo>
                  <a:lnTo>
                    <a:pt x="54172" y="243481"/>
                  </a:lnTo>
                  <a:lnTo>
                    <a:pt x="56387" y="175260"/>
                  </a:lnTo>
                  <a:lnTo>
                    <a:pt x="54172" y="107038"/>
                  </a:lnTo>
                  <a:lnTo>
                    <a:pt x="48129" y="51330"/>
                  </a:lnTo>
                  <a:lnTo>
                    <a:pt x="39167" y="13771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FFC31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307" y="9171432"/>
              <a:ext cx="31868" cy="17982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411" y="9073049"/>
              <a:ext cx="1580388" cy="889338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761" y="9986010"/>
              <a:ext cx="7774940" cy="0"/>
            </a:xfrm>
            <a:custGeom>
              <a:avLst/>
              <a:gdLst/>
              <a:ahLst/>
              <a:cxnLst/>
              <a:rect l="l" t="t" r="r" b="b"/>
              <a:pathLst>
                <a:path w="7774940" h="0">
                  <a:moveTo>
                    <a:pt x="0" y="0"/>
                  </a:moveTo>
                  <a:lnTo>
                    <a:pt x="7774940" y="0"/>
                  </a:lnTo>
                </a:path>
              </a:pathLst>
            </a:custGeom>
            <a:ln w="19812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156200" y="9037316"/>
              <a:ext cx="4619625" cy="372110"/>
            </a:xfrm>
            <a:custGeom>
              <a:avLst/>
              <a:gdLst/>
              <a:ahLst/>
              <a:cxnLst/>
              <a:rect l="l" t="t" r="r" b="b"/>
              <a:pathLst>
                <a:path w="4619625" h="372109">
                  <a:moveTo>
                    <a:pt x="513981" y="0"/>
                  </a:moveTo>
                  <a:lnTo>
                    <a:pt x="0" y="179374"/>
                  </a:lnTo>
                  <a:lnTo>
                    <a:pt x="500811" y="371855"/>
                  </a:lnTo>
                  <a:lnTo>
                    <a:pt x="507403" y="262496"/>
                  </a:lnTo>
                  <a:lnTo>
                    <a:pt x="4619256" y="262496"/>
                  </a:lnTo>
                  <a:lnTo>
                    <a:pt x="4619256" y="100622"/>
                  </a:lnTo>
                  <a:lnTo>
                    <a:pt x="513981" y="100622"/>
                  </a:lnTo>
                  <a:lnTo>
                    <a:pt x="513981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2778239" y="9386316"/>
              <a:ext cx="4997450" cy="443865"/>
            </a:xfrm>
            <a:custGeom>
              <a:avLst/>
              <a:gdLst/>
              <a:ahLst/>
              <a:cxnLst/>
              <a:rect l="l" t="t" r="r" b="b"/>
              <a:pathLst>
                <a:path w="4997450" h="443865">
                  <a:moveTo>
                    <a:pt x="2670060" y="286740"/>
                  </a:moveTo>
                  <a:lnTo>
                    <a:pt x="297103" y="286740"/>
                  </a:lnTo>
                  <a:lnTo>
                    <a:pt x="297103" y="228600"/>
                  </a:lnTo>
                  <a:lnTo>
                    <a:pt x="0" y="332244"/>
                  </a:lnTo>
                  <a:lnTo>
                    <a:pt x="289483" y="443484"/>
                  </a:lnTo>
                  <a:lnTo>
                    <a:pt x="293293" y="380288"/>
                  </a:lnTo>
                  <a:lnTo>
                    <a:pt x="2670060" y="380288"/>
                  </a:lnTo>
                  <a:lnTo>
                    <a:pt x="2670060" y="286740"/>
                  </a:lnTo>
                  <a:close/>
                </a:path>
                <a:path w="4997450" h="443865">
                  <a:moveTo>
                    <a:pt x="4997208" y="62268"/>
                  </a:moveTo>
                  <a:lnTo>
                    <a:pt x="2448179" y="62268"/>
                  </a:lnTo>
                  <a:lnTo>
                    <a:pt x="2448179" y="0"/>
                  </a:lnTo>
                  <a:lnTo>
                    <a:pt x="2129028" y="111010"/>
                  </a:lnTo>
                  <a:lnTo>
                    <a:pt x="2439987" y="230136"/>
                  </a:lnTo>
                  <a:lnTo>
                    <a:pt x="2444089" y="162445"/>
                  </a:lnTo>
                  <a:lnTo>
                    <a:pt x="4997208" y="162445"/>
                  </a:lnTo>
                  <a:lnTo>
                    <a:pt x="4997208" y="62268"/>
                  </a:lnTo>
                  <a:close/>
                </a:path>
              </a:pathLst>
            </a:custGeom>
            <a:solidFill>
              <a:srgbClr val="238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4631430" y="9345164"/>
              <a:ext cx="3144520" cy="518795"/>
            </a:xfrm>
            <a:custGeom>
              <a:avLst/>
              <a:gdLst/>
              <a:ahLst/>
              <a:cxnLst/>
              <a:rect l="l" t="t" r="r" b="b"/>
              <a:pathLst>
                <a:path w="3144520" h="518795">
                  <a:moveTo>
                    <a:pt x="3144024" y="0"/>
                  </a:moveTo>
                  <a:lnTo>
                    <a:pt x="2088311" y="0"/>
                  </a:lnTo>
                  <a:lnTo>
                    <a:pt x="2088311" y="311442"/>
                  </a:lnTo>
                  <a:lnTo>
                    <a:pt x="366039" y="311442"/>
                  </a:lnTo>
                  <a:lnTo>
                    <a:pt x="362191" y="228485"/>
                  </a:lnTo>
                  <a:lnTo>
                    <a:pt x="0" y="380796"/>
                  </a:lnTo>
                  <a:lnTo>
                    <a:pt x="373748" y="518172"/>
                  </a:lnTo>
                  <a:lnTo>
                    <a:pt x="369887" y="436575"/>
                  </a:lnTo>
                  <a:lnTo>
                    <a:pt x="2288654" y="436575"/>
                  </a:lnTo>
                  <a:lnTo>
                    <a:pt x="2284806" y="111518"/>
                  </a:lnTo>
                  <a:lnTo>
                    <a:pt x="3144024" y="111518"/>
                  </a:lnTo>
                  <a:lnTo>
                    <a:pt x="3144024" y="0"/>
                  </a:lnTo>
                  <a:close/>
                </a:path>
              </a:pathLst>
            </a:custGeom>
            <a:solidFill>
              <a:srgbClr val="6D2877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36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8198"/>
            <a:ext cx="1659889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869"/>
              <a:t>B</a:t>
            </a:r>
            <a:r>
              <a:rPr dirty="0" sz="3400" spc="-700"/>
              <a:t>r</a:t>
            </a:r>
            <a:r>
              <a:rPr dirty="0" sz="3400" spc="-780"/>
              <a:t>a</a:t>
            </a:r>
            <a:r>
              <a:rPr dirty="0" sz="3400" spc="-815"/>
              <a:t>n</a:t>
            </a:r>
            <a:r>
              <a:rPr dirty="0" sz="3400" spc="-825"/>
              <a:t>d</a:t>
            </a:r>
            <a:r>
              <a:rPr dirty="0" sz="3400" spc="-575"/>
              <a:t> </a:t>
            </a:r>
            <a:r>
              <a:rPr dirty="0" sz="3400" spc="-365"/>
              <a:t>s</a:t>
            </a:r>
            <a:r>
              <a:rPr dirty="0" sz="3400" spc="-780"/>
              <a:t>e</a:t>
            </a:r>
            <a:r>
              <a:rPr dirty="0" sz="3400" spc="-525"/>
              <a:t>l</a:t>
            </a:r>
            <a:r>
              <a:rPr dirty="0" sz="3400" spc="-960"/>
              <a:t>e</a:t>
            </a:r>
            <a:r>
              <a:rPr dirty="0" sz="3400" spc="-640"/>
              <a:t>c</a:t>
            </a:r>
            <a:r>
              <a:rPr dirty="0" sz="3400" spc="-595"/>
              <a:t>ti</a:t>
            </a:r>
            <a:r>
              <a:rPr dirty="0" sz="3400" spc="-930"/>
              <a:t>o</a:t>
            </a:r>
            <a:r>
              <a:rPr dirty="0" sz="3400" spc="-810"/>
              <a:t>n</a:t>
            </a:r>
            <a:endParaRPr sz="3400"/>
          </a:p>
        </p:txBody>
      </p:sp>
      <p:sp>
        <p:nvSpPr>
          <p:cNvPr id="6" name="object 6"/>
          <p:cNvSpPr txBox="1"/>
          <p:nvPr/>
        </p:nvSpPr>
        <p:spPr>
          <a:xfrm>
            <a:off x="3918286" y="3703634"/>
            <a:ext cx="2892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peers,</a:t>
            </a:r>
            <a:r>
              <a:rPr dirty="0" sz="900">
                <a:latin typeface="Microsoft Sans Serif"/>
                <a:cs typeface="Microsoft Sans Serif"/>
              </a:rPr>
              <a:t> family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schools,</a:t>
            </a:r>
            <a:r>
              <a:rPr dirty="0" sz="900" spc="5">
                <a:latin typeface="Microsoft Sans Serif"/>
                <a:cs typeface="Microsoft Sans Serif"/>
              </a:rPr>
              <a:t> others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depend on</a:t>
            </a:r>
            <a:r>
              <a:rPr dirty="0" sz="900" spc="5">
                <a:latin typeface="Microsoft Sans Serif"/>
                <a:cs typeface="Microsoft Sans Serif"/>
              </a:rPr>
              <a:t> their </a:t>
            </a:r>
            <a:r>
              <a:rPr dirty="0" sz="900" spc="25">
                <a:latin typeface="Microsoft Sans Serif"/>
                <a:cs typeface="Microsoft Sans Serif"/>
              </a:rPr>
              <a:t>own 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research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internet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available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options.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7418" y="1594867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7700" y="1466088"/>
            <a:ext cx="3053080" cy="256540"/>
          </a:xfrm>
          <a:prstGeom prst="rect">
            <a:avLst/>
          </a:prstGeom>
          <a:solidFill>
            <a:srgbClr val="0070C0"/>
          </a:solidFill>
        </p:spPr>
        <p:txBody>
          <a:bodyPr wrap="square" lIns="0" tIns="4508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355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brand?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5281" y="1829532"/>
            <a:ext cx="199643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4339" algn="l"/>
              </a:tabLst>
            </a:pPr>
            <a:r>
              <a:rPr dirty="0" sz="2000" spc="-580">
                <a:latin typeface="Trebuchet MS"/>
                <a:cs typeface="Trebuchet MS"/>
              </a:rPr>
              <a:t>M</a:t>
            </a:r>
            <a:r>
              <a:rPr dirty="0" sz="2000" spc="-580">
                <a:latin typeface="Trebuchet MS"/>
                <a:cs typeface="Trebuchet MS"/>
              </a:rPr>
              <a:t>BA</a:t>
            </a:r>
            <a:r>
              <a:rPr dirty="0" sz="2000" spc="-540">
                <a:latin typeface="Trebuchet MS"/>
                <a:cs typeface="Trebuchet MS"/>
              </a:rPr>
              <a:t>/</a:t>
            </a:r>
            <a:r>
              <a:rPr dirty="0" sz="2000" spc="-520">
                <a:latin typeface="Trebuchet MS"/>
                <a:cs typeface="Trebuchet MS"/>
              </a:rPr>
              <a:t>P</a:t>
            </a:r>
            <a:r>
              <a:rPr dirty="0" sz="2000" spc="-665">
                <a:latin typeface="Trebuchet MS"/>
                <a:cs typeface="Trebuchet MS"/>
              </a:rPr>
              <a:t>G</a:t>
            </a:r>
            <a:r>
              <a:rPr dirty="0" sz="2000" spc="-560">
                <a:latin typeface="Trebuchet MS"/>
                <a:cs typeface="Trebuchet MS"/>
              </a:rPr>
              <a:t>D</a:t>
            </a:r>
            <a:r>
              <a:rPr dirty="0" sz="2000" spc="-590">
                <a:latin typeface="Trebuchet MS"/>
                <a:cs typeface="Trebuchet MS"/>
              </a:rPr>
              <a:t>M</a:t>
            </a:r>
            <a:r>
              <a:rPr dirty="0" sz="2000">
                <a:latin typeface="Trebuchet MS"/>
                <a:cs typeface="Trebuchet MS"/>
              </a:rPr>
              <a:t>	</a:t>
            </a:r>
            <a:r>
              <a:rPr dirty="0" sz="2000" spc="-535">
                <a:latin typeface="Trebuchet MS"/>
                <a:cs typeface="Trebuchet MS"/>
              </a:rPr>
              <a:t>MCA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504" y="3377136"/>
            <a:ext cx="3125470" cy="763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95"/>
              </a:spcBef>
            </a:pPr>
            <a:r>
              <a:rPr dirty="0" sz="1600" spc="-415">
                <a:solidFill>
                  <a:srgbClr val="00338D"/>
                </a:solidFill>
                <a:latin typeface="Trebuchet MS"/>
                <a:cs typeface="Trebuchet MS"/>
              </a:rPr>
              <a:t>P</a:t>
            </a:r>
            <a:r>
              <a:rPr dirty="0" sz="1600" spc="-400">
                <a:solidFill>
                  <a:srgbClr val="00338D"/>
                </a:solidFill>
                <a:latin typeface="Trebuchet MS"/>
                <a:cs typeface="Trebuchet MS"/>
              </a:rPr>
              <a:t>ee</a:t>
            </a:r>
            <a:r>
              <a:rPr dirty="0" sz="1600" spc="-28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26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415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280">
                <a:solidFill>
                  <a:srgbClr val="00338D"/>
                </a:solidFill>
                <a:latin typeface="Trebuchet MS"/>
                <a:cs typeface="Trebuchet MS"/>
              </a:rPr>
              <a:t>f</a:t>
            </a:r>
            <a:r>
              <a:rPr dirty="0" sz="1600" spc="-330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600" spc="-375">
                <a:solidFill>
                  <a:srgbClr val="00338D"/>
                </a:solidFill>
                <a:latin typeface="Trebuchet MS"/>
                <a:cs typeface="Trebuchet MS"/>
              </a:rPr>
              <a:t>uen</a:t>
            </a:r>
            <a:r>
              <a:rPr dirty="0" sz="1600" spc="-335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39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390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600" spc="-254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47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250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8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37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6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29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ea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85">
                <a:solidFill>
                  <a:srgbClr val="00338D"/>
                </a:solidFill>
                <a:latin typeface="Trebuchet MS"/>
                <a:cs typeface="Trebuchet MS"/>
              </a:rPr>
              <a:t>h</a:t>
            </a:r>
            <a:r>
              <a:rPr dirty="0" sz="1600" spc="-24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470">
                <a:solidFill>
                  <a:srgbClr val="00338D"/>
                </a:solidFill>
                <a:latin typeface="Trebuchet MS"/>
                <a:cs typeface="Trebuchet MS"/>
              </a:rPr>
              <a:t>mp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305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30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95">
                <a:solidFill>
                  <a:srgbClr val="00338D"/>
                </a:solidFill>
                <a:latin typeface="Trebuchet MS"/>
                <a:cs typeface="Trebuchet MS"/>
              </a:rPr>
              <a:t>b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r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39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390">
                <a:solidFill>
                  <a:srgbClr val="00338D"/>
                </a:solidFill>
                <a:latin typeface="Trebuchet MS"/>
                <a:cs typeface="Trebuchet MS"/>
              </a:rPr>
              <a:t>d</a:t>
            </a:r>
            <a:r>
              <a:rPr dirty="0" sz="1600" spc="-27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175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r>
              <a:rPr dirty="0" sz="1600" spc="-459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245">
                <a:solidFill>
                  <a:srgbClr val="00338D"/>
                </a:solidFill>
                <a:latin typeface="Trebuchet MS"/>
                <a:cs typeface="Trebuchet MS"/>
              </a:rPr>
              <a:t>l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320">
                <a:solidFill>
                  <a:srgbClr val="00338D"/>
                </a:solidFill>
                <a:latin typeface="Trebuchet MS"/>
                <a:cs typeface="Trebuchet MS"/>
              </a:rPr>
              <a:t>c</a:t>
            </a:r>
            <a:r>
              <a:rPr dirty="0" sz="1600" spc="-325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i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o</a:t>
            </a:r>
            <a:r>
              <a:rPr dirty="0" sz="1600" spc="-385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55"/>
              </a:spcBef>
            </a:pPr>
            <a:r>
              <a:rPr dirty="0" sz="900" spc="-15">
                <a:latin typeface="Microsoft Sans Serif"/>
                <a:cs typeface="Microsoft Sans Serif"/>
              </a:rPr>
              <a:t>Peers, </a:t>
            </a:r>
            <a:r>
              <a:rPr dirty="0" sz="900" spc="5">
                <a:latin typeface="Microsoft Sans Serif"/>
                <a:cs typeface="Microsoft Sans Serif"/>
              </a:rPr>
              <a:t>friends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8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internet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9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major source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awareness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5">
                <a:latin typeface="Microsoft Sans Serif"/>
                <a:cs typeface="Microsoft Sans Serif"/>
              </a:rPr>
              <a:t>different </a:t>
            </a:r>
            <a:r>
              <a:rPr dirty="0" sz="900" spc="-15">
                <a:latin typeface="Microsoft Sans Serif"/>
                <a:cs typeface="Microsoft Sans Serif"/>
              </a:rPr>
              <a:t>brands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higher education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While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some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hear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about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5044" y="2944368"/>
            <a:ext cx="579120" cy="125095"/>
          </a:xfrm>
          <a:custGeom>
            <a:avLst/>
            <a:gdLst/>
            <a:ahLst/>
            <a:cxnLst/>
            <a:rect l="l" t="t" r="r" b="b"/>
            <a:pathLst>
              <a:path w="579119" h="125094">
                <a:moveTo>
                  <a:pt x="579119" y="0"/>
                </a:moveTo>
                <a:lnTo>
                  <a:pt x="0" y="0"/>
                </a:lnTo>
                <a:lnTo>
                  <a:pt x="0" y="124968"/>
                </a:lnTo>
                <a:lnTo>
                  <a:pt x="579119" y="124968"/>
                </a:lnTo>
                <a:lnTo>
                  <a:pt x="579119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92353" y="2928611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3460" y="2933593"/>
            <a:ext cx="3048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Family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3084" y="2593784"/>
            <a:ext cx="521334" cy="500380"/>
            <a:chOff x="803084" y="2593784"/>
            <a:chExt cx="521334" cy="500380"/>
          </a:xfrm>
        </p:grpSpPr>
        <p:sp>
          <p:nvSpPr>
            <p:cNvPr id="15" name="object 15"/>
            <p:cNvSpPr/>
            <p:nvPr/>
          </p:nvSpPr>
          <p:spPr>
            <a:xfrm>
              <a:off x="816102" y="2606802"/>
              <a:ext cx="495300" cy="474345"/>
            </a:xfrm>
            <a:custGeom>
              <a:avLst/>
              <a:gdLst/>
              <a:ahLst/>
              <a:cxnLst/>
              <a:rect l="l" t="t" r="r" b="b"/>
              <a:pathLst>
                <a:path w="495300" h="474344">
                  <a:moveTo>
                    <a:pt x="247650" y="0"/>
                  </a:moveTo>
                  <a:lnTo>
                    <a:pt x="197738" y="4814"/>
                  </a:lnTo>
                  <a:lnTo>
                    <a:pt x="151251" y="18622"/>
                  </a:lnTo>
                  <a:lnTo>
                    <a:pt x="109184" y="40471"/>
                  </a:lnTo>
                  <a:lnTo>
                    <a:pt x="72532" y="69408"/>
                  </a:lnTo>
                  <a:lnTo>
                    <a:pt x="42293" y="104481"/>
                  </a:lnTo>
                  <a:lnTo>
                    <a:pt x="19460" y="144735"/>
                  </a:lnTo>
                  <a:lnTo>
                    <a:pt x="5031" y="189220"/>
                  </a:lnTo>
                  <a:lnTo>
                    <a:pt x="0" y="236981"/>
                  </a:lnTo>
                  <a:lnTo>
                    <a:pt x="5031" y="284743"/>
                  </a:lnTo>
                  <a:lnTo>
                    <a:pt x="19460" y="329228"/>
                  </a:lnTo>
                  <a:lnTo>
                    <a:pt x="42293" y="369482"/>
                  </a:lnTo>
                  <a:lnTo>
                    <a:pt x="72532" y="404555"/>
                  </a:lnTo>
                  <a:lnTo>
                    <a:pt x="109184" y="433492"/>
                  </a:lnTo>
                  <a:lnTo>
                    <a:pt x="151251" y="455341"/>
                  </a:lnTo>
                  <a:lnTo>
                    <a:pt x="197738" y="469149"/>
                  </a:lnTo>
                  <a:lnTo>
                    <a:pt x="247650" y="473963"/>
                  </a:lnTo>
                  <a:lnTo>
                    <a:pt x="297561" y="469149"/>
                  </a:lnTo>
                  <a:lnTo>
                    <a:pt x="344048" y="455341"/>
                  </a:lnTo>
                  <a:lnTo>
                    <a:pt x="386115" y="433492"/>
                  </a:lnTo>
                  <a:lnTo>
                    <a:pt x="422767" y="404555"/>
                  </a:lnTo>
                  <a:lnTo>
                    <a:pt x="453006" y="369482"/>
                  </a:lnTo>
                  <a:lnTo>
                    <a:pt x="475839" y="329228"/>
                  </a:lnTo>
                  <a:lnTo>
                    <a:pt x="490268" y="284743"/>
                  </a:lnTo>
                  <a:lnTo>
                    <a:pt x="495300" y="236981"/>
                  </a:lnTo>
                  <a:lnTo>
                    <a:pt x="490268" y="189220"/>
                  </a:lnTo>
                  <a:lnTo>
                    <a:pt x="475839" y="144735"/>
                  </a:lnTo>
                  <a:lnTo>
                    <a:pt x="453006" y="104481"/>
                  </a:lnTo>
                  <a:lnTo>
                    <a:pt x="422767" y="69408"/>
                  </a:lnTo>
                  <a:lnTo>
                    <a:pt x="386115" y="40471"/>
                  </a:lnTo>
                  <a:lnTo>
                    <a:pt x="344048" y="18622"/>
                  </a:lnTo>
                  <a:lnTo>
                    <a:pt x="297561" y="4814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16102" y="2606802"/>
              <a:ext cx="495300" cy="474345"/>
            </a:xfrm>
            <a:custGeom>
              <a:avLst/>
              <a:gdLst/>
              <a:ahLst/>
              <a:cxnLst/>
              <a:rect l="l" t="t" r="r" b="b"/>
              <a:pathLst>
                <a:path w="495300" h="474344">
                  <a:moveTo>
                    <a:pt x="0" y="236981"/>
                  </a:moveTo>
                  <a:lnTo>
                    <a:pt x="5031" y="189220"/>
                  </a:lnTo>
                  <a:lnTo>
                    <a:pt x="19460" y="144735"/>
                  </a:lnTo>
                  <a:lnTo>
                    <a:pt x="42293" y="104481"/>
                  </a:lnTo>
                  <a:lnTo>
                    <a:pt x="72532" y="69408"/>
                  </a:lnTo>
                  <a:lnTo>
                    <a:pt x="109184" y="40471"/>
                  </a:lnTo>
                  <a:lnTo>
                    <a:pt x="151251" y="18622"/>
                  </a:lnTo>
                  <a:lnTo>
                    <a:pt x="197738" y="4814"/>
                  </a:lnTo>
                  <a:lnTo>
                    <a:pt x="247650" y="0"/>
                  </a:lnTo>
                  <a:lnTo>
                    <a:pt x="297561" y="4814"/>
                  </a:lnTo>
                  <a:lnTo>
                    <a:pt x="344048" y="18622"/>
                  </a:lnTo>
                  <a:lnTo>
                    <a:pt x="386115" y="40471"/>
                  </a:lnTo>
                  <a:lnTo>
                    <a:pt x="422767" y="69408"/>
                  </a:lnTo>
                  <a:lnTo>
                    <a:pt x="453006" y="104481"/>
                  </a:lnTo>
                  <a:lnTo>
                    <a:pt x="475839" y="144735"/>
                  </a:lnTo>
                  <a:lnTo>
                    <a:pt x="490268" y="189220"/>
                  </a:lnTo>
                  <a:lnTo>
                    <a:pt x="495300" y="236981"/>
                  </a:lnTo>
                  <a:lnTo>
                    <a:pt x="490268" y="284743"/>
                  </a:lnTo>
                  <a:lnTo>
                    <a:pt x="475839" y="329228"/>
                  </a:lnTo>
                  <a:lnTo>
                    <a:pt x="453006" y="369482"/>
                  </a:lnTo>
                  <a:lnTo>
                    <a:pt x="422767" y="404555"/>
                  </a:lnTo>
                  <a:lnTo>
                    <a:pt x="386115" y="433492"/>
                  </a:lnTo>
                  <a:lnTo>
                    <a:pt x="344048" y="455341"/>
                  </a:lnTo>
                  <a:lnTo>
                    <a:pt x="297561" y="469149"/>
                  </a:lnTo>
                  <a:lnTo>
                    <a:pt x="247650" y="473963"/>
                  </a:lnTo>
                  <a:lnTo>
                    <a:pt x="197738" y="469149"/>
                  </a:lnTo>
                  <a:lnTo>
                    <a:pt x="151251" y="455341"/>
                  </a:lnTo>
                  <a:lnTo>
                    <a:pt x="109184" y="433492"/>
                  </a:lnTo>
                  <a:lnTo>
                    <a:pt x="72532" y="404555"/>
                  </a:lnTo>
                  <a:lnTo>
                    <a:pt x="42293" y="369482"/>
                  </a:lnTo>
                  <a:lnTo>
                    <a:pt x="19460" y="329228"/>
                  </a:lnTo>
                  <a:lnTo>
                    <a:pt x="5031" y="284743"/>
                  </a:lnTo>
                  <a:lnTo>
                    <a:pt x="0" y="236981"/>
                  </a:lnTo>
                  <a:close/>
                </a:path>
              </a:pathLst>
            </a:custGeom>
            <a:ln w="25908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455" y="2728219"/>
              <a:ext cx="228600" cy="229869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2903220" y="2942844"/>
            <a:ext cx="365760" cy="123825"/>
          </a:xfrm>
          <a:custGeom>
            <a:avLst/>
            <a:gdLst/>
            <a:ahLst/>
            <a:cxnLst/>
            <a:rect l="l" t="t" r="r" b="b"/>
            <a:pathLst>
              <a:path w="365760" h="123825">
                <a:moveTo>
                  <a:pt x="365759" y="0"/>
                </a:moveTo>
                <a:lnTo>
                  <a:pt x="0" y="0"/>
                </a:lnTo>
                <a:lnTo>
                  <a:pt x="0" y="123444"/>
                </a:lnTo>
                <a:lnTo>
                  <a:pt x="365759" y="123444"/>
                </a:lnTo>
                <a:lnTo>
                  <a:pt x="365759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987545" y="2927046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10976" y="2961314"/>
            <a:ext cx="1061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School</a:t>
            </a:r>
            <a:r>
              <a:rPr dirty="0" sz="700" spc="-5" b="1">
                <a:latin typeface="Arial"/>
                <a:cs typeface="Arial"/>
              </a:rPr>
              <a:t> recommendation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04944" y="2660903"/>
            <a:ext cx="698500" cy="405765"/>
          </a:xfrm>
          <a:custGeom>
            <a:avLst/>
            <a:gdLst/>
            <a:ahLst/>
            <a:cxnLst/>
            <a:rect l="l" t="t" r="r" b="b"/>
            <a:pathLst>
              <a:path w="698500" h="405764">
                <a:moveTo>
                  <a:pt x="454152" y="281940"/>
                </a:moveTo>
                <a:lnTo>
                  <a:pt x="0" y="281940"/>
                </a:lnTo>
                <a:lnTo>
                  <a:pt x="0" y="405384"/>
                </a:lnTo>
                <a:lnTo>
                  <a:pt x="454152" y="405384"/>
                </a:lnTo>
                <a:lnTo>
                  <a:pt x="454152" y="281940"/>
                </a:lnTo>
                <a:close/>
              </a:path>
              <a:path w="698500" h="405764">
                <a:moveTo>
                  <a:pt x="579120" y="141732"/>
                </a:moveTo>
                <a:lnTo>
                  <a:pt x="0" y="141732"/>
                </a:lnTo>
                <a:lnTo>
                  <a:pt x="0" y="260604"/>
                </a:lnTo>
                <a:lnTo>
                  <a:pt x="579120" y="260604"/>
                </a:lnTo>
                <a:lnTo>
                  <a:pt x="579120" y="141732"/>
                </a:lnTo>
                <a:close/>
              </a:path>
              <a:path w="698500" h="405764">
                <a:moveTo>
                  <a:pt x="697992" y="0"/>
                </a:moveTo>
                <a:lnTo>
                  <a:pt x="0" y="0"/>
                </a:lnTo>
                <a:lnTo>
                  <a:pt x="0" y="123444"/>
                </a:lnTo>
                <a:lnTo>
                  <a:pt x="697992" y="123444"/>
                </a:lnTo>
                <a:lnTo>
                  <a:pt x="697992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677998" y="2927042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9554" y="2933302"/>
            <a:ext cx="3600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" b="1">
                <a:latin typeface="Arial"/>
                <a:cs typeface="Arial"/>
              </a:rPr>
              <a:t>I</a:t>
            </a:r>
            <a:r>
              <a:rPr dirty="0" sz="700" spc="-15" b="1">
                <a:latin typeface="Arial"/>
                <a:cs typeface="Arial"/>
              </a:rPr>
              <a:t>n</a:t>
            </a:r>
            <a:r>
              <a:rPr dirty="0" sz="700" spc="40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e</a:t>
            </a:r>
            <a:r>
              <a:rPr dirty="0" sz="700" b="1">
                <a:latin typeface="Arial"/>
                <a:cs typeface="Arial"/>
              </a:rPr>
              <a:t>r</a:t>
            </a:r>
            <a:r>
              <a:rPr dirty="0" sz="700" spc="-15" b="1">
                <a:latin typeface="Arial"/>
                <a:cs typeface="Arial"/>
              </a:rPr>
              <a:t>n</a:t>
            </a:r>
            <a:r>
              <a:rPr dirty="0" sz="700" spc="-10" b="1">
                <a:latin typeface="Arial"/>
                <a:cs typeface="Arial"/>
              </a:rPr>
              <a:t>e</a:t>
            </a:r>
            <a:r>
              <a:rPr dirty="0" sz="700" spc="35" b="1">
                <a:latin typeface="Arial"/>
                <a:cs typeface="Arial"/>
              </a:rPr>
              <a:t>t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27776" y="2660903"/>
            <a:ext cx="716280" cy="405765"/>
          </a:xfrm>
          <a:custGeom>
            <a:avLst/>
            <a:gdLst/>
            <a:ahLst/>
            <a:cxnLst/>
            <a:rect l="l" t="t" r="r" b="b"/>
            <a:pathLst>
              <a:path w="716279" h="405764">
                <a:moveTo>
                  <a:pt x="614172" y="281940"/>
                </a:moveTo>
                <a:lnTo>
                  <a:pt x="0" y="281940"/>
                </a:lnTo>
                <a:lnTo>
                  <a:pt x="0" y="405384"/>
                </a:lnTo>
                <a:lnTo>
                  <a:pt x="614172" y="405384"/>
                </a:lnTo>
                <a:lnTo>
                  <a:pt x="614172" y="281940"/>
                </a:lnTo>
                <a:close/>
              </a:path>
              <a:path w="716279" h="405764">
                <a:moveTo>
                  <a:pt x="614172" y="141732"/>
                </a:moveTo>
                <a:lnTo>
                  <a:pt x="0" y="141732"/>
                </a:lnTo>
                <a:lnTo>
                  <a:pt x="0" y="260604"/>
                </a:lnTo>
                <a:lnTo>
                  <a:pt x="614172" y="260604"/>
                </a:lnTo>
                <a:lnTo>
                  <a:pt x="614172" y="141732"/>
                </a:lnTo>
                <a:close/>
              </a:path>
              <a:path w="716279" h="405764">
                <a:moveTo>
                  <a:pt x="716280" y="0"/>
                </a:moveTo>
                <a:lnTo>
                  <a:pt x="0" y="0"/>
                </a:lnTo>
                <a:lnTo>
                  <a:pt x="0" y="123444"/>
                </a:lnTo>
                <a:lnTo>
                  <a:pt x="716280" y="123444"/>
                </a:lnTo>
                <a:lnTo>
                  <a:pt x="716280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161009" y="2927042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61%</a:t>
            </a:r>
            <a:endParaRPr sz="800">
              <a:latin typeface="Microsoft Sans Serif"/>
              <a:cs typeface="Microsoft Sans Serif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484375" y="2660904"/>
          <a:ext cx="5473065" cy="42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50"/>
                <a:gridCol w="83184"/>
                <a:gridCol w="550544"/>
                <a:gridCol w="524510"/>
                <a:gridCol w="342264"/>
                <a:gridCol w="745489"/>
                <a:gridCol w="635635"/>
                <a:gridCol w="706120"/>
                <a:gridCol w="657225"/>
                <a:gridCol w="425450"/>
              </a:tblGrid>
              <a:tr h="132588">
                <a:tc>
                  <a:txBody>
                    <a:bodyPr/>
                    <a:lstStyle/>
                    <a:p>
                      <a:pPr algn="r">
                        <a:lnSpc>
                          <a:spcPts val="935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70%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70A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70A6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03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700" spc="-25" b="1">
                          <a:latin typeface="Arial"/>
                          <a:cs typeface="Arial"/>
                        </a:rPr>
                        <a:t>Peers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 marL="62865" marR="3175">
                        <a:lnSpc>
                          <a:spcPts val="869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88%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00" spc="-25" b="1">
                          <a:latin typeface="Arial"/>
                          <a:cs typeface="Arial"/>
                        </a:rPr>
                        <a:t>Peers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35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69%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solidFill>
                      <a:srgbClr val="470A68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00" spc="-10" b="1">
                          <a:latin typeface="Arial"/>
                          <a:cs typeface="Arial"/>
                        </a:rPr>
                        <a:t>Family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35"/>
                        </a:lnSpc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78%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ts val="800"/>
                        </a:lnSpc>
                      </a:pPr>
                      <a:r>
                        <a:rPr dirty="0" sz="700" spc="-25" b="1">
                          <a:latin typeface="Arial"/>
                          <a:cs typeface="Arial"/>
                        </a:rPr>
                        <a:t>Peers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139446">
                <a:tc>
                  <a:txBody>
                    <a:bodyPr/>
                    <a:lstStyle/>
                    <a:p>
                      <a:pPr marL="501650" marR="120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63%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470A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8034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700" spc="5" b="1">
                          <a:latin typeface="Arial"/>
                          <a:cs typeface="Arial"/>
                        </a:rPr>
                        <a:t>Internet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57%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840"/>
                        </a:lnSpc>
                        <a:spcBef>
                          <a:spcPts val="229"/>
                        </a:spcBef>
                      </a:pPr>
                      <a:r>
                        <a:rPr dirty="0" sz="700" spc="-5" b="1">
                          <a:latin typeface="Arial"/>
                          <a:cs typeface="Arial"/>
                        </a:rPr>
                        <a:t>Fa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700" spc="-5" b="1">
                          <a:latin typeface="Arial"/>
                          <a:cs typeface="Arial"/>
                        </a:rPr>
                        <a:t>il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2920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8610" marR="120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59%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solidFill>
                      <a:srgbClr val="470A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700" spc="-25" b="1">
                          <a:latin typeface="Arial"/>
                          <a:cs typeface="Arial"/>
                        </a:rPr>
                        <a:t>Peers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marL="3454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61%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700" spc="5" b="1">
                          <a:latin typeface="Arial"/>
                          <a:cs typeface="Arial"/>
                        </a:rPr>
                        <a:t>Internet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1270"/>
                </a:tc>
              </a:tr>
              <a:tr h="133350"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70A68"/>
                    </a:solidFill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610"/>
                        </a:lnSpc>
                      </a:pPr>
                      <a:r>
                        <a:rPr dirty="0" sz="700" spc="-15" b="1">
                          <a:latin typeface="Arial"/>
                          <a:cs typeface="Arial"/>
                        </a:rPr>
                        <a:t>School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6500578" y="2998084"/>
            <a:ext cx="74549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recommendation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30052" y="1831600"/>
            <a:ext cx="2950845" cy="58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14805" algn="l"/>
              </a:tabLst>
            </a:pPr>
            <a:r>
              <a:rPr dirty="0" sz="2000" spc="-509">
                <a:latin typeface="Trebuchet MS"/>
                <a:cs typeface="Trebuchet MS"/>
              </a:rPr>
              <a:t>MTech/MS	</a:t>
            </a:r>
            <a:r>
              <a:rPr dirty="0" baseline="2777" sz="3000" spc="-832">
                <a:latin typeface="Trebuchet MS"/>
                <a:cs typeface="Trebuchet MS"/>
              </a:rPr>
              <a:t>B.Ed./M.Ed./NTT</a:t>
            </a:r>
            <a:endParaRPr baseline="2777" sz="3000">
              <a:latin typeface="Trebuchet MS"/>
              <a:cs typeface="Trebuchet MS"/>
            </a:endParaRPr>
          </a:p>
          <a:p>
            <a:pPr marL="633730">
              <a:lnSpc>
                <a:spcPct val="100000"/>
              </a:lnSpc>
              <a:spcBef>
                <a:spcPts val="919"/>
              </a:spcBef>
            </a:pP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Discovery: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Finding</a:t>
            </a:r>
            <a:r>
              <a:rPr dirty="0" sz="900" spc="-3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00338D"/>
                </a:solidFill>
                <a:latin typeface="Arial"/>
                <a:cs typeface="Arial"/>
              </a:rPr>
              <a:t>out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00338D"/>
                </a:solidFill>
                <a:latin typeface="Arial"/>
                <a:cs typeface="Arial"/>
              </a:rPr>
              <a:t>about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00338D"/>
                </a:solidFill>
                <a:latin typeface="Arial"/>
                <a:cs typeface="Arial"/>
              </a:rPr>
              <a:t>the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brand</a:t>
            </a:r>
            <a:r>
              <a:rPr dirty="0" baseline="27777" sz="900" b="1">
                <a:solidFill>
                  <a:srgbClr val="00338D"/>
                </a:solidFill>
                <a:latin typeface="Arial"/>
                <a:cs typeface="Arial"/>
              </a:rPr>
              <a:t>[84]</a:t>
            </a:r>
            <a:endParaRPr baseline="27777"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46176" y="2453640"/>
            <a:ext cx="6482080" cy="5920740"/>
            <a:chOff x="646176" y="2453640"/>
            <a:chExt cx="6482080" cy="5920740"/>
          </a:xfrm>
        </p:grpSpPr>
        <p:sp>
          <p:nvSpPr>
            <p:cNvPr id="30" name="object 30"/>
            <p:cNvSpPr/>
            <p:nvPr/>
          </p:nvSpPr>
          <p:spPr>
            <a:xfrm>
              <a:off x="647700" y="2456688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46176" y="3302509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47700" y="4546092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46176" y="5515356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716" y="4704588"/>
              <a:ext cx="539495" cy="5410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47700" y="7402068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6176" y="8371332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93242" y="7629906"/>
              <a:ext cx="513715" cy="516890"/>
            </a:xfrm>
            <a:custGeom>
              <a:avLst/>
              <a:gdLst/>
              <a:ahLst/>
              <a:cxnLst/>
              <a:rect l="l" t="t" r="r" b="b"/>
              <a:pathLst>
                <a:path w="513715" h="516890">
                  <a:moveTo>
                    <a:pt x="256794" y="0"/>
                  </a:moveTo>
                  <a:lnTo>
                    <a:pt x="210635" y="4162"/>
                  </a:lnTo>
                  <a:lnTo>
                    <a:pt x="167191" y="16161"/>
                  </a:lnTo>
                  <a:lnTo>
                    <a:pt x="127186" y="35269"/>
                  </a:lnTo>
                  <a:lnTo>
                    <a:pt x="91345" y="60755"/>
                  </a:lnTo>
                  <a:lnTo>
                    <a:pt x="60395" y="91889"/>
                  </a:lnTo>
                  <a:lnTo>
                    <a:pt x="35060" y="127942"/>
                  </a:lnTo>
                  <a:lnTo>
                    <a:pt x="16065" y="168184"/>
                  </a:lnTo>
                  <a:lnTo>
                    <a:pt x="4137" y="211886"/>
                  </a:lnTo>
                  <a:lnTo>
                    <a:pt x="0" y="258317"/>
                  </a:lnTo>
                  <a:lnTo>
                    <a:pt x="4137" y="304749"/>
                  </a:lnTo>
                  <a:lnTo>
                    <a:pt x="16065" y="348451"/>
                  </a:lnTo>
                  <a:lnTo>
                    <a:pt x="35060" y="388693"/>
                  </a:lnTo>
                  <a:lnTo>
                    <a:pt x="60395" y="424746"/>
                  </a:lnTo>
                  <a:lnTo>
                    <a:pt x="91345" y="455880"/>
                  </a:lnTo>
                  <a:lnTo>
                    <a:pt x="127186" y="481366"/>
                  </a:lnTo>
                  <a:lnTo>
                    <a:pt x="167191" y="500474"/>
                  </a:lnTo>
                  <a:lnTo>
                    <a:pt x="210635" y="512473"/>
                  </a:lnTo>
                  <a:lnTo>
                    <a:pt x="256794" y="516635"/>
                  </a:lnTo>
                  <a:lnTo>
                    <a:pt x="302952" y="512473"/>
                  </a:lnTo>
                  <a:lnTo>
                    <a:pt x="346396" y="500474"/>
                  </a:lnTo>
                  <a:lnTo>
                    <a:pt x="386401" y="481366"/>
                  </a:lnTo>
                  <a:lnTo>
                    <a:pt x="422242" y="455880"/>
                  </a:lnTo>
                  <a:lnTo>
                    <a:pt x="453192" y="424746"/>
                  </a:lnTo>
                  <a:lnTo>
                    <a:pt x="478527" y="388693"/>
                  </a:lnTo>
                  <a:lnTo>
                    <a:pt x="497522" y="348451"/>
                  </a:lnTo>
                  <a:lnTo>
                    <a:pt x="509450" y="304749"/>
                  </a:lnTo>
                  <a:lnTo>
                    <a:pt x="513588" y="258317"/>
                  </a:lnTo>
                  <a:lnTo>
                    <a:pt x="509450" y="211886"/>
                  </a:lnTo>
                  <a:lnTo>
                    <a:pt x="497522" y="168184"/>
                  </a:lnTo>
                  <a:lnTo>
                    <a:pt x="478527" y="127942"/>
                  </a:lnTo>
                  <a:lnTo>
                    <a:pt x="453192" y="91889"/>
                  </a:lnTo>
                  <a:lnTo>
                    <a:pt x="422242" y="60755"/>
                  </a:lnTo>
                  <a:lnTo>
                    <a:pt x="386401" y="35269"/>
                  </a:lnTo>
                  <a:lnTo>
                    <a:pt x="346396" y="16161"/>
                  </a:lnTo>
                  <a:lnTo>
                    <a:pt x="302952" y="4162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93242" y="7629906"/>
              <a:ext cx="513715" cy="516890"/>
            </a:xfrm>
            <a:custGeom>
              <a:avLst/>
              <a:gdLst/>
              <a:ahLst/>
              <a:cxnLst/>
              <a:rect l="l" t="t" r="r" b="b"/>
              <a:pathLst>
                <a:path w="513715" h="516890">
                  <a:moveTo>
                    <a:pt x="0" y="258317"/>
                  </a:moveTo>
                  <a:lnTo>
                    <a:pt x="4137" y="211886"/>
                  </a:lnTo>
                  <a:lnTo>
                    <a:pt x="16065" y="168184"/>
                  </a:lnTo>
                  <a:lnTo>
                    <a:pt x="35060" y="127942"/>
                  </a:lnTo>
                  <a:lnTo>
                    <a:pt x="60395" y="91889"/>
                  </a:lnTo>
                  <a:lnTo>
                    <a:pt x="91345" y="60755"/>
                  </a:lnTo>
                  <a:lnTo>
                    <a:pt x="127186" y="35269"/>
                  </a:lnTo>
                  <a:lnTo>
                    <a:pt x="167191" y="16161"/>
                  </a:lnTo>
                  <a:lnTo>
                    <a:pt x="210635" y="4162"/>
                  </a:lnTo>
                  <a:lnTo>
                    <a:pt x="256794" y="0"/>
                  </a:lnTo>
                  <a:lnTo>
                    <a:pt x="302952" y="4162"/>
                  </a:lnTo>
                  <a:lnTo>
                    <a:pt x="346396" y="16161"/>
                  </a:lnTo>
                  <a:lnTo>
                    <a:pt x="386401" y="35269"/>
                  </a:lnTo>
                  <a:lnTo>
                    <a:pt x="422242" y="60755"/>
                  </a:lnTo>
                  <a:lnTo>
                    <a:pt x="453192" y="91889"/>
                  </a:lnTo>
                  <a:lnTo>
                    <a:pt x="478527" y="127942"/>
                  </a:lnTo>
                  <a:lnTo>
                    <a:pt x="497522" y="168184"/>
                  </a:lnTo>
                  <a:lnTo>
                    <a:pt x="509450" y="211886"/>
                  </a:lnTo>
                  <a:lnTo>
                    <a:pt x="513588" y="258317"/>
                  </a:lnTo>
                  <a:lnTo>
                    <a:pt x="509450" y="304749"/>
                  </a:lnTo>
                  <a:lnTo>
                    <a:pt x="497522" y="348451"/>
                  </a:lnTo>
                  <a:lnTo>
                    <a:pt x="478527" y="388693"/>
                  </a:lnTo>
                  <a:lnTo>
                    <a:pt x="453192" y="424746"/>
                  </a:lnTo>
                  <a:lnTo>
                    <a:pt x="422242" y="455880"/>
                  </a:lnTo>
                  <a:lnTo>
                    <a:pt x="386401" y="481366"/>
                  </a:lnTo>
                  <a:lnTo>
                    <a:pt x="346396" y="500474"/>
                  </a:lnTo>
                  <a:lnTo>
                    <a:pt x="302952" y="512473"/>
                  </a:lnTo>
                  <a:lnTo>
                    <a:pt x="256794" y="516635"/>
                  </a:lnTo>
                  <a:lnTo>
                    <a:pt x="210635" y="512473"/>
                  </a:lnTo>
                  <a:lnTo>
                    <a:pt x="167191" y="500474"/>
                  </a:lnTo>
                  <a:lnTo>
                    <a:pt x="127186" y="481366"/>
                  </a:lnTo>
                  <a:lnTo>
                    <a:pt x="91345" y="455880"/>
                  </a:lnTo>
                  <a:lnTo>
                    <a:pt x="60395" y="424746"/>
                  </a:lnTo>
                  <a:lnTo>
                    <a:pt x="35060" y="388693"/>
                  </a:lnTo>
                  <a:lnTo>
                    <a:pt x="16065" y="348451"/>
                  </a:lnTo>
                  <a:lnTo>
                    <a:pt x="4137" y="304749"/>
                  </a:lnTo>
                  <a:lnTo>
                    <a:pt x="0" y="258317"/>
                  </a:lnTo>
                  <a:close/>
                </a:path>
              </a:pathLst>
            </a:custGeom>
            <a:ln w="25908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58594" y="7709147"/>
              <a:ext cx="181610" cy="354330"/>
            </a:xfrm>
            <a:custGeom>
              <a:avLst/>
              <a:gdLst/>
              <a:ahLst/>
              <a:cxnLst/>
              <a:rect l="l" t="t" r="r" b="b"/>
              <a:pathLst>
                <a:path w="181609" h="354329">
                  <a:moveTo>
                    <a:pt x="62204" y="251460"/>
                  </a:moveTo>
                  <a:lnTo>
                    <a:pt x="55930" y="251460"/>
                  </a:lnTo>
                  <a:lnTo>
                    <a:pt x="54102" y="252730"/>
                  </a:lnTo>
                  <a:lnTo>
                    <a:pt x="49644" y="260350"/>
                  </a:lnTo>
                  <a:lnTo>
                    <a:pt x="49847" y="262890"/>
                  </a:lnTo>
                  <a:lnTo>
                    <a:pt x="50660" y="265430"/>
                  </a:lnTo>
                  <a:lnTo>
                    <a:pt x="51879" y="267970"/>
                  </a:lnTo>
                  <a:lnTo>
                    <a:pt x="52781" y="270510"/>
                  </a:lnTo>
                  <a:lnTo>
                    <a:pt x="53898" y="271780"/>
                  </a:lnTo>
                  <a:lnTo>
                    <a:pt x="55219" y="274320"/>
                  </a:lnTo>
                  <a:lnTo>
                    <a:pt x="56642" y="276860"/>
                  </a:lnTo>
                  <a:lnTo>
                    <a:pt x="58254" y="280670"/>
                  </a:lnTo>
                  <a:lnTo>
                    <a:pt x="60083" y="283210"/>
                  </a:lnTo>
                  <a:lnTo>
                    <a:pt x="63830" y="290830"/>
                  </a:lnTo>
                  <a:lnTo>
                    <a:pt x="65862" y="293370"/>
                  </a:lnTo>
                  <a:lnTo>
                    <a:pt x="67881" y="297180"/>
                  </a:lnTo>
                  <a:lnTo>
                    <a:pt x="70015" y="300990"/>
                  </a:lnTo>
                  <a:lnTo>
                    <a:pt x="74066" y="308610"/>
                  </a:lnTo>
                  <a:lnTo>
                    <a:pt x="75882" y="311150"/>
                  </a:lnTo>
                  <a:lnTo>
                    <a:pt x="77812" y="314960"/>
                  </a:lnTo>
                  <a:lnTo>
                    <a:pt x="79629" y="317500"/>
                  </a:lnTo>
                  <a:lnTo>
                    <a:pt x="81356" y="321310"/>
                  </a:lnTo>
                  <a:lnTo>
                    <a:pt x="82778" y="323850"/>
                  </a:lnTo>
                  <a:lnTo>
                    <a:pt x="84099" y="326390"/>
                  </a:lnTo>
                  <a:lnTo>
                    <a:pt x="85305" y="327660"/>
                  </a:lnTo>
                  <a:lnTo>
                    <a:pt x="86220" y="328930"/>
                  </a:lnTo>
                  <a:lnTo>
                    <a:pt x="87337" y="331470"/>
                  </a:lnTo>
                  <a:lnTo>
                    <a:pt x="87541" y="331470"/>
                  </a:lnTo>
                  <a:lnTo>
                    <a:pt x="88455" y="334010"/>
                  </a:lnTo>
                  <a:lnTo>
                    <a:pt x="89560" y="335280"/>
                  </a:lnTo>
                  <a:lnTo>
                    <a:pt x="90982" y="337820"/>
                  </a:lnTo>
                  <a:lnTo>
                    <a:pt x="92608" y="340360"/>
                  </a:lnTo>
                  <a:lnTo>
                    <a:pt x="94627" y="341630"/>
                  </a:lnTo>
                  <a:lnTo>
                    <a:pt x="96862" y="344170"/>
                  </a:lnTo>
                  <a:lnTo>
                    <a:pt x="99593" y="345440"/>
                  </a:lnTo>
                  <a:lnTo>
                    <a:pt x="102425" y="347980"/>
                  </a:lnTo>
                  <a:lnTo>
                    <a:pt x="105778" y="349250"/>
                  </a:lnTo>
                  <a:lnTo>
                    <a:pt x="109423" y="350520"/>
                  </a:lnTo>
                  <a:lnTo>
                    <a:pt x="113474" y="353060"/>
                  </a:lnTo>
                  <a:lnTo>
                    <a:pt x="117830" y="353060"/>
                  </a:lnTo>
                  <a:lnTo>
                    <a:pt x="122796" y="354330"/>
                  </a:lnTo>
                  <a:lnTo>
                    <a:pt x="144272" y="354330"/>
                  </a:lnTo>
                  <a:lnTo>
                    <a:pt x="166357" y="344170"/>
                  </a:lnTo>
                  <a:lnTo>
                    <a:pt x="168795" y="342900"/>
                  </a:lnTo>
                  <a:lnTo>
                    <a:pt x="180543" y="318770"/>
                  </a:lnTo>
                  <a:lnTo>
                    <a:pt x="180848" y="317500"/>
                  </a:lnTo>
                  <a:lnTo>
                    <a:pt x="180949" y="314960"/>
                  </a:lnTo>
                  <a:lnTo>
                    <a:pt x="181152" y="313690"/>
                  </a:lnTo>
                  <a:lnTo>
                    <a:pt x="181254" y="276860"/>
                  </a:lnTo>
                  <a:lnTo>
                    <a:pt x="86118" y="276860"/>
                  </a:lnTo>
                  <a:lnTo>
                    <a:pt x="82677" y="273050"/>
                  </a:lnTo>
                  <a:lnTo>
                    <a:pt x="79540" y="269240"/>
                  </a:lnTo>
                  <a:lnTo>
                    <a:pt x="76695" y="266700"/>
                  </a:lnTo>
                  <a:lnTo>
                    <a:pt x="74066" y="262890"/>
                  </a:lnTo>
                  <a:lnTo>
                    <a:pt x="68999" y="256540"/>
                  </a:lnTo>
                  <a:lnTo>
                    <a:pt x="66763" y="254000"/>
                  </a:lnTo>
                  <a:lnTo>
                    <a:pt x="64439" y="252730"/>
                  </a:lnTo>
                  <a:lnTo>
                    <a:pt x="62204" y="251460"/>
                  </a:lnTo>
                  <a:close/>
                </a:path>
                <a:path w="181609" h="354329">
                  <a:moveTo>
                    <a:pt x="155321" y="0"/>
                  </a:moveTo>
                  <a:lnTo>
                    <a:pt x="16306" y="0"/>
                  </a:lnTo>
                  <a:lnTo>
                    <a:pt x="12966" y="1270"/>
                  </a:lnTo>
                  <a:lnTo>
                    <a:pt x="9931" y="2540"/>
                  </a:lnTo>
                  <a:lnTo>
                    <a:pt x="7188" y="5080"/>
                  </a:lnTo>
                  <a:lnTo>
                    <a:pt x="4660" y="6350"/>
                  </a:lnTo>
                  <a:lnTo>
                    <a:pt x="2730" y="10160"/>
                  </a:lnTo>
                  <a:lnTo>
                    <a:pt x="1219" y="12700"/>
                  </a:lnTo>
                  <a:lnTo>
                    <a:pt x="304" y="16510"/>
                  </a:lnTo>
                  <a:lnTo>
                    <a:pt x="101" y="19050"/>
                  </a:lnTo>
                  <a:lnTo>
                    <a:pt x="0" y="274320"/>
                  </a:lnTo>
                  <a:lnTo>
                    <a:pt x="304" y="278130"/>
                  </a:lnTo>
                  <a:lnTo>
                    <a:pt x="16306" y="294640"/>
                  </a:lnTo>
                  <a:lnTo>
                    <a:pt x="55829" y="294640"/>
                  </a:lnTo>
                  <a:lnTo>
                    <a:pt x="36068" y="257810"/>
                  </a:lnTo>
                  <a:lnTo>
                    <a:pt x="13881" y="257810"/>
                  </a:lnTo>
                  <a:lnTo>
                    <a:pt x="13881" y="31750"/>
                  </a:lnTo>
                  <a:lnTo>
                    <a:pt x="171831" y="31750"/>
                  </a:lnTo>
                  <a:lnTo>
                    <a:pt x="171831" y="20320"/>
                  </a:lnTo>
                  <a:lnTo>
                    <a:pt x="171695" y="19050"/>
                  </a:lnTo>
                  <a:lnTo>
                    <a:pt x="63627" y="19050"/>
                  </a:lnTo>
                  <a:lnTo>
                    <a:pt x="62712" y="17780"/>
                  </a:lnTo>
                  <a:lnTo>
                    <a:pt x="62407" y="16510"/>
                  </a:lnTo>
                  <a:lnTo>
                    <a:pt x="62712" y="15240"/>
                  </a:lnTo>
                  <a:lnTo>
                    <a:pt x="63627" y="13970"/>
                  </a:lnTo>
                  <a:lnTo>
                    <a:pt x="170815" y="13970"/>
                  </a:lnTo>
                  <a:lnTo>
                    <a:pt x="170510" y="12700"/>
                  </a:lnTo>
                  <a:lnTo>
                    <a:pt x="168998" y="10160"/>
                  </a:lnTo>
                  <a:lnTo>
                    <a:pt x="166966" y="6350"/>
                  </a:lnTo>
                  <a:lnTo>
                    <a:pt x="164642" y="5080"/>
                  </a:lnTo>
                  <a:lnTo>
                    <a:pt x="161798" y="2540"/>
                  </a:lnTo>
                  <a:lnTo>
                    <a:pt x="158661" y="1270"/>
                  </a:lnTo>
                  <a:lnTo>
                    <a:pt x="155321" y="0"/>
                  </a:lnTo>
                  <a:close/>
                </a:path>
                <a:path w="181609" h="354329">
                  <a:moveTo>
                    <a:pt x="100914" y="121920"/>
                  </a:moveTo>
                  <a:lnTo>
                    <a:pt x="89865" y="121920"/>
                  </a:lnTo>
                  <a:lnTo>
                    <a:pt x="79336" y="124460"/>
                  </a:lnTo>
                  <a:lnTo>
                    <a:pt x="50253" y="153670"/>
                  </a:lnTo>
                  <a:lnTo>
                    <a:pt x="47602" y="170180"/>
                  </a:lnTo>
                  <a:lnTo>
                    <a:pt x="47917" y="175260"/>
                  </a:lnTo>
                  <a:lnTo>
                    <a:pt x="70815" y="210820"/>
                  </a:lnTo>
                  <a:lnTo>
                    <a:pt x="86118" y="215900"/>
                  </a:lnTo>
                  <a:lnTo>
                    <a:pt x="86118" y="276860"/>
                  </a:lnTo>
                  <a:lnTo>
                    <a:pt x="181254" y="276860"/>
                  </a:lnTo>
                  <a:lnTo>
                    <a:pt x="181356" y="251460"/>
                  </a:lnTo>
                  <a:lnTo>
                    <a:pt x="181356" y="241300"/>
                  </a:lnTo>
                  <a:lnTo>
                    <a:pt x="107289" y="241300"/>
                  </a:lnTo>
                  <a:lnTo>
                    <a:pt x="107289" y="215900"/>
                  </a:lnTo>
                  <a:lnTo>
                    <a:pt x="112356" y="213360"/>
                  </a:lnTo>
                  <a:lnTo>
                    <a:pt x="117017" y="212090"/>
                  </a:lnTo>
                  <a:lnTo>
                    <a:pt x="119348" y="210820"/>
                  </a:lnTo>
                  <a:lnTo>
                    <a:pt x="86118" y="210820"/>
                  </a:lnTo>
                  <a:lnTo>
                    <a:pt x="80949" y="209550"/>
                  </a:lnTo>
                  <a:lnTo>
                    <a:pt x="53898" y="180340"/>
                  </a:lnTo>
                  <a:lnTo>
                    <a:pt x="52476" y="170180"/>
                  </a:lnTo>
                  <a:lnTo>
                    <a:pt x="52578" y="166370"/>
                  </a:lnTo>
                  <a:lnTo>
                    <a:pt x="52781" y="163830"/>
                  </a:lnTo>
                  <a:lnTo>
                    <a:pt x="53797" y="158750"/>
                  </a:lnTo>
                  <a:lnTo>
                    <a:pt x="55321" y="153670"/>
                  </a:lnTo>
                  <a:lnTo>
                    <a:pt x="57442" y="149860"/>
                  </a:lnTo>
                  <a:lnTo>
                    <a:pt x="60185" y="144780"/>
                  </a:lnTo>
                  <a:lnTo>
                    <a:pt x="90068" y="127000"/>
                  </a:lnTo>
                  <a:lnTo>
                    <a:pt x="116408" y="127000"/>
                  </a:lnTo>
                  <a:lnTo>
                    <a:pt x="111544" y="124460"/>
                  </a:lnTo>
                  <a:lnTo>
                    <a:pt x="100914" y="121920"/>
                  </a:lnTo>
                  <a:close/>
                </a:path>
                <a:path w="181609" h="354329">
                  <a:moveTo>
                    <a:pt x="127762" y="222250"/>
                  </a:moveTo>
                  <a:lnTo>
                    <a:pt x="114287" y="222250"/>
                  </a:lnTo>
                  <a:lnTo>
                    <a:pt x="112661" y="224790"/>
                  </a:lnTo>
                  <a:lnTo>
                    <a:pt x="111442" y="226060"/>
                  </a:lnTo>
                  <a:lnTo>
                    <a:pt x="110744" y="228600"/>
                  </a:lnTo>
                  <a:lnTo>
                    <a:pt x="110439" y="231140"/>
                  </a:lnTo>
                  <a:lnTo>
                    <a:pt x="110439" y="241300"/>
                  </a:lnTo>
                  <a:lnTo>
                    <a:pt x="131508" y="241300"/>
                  </a:lnTo>
                  <a:lnTo>
                    <a:pt x="131508" y="231140"/>
                  </a:lnTo>
                  <a:lnTo>
                    <a:pt x="131305" y="228600"/>
                  </a:lnTo>
                  <a:lnTo>
                    <a:pt x="130492" y="226060"/>
                  </a:lnTo>
                  <a:lnTo>
                    <a:pt x="129286" y="224790"/>
                  </a:lnTo>
                  <a:lnTo>
                    <a:pt x="127762" y="222250"/>
                  </a:lnTo>
                  <a:close/>
                </a:path>
                <a:path w="181609" h="354329">
                  <a:moveTo>
                    <a:pt x="152679" y="222250"/>
                  </a:moveTo>
                  <a:lnTo>
                    <a:pt x="139103" y="222250"/>
                  </a:lnTo>
                  <a:lnTo>
                    <a:pt x="137490" y="224790"/>
                  </a:lnTo>
                  <a:lnTo>
                    <a:pt x="136372" y="226060"/>
                  </a:lnTo>
                  <a:lnTo>
                    <a:pt x="135661" y="228600"/>
                  </a:lnTo>
                  <a:lnTo>
                    <a:pt x="135356" y="231140"/>
                  </a:lnTo>
                  <a:lnTo>
                    <a:pt x="135356" y="241300"/>
                  </a:lnTo>
                  <a:lnTo>
                    <a:pt x="156337" y="241300"/>
                  </a:lnTo>
                  <a:lnTo>
                    <a:pt x="156337" y="231140"/>
                  </a:lnTo>
                  <a:lnTo>
                    <a:pt x="156133" y="228600"/>
                  </a:lnTo>
                  <a:lnTo>
                    <a:pt x="155321" y="226060"/>
                  </a:lnTo>
                  <a:lnTo>
                    <a:pt x="154203" y="224790"/>
                  </a:lnTo>
                  <a:lnTo>
                    <a:pt x="152679" y="222250"/>
                  </a:lnTo>
                  <a:close/>
                </a:path>
                <a:path w="181609" h="354329">
                  <a:moveTo>
                    <a:pt x="177507" y="222250"/>
                  </a:moveTo>
                  <a:lnTo>
                    <a:pt x="163931" y="222250"/>
                  </a:lnTo>
                  <a:lnTo>
                    <a:pt x="162407" y="224790"/>
                  </a:lnTo>
                  <a:lnTo>
                    <a:pt x="161290" y="226060"/>
                  </a:lnTo>
                  <a:lnTo>
                    <a:pt x="160489" y="228600"/>
                  </a:lnTo>
                  <a:lnTo>
                    <a:pt x="160286" y="231140"/>
                  </a:lnTo>
                  <a:lnTo>
                    <a:pt x="160286" y="241300"/>
                  </a:lnTo>
                  <a:lnTo>
                    <a:pt x="181356" y="241300"/>
                  </a:lnTo>
                  <a:lnTo>
                    <a:pt x="181356" y="231140"/>
                  </a:lnTo>
                  <a:lnTo>
                    <a:pt x="180949" y="228600"/>
                  </a:lnTo>
                  <a:lnTo>
                    <a:pt x="180340" y="226060"/>
                  </a:lnTo>
                  <a:lnTo>
                    <a:pt x="179133" y="224790"/>
                  </a:lnTo>
                  <a:lnTo>
                    <a:pt x="177507" y="222250"/>
                  </a:lnTo>
                  <a:close/>
                </a:path>
                <a:path w="181609" h="354329">
                  <a:moveTo>
                    <a:pt x="123812" y="220980"/>
                  </a:moveTo>
                  <a:lnTo>
                    <a:pt x="118135" y="220980"/>
                  </a:lnTo>
                  <a:lnTo>
                    <a:pt x="116001" y="222250"/>
                  </a:lnTo>
                  <a:lnTo>
                    <a:pt x="125933" y="222250"/>
                  </a:lnTo>
                  <a:lnTo>
                    <a:pt x="123812" y="220980"/>
                  </a:lnTo>
                  <a:close/>
                </a:path>
                <a:path w="181609" h="354329">
                  <a:moveTo>
                    <a:pt x="148729" y="220980"/>
                  </a:moveTo>
                  <a:lnTo>
                    <a:pt x="143052" y="220980"/>
                  </a:lnTo>
                  <a:lnTo>
                    <a:pt x="140931" y="222250"/>
                  </a:lnTo>
                  <a:lnTo>
                    <a:pt x="150863" y="222250"/>
                  </a:lnTo>
                  <a:lnTo>
                    <a:pt x="148729" y="220980"/>
                  </a:lnTo>
                  <a:close/>
                </a:path>
                <a:path w="181609" h="354329">
                  <a:moveTo>
                    <a:pt x="173558" y="220980"/>
                  </a:moveTo>
                  <a:lnTo>
                    <a:pt x="167881" y="220980"/>
                  </a:lnTo>
                  <a:lnTo>
                    <a:pt x="165849" y="222250"/>
                  </a:lnTo>
                  <a:lnTo>
                    <a:pt x="175679" y="222250"/>
                  </a:lnTo>
                  <a:lnTo>
                    <a:pt x="173558" y="220980"/>
                  </a:lnTo>
                  <a:close/>
                </a:path>
                <a:path w="181609" h="354329">
                  <a:moveTo>
                    <a:pt x="104152" y="139700"/>
                  </a:moveTo>
                  <a:lnTo>
                    <a:pt x="86626" y="139700"/>
                  </a:lnTo>
                  <a:lnTo>
                    <a:pt x="82575" y="142240"/>
                  </a:lnTo>
                  <a:lnTo>
                    <a:pt x="78727" y="143510"/>
                  </a:lnTo>
                  <a:lnTo>
                    <a:pt x="75374" y="146050"/>
                  </a:lnTo>
                  <a:lnTo>
                    <a:pt x="72339" y="149860"/>
                  </a:lnTo>
                  <a:lnTo>
                    <a:pt x="69811" y="152400"/>
                  </a:lnTo>
                  <a:lnTo>
                    <a:pt x="64922" y="170180"/>
                  </a:lnTo>
                  <a:lnTo>
                    <a:pt x="65151" y="173990"/>
                  </a:lnTo>
                  <a:lnTo>
                    <a:pt x="86118" y="198120"/>
                  </a:lnTo>
                  <a:lnTo>
                    <a:pt x="86118" y="210820"/>
                  </a:lnTo>
                  <a:lnTo>
                    <a:pt x="107289" y="210820"/>
                  </a:lnTo>
                  <a:lnTo>
                    <a:pt x="107289" y="196850"/>
                  </a:lnTo>
                  <a:lnTo>
                    <a:pt x="111252" y="195580"/>
                  </a:lnTo>
                  <a:lnTo>
                    <a:pt x="114795" y="193040"/>
                  </a:lnTo>
                  <a:lnTo>
                    <a:pt x="117932" y="189230"/>
                  </a:lnTo>
                  <a:lnTo>
                    <a:pt x="119348" y="187960"/>
                  </a:lnTo>
                  <a:lnTo>
                    <a:pt x="86118" y="187960"/>
                  </a:lnTo>
                  <a:lnTo>
                    <a:pt x="83286" y="186690"/>
                  </a:lnTo>
                  <a:lnTo>
                    <a:pt x="74676" y="168910"/>
                  </a:lnTo>
                  <a:lnTo>
                    <a:pt x="75069" y="166370"/>
                  </a:lnTo>
                  <a:lnTo>
                    <a:pt x="85001" y="152400"/>
                  </a:lnTo>
                  <a:lnTo>
                    <a:pt x="88150" y="149860"/>
                  </a:lnTo>
                  <a:lnTo>
                    <a:pt x="91592" y="148590"/>
                  </a:lnTo>
                  <a:lnTo>
                    <a:pt x="117360" y="148590"/>
                  </a:lnTo>
                  <a:lnTo>
                    <a:pt x="115404" y="146050"/>
                  </a:lnTo>
                  <a:lnTo>
                    <a:pt x="111950" y="143510"/>
                  </a:lnTo>
                  <a:lnTo>
                    <a:pt x="108204" y="142240"/>
                  </a:lnTo>
                  <a:lnTo>
                    <a:pt x="104152" y="139700"/>
                  </a:lnTo>
                  <a:close/>
                </a:path>
                <a:path w="181609" h="354329">
                  <a:moveTo>
                    <a:pt x="116408" y="127000"/>
                  </a:moveTo>
                  <a:lnTo>
                    <a:pt x="100812" y="127000"/>
                  </a:lnTo>
                  <a:lnTo>
                    <a:pt x="105981" y="128270"/>
                  </a:lnTo>
                  <a:lnTo>
                    <a:pt x="110845" y="129540"/>
                  </a:lnTo>
                  <a:lnTo>
                    <a:pt x="133235" y="149860"/>
                  </a:lnTo>
                  <a:lnTo>
                    <a:pt x="135356" y="153670"/>
                  </a:lnTo>
                  <a:lnTo>
                    <a:pt x="136982" y="158750"/>
                  </a:lnTo>
                  <a:lnTo>
                    <a:pt x="137998" y="163830"/>
                  </a:lnTo>
                  <a:lnTo>
                    <a:pt x="138150" y="166370"/>
                  </a:lnTo>
                  <a:lnTo>
                    <a:pt x="138226" y="170180"/>
                  </a:lnTo>
                  <a:lnTo>
                    <a:pt x="137998" y="173990"/>
                  </a:lnTo>
                  <a:lnTo>
                    <a:pt x="120662" y="203200"/>
                  </a:lnTo>
                  <a:lnTo>
                    <a:pt x="116509" y="207010"/>
                  </a:lnTo>
                  <a:lnTo>
                    <a:pt x="111950" y="208280"/>
                  </a:lnTo>
                  <a:lnTo>
                    <a:pt x="107289" y="210820"/>
                  </a:lnTo>
                  <a:lnTo>
                    <a:pt x="119348" y="210820"/>
                  </a:lnTo>
                  <a:lnTo>
                    <a:pt x="121678" y="209550"/>
                  </a:lnTo>
                  <a:lnTo>
                    <a:pt x="125730" y="205740"/>
                  </a:lnTo>
                  <a:lnTo>
                    <a:pt x="129578" y="203200"/>
                  </a:lnTo>
                  <a:lnTo>
                    <a:pt x="132930" y="198120"/>
                  </a:lnTo>
                  <a:lnTo>
                    <a:pt x="135966" y="194310"/>
                  </a:lnTo>
                  <a:lnTo>
                    <a:pt x="138404" y="190500"/>
                  </a:lnTo>
                  <a:lnTo>
                    <a:pt x="140423" y="185420"/>
                  </a:lnTo>
                  <a:lnTo>
                    <a:pt x="142049" y="180340"/>
                  </a:lnTo>
                  <a:lnTo>
                    <a:pt x="142963" y="175260"/>
                  </a:lnTo>
                  <a:lnTo>
                    <a:pt x="143197" y="170180"/>
                  </a:lnTo>
                  <a:lnTo>
                    <a:pt x="143109" y="166370"/>
                  </a:lnTo>
                  <a:lnTo>
                    <a:pt x="125323" y="132080"/>
                  </a:lnTo>
                  <a:lnTo>
                    <a:pt x="120967" y="129540"/>
                  </a:lnTo>
                  <a:lnTo>
                    <a:pt x="116408" y="127000"/>
                  </a:lnTo>
                  <a:close/>
                </a:path>
                <a:path w="181609" h="354329">
                  <a:moveTo>
                    <a:pt x="171831" y="31750"/>
                  </a:moveTo>
                  <a:lnTo>
                    <a:pt x="157848" y="31750"/>
                  </a:lnTo>
                  <a:lnTo>
                    <a:pt x="157848" y="205740"/>
                  </a:lnTo>
                  <a:lnTo>
                    <a:pt x="171831" y="205740"/>
                  </a:lnTo>
                  <a:lnTo>
                    <a:pt x="171831" y="31750"/>
                  </a:lnTo>
                  <a:close/>
                </a:path>
                <a:path w="181609" h="354329">
                  <a:moveTo>
                    <a:pt x="101727" y="167640"/>
                  </a:moveTo>
                  <a:lnTo>
                    <a:pt x="91694" y="167640"/>
                  </a:lnTo>
                  <a:lnTo>
                    <a:pt x="89865" y="168910"/>
                  </a:lnTo>
                  <a:lnTo>
                    <a:pt x="88252" y="170180"/>
                  </a:lnTo>
                  <a:lnTo>
                    <a:pt x="87134" y="172720"/>
                  </a:lnTo>
                  <a:lnTo>
                    <a:pt x="86321" y="173990"/>
                  </a:lnTo>
                  <a:lnTo>
                    <a:pt x="86220" y="175260"/>
                  </a:lnTo>
                  <a:lnTo>
                    <a:pt x="86118" y="187960"/>
                  </a:lnTo>
                  <a:lnTo>
                    <a:pt x="119348" y="187960"/>
                  </a:lnTo>
                  <a:lnTo>
                    <a:pt x="120764" y="186690"/>
                  </a:lnTo>
                  <a:lnTo>
                    <a:pt x="107289" y="186690"/>
                  </a:lnTo>
                  <a:lnTo>
                    <a:pt x="107289" y="176530"/>
                  </a:lnTo>
                  <a:lnTo>
                    <a:pt x="106984" y="173990"/>
                  </a:lnTo>
                  <a:lnTo>
                    <a:pt x="106286" y="172720"/>
                  </a:lnTo>
                  <a:lnTo>
                    <a:pt x="105067" y="170180"/>
                  </a:lnTo>
                  <a:lnTo>
                    <a:pt x="103441" y="168910"/>
                  </a:lnTo>
                  <a:lnTo>
                    <a:pt x="101727" y="167640"/>
                  </a:lnTo>
                  <a:close/>
                </a:path>
                <a:path w="181609" h="354329">
                  <a:moveTo>
                    <a:pt x="117360" y="148590"/>
                  </a:moveTo>
                  <a:lnTo>
                    <a:pt x="99085" y="148590"/>
                  </a:lnTo>
                  <a:lnTo>
                    <a:pt x="102628" y="149860"/>
                  </a:lnTo>
                  <a:lnTo>
                    <a:pt x="105879" y="152400"/>
                  </a:lnTo>
                  <a:lnTo>
                    <a:pt x="115904" y="170180"/>
                  </a:lnTo>
                  <a:lnTo>
                    <a:pt x="115709" y="172720"/>
                  </a:lnTo>
                  <a:lnTo>
                    <a:pt x="107289" y="186690"/>
                  </a:lnTo>
                  <a:lnTo>
                    <a:pt x="120764" y="186690"/>
                  </a:lnTo>
                  <a:lnTo>
                    <a:pt x="122897" y="182880"/>
                  </a:lnTo>
                  <a:lnTo>
                    <a:pt x="124523" y="177800"/>
                  </a:lnTo>
                  <a:lnTo>
                    <a:pt x="125526" y="173990"/>
                  </a:lnTo>
                  <a:lnTo>
                    <a:pt x="125933" y="168910"/>
                  </a:lnTo>
                  <a:lnTo>
                    <a:pt x="125526" y="165100"/>
                  </a:lnTo>
                  <a:lnTo>
                    <a:pt x="124625" y="161290"/>
                  </a:lnTo>
                  <a:lnTo>
                    <a:pt x="123101" y="156210"/>
                  </a:lnTo>
                  <a:lnTo>
                    <a:pt x="120967" y="152400"/>
                  </a:lnTo>
                  <a:lnTo>
                    <a:pt x="118338" y="149860"/>
                  </a:lnTo>
                  <a:lnTo>
                    <a:pt x="117360" y="148590"/>
                  </a:lnTo>
                  <a:close/>
                </a:path>
                <a:path w="181609" h="354329">
                  <a:moveTo>
                    <a:pt x="97269" y="166370"/>
                  </a:moveTo>
                  <a:lnTo>
                    <a:pt x="96253" y="166370"/>
                  </a:lnTo>
                  <a:lnTo>
                    <a:pt x="93814" y="167640"/>
                  </a:lnTo>
                  <a:lnTo>
                    <a:pt x="99593" y="167640"/>
                  </a:lnTo>
                  <a:lnTo>
                    <a:pt x="97269" y="166370"/>
                  </a:lnTo>
                  <a:close/>
                </a:path>
                <a:path w="181609" h="354329">
                  <a:moveTo>
                    <a:pt x="95440" y="138430"/>
                  </a:moveTo>
                  <a:lnTo>
                    <a:pt x="90881" y="139700"/>
                  </a:lnTo>
                  <a:lnTo>
                    <a:pt x="99898" y="139700"/>
                  </a:lnTo>
                  <a:lnTo>
                    <a:pt x="95440" y="138430"/>
                  </a:lnTo>
                  <a:close/>
                </a:path>
                <a:path w="181609" h="354329">
                  <a:moveTo>
                    <a:pt x="170815" y="13970"/>
                  </a:moveTo>
                  <a:lnTo>
                    <a:pt x="108204" y="13970"/>
                  </a:lnTo>
                  <a:lnTo>
                    <a:pt x="109118" y="15240"/>
                  </a:lnTo>
                  <a:lnTo>
                    <a:pt x="109423" y="16510"/>
                  </a:lnTo>
                  <a:lnTo>
                    <a:pt x="109118" y="17780"/>
                  </a:lnTo>
                  <a:lnTo>
                    <a:pt x="108204" y="19050"/>
                  </a:lnTo>
                  <a:lnTo>
                    <a:pt x="171695" y="19050"/>
                  </a:lnTo>
                  <a:lnTo>
                    <a:pt x="171424" y="16510"/>
                  </a:lnTo>
                  <a:lnTo>
                    <a:pt x="170815" y="13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103527" y="4342064"/>
            <a:ext cx="3065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Subscription:</a:t>
            </a:r>
            <a:r>
              <a:rPr dirty="0" sz="900" spc="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Key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reasons</a:t>
            </a:r>
            <a:r>
              <a:rPr dirty="0" sz="900" spc="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for</a:t>
            </a:r>
            <a:r>
              <a:rPr dirty="0" sz="900" spc="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subscribing</a:t>
            </a:r>
            <a:r>
              <a:rPr dirty="0" sz="900" spc="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00338D"/>
                </a:solidFill>
                <a:latin typeface="Arial"/>
                <a:cs typeface="Arial"/>
              </a:rPr>
              <a:t>to</a:t>
            </a:r>
            <a:r>
              <a:rPr dirty="0" sz="900" spc="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a</a:t>
            </a:r>
            <a:r>
              <a:rPr dirty="0" sz="900" spc="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brand</a:t>
            </a:r>
            <a:r>
              <a:rPr dirty="0" baseline="27777" sz="900" spc="-7" b="1">
                <a:solidFill>
                  <a:srgbClr val="00338D"/>
                </a:solidFill>
                <a:latin typeface="Arial"/>
                <a:cs typeface="Arial"/>
              </a:rPr>
              <a:t>[85]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44752" y="4704588"/>
            <a:ext cx="516890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247015">
              <a:lnSpc>
                <a:spcPts val="935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80578" y="4710770"/>
            <a:ext cx="7258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Value</a:t>
            </a:r>
            <a:r>
              <a:rPr dirty="0" sz="700" spc="-2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for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money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44752" y="4972812"/>
            <a:ext cx="434340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164465">
              <a:lnSpc>
                <a:spcPts val="935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41%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46338" y="4931748"/>
            <a:ext cx="5943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Quality</a:t>
            </a:r>
            <a:r>
              <a:rPr dirty="0" sz="700" spc="-2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study </a:t>
            </a:r>
            <a:r>
              <a:rPr dirty="0" sz="700" spc="-180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material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44752" y="5242560"/>
            <a:ext cx="410209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140335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99257" y="5233087"/>
            <a:ext cx="78105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Brand</a:t>
            </a:r>
            <a:r>
              <a:rPr dirty="0" sz="700" spc="-2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recognition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85872" y="4703064"/>
            <a:ext cx="516890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0" rIns="0" bIns="0" rtlCol="0" vert="horz">
            <a:spAutoFit/>
          </a:bodyPr>
          <a:lstStyle/>
          <a:p>
            <a:pPr marL="246379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21159" y="4701324"/>
            <a:ext cx="7258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Value</a:t>
            </a:r>
            <a:r>
              <a:rPr dirty="0" sz="700" spc="-2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for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money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85872" y="4971288"/>
            <a:ext cx="516890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0" rIns="0" bIns="0" rtlCol="0" vert="horz">
            <a:spAutoFit/>
          </a:bodyPr>
          <a:lstStyle/>
          <a:p>
            <a:pPr marL="246379">
              <a:lnSpc>
                <a:spcPts val="935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34373" y="4977467"/>
            <a:ext cx="5556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Free</a:t>
            </a:r>
            <a:r>
              <a:rPr dirty="0" sz="700" spc="-3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content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85872" y="5241036"/>
            <a:ext cx="474345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0" rIns="0" bIns="0" rtlCol="0" vert="horz">
            <a:spAutoFit/>
          </a:bodyPr>
          <a:lstStyle/>
          <a:p>
            <a:pPr marL="203835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04008" y="5211079"/>
            <a:ext cx="72263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Specialization</a:t>
            </a:r>
            <a:r>
              <a:rPr dirty="0" sz="700" spc="2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in </a:t>
            </a:r>
            <a:r>
              <a:rPr dirty="0" sz="700" spc="-180" b="1">
                <a:latin typeface="Arial"/>
                <a:cs typeface="Arial"/>
              </a:rPr>
              <a:t> </a:t>
            </a:r>
            <a:r>
              <a:rPr dirty="0" sz="700" spc="5" b="1">
                <a:latin typeface="Arial"/>
                <a:cs typeface="Arial"/>
              </a:rPr>
              <a:t>the</a:t>
            </a:r>
            <a:r>
              <a:rPr dirty="0" sz="70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field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83379" y="4703064"/>
            <a:ext cx="518159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247015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721111" y="4683106"/>
            <a:ext cx="97028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Quality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study </a:t>
            </a:r>
            <a:r>
              <a:rPr dirty="0" sz="700" spc="5" b="1">
                <a:latin typeface="Arial"/>
                <a:cs typeface="Arial"/>
              </a:rPr>
              <a:t>material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83379" y="4971288"/>
            <a:ext cx="434340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165100">
              <a:lnSpc>
                <a:spcPts val="935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44%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669260" y="4977983"/>
            <a:ext cx="32956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Faculty</a:t>
            </a:r>
            <a:endParaRPr sz="7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183379" y="5241036"/>
            <a:ext cx="341630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73660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41%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70200" y="5231522"/>
            <a:ext cx="6680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5" b="1">
                <a:latin typeface="Arial"/>
                <a:cs typeface="Arial"/>
              </a:rPr>
              <a:t>C</a:t>
            </a:r>
            <a:r>
              <a:rPr dirty="0" sz="700" spc="-15" b="1">
                <a:latin typeface="Arial"/>
                <a:cs typeface="Arial"/>
              </a:rPr>
              <a:t>ou</a:t>
            </a:r>
            <a:r>
              <a:rPr dirty="0" sz="700" b="1">
                <a:latin typeface="Arial"/>
                <a:cs typeface="Arial"/>
              </a:rPr>
              <a:t>r</a:t>
            </a:r>
            <a:r>
              <a:rPr dirty="0" sz="700" spc="-45" b="1">
                <a:latin typeface="Arial"/>
                <a:cs typeface="Arial"/>
              </a:rPr>
              <a:t>s</a:t>
            </a:r>
            <a:r>
              <a:rPr dirty="0" sz="700" spc="-5" b="1">
                <a:latin typeface="Arial"/>
                <a:cs typeface="Arial"/>
              </a:rPr>
              <a:t>e</a:t>
            </a:r>
            <a:r>
              <a:rPr dirty="0" sz="700" spc="5" b="1">
                <a:latin typeface="Arial"/>
                <a:cs typeface="Arial"/>
              </a:rPr>
              <a:t> </a:t>
            </a:r>
            <a:r>
              <a:rPr dirty="0" sz="700" spc="-45" b="1">
                <a:latin typeface="Arial"/>
                <a:cs typeface="Arial"/>
              </a:rPr>
              <a:t>c</a:t>
            </a:r>
            <a:r>
              <a:rPr dirty="0" sz="700" spc="-15" b="1">
                <a:latin typeface="Arial"/>
                <a:cs typeface="Arial"/>
              </a:rPr>
              <a:t>on</a:t>
            </a:r>
            <a:r>
              <a:rPr dirty="0" sz="700" spc="40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e</a:t>
            </a:r>
            <a:r>
              <a:rPr dirty="0" sz="700" spc="-15" b="1">
                <a:latin typeface="Arial"/>
                <a:cs typeface="Arial"/>
              </a:rPr>
              <a:t>n</a:t>
            </a:r>
            <a:r>
              <a:rPr dirty="0" sz="700" spc="35" b="1">
                <a:latin typeface="Arial"/>
                <a:cs typeface="Arial"/>
              </a:rPr>
              <a:t>t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853684" y="4703064"/>
            <a:ext cx="629920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0" rIns="0" bIns="0" rtlCol="0" vert="horz">
            <a:spAutoFit/>
          </a:bodyPr>
          <a:lstStyle/>
          <a:p>
            <a:pPr marL="360045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536013" y="4676672"/>
            <a:ext cx="5486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Affordability</a:t>
            </a:r>
            <a:endParaRPr sz="7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53684" y="4971288"/>
            <a:ext cx="416559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0" rIns="0" bIns="0" rtlCol="0" vert="horz">
            <a:spAutoFit/>
          </a:bodyPr>
          <a:lstStyle/>
          <a:p>
            <a:pPr marL="146685">
              <a:lnSpc>
                <a:spcPts val="935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305789" y="4962742"/>
            <a:ext cx="838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Offline</a:t>
            </a:r>
            <a:r>
              <a:rPr dirty="0" sz="700" spc="2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touchpoints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853684" y="5241036"/>
            <a:ext cx="416559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0" rIns="0" bIns="0" rtlCol="0" vert="horz">
            <a:spAutoFit/>
          </a:bodyPr>
          <a:lstStyle/>
          <a:p>
            <a:pPr marL="146685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332891" y="5231522"/>
            <a:ext cx="6064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Bridge</a:t>
            </a:r>
            <a:r>
              <a:rPr dirty="0" sz="700" spc="-30" b="1">
                <a:latin typeface="Arial"/>
                <a:cs typeface="Arial"/>
              </a:rPr>
              <a:t> </a:t>
            </a:r>
            <a:r>
              <a:rPr dirty="0" sz="700" spc="-20" b="1">
                <a:latin typeface="Arial"/>
                <a:cs typeface="Arial"/>
              </a:rPr>
              <a:t>course</a:t>
            </a:r>
            <a:endParaRPr sz="7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50613" y="5932725"/>
            <a:ext cx="3100070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acts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cheaper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alternate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offline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medium.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MBA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MCA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courses,</a:t>
            </a:r>
            <a:r>
              <a:rPr dirty="0" sz="900" spc="10">
                <a:latin typeface="Microsoft Sans Serif"/>
                <a:cs typeface="Microsoft Sans Serif"/>
              </a:rPr>
              <a:t> students </a:t>
            </a:r>
            <a:r>
              <a:rPr dirty="0" sz="900" spc="5">
                <a:latin typeface="Microsoft Sans Serif"/>
                <a:cs typeface="Microsoft Sans Serif"/>
              </a:rPr>
              <a:t>cite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</a:t>
            </a:r>
            <a:r>
              <a:rPr dirty="0" sz="900" spc="15">
                <a:latin typeface="Microsoft Sans Serif"/>
                <a:cs typeface="Microsoft Sans Serif"/>
              </a:rPr>
              <a:t> for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money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quality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reasons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</a:t>
            </a:r>
            <a:endParaRPr sz="900">
              <a:latin typeface="Microsoft Sans Serif"/>
              <a:cs typeface="Microsoft Sans Serif"/>
            </a:endParaRPr>
          </a:p>
          <a:p>
            <a:pPr marL="12700" marR="42545">
              <a:lnSpc>
                <a:spcPct val="100000"/>
              </a:lnSpc>
            </a:pPr>
            <a:r>
              <a:rPr dirty="0" sz="900">
                <a:latin typeface="Microsoft Sans Serif"/>
                <a:cs typeface="Microsoft Sans Serif"/>
              </a:rPr>
              <a:t>selection.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Value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degree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these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dependent </a:t>
            </a:r>
            <a:r>
              <a:rPr dirty="0" sz="900" spc="-5">
                <a:latin typeface="Microsoft Sans Serif"/>
                <a:cs typeface="Microsoft Sans Serif"/>
              </a:rPr>
              <a:t>on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quality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15">
                <a:latin typeface="Microsoft Sans Serif"/>
                <a:cs typeface="Microsoft Sans Serif"/>
              </a:rPr>
              <a:t>brand, </a:t>
            </a:r>
            <a:r>
              <a:rPr dirty="0" sz="900" spc="-5">
                <a:latin typeface="Microsoft Sans Serif"/>
                <a:cs typeface="Microsoft Sans Serif"/>
              </a:rPr>
              <a:t>hence making </a:t>
            </a:r>
            <a:r>
              <a:rPr dirty="0" sz="900" spc="20">
                <a:latin typeface="Microsoft Sans Serif"/>
                <a:cs typeface="Microsoft Sans Serif"/>
              </a:rPr>
              <a:t>it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critical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factor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students.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contrast,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MS/MTech.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focus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quality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course,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based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study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937881" y="5932725"/>
            <a:ext cx="30118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material,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faculty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structure.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B.Ed.,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M.Ed.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NTT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affordable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offerings. </a:t>
            </a:r>
            <a:r>
              <a:rPr dirty="0" sz="900" spc="10">
                <a:latin typeface="Microsoft Sans Serif"/>
                <a:cs typeface="Microsoft Sans Serif"/>
              </a:rPr>
              <a:t> Offline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presence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necessary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these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before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purchase.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35671" y="5593403"/>
            <a:ext cx="3496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45">
                <a:solidFill>
                  <a:srgbClr val="00338D"/>
                </a:solidFill>
                <a:latin typeface="Trebuchet MS"/>
                <a:cs typeface="Trebuchet MS"/>
              </a:rPr>
              <a:t>Purchase</a:t>
            </a:r>
            <a:r>
              <a:rPr dirty="0" sz="1600" spc="-254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10">
                <a:solidFill>
                  <a:srgbClr val="00338D"/>
                </a:solidFill>
                <a:latin typeface="Trebuchet MS"/>
                <a:cs typeface="Trebuchet MS"/>
              </a:rPr>
              <a:t>decisions</a:t>
            </a:r>
            <a:r>
              <a:rPr dirty="0" sz="1600" spc="-27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00338D"/>
                </a:solidFill>
                <a:latin typeface="Trebuchet MS"/>
                <a:cs typeface="Trebuchet MS"/>
              </a:rPr>
              <a:t>driven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00338D"/>
                </a:solidFill>
                <a:latin typeface="Trebuchet MS"/>
                <a:cs typeface="Trebuchet MS"/>
              </a:rPr>
              <a:t>by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00338D"/>
                </a:solidFill>
                <a:latin typeface="Trebuchet MS"/>
                <a:cs typeface="Trebuchet MS"/>
              </a:rPr>
              <a:t>different</a:t>
            </a:r>
            <a:r>
              <a:rPr dirty="0" sz="1600" spc="-24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10">
                <a:solidFill>
                  <a:srgbClr val="00338D"/>
                </a:solidFill>
                <a:latin typeface="Trebuchet MS"/>
                <a:cs typeface="Trebuchet MS"/>
              </a:rPr>
              <a:t>factors</a:t>
            </a:r>
            <a:r>
              <a:rPr dirty="0" sz="1600" spc="-26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338D"/>
                </a:solidFill>
                <a:latin typeface="Trebuchet MS"/>
                <a:cs typeface="Trebuchet MS"/>
              </a:rPr>
              <a:t>for</a:t>
            </a:r>
            <a:r>
              <a:rPr dirty="0" sz="1600" spc="-26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00338D"/>
                </a:solidFill>
                <a:latin typeface="Trebuchet MS"/>
                <a:cs typeface="Trebuchet MS"/>
              </a:rPr>
              <a:t>each</a:t>
            </a:r>
            <a:r>
              <a:rPr dirty="0" sz="1600" spc="-2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70">
                <a:solidFill>
                  <a:srgbClr val="00338D"/>
                </a:solidFill>
                <a:latin typeface="Trebuchet MS"/>
                <a:cs typeface="Trebuchet MS"/>
              </a:rPr>
              <a:t>kind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338D"/>
                </a:solidFill>
                <a:latin typeface="Trebuchet MS"/>
                <a:cs typeface="Trebuchet MS"/>
              </a:rPr>
              <a:t>of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20">
                <a:solidFill>
                  <a:srgbClr val="00338D"/>
                </a:solidFill>
                <a:latin typeface="Trebuchet MS"/>
                <a:cs typeface="Trebuchet MS"/>
              </a:rPr>
              <a:t>course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95928" y="7197977"/>
            <a:ext cx="31718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Engagement:</a:t>
            </a:r>
            <a:r>
              <a:rPr dirty="0" sz="900" spc="-3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0338D"/>
                </a:solidFill>
                <a:latin typeface="Arial"/>
                <a:cs typeface="Arial"/>
              </a:rPr>
              <a:t>Reasons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for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being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engaged</a:t>
            </a:r>
            <a:r>
              <a:rPr dirty="0" sz="900" spc="-2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35" b="1">
                <a:solidFill>
                  <a:srgbClr val="00338D"/>
                </a:solidFill>
                <a:latin typeface="Arial"/>
                <a:cs typeface="Arial"/>
              </a:rPr>
              <a:t>with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a brand</a:t>
            </a:r>
            <a:r>
              <a:rPr dirty="0" baseline="27777" sz="900" spc="-7" b="1">
                <a:solidFill>
                  <a:srgbClr val="00338D"/>
                </a:solidFill>
                <a:latin typeface="Arial"/>
                <a:cs typeface="Arial"/>
              </a:rPr>
              <a:t>[86]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444752" y="7557516"/>
            <a:ext cx="516890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258445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965199" y="7547329"/>
            <a:ext cx="78486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Studying</a:t>
            </a:r>
            <a:r>
              <a:rPr dirty="0" sz="700" b="1">
                <a:latin typeface="Arial"/>
                <a:cs typeface="Arial"/>
              </a:rPr>
              <a:t> </a:t>
            </a:r>
            <a:r>
              <a:rPr dirty="0" sz="700" spc="15" b="1">
                <a:latin typeface="Arial"/>
                <a:cs typeface="Arial"/>
              </a:rPr>
              <a:t>at</a:t>
            </a:r>
            <a:r>
              <a:rPr dirty="0" sz="700" spc="-1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home</a:t>
            </a:r>
            <a:endParaRPr sz="7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444752" y="7828788"/>
            <a:ext cx="521334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262890">
              <a:lnSpc>
                <a:spcPts val="935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997729" y="7790172"/>
            <a:ext cx="65532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45" b="1">
                <a:latin typeface="Arial"/>
                <a:cs typeface="Arial"/>
              </a:rPr>
              <a:t>R</a:t>
            </a:r>
            <a:r>
              <a:rPr dirty="0" sz="700" spc="-10" b="1">
                <a:latin typeface="Arial"/>
                <a:cs typeface="Arial"/>
              </a:rPr>
              <a:t>e</a:t>
            </a:r>
            <a:r>
              <a:rPr dirty="0" sz="700" spc="-15" b="1">
                <a:latin typeface="Arial"/>
                <a:cs typeface="Arial"/>
              </a:rPr>
              <a:t>d</a:t>
            </a:r>
            <a:r>
              <a:rPr dirty="0" sz="700" spc="-15" b="1">
                <a:latin typeface="Arial"/>
                <a:cs typeface="Arial"/>
              </a:rPr>
              <a:t>u</a:t>
            </a:r>
            <a:r>
              <a:rPr dirty="0" sz="700" spc="-45" b="1">
                <a:latin typeface="Arial"/>
                <a:cs typeface="Arial"/>
              </a:rPr>
              <a:t>c</a:t>
            </a:r>
            <a:r>
              <a:rPr dirty="0" sz="700" spc="-10" b="1">
                <a:latin typeface="Arial"/>
                <a:cs typeface="Arial"/>
              </a:rPr>
              <a:t>e</a:t>
            </a:r>
            <a:r>
              <a:rPr dirty="0" sz="700" spc="-5" b="1">
                <a:latin typeface="Arial"/>
                <a:cs typeface="Arial"/>
              </a:rPr>
              <a:t>d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40" b="1">
                <a:latin typeface="Arial"/>
                <a:cs typeface="Arial"/>
              </a:rPr>
              <a:t>t</a:t>
            </a:r>
            <a:r>
              <a:rPr dirty="0" sz="700" b="1">
                <a:latin typeface="Arial"/>
                <a:cs typeface="Arial"/>
              </a:rPr>
              <a:t>r</a:t>
            </a:r>
            <a:r>
              <a:rPr dirty="0" sz="700" spc="-10" b="1">
                <a:latin typeface="Arial"/>
                <a:cs typeface="Arial"/>
              </a:rPr>
              <a:t>avel  </a:t>
            </a:r>
            <a:r>
              <a:rPr dirty="0" sz="700" spc="15" b="1">
                <a:latin typeface="Arial"/>
                <a:cs typeface="Arial"/>
              </a:rPr>
              <a:t>time</a:t>
            </a:r>
            <a:endParaRPr sz="7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44752" y="8093964"/>
            <a:ext cx="410209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151765">
              <a:lnSpc>
                <a:spcPts val="94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935256" y="8085739"/>
            <a:ext cx="7258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Value</a:t>
            </a:r>
            <a:r>
              <a:rPr dirty="0" sz="700" spc="-2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for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money</a:t>
            </a:r>
            <a:endParaRPr sz="7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804160" y="7557516"/>
            <a:ext cx="516890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0" rIns="0" bIns="0" rtlCol="0" vert="horz">
            <a:spAutoFit/>
          </a:bodyPr>
          <a:lstStyle/>
          <a:p>
            <a:pPr marL="258445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341912" y="7548180"/>
            <a:ext cx="9817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Learning</a:t>
            </a:r>
            <a:r>
              <a:rPr dirty="0" sz="700" spc="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methodology</a:t>
            </a:r>
            <a:endParaRPr sz="7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804160" y="7825740"/>
            <a:ext cx="515620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0" rIns="0" bIns="0" rtlCol="0" vert="horz">
            <a:spAutoFit/>
          </a:bodyPr>
          <a:lstStyle/>
          <a:p>
            <a:pPr marL="255270">
              <a:lnSpc>
                <a:spcPts val="935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340111" y="7816959"/>
            <a:ext cx="93345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Performance </a:t>
            </a:r>
            <a:r>
              <a:rPr dirty="0" sz="700" spc="-5" b="1">
                <a:latin typeface="Arial"/>
                <a:cs typeface="Arial"/>
              </a:rPr>
              <a:t>tracking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804160" y="8093964"/>
            <a:ext cx="515620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0" rIns="0" bIns="0" rtlCol="0" vert="horz">
            <a:spAutoFit/>
          </a:bodyPr>
          <a:lstStyle/>
          <a:p>
            <a:pPr marL="255270">
              <a:lnSpc>
                <a:spcPts val="94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313246" y="8085737"/>
            <a:ext cx="7258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Value</a:t>
            </a:r>
            <a:r>
              <a:rPr dirty="0" sz="700" spc="-2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for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money</a:t>
            </a:r>
            <a:endParaRPr sz="7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396740" y="7557516"/>
            <a:ext cx="518159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258445">
              <a:lnSpc>
                <a:spcPts val="93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44%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936251" y="7548180"/>
            <a:ext cx="72707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" b="1">
                <a:latin typeface="Arial"/>
                <a:cs typeface="Arial"/>
              </a:rPr>
              <a:t>Multiple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25" b="1">
                <a:latin typeface="Arial"/>
                <a:cs typeface="Arial"/>
              </a:rPr>
              <a:t>courses</a:t>
            </a:r>
            <a:endParaRPr sz="7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396740" y="7825740"/>
            <a:ext cx="434340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176530">
              <a:lnSpc>
                <a:spcPts val="935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905588" y="7816959"/>
            <a:ext cx="5486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Arial"/>
                <a:cs typeface="Arial"/>
              </a:rPr>
              <a:t>A</a:t>
            </a:r>
            <a:r>
              <a:rPr dirty="0" sz="700" spc="-45" b="1">
                <a:latin typeface="Arial"/>
                <a:cs typeface="Arial"/>
              </a:rPr>
              <a:t>cc</a:t>
            </a:r>
            <a:r>
              <a:rPr dirty="0" sz="700" spc="-10" b="1">
                <a:latin typeface="Arial"/>
                <a:cs typeface="Arial"/>
              </a:rPr>
              <a:t>e</a:t>
            </a:r>
            <a:r>
              <a:rPr dirty="0" sz="700" spc="-45" b="1">
                <a:latin typeface="Arial"/>
                <a:cs typeface="Arial"/>
              </a:rPr>
              <a:t>ss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15" b="1">
                <a:latin typeface="Arial"/>
                <a:cs typeface="Arial"/>
              </a:rPr>
              <a:t>b</a:t>
            </a:r>
            <a:r>
              <a:rPr dirty="0" sz="700" b="1">
                <a:latin typeface="Arial"/>
                <a:cs typeface="Arial"/>
              </a:rPr>
              <a:t>ili</a:t>
            </a:r>
            <a:r>
              <a:rPr dirty="0" sz="700" spc="10" b="1">
                <a:latin typeface="Arial"/>
                <a:cs typeface="Arial"/>
              </a:rPr>
              <a:t>t</a:t>
            </a:r>
            <a:r>
              <a:rPr dirty="0" sz="700" spc="-5" b="1">
                <a:latin typeface="Arial"/>
                <a:cs typeface="Arial"/>
              </a:rPr>
              <a:t>y</a:t>
            </a:r>
            <a:endParaRPr sz="7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396740" y="8093964"/>
            <a:ext cx="434340" cy="12382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176530">
              <a:lnSpc>
                <a:spcPts val="940"/>
              </a:lnSpc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887588" y="8085738"/>
            <a:ext cx="7258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Arial"/>
                <a:cs typeface="Arial"/>
              </a:rPr>
              <a:t>Value</a:t>
            </a:r>
            <a:r>
              <a:rPr dirty="0" sz="700" spc="-2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for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money</a:t>
            </a:r>
            <a:endParaRPr sz="7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783579" y="7557516"/>
            <a:ext cx="516890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4445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35"/>
              </a:spcBef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52%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313013" y="7548202"/>
            <a:ext cx="8324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Self</a:t>
            </a:r>
            <a:r>
              <a:rPr dirty="0" sz="700" spc="-10" b="1">
                <a:latin typeface="Arial"/>
                <a:cs typeface="Arial"/>
              </a:rPr>
              <a:t> </a:t>
            </a:r>
            <a:r>
              <a:rPr dirty="0" sz="700" spc="-15" b="1">
                <a:latin typeface="Arial"/>
                <a:cs typeface="Arial"/>
              </a:rPr>
              <a:t>paced</a:t>
            </a:r>
            <a:r>
              <a:rPr dirty="0" sz="700" spc="-10" b="1">
                <a:latin typeface="Arial"/>
                <a:cs typeface="Arial"/>
              </a:rPr>
              <a:t> learning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783579" y="7825740"/>
            <a:ext cx="434340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4445" rIns="0" bIns="0" rtlCol="0" vert="horz">
            <a:spAutoFit/>
          </a:bodyPr>
          <a:lstStyle/>
          <a:p>
            <a:pPr marL="203200">
              <a:lnSpc>
                <a:spcPct val="100000"/>
              </a:lnSpc>
              <a:spcBef>
                <a:spcPts val="35"/>
              </a:spcBef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48%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274029" y="7816980"/>
            <a:ext cx="8750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0" b="1">
                <a:latin typeface="Arial"/>
                <a:cs typeface="Arial"/>
              </a:rPr>
              <a:t>Reduced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travel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spc="15" b="1">
                <a:latin typeface="Arial"/>
                <a:cs typeface="Arial"/>
              </a:rPr>
              <a:t>time</a:t>
            </a:r>
            <a:endParaRPr sz="7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783579" y="8093964"/>
            <a:ext cx="410209" cy="12382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5080" rIns="0" bIns="0" rtlCol="0" vert="horz">
            <a:spAutoFit/>
          </a:bodyPr>
          <a:lstStyle/>
          <a:p>
            <a:pPr marL="179070">
              <a:lnSpc>
                <a:spcPct val="100000"/>
              </a:lnSpc>
              <a:spcBef>
                <a:spcPts val="40"/>
              </a:spcBef>
            </a:pP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48%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237979" y="8085759"/>
            <a:ext cx="77406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15" b="1">
                <a:latin typeface="Arial"/>
                <a:cs typeface="Arial"/>
              </a:rPr>
              <a:t>No</a:t>
            </a:r>
            <a:r>
              <a:rPr dirty="0" sz="700" spc="-2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peer  </a:t>
            </a:r>
            <a:r>
              <a:rPr dirty="0" sz="700" spc="-15" b="1">
                <a:latin typeface="Arial"/>
                <a:cs typeface="Arial"/>
              </a:rPr>
              <a:t>pressure</a:t>
            </a:r>
            <a:endParaRPr sz="7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32504" y="8787987"/>
            <a:ext cx="31191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continue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use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selected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only </a:t>
            </a:r>
            <a:r>
              <a:rPr dirty="0" sz="900" spc="20">
                <a:latin typeface="Microsoft Sans Serif"/>
                <a:cs typeface="Microsoft Sans Serif"/>
              </a:rPr>
              <a:t>if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there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</a:t>
            </a:r>
            <a:r>
              <a:rPr dirty="0" sz="900" spc="15">
                <a:latin typeface="Microsoft Sans Serif"/>
                <a:cs typeface="Microsoft Sans Serif"/>
              </a:rPr>
              <a:t> for</a:t>
            </a:r>
            <a:r>
              <a:rPr dirty="0" sz="900" spc="10">
                <a:latin typeface="Microsoft Sans Serif"/>
                <a:cs typeface="Microsoft Sans Serif"/>
              </a:rPr>
              <a:t> money</a:t>
            </a:r>
            <a:r>
              <a:rPr dirty="0" sz="900" spc="-10">
                <a:latin typeface="Microsoft Sans Serif"/>
                <a:cs typeface="Microsoft Sans Serif"/>
              </a:rPr>
              <a:t> aspect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derived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subscribed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methodology</a:t>
            </a:r>
            <a:r>
              <a:rPr dirty="0" sz="900" spc="-25">
                <a:latin typeface="Microsoft Sans Serif"/>
                <a:cs typeface="Microsoft Sans Serif"/>
              </a:rPr>
              <a:t> 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lack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pressure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913714" y="8787987"/>
            <a:ext cx="275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cited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 </a:t>
            </a:r>
            <a:r>
              <a:rPr dirty="0" sz="900" spc="-15">
                <a:latin typeface="Microsoft Sans Serif"/>
                <a:cs typeface="Microsoft Sans Serif"/>
              </a:rPr>
              <a:t>reasons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10">
                <a:latin typeface="Microsoft Sans Serif"/>
                <a:cs typeface="Microsoft Sans Serif"/>
              </a:rPr>
              <a:t>staying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46588" y="8435944"/>
            <a:ext cx="48514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75">
                <a:solidFill>
                  <a:srgbClr val="00338D"/>
                </a:solidFill>
                <a:latin typeface="Trebuchet MS"/>
                <a:cs typeface="Trebuchet MS"/>
              </a:rPr>
              <a:t>Value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00338D"/>
                </a:solidFill>
                <a:latin typeface="Trebuchet MS"/>
                <a:cs typeface="Trebuchet MS"/>
              </a:rPr>
              <a:t>for</a:t>
            </a:r>
            <a:r>
              <a:rPr dirty="0" sz="1600" spc="-27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00338D"/>
                </a:solidFill>
                <a:latin typeface="Trebuchet MS"/>
                <a:cs typeface="Trebuchet MS"/>
              </a:rPr>
              <a:t>investment</a:t>
            </a:r>
            <a:r>
              <a:rPr dirty="0" sz="1600" spc="-23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245">
                <a:solidFill>
                  <a:srgbClr val="00338D"/>
                </a:solidFill>
                <a:latin typeface="Trebuchet MS"/>
                <a:cs typeface="Trebuchet MS"/>
              </a:rPr>
              <a:t>is</a:t>
            </a:r>
            <a:r>
              <a:rPr dirty="0" sz="1600" spc="-27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00338D"/>
                </a:solidFill>
                <a:latin typeface="Trebuchet MS"/>
                <a:cs typeface="Trebuchet MS"/>
              </a:rPr>
              <a:t>key  </a:t>
            </a:r>
            <a:r>
              <a:rPr dirty="0" sz="1600" spc="-375">
                <a:solidFill>
                  <a:srgbClr val="00338D"/>
                </a:solidFill>
                <a:latin typeface="Trebuchet MS"/>
                <a:cs typeface="Trebuchet MS"/>
              </a:rPr>
              <a:t>engagement</a:t>
            </a:r>
            <a:r>
              <a:rPr dirty="0" sz="1600" spc="-31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00338D"/>
                </a:solidFill>
                <a:latin typeface="Trebuchet MS"/>
                <a:cs typeface="Trebuchet MS"/>
              </a:rPr>
              <a:t>driver</a:t>
            </a:r>
            <a:r>
              <a:rPr dirty="0" sz="1600" spc="-28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00338D"/>
                </a:solidFill>
                <a:latin typeface="Trebuchet MS"/>
                <a:cs typeface="Trebuchet MS"/>
              </a:rPr>
              <a:t>towards</a:t>
            </a:r>
            <a:r>
              <a:rPr dirty="0" sz="1600" spc="-25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00338D"/>
                </a:solidFill>
                <a:latin typeface="Trebuchet MS"/>
                <a:cs typeface="Trebuchet MS"/>
              </a:rPr>
              <a:t>a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45">
                <a:solidFill>
                  <a:srgbClr val="00338D"/>
                </a:solidFill>
                <a:latin typeface="Trebuchet MS"/>
                <a:cs typeface="Trebuchet MS"/>
              </a:rPr>
              <a:t>particular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75">
                <a:solidFill>
                  <a:srgbClr val="00338D"/>
                </a:solidFill>
                <a:latin typeface="Trebuchet MS"/>
                <a:cs typeface="Trebuchet MS"/>
              </a:rPr>
              <a:t>brand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285">
                <a:solidFill>
                  <a:srgbClr val="00338D"/>
                </a:solidFill>
                <a:latin typeface="Trebuchet MS"/>
                <a:cs typeface="Trebuchet MS"/>
              </a:rPr>
              <a:t>across</a:t>
            </a:r>
            <a:r>
              <a:rPr dirty="0" sz="1600" spc="-26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20">
                <a:solidFill>
                  <a:srgbClr val="00338D"/>
                </a:solidFill>
                <a:latin typeface="Trebuchet MS"/>
                <a:cs typeface="Trebuchet MS"/>
              </a:rPr>
              <a:t>course</a:t>
            </a:r>
            <a:r>
              <a:rPr dirty="0" sz="1600" spc="-254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20">
                <a:solidFill>
                  <a:srgbClr val="00338D"/>
                </a:solidFill>
                <a:latin typeface="Trebuchet MS"/>
                <a:cs typeface="Trebuchet MS"/>
              </a:rPr>
              <a:t>types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39299" y="10572120"/>
            <a:ext cx="25539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[84],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[85],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[86]-Nielsen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37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24193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5"/>
              <a:t>P</a:t>
            </a:r>
            <a:r>
              <a:rPr dirty="0" spc="-785"/>
              <a:t>a</a:t>
            </a:r>
            <a:r>
              <a:rPr dirty="0" spc="-700"/>
              <a:t>y</a:t>
            </a:r>
            <a:r>
              <a:rPr dirty="0" spc="-1190"/>
              <a:t>m</a:t>
            </a:r>
            <a:r>
              <a:rPr dirty="0" spc="-795"/>
              <a:t>e</a:t>
            </a:r>
            <a:r>
              <a:rPr dirty="0" spc="-835"/>
              <a:t>n</a:t>
            </a:r>
            <a:r>
              <a:rPr dirty="0" spc="-715"/>
              <a:t>t</a:t>
            </a:r>
            <a:r>
              <a:rPr dirty="0" spc="-615"/>
              <a:t> </a:t>
            </a:r>
            <a:r>
              <a:rPr dirty="0" spc="-850"/>
              <a:t>p</a:t>
            </a:r>
            <a:r>
              <a:rPr dirty="0" spc="-730"/>
              <a:t>r</a:t>
            </a:r>
            <a:r>
              <a:rPr dirty="0" spc="-795"/>
              <a:t>e</a:t>
            </a:r>
            <a:r>
              <a:rPr dirty="0" spc="-660"/>
              <a:t>f</a:t>
            </a:r>
            <a:r>
              <a:rPr dirty="0" spc="-795"/>
              <a:t>e</a:t>
            </a:r>
            <a:r>
              <a:rPr dirty="0" spc="-730"/>
              <a:t>r</a:t>
            </a:r>
            <a:r>
              <a:rPr dirty="0" spc="-795"/>
              <a:t>e</a:t>
            </a:r>
            <a:r>
              <a:rPr dirty="0" spc="-835"/>
              <a:t>n</a:t>
            </a:r>
            <a:r>
              <a:rPr dirty="0" spc="-670"/>
              <a:t>c</a:t>
            </a:r>
            <a:r>
              <a:rPr dirty="0" spc="-795"/>
              <a:t>e</a:t>
            </a:r>
            <a:r>
              <a:rPr dirty="0" spc="-370"/>
              <a:t>s</a:t>
            </a:r>
          </a:p>
        </p:txBody>
      </p:sp>
      <p:sp>
        <p:nvSpPr>
          <p:cNvPr id="6" name="object 6"/>
          <p:cNvSpPr/>
          <p:nvPr/>
        </p:nvSpPr>
        <p:spPr>
          <a:xfrm>
            <a:off x="677418" y="1594867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7700" y="1466088"/>
            <a:ext cx="3053080" cy="256540"/>
          </a:xfrm>
          <a:prstGeom prst="rect">
            <a:avLst/>
          </a:prstGeom>
          <a:solidFill>
            <a:srgbClr val="0070C0"/>
          </a:solidFill>
        </p:spPr>
        <p:txBody>
          <a:bodyPr wrap="square" lIns="0" tIns="4508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355"/>
              </a:spcBef>
            </a:pP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paying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courses?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5281" y="1829532"/>
            <a:ext cx="199643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4339" algn="l"/>
              </a:tabLst>
            </a:pPr>
            <a:r>
              <a:rPr dirty="0" sz="2000" spc="-580">
                <a:latin typeface="Trebuchet MS"/>
                <a:cs typeface="Trebuchet MS"/>
              </a:rPr>
              <a:t>M</a:t>
            </a:r>
            <a:r>
              <a:rPr dirty="0" sz="2000" spc="-580">
                <a:latin typeface="Trebuchet MS"/>
                <a:cs typeface="Trebuchet MS"/>
              </a:rPr>
              <a:t>BA</a:t>
            </a:r>
            <a:r>
              <a:rPr dirty="0" sz="2000" spc="-540">
                <a:latin typeface="Trebuchet MS"/>
                <a:cs typeface="Trebuchet MS"/>
              </a:rPr>
              <a:t>/</a:t>
            </a:r>
            <a:r>
              <a:rPr dirty="0" sz="2000" spc="-520">
                <a:latin typeface="Trebuchet MS"/>
                <a:cs typeface="Trebuchet MS"/>
              </a:rPr>
              <a:t>P</a:t>
            </a:r>
            <a:r>
              <a:rPr dirty="0" sz="2000" spc="-665">
                <a:latin typeface="Trebuchet MS"/>
                <a:cs typeface="Trebuchet MS"/>
              </a:rPr>
              <a:t>G</a:t>
            </a:r>
            <a:r>
              <a:rPr dirty="0" sz="2000" spc="-560">
                <a:latin typeface="Trebuchet MS"/>
                <a:cs typeface="Trebuchet MS"/>
              </a:rPr>
              <a:t>D</a:t>
            </a:r>
            <a:r>
              <a:rPr dirty="0" sz="2000" spc="-590">
                <a:latin typeface="Trebuchet MS"/>
                <a:cs typeface="Trebuchet MS"/>
              </a:rPr>
              <a:t>M</a:t>
            </a:r>
            <a:r>
              <a:rPr dirty="0" sz="2000">
                <a:latin typeface="Trebuchet MS"/>
                <a:cs typeface="Trebuchet MS"/>
              </a:rPr>
              <a:t>	</a:t>
            </a:r>
            <a:r>
              <a:rPr dirty="0" sz="2000" spc="-535">
                <a:latin typeface="Trebuchet MS"/>
                <a:cs typeface="Trebuchet MS"/>
              </a:rPr>
              <a:t>MCA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55452" y="1831600"/>
            <a:ext cx="6788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9">
                <a:latin typeface="Trebuchet MS"/>
                <a:cs typeface="Trebuchet MS"/>
              </a:rPr>
              <a:t>MTech/MS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4525" y="2491613"/>
            <a:ext cx="6489700" cy="2815590"/>
            <a:chOff x="644525" y="2491613"/>
            <a:chExt cx="6489700" cy="2815590"/>
          </a:xfrm>
        </p:grpSpPr>
        <p:sp>
          <p:nvSpPr>
            <p:cNvPr id="11" name="object 11"/>
            <p:cNvSpPr/>
            <p:nvPr/>
          </p:nvSpPr>
          <p:spPr>
            <a:xfrm>
              <a:off x="649224" y="4457700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7700" y="5303520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0748" y="2494788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49224" y="3404616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746504" y="2731008"/>
            <a:ext cx="763905" cy="134620"/>
          </a:xfrm>
          <a:prstGeom prst="rect">
            <a:avLst/>
          </a:prstGeom>
          <a:solidFill>
            <a:srgbClr val="470A68"/>
          </a:solidFill>
        </p:spPr>
        <p:txBody>
          <a:bodyPr wrap="square" lIns="0" tIns="1905" rIns="0" bIns="0" rtlCol="0" vert="horz">
            <a:spAutoFit/>
          </a:bodyPr>
          <a:lstStyle/>
          <a:p>
            <a:pPr marL="503555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59404" y="2715886"/>
            <a:ext cx="4159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O</a:t>
            </a:r>
            <a:r>
              <a:rPr dirty="0" sz="700" spc="-15" b="1">
                <a:latin typeface="Arial"/>
                <a:cs typeface="Arial"/>
              </a:rPr>
              <a:t>n</a:t>
            </a:r>
            <a:r>
              <a:rPr dirty="0" sz="700" spc="-5" b="1">
                <a:latin typeface="Arial"/>
                <a:cs typeface="Arial"/>
              </a:rPr>
              <a:t>e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40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30" b="1">
                <a:latin typeface="Arial"/>
                <a:cs typeface="Arial"/>
              </a:rPr>
              <a:t>m</a:t>
            </a:r>
            <a:r>
              <a:rPr dirty="0" sz="700" spc="-5" b="1">
                <a:latin typeface="Arial"/>
                <a:cs typeface="Arial"/>
              </a:rPr>
              <a:t>e  </a:t>
            </a:r>
            <a:r>
              <a:rPr dirty="0" sz="700" b="1">
                <a:latin typeface="Arial"/>
                <a:cs typeface="Arial"/>
              </a:rPr>
              <a:t>payment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46504" y="3019044"/>
            <a:ext cx="467995" cy="134620"/>
          </a:xfrm>
          <a:prstGeom prst="rect">
            <a:avLst/>
          </a:prstGeom>
          <a:solidFill>
            <a:srgbClr val="470A68"/>
          </a:solidFill>
        </p:spPr>
        <p:txBody>
          <a:bodyPr wrap="square" lIns="0" tIns="1905" rIns="0" bIns="0" rtlCol="0" vert="horz">
            <a:spAutoFit/>
          </a:bodyPr>
          <a:lstStyle/>
          <a:p>
            <a:pPr marL="207645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75314" y="3003710"/>
            <a:ext cx="5226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Instalments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2864" y="2737104"/>
            <a:ext cx="379730" cy="134620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905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17165" y="2732686"/>
            <a:ext cx="8147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One </a:t>
            </a:r>
            <a:r>
              <a:rPr dirty="0" sz="700" spc="15" b="1">
                <a:latin typeface="Arial"/>
                <a:cs typeface="Arial"/>
              </a:rPr>
              <a:t>time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payment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02864" y="3025140"/>
            <a:ext cx="535305" cy="134620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905" rIns="0" bIns="0" rtlCol="0" vert="horz">
            <a:spAutoFit/>
          </a:bodyPr>
          <a:lstStyle/>
          <a:p>
            <a:pPr marL="276225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52%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36893" y="3024193"/>
            <a:ext cx="5226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Instalments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53128" y="2731008"/>
            <a:ext cx="737870" cy="134620"/>
          </a:xfrm>
          <a:prstGeom prst="rect">
            <a:avLst/>
          </a:prstGeom>
          <a:solidFill>
            <a:srgbClr val="470A68"/>
          </a:solidFill>
        </p:spPr>
        <p:txBody>
          <a:bodyPr wrap="square" lIns="0" tIns="1905" rIns="0" bIns="0" rtlCol="0" vert="horz">
            <a:spAutoFit/>
          </a:bodyPr>
          <a:lstStyle/>
          <a:p>
            <a:pPr marL="480059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71%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40445" y="2690195"/>
            <a:ext cx="4159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O</a:t>
            </a:r>
            <a:r>
              <a:rPr dirty="0" sz="700" spc="-15" b="1">
                <a:latin typeface="Arial"/>
                <a:cs typeface="Arial"/>
              </a:rPr>
              <a:t>n</a:t>
            </a:r>
            <a:r>
              <a:rPr dirty="0" sz="700" spc="-5" b="1">
                <a:latin typeface="Arial"/>
                <a:cs typeface="Arial"/>
              </a:rPr>
              <a:t>e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40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30" b="1">
                <a:latin typeface="Arial"/>
                <a:cs typeface="Arial"/>
              </a:rPr>
              <a:t>m</a:t>
            </a:r>
            <a:r>
              <a:rPr dirty="0" sz="700" spc="-5" b="1">
                <a:latin typeface="Arial"/>
                <a:cs typeface="Arial"/>
              </a:rPr>
              <a:t>e  </a:t>
            </a:r>
            <a:r>
              <a:rPr dirty="0" sz="700" b="1">
                <a:latin typeface="Arial"/>
                <a:cs typeface="Arial"/>
              </a:rPr>
              <a:t>payment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51603" y="3019044"/>
            <a:ext cx="335280" cy="134620"/>
          </a:xfrm>
          <a:prstGeom prst="rect">
            <a:avLst/>
          </a:prstGeom>
          <a:solidFill>
            <a:srgbClr val="470A68"/>
          </a:solidFill>
        </p:spPr>
        <p:txBody>
          <a:bodyPr wrap="square" lIns="0" tIns="1905" rIns="0" bIns="0" rtlCol="0" vert="horz">
            <a:spAutoFit/>
          </a:bodyPr>
          <a:lstStyle/>
          <a:p>
            <a:pPr marL="76835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29%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22103" y="3005189"/>
            <a:ext cx="5226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Instalments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04915" y="2731008"/>
            <a:ext cx="607060" cy="134620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905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48384" y="2664322"/>
            <a:ext cx="4159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O</a:t>
            </a:r>
            <a:r>
              <a:rPr dirty="0" sz="700" spc="-15" b="1">
                <a:latin typeface="Arial"/>
                <a:cs typeface="Arial"/>
              </a:rPr>
              <a:t>n</a:t>
            </a:r>
            <a:r>
              <a:rPr dirty="0" sz="700" spc="-5" b="1">
                <a:latin typeface="Arial"/>
                <a:cs typeface="Arial"/>
              </a:rPr>
              <a:t>e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40" b="1">
                <a:latin typeface="Arial"/>
                <a:cs typeface="Arial"/>
              </a:rPr>
              <a:t>t</a:t>
            </a:r>
            <a:r>
              <a:rPr dirty="0" sz="700" b="1">
                <a:latin typeface="Arial"/>
                <a:cs typeface="Arial"/>
              </a:rPr>
              <a:t>i</a:t>
            </a:r>
            <a:r>
              <a:rPr dirty="0" sz="700" spc="25" b="1">
                <a:latin typeface="Arial"/>
                <a:cs typeface="Arial"/>
              </a:rPr>
              <a:t>m</a:t>
            </a:r>
            <a:r>
              <a:rPr dirty="0" sz="700" spc="-5" b="1">
                <a:latin typeface="Arial"/>
                <a:cs typeface="Arial"/>
              </a:rPr>
              <a:t>e  </a:t>
            </a:r>
            <a:r>
              <a:rPr dirty="0" sz="700" b="1">
                <a:latin typeface="Arial"/>
                <a:cs typeface="Arial"/>
              </a:rPr>
              <a:t>payment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04915" y="3019044"/>
            <a:ext cx="416559" cy="134620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905" rIns="0" bIns="0" rtlCol="0" vert="horz">
            <a:spAutoFit/>
          </a:bodyPr>
          <a:lstStyle/>
          <a:p>
            <a:pPr marL="157480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81859" y="3003070"/>
            <a:ext cx="5226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Instalments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07431" y="1820561"/>
            <a:ext cx="1360805" cy="595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 spc="-555">
                <a:latin typeface="Trebuchet MS"/>
                <a:cs typeface="Trebuchet MS"/>
              </a:rPr>
              <a:t>B.Ed./M.Ed./NTT</a:t>
            </a:r>
            <a:endParaRPr sz="2000">
              <a:latin typeface="Trebuchet MS"/>
              <a:cs typeface="Trebuchet MS"/>
            </a:endParaRPr>
          </a:p>
          <a:p>
            <a:pPr marL="217804">
              <a:lnSpc>
                <a:spcPct val="100000"/>
              </a:lnSpc>
              <a:spcBef>
                <a:spcPts val="1005"/>
              </a:spcBef>
            </a:pPr>
            <a:r>
              <a:rPr dirty="0" sz="900" spc="25" b="1">
                <a:solidFill>
                  <a:srgbClr val="00338D"/>
                </a:solidFill>
                <a:latin typeface="Arial"/>
                <a:cs typeface="Arial"/>
              </a:rPr>
              <a:t>Mode</a:t>
            </a:r>
            <a:r>
              <a:rPr dirty="0" sz="900" spc="-3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of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338D"/>
                </a:solidFill>
                <a:latin typeface="Arial"/>
                <a:cs typeface="Arial"/>
              </a:rPr>
              <a:t>payment</a:t>
            </a:r>
            <a:r>
              <a:rPr dirty="0" baseline="27777" sz="900" spc="7" b="1">
                <a:solidFill>
                  <a:srgbClr val="00338D"/>
                </a:solidFill>
                <a:latin typeface="Arial"/>
                <a:cs typeface="Arial"/>
              </a:rPr>
              <a:t>[87]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43216" y="3856034"/>
            <a:ext cx="21164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">
                <a:latin typeface="Microsoft Sans Serif"/>
                <a:cs typeface="Microsoft Sans Serif"/>
              </a:rPr>
              <a:t>lower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transaction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channel.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2504" y="3529536"/>
            <a:ext cx="3133090" cy="626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95"/>
              </a:spcBef>
            </a:pPr>
            <a:r>
              <a:rPr dirty="0" sz="1600" spc="-430">
                <a:solidFill>
                  <a:srgbClr val="00338D"/>
                </a:solidFill>
                <a:latin typeface="Trebuchet MS"/>
                <a:cs typeface="Trebuchet MS"/>
              </a:rPr>
              <a:t>One</a:t>
            </a:r>
            <a:r>
              <a:rPr dirty="0" sz="1600" spc="-390">
                <a:solidFill>
                  <a:srgbClr val="00338D"/>
                </a:solidFill>
                <a:latin typeface="Trebuchet MS"/>
                <a:cs typeface="Trebuchet MS"/>
              </a:rPr>
              <a:t> time</a:t>
            </a:r>
            <a:r>
              <a:rPr dirty="0" sz="1600" spc="-345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00338D"/>
                </a:solidFill>
                <a:latin typeface="Trebuchet MS"/>
                <a:cs typeface="Trebuchet MS"/>
              </a:rPr>
              <a:t>payments</a:t>
            </a:r>
            <a:r>
              <a:rPr dirty="0" sz="1600" spc="-35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85">
                <a:solidFill>
                  <a:srgbClr val="00338D"/>
                </a:solidFill>
                <a:latin typeface="Trebuchet MS"/>
                <a:cs typeface="Trebuchet MS"/>
              </a:rPr>
              <a:t>dominate</a:t>
            </a:r>
            <a:r>
              <a:rPr dirty="0" sz="1600" spc="-24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45">
                <a:solidFill>
                  <a:srgbClr val="00338D"/>
                </a:solidFill>
                <a:latin typeface="Trebuchet MS"/>
                <a:cs typeface="Trebuchet MS"/>
              </a:rPr>
              <a:t>all</a:t>
            </a:r>
            <a:r>
              <a:rPr dirty="0" sz="1600" spc="-28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00338D"/>
                </a:solidFill>
                <a:latin typeface="Trebuchet MS"/>
                <a:cs typeface="Trebuchet MS"/>
              </a:rPr>
              <a:t>categories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655"/>
              </a:spcBef>
            </a:pPr>
            <a:r>
              <a:rPr dirty="0" sz="900">
                <a:latin typeface="Microsoft Sans Serif"/>
                <a:cs typeface="Microsoft Sans Serif"/>
              </a:rPr>
              <a:t>In contrast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-10">
                <a:latin typeface="Microsoft Sans Serif"/>
                <a:cs typeface="Microsoft Sans Serif"/>
              </a:rPr>
              <a:t> channel,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time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payments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more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prevalent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online, </a:t>
            </a:r>
            <a:r>
              <a:rPr dirty="0" sz="900" spc="10">
                <a:latin typeface="Microsoft Sans Serif"/>
                <a:cs typeface="Microsoft Sans Serif"/>
              </a:rPr>
              <a:t>which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might</a:t>
            </a:r>
            <a:r>
              <a:rPr dirty="0" sz="900" spc="-5">
                <a:latin typeface="Microsoft Sans Serif"/>
                <a:cs typeface="Microsoft Sans Serif"/>
              </a:rPr>
              <a:t> be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significantly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93748" y="4706112"/>
            <a:ext cx="288290" cy="13271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1270" rIns="0" bIns="0" rtlCol="0" vert="horz">
            <a:spAutoFit/>
          </a:bodyPr>
          <a:lstStyle/>
          <a:p>
            <a:pPr marL="48260">
              <a:lnSpc>
                <a:spcPct val="100000"/>
              </a:lnSpc>
              <a:spcBef>
                <a:spcPts val="1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12%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23287" y="4701955"/>
            <a:ext cx="2324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5" b="1">
                <a:latin typeface="Arial"/>
                <a:cs typeface="Arial"/>
              </a:rPr>
              <a:t>C</a:t>
            </a:r>
            <a:r>
              <a:rPr dirty="0" sz="700" spc="-30" b="1">
                <a:latin typeface="Arial"/>
                <a:cs typeface="Arial"/>
              </a:rPr>
              <a:t>a</a:t>
            </a:r>
            <a:r>
              <a:rPr dirty="0" sz="700" spc="-25" b="1">
                <a:latin typeface="Arial"/>
                <a:cs typeface="Arial"/>
              </a:rPr>
              <a:t>s</a:t>
            </a:r>
            <a:r>
              <a:rPr dirty="0" sz="700" spc="-5" b="1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93748" y="4995672"/>
            <a:ext cx="917575" cy="134620"/>
          </a:xfrm>
          <a:prstGeom prst="rect">
            <a:avLst/>
          </a:prstGeom>
          <a:solidFill>
            <a:srgbClr val="470A68"/>
          </a:solidFill>
        </p:spPr>
        <p:txBody>
          <a:bodyPr wrap="square" lIns="0" tIns="1905" rIns="0" bIns="0" rtlCol="0" vert="horz">
            <a:spAutoFit/>
          </a:bodyPr>
          <a:lstStyle/>
          <a:p>
            <a:pPr algn="r" marR="46990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88%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52923" y="4992176"/>
            <a:ext cx="3003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D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15" b="1">
                <a:latin typeface="Arial"/>
                <a:cs typeface="Arial"/>
              </a:rPr>
              <a:t>g</a:t>
            </a:r>
            <a:r>
              <a:rPr dirty="0" sz="700" spc="10" b="1">
                <a:latin typeface="Arial"/>
                <a:cs typeface="Arial"/>
              </a:rPr>
              <a:t>i</a:t>
            </a:r>
            <a:r>
              <a:rPr dirty="0" sz="700" spc="25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a</a:t>
            </a:r>
            <a:r>
              <a:rPr dirty="0" sz="700" spc="-5" b="1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50107" y="4706112"/>
            <a:ext cx="411480" cy="13271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270" rIns="0" bIns="0" rtlCol="0" vert="horz">
            <a:spAutoFit/>
          </a:bodyPr>
          <a:lstStyle/>
          <a:p>
            <a:pPr marL="153035">
              <a:lnSpc>
                <a:spcPct val="100000"/>
              </a:lnSpc>
              <a:spcBef>
                <a:spcPts val="1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09172" y="4702780"/>
            <a:ext cx="2324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5" b="1">
                <a:latin typeface="Arial"/>
                <a:cs typeface="Arial"/>
              </a:rPr>
              <a:t>C</a:t>
            </a:r>
            <a:r>
              <a:rPr dirty="0" sz="700" spc="-30" b="1">
                <a:latin typeface="Arial"/>
                <a:cs typeface="Arial"/>
              </a:rPr>
              <a:t>a</a:t>
            </a:r>
            <a:r>
              <a:rPr dirty="0" sz="700" spc="-25" b="1">
                <a:latin typeface="Arial"/>
                <a:cs typeface="Arial"/>
              </a:rPr>
              <a:t>s</a:t>
            </a:r>
            <a:r>
              <a:rPr dirty="0" sz="700" spc="-5" b="1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50107" y="4995672"/>
            <a:ext cx="800100" cy="134620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905" rIns="0" bIns="0" rtlCol="0" vert="horz">
            <a:spAutoFit/>
          </a:bodyPr>
          <a:lstStyle/>
          <a:p>
            <a:pPr algn="r" marR="46990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62%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83178" y="4992176"/>
            <a:ext cx="3003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D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15" b="1">
                <a:latin typeface="Arial"/>
                <a:cs typeface="Arial"/>
              </a:rPr>
              <a:t>g</a:t>
            </a:r>
            <a:r>
              <a:rPr dirty="0" sz="700" spc="10" b="1">
                <a:latin typeface="Arial"/>
                <a:cs typeface="Arial"/>
              </a:rPr>
              <a:t>i</a:t>
            </a:r>
            <a:r>
              <a:rPr dirty="0" sz="700" spc="25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a</a:t>
            </a:r>
            <a:r>
              <a:rPr dirty="0" sz="700" spc="-5" b="1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98847" y="4706112"/>
            <a:ext cx="379730" cy="13271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1270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13%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59029" y="4701855"/>
            <a:ext cx="2324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5" b="1">
                <a:latin typeface="Arial"/>
                <a:cs typeface="Arial"/>
              </a:rPr>
              <a:t>C</a:t>
            </a:r>
            <a:r>
              <a:rPr dirty="0" sz="700" spc="-30" b="1">
                <a:latin typeface="Arial"/>
                <a:cs typeface="Arial"/>
              </a:rPr>
              <a:t>a</a:t>
            </a:r>
            <a:r>
              <a:rPr dirty="0" sz="700" spc="-25" b="1">
                <a:latin typeface="Arial"/>
                <a:cs typeface="Arial"/>
              </a:rPr>
              <a:t>s</a:t>
            </a:r>
            <a:r>
              <a:rPr dirty="0" sz="700" spc="-5" b="1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98847" y="4995672"/>
            <a:ext cx="792480" cy="134620"/>
          </a:xfrm>
          <a:prstGeom prst="rect">
            <a:avLst/>
          </a:prstGeom>
          <a:solidFill>
            <a:srgbClr val="470A68"/>
          </a:solidFill>
        </p:spPr>
        <p:txBody>
          <a:bodyPr wrap="square" lIns="0" tIns="1905" rIns="0" bIns="0" rtlCol="0" vert="horz">
            <a:spAutoFit/>
          </a:bodyPr>
          <a:lstStyle/>
          <a:p>
            <a:pPr algn="r" marR="48260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87%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32811" y="4992176"/>
            <a:ext cx="3003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D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15" b="1">
                <a:latin typeface="Arial"/>
                <a:cs typeface="Arial"/>
              </a:rPr>
              <a:t>g</a:t>
            </a:r>
            <a:r>
              <a:rPr dirty="0" sz="700" spc="10" b="1">
                <a:latin typeface="Arial"/>
                <a:cs typeface="Arial"/>
              </a:rPr>
              <a:t>i</a:t>
            </a:r>
            <a:r>
              <a:rPr dirty="0" sz="700" spc="25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a</a:t>
            </a:r>
            <a:r>
              <a:rPr dirty="0" sz="700" spc="-5" b="1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843015" y="4706112"/>
            <a:ext cx="559435" cy="13271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270" rIns="0" bIns="0" rtlCol="0" vert="horz">
            <a:spAutoFit/>
          </a:bodyPr>
          <a:lstStyle/>
          <a:p>
            <a:pPr marL="299720">
              <a:lnSpc>
                <a:spcPct val="100000"/>
              </a:lnSpc>
              <a:spcBef>
                <a:spcPts val="1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25%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69086" y="4701955"/>
            <a:ext cx="2324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5" b="1">
                <a:latin typeface="Arial"/>
                <a:cs typeface="Arial"/>
              </a:rPr>
              <a:t>C</a:t>
            </a:r>
            <a:r>
              <a:rPr dirty="0" sz="700" spc="-30" b="1">
                <a:latin typeface="Arial"/>
                <a:cs typeface="Arial"/>
              </a:rPr>
              <a:t>a</a:t>
            </a:r>
            <a:r>
              <a:rPr dirty="0" sz="700" spc="-25" b="1">
                <a:latin typeface="Arial"/>
                <a:cs typeface="Arial"/>
              </a:rPr>
              <a:t>s</a:t>
            </a:r>
            <a:r>
              <a:rPr dirty="0" sz="700" spc="-5" b="1">
                <a:latin typeface="Arial"/>
                <a:cs typeface="Arial"/>
              </a:rPr>
              <a:t>h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843015" y="4995672"/>
            <a:ext cx="937260" cy="134620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905" rIns="0" bIns="0" rtlCol="0" vert="horz">
            <a:spAutoFit/>
          </a:bodyPr>
          <a:lstStyle/>
          <a:p>
            <a:pPr algn="r" marR="48260">
              <a:lnSpc>
                <a:spcPct val="100000"/>
              </a:lnSpc>
              <a:spcBef>
                <a:spcPts val="1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75%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19672" y="4992176"/>
            <a:ext cx="3003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 b="1">
                <a:latin typeface="Arial"/>
                <a:cs typeface="Arial"/>
              </a:rPr>
              <a:t>D</a:t>
            </a:r>
            <a:r>
              <a:rPr dirty="0" sz="700" spc="-10" b="1">
                <a:latin typeface="Arial"/>
                <a:cs typeface="Arial"/>
              </a:rPr>
              <a:t>i</a:t>
            </a:r>
            <a:r>
              <a:rPr dirty="0" sz="700" spc="-15" b="1">
                <a:latin typeface="Arial"/>
                <a:cs typeface="Arial"/>
              </a:rPr>
              <a:t>g</a:t>
            </a:r>
            <a:r>
              <a:rPr dirty="0" sz="700" spc="10" b="1">
                <a:latin typeface="Arial"/>
                <a:cs typeface="Arial"/>
              </a:rPr>
              <a:t>i</a:t>
            </a:r>
            <a:r>
              <a:rPr dirty="0" sz="700" spc="25" b="1">
                <a:latin typeface="Arial"/>
                <a:cs typeface="Arial"/>
              </a:rPr>
              <a:t>t</a:t>
            </a:r>
            <a:r>
              <a:rPr dirty="0" sz="700" spc="-10" b="1">
                <a:latin typeface="Arial"/>
                <a:cs typeface="Arial"/>
              </a:rPr>
              <a:t>a</a:t>
            </a:r>
            <a:r>
              <a:rPr dirty="0" sz="700" spc="-5" b="1"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40562" y="5699079"/>
            <a:ext cx="3188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exist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may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consider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touch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points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payment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collections.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2504" y="5273223"/>
            <a:ext cx="3024505" cy="72580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15"/>
              </a:spcBef>
            </a:pPr>
            <a:r>
              <a:rPr dirty="0" sz="1600" spc="-420">
                <a:solidFill>
                  <a:srgbClr val="00338D"/>
                </a:solidFill>
                <a:latin typeface="Trebuchet MS"/>
                <a:cs typeface="Trebuchet MS"/>
              </a:rPr>
              <a:t>Hi</a:t>
            </a:r>
            <a:r>
              <a:rPr dirty="0" sz="1600" spc="-340">
                <a:solidFill>
                  <a:srgbClr val="00338D"/>
                </a:solidFill>
                <a:latin typeface="Trebuchet MS"/>
                <a:cs typeface="Trebuchet MS"/>
              </a:rPr>
              <a:t>gh</a:t>
            </a:r>
            <a:r>
              <a:rPr dirty="0" sz="1600" spc="-28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00338D"/>
                </a:solidFill>
                <a:latin typeface="Trebuchet MS"/>
                <a:cs typeface="Trebuchet MS"/>
              </a:rPr>
              <a:t>di</a:t>
            </a:r>
            <a:r>
              <a:rPr dirty="0" sz="1600" spc="-310">
                <a:solidFill>
                  <a:srgbClr val="00338D"/>
                </a:solidFill>
                <a:latin typeface="Trebuchet MS"/>
                <a:cs typeface="Trebuchet MS"/>
              </a:rPr>
              <a:t>gi</a:t>
            </a:r>
            <a:r>
              <a:rPr dirty="0" sz="1600" spc="-325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600" spc="-345">
                <a:solidFill>
                  <a:srgbClr val="00338D"/>
                </a:solidFill>
                <a:latin typeface="Trebuchet MS"/>
                <a:cs typeface="Trebuchet MS"/>
              </a:rPr>
              <a:t>al</a:t>
            </a:r>
            <a:r>
              <a:rPr dirty="0" sz="1600" spc="-290">
                <a:solidFill>
                  <a:srgbClr val="00338D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00338D"/>
                </a:solidFill>
                <a:latin typeface="Trebuchet MS"/>
                <a:cs typeface="Trebuchet MS"/>
              </a:rPr>
              <a:t>pay</a:t>
            </a:r>
            <a:r>
              <a:rPr dirty="0" sz="1600" spc="-565">
                <a:solidFill>
                  <a:srgbClr val="00338D"/>
                </a:solidFill>
                <a:latin typeface="Trebuchet MS"/>
                <a:cs typeface="Trebuchet MS"/>
              </a:rPr>
              <a:t>m</a:t>
            </a:r>
            <a:r>
              <a:rPr dirty="0" sz="1600" spc="-375">
                <a:solidFill>
                  <a:srgbClr val="00338D"/>
                </a:solidFill>
                <a:latin typeface="Trebuchet MS"/>
                <a:cs typeface="Trebuchet MS"/>
              </a:rPr>
              <a:t>e</a:t>
            </a:r>
            <a:r>
              <a:rPr dirty="0" sz="1600" spc="-390">
                <a:solidFill>
                  <a:srgbClr val="00338D"/>
                </a:solidFill>
                <a:latin typeface="Trebuchet MS"/>
                <a:cs typeface="Trebuchet MS"/>
              </a:rPr>
              <a:t>n</a:t>
            </a:r>
            <a:r>
              <a:rPr dirty="0" sz="1600" spc="-325">
                <a:solidFill>
                  <a:srgbClr val="00338D"/>
                </a:solidFill>
                <a:latin typeface="Trebuchet MS"/>
                <a:cs typeface="Trebuchet MS"/>
              </a:rPr>
              <a:t>t</a:t>
            </a:r>
            <a:r>
              <a:rPr dirty="0" sz="1600" spc="-175">
                <a:solidFill>
                  <a:srgbClr val="00338D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15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usage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digital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payments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,despite</a:t>
            </a:r>
            <a:r>
              <a:rPr dirty="0" sz="900" spc="-5">
                <a:latin typeface="Microsoft Sans Serif"/>
                <a:cs typeface="Microsoft Sans Serif"/>
              </a:rPr>
              <a:t> higher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ticket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size,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significantly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However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some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usage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cash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payments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2676144"/>
            <a:ext cx="7155180" cy="8231505"/>
            <a:chOff x="0" y="2676144"/>
            <a:chExt cx="7155180" cy="8231505"/>
          </a:xfrm>
        </p:grpSpPr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2333" y="6671359"/>
              <a:ext cx="3672823" cy="423591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0" y="10379965"/>
              <a:ext cx="1134110" cy="527685"/>
            </a:xfrm>
            <a:custGeom>
              <a:avLst/>
              <a:gdLst/>
              <a:ahLst/>
              <a:cxnLst/>
              <a:rect l="l" t="t" r="r" b="b"/>
              <a:pathLst>
                <a:path w="1134110" h="527684">
                  <a:moveTo>
                    <a:pt x="414896" y="0"/>
                  </a:moveTo>
                  <a:lnTo>
                    <a:pt x="0" y="382016"/>
                  </a:lnTo>
                  <a:lnTo>
                    <a:pt x="0" y="527304"/>
                  </a:lnTo>
                  <a:lnTo>
                    <a:pt x="686714" y="527304"/>
                  </a:lnTo>
                  <a:lnTo>
                    <a:pt x="1133856" y="7962"/>
                  </a:lnTo>
                  <a:lnTo>
                    <a:pt x="414896" y="0"/>
                  </a:lnTo>
                  <a:close/>
                </a:path>
              </a:pathLst>
            </a:custGeom>
            <a:solidFill>
              <a:srgbClr val="29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85173" y="10389108"/>
              <a:ext cx="448945" cy="518159"/>
            </a:xfrm>
            <a:custGeom>
              <a:avLst/>
              <a:gdLst/>
              <a:ahLst/>
              <a:cxnLst/>
              <a:rect l="l" t="t" r="r" b="b"/>
              <a:pathLst>
                <a:path w="448944" h="518159">
                  <a:moveTo>
                    <a:pt x="448678" y="0"/>
                  </a:moveTo>
                  <a:lnTo>
                    <a:pt x="0" y="518159"/>
                  </a:lnTo>
                  <a:lnTo>
                    <a:pt x="140296" y="518159"/>
                  </a:lnTo>
                  <a:lnTo>
                    <a:pt x="448678" y="147548"/>
                  </a:lnTo>
                  <a:lnTo>
                    <a:pt x="448678" y="0"/>
                  </a:lnTo>
                  <a:close/>
                </a:path>
              </a:pathLst>
            </a:custGeom>
            <a:solidFill>
              <a:srgbClr val="3232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69744" y="8827008"/>
              <a:ext cx="424180" cy="1831975"/>
            </a:xfrm>
            <a:custGeom>
              <a:avLst/>
              <a:gdLst/>
              <a:ahLst/>
              <a:cxnLst/>
              <a:rect l="l" t="t" r="r" b="b"/>
              <a:pathLst>
                <a:path w="424180" h="1831975">
                  <a:moveTo>
                    <a:pt x="403047" y="0"/>
                  </a:moveTo>
                  <a:lnTo>
                    <a:pt x="139636" y="109524"/>
                  </a:lnTo>
                  <a:lnTo>
                    <a:pt x="0" y="1831847"/>
                  </a:lnTo>
                  <a:lnTo>
                    <a:pt x="374484" y="1831847"/>
                  </a:lnTo>
                  <a:lnTo>
                    <a:pt x="337985" y="430187"/>
                  </a:lnTo>
                  <a:lnTo>
                    <a:pt x="423672" y="439712"/>
                  </a:lnTo>
                  <a:lnTo>
                    <a:pt x="403047" y="0"/>
                  </a:lnTo>
                  <a:close/>
                </a:path>
              </a:pathLst>
            </a:custGeom>
            <a:solidFill>
              <a:srgbClr val="3C38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03506" y="9241532"/>
              <a:ext cx="91440" cy="1417320"/>
            </a:xfrm>
            <a:custGeom>
              <a:avLst/>
              <a:gdLst/>
              <a:ahLst/>
              <a:cxnLst/>
              <a:rect l="l" t="t" r="r" b="b"/>
              <a:pathLst>
                <a:path w="91440" h="1417320">
                  <a:moveTo>
                    <a:pt x="0" y="0"/>
                  </a:moveTo>
                  <a:lnTo>
                    <a:pt x="40982" y="1417320"/>
                  </a:lnTo>
                  <a:lnTo>
                    <a:pt x="91439" y="1357007"/>
                  </a:lnTo>
                  <a:lnTo>
                    <a:pt x="36258" y="20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32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66926" y="7395972"/>
              <a:ext cx="349250" cy="2879090"/>
            </a:xfrm>
            <a:custGeom>
              <a:avLst/>
              <a:gdLst/>
              <a:ahLst/>
              <a:cxnLst/>
              <a:rect l="l" t="t" r="r" b="b"/>
              <a:pathLst>
                <a:path w="349250" h="2879090">
                  <a:moveTo>
                    <a:pt x="123736" y="0"/>
                  </a:moveTo>
                  <a:lnTo>
                    <a:pt x="0" y="134975"/>
                  </a:lnTo>
                  <a:lnTo>
                    <a:pt x="193535" y="2788323"/>
                  </a:lnTo>
                  <a:lnTo>
                    <a:pt x="348996" y="2878836"/>
                  </a:lnTo>
                  <a:lnTo>
                    <a:pt x="123736" y="0"/>
                  </a:lnTo>
                  <a:close/>
                </a:path>
              </a:pathLst>
            </a:custGeom>
            <a:solidFill>
              <a:srgbClr val="403C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90372" y="7395972"/>
              <a:ext cx="741045" cy="2879090"/>
            </a:xfrm>
            <a:custGeom>
              <a:avLst/>
              <a:gdLst/>
              <a:ahLst/>
              <a:cxnLst/>
              <a:rect l="l" t="t" r="r" b="b"/>
              <a:pathLst>
                <a:path w="741044" h="2879090">
                  <a:moveTo>
                    <a:pt x="0" y="0"/>
                  </a:moveTo>
                  <a:lnTo>
                    <a:pt x="225691" y="2878836"/>
                  </a:lnTo>
                  <a:lnTo>
                    <a:pt x="740664" y="2489809"/>
                  </a:lnTo>
                  <a:lnTo>
                    <a:pt x="546760" y="2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32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60476" y="7531608"/>
              <a:ext cx="614680" cy="2566670"/>
            </a:xfrm>
            <a:custGeom>
              <a:avLst/>
              <a:gdLst/>
              <a:ahLst/>
              <a:cxnLst/>
              <a:rect l="l" t="t" r="r" b="b"/>
              <a:pathLst>
                <a:path w="614680" h="2566670">
                  <a:moveTo>
                    <a:pt x="0" y="0"/>
                  </a:moveTo>
                  <a:lnTo>
                    <a:pt x="220599" y="2566415"/>
                  </a:lnTo>
                  <a:lnTo>
                    <a:pt x="614172" y="2293429"/>
                  </a:lnTo>
                  <a:lnTo>
                    <a:pt x="423735" y="165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5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261616" y="8583168"/>
              <a:ext cx="483234" cy="303530"/>
            </a:xfrm>
            <a:custGeom>
              <a:avLst/>
              <a:gdLst/>
              <a:ahLst/>
              <a:cxnLst/>
              <a:rect l="l" t="t" r="r" b="b"/>
              <a:pathLst>
                <a:path w="483235" h="303529">
                  <a:moveTo>
                    <a:pt x="241554" y="0"/>
                  </a:moveTo>
                  <a:lnTo>
                    <a:pt x="186169" y="4005"/>
                  </a:lnTo>
                  <a:lnTo>
                    <a:pt x="135327" y="15413"/>
                  </a:lnTo>
                  <a:lnTo>
                    <a:pt x="90476" y="33314"/>
                  </a:lnTo>
                  <a:lnTo>
                    <a:pt x="53068" y="56797"/>
                  </a:lnTo>
                  <a:lnTo>
                    <a:pt x="24552" y="84953"/>
                  </a:lnTo>
                  <a:lnTo>
                    <a:pt x="0" y="151637"/>
                  </a:lnTo>
                  <a:lnTo>
                    <a:pt x="6379" y="186406"/>
                  </a:lnTo>
                  <a:lnTo>
                    <a:pt x="53068" y="246478"/>
                  </a:lnTo>
                  <a:lnTo>
                    <a:pt x="90476" y="269961"/>
                  </a:lnTo>
                  <a:lnTo>
                    <a:pt x="135327" y="287862"/>
                  </a:lnTo>
                  <a:lnTo>
                    <a:pt x="186169" y="299270"/>
                  </a:lnTo>
                  <a:lnTo>
                    <a:pt x="241554" y="303275"/>
                  </a:lnTo>
                  <a:lnTo>
                    <a:pt x="296938" y="299270"/>
                  </a:lnTo>
                  <a:lnTo>
                    <a:pt x="347780" y="287862"/>
                  </a:lnTo>
                  <a:lnTo>
                    <a:pt x="392631" y="269961"/>
                  </a:lnTo>
                  <a:lnTo>
                    <a:pt x="430039" y="246478"/>
                  </a:lnTo>
                  <a:lnTo>
                    <a:pt x="458555" y="218322"/>
                  </a:lnTo>
                  <a:lnTo>
                    <a:pt x="483108" y="151637"/>
                  </a:lnTo>
                  <a:lnTo>
                    <a:pt x="476728" y="116869"/>
                  </a:lnTo>
                  <a:lnTo>
                    <a:pt x="430039" y="56797"/>
                  </a:lnTo>
                  <a:lnTo>
                    <a:pt x="392631" y="33314"/>
                  </a:lnTo>
                  <a:lnTo>
                    <a:pt x="347780" y="15413"/>
                  </a:lnTo>
                  <a:lnTo>
                    <a:pt x="296938" y="4005"/>
                  </a:lnTo>
                  <a:lnTo>
                    <a:pt x="241554" y="0"/>
                  </a:lnTo>
                  <a:close/>
                </a:path>
              </a:pathLst>
            </a:custGeom>
            <a:solidFill>
              <a:srgbClr val="E8D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929383" y="8383674"/>
              <a:ext cx="977265" cy="739140"/>
            </a:xfrm>
            <a:custGeom>
              <a:avLst/>
              <a:gdLst/>
              <a:ahLst/>
              <a:cxnLst/>
              <a:rect l="l" t="t" r="r" b="b"/>
              <a:pathLst>
                <a:path w="977264" h="739140">
                  <a:moveTo>
                    <a:pt x="489648" y="0"/>
                  </a:moveTo>
                  <a:lnTo>
                    <a:pt x="371004" y="15743"/>
                  </a:lnTo>
                  <a:lnTo>
                    <a:pt x="282209" y="53459"/>
                  </a:lnTo>
                  <a:lnTo>
                    <a:pt x="178941" y="142369"/>
                  </a:lnTo>
                  <a:lnTo>
                    <a:pt x="16878" y="311696"/>
                  </a:lnTo>
                  <a:lnTo>
                    <a:pt x="0" y="734529"/>
                  </a:lnTo>
                  <a:lnTo>
                    <a:pt x="12550" y="736190"/>
                  </a:lnTo>
                  <a:lnTo>
                    <a:pt x="44323" y="738757"/>
                  </a:lnTo>
                  <a:lnTo>
                    <a:pt x="86496" y="738607"/>
                  </a:lnTo>
                  <a:lnTo>
                    <a:pt x="130251" y="732116"/>
                  </a:lnTo>
                  <a:lnTo>
                    <a:pt x="170579" y="720381"/>
                  </a:lnTo>
                  <a:lnTo>
                    <a:pt x="217277" y="704356"/>
                  </a:lnTo>
                  <a:lnTo>
                    <a:pt x="267448" y="686709"/>
                  </a:lnTo>
                  <a:lnTo>
                    <a:pt x="318199" y="670105"/>
                  </a:lnTo>
                  <a:lnTo>
                    <a:pt x="366636" y="657212"/>
                  </a:lnTo>
                  <a:lnTo>
                    <a:pt x="395921" y="652447"/>
                  </a:lnTo>
                  <a:lnTo>
                    <a:pt x="435366" y="648958"/>
                  </a:lnTo>
                  <a:lnTo>
                    <a:pt x="481816" y="645555"/>
                  </a:lnTo>
                  <a:lnTo>
                    <a:pt x="532117" y="641051"/>
                  </a:lnTo>
                  <a:lnTo>
                    <a:pt x="583112" y="634257"/>
                  </a:lnTo>
                  <a:lnTo>
                    <a:pt x="631647" y="623983"/>
                  </a:lnTo>
                  <a:lnTo>
                    <a:pt x="674567" y="609040"/>
                  </a:lnTo>
                  <a:lnTo>
                    <a:pt x="708717" y="588242"/>
                  </a:lnTo>
                  <a:lnTo>
                    <a:pt x="738085" y="524319"/>
                  </a:lnTo>
                  <a:lnTo>
                    <a:pt x="728036" y="482239"/>
                  </a:lnTo>
                  <a:lnTo>
                    <a:pt x="703826" y="455420"/>
                  </a:lnTo>
                  <a:lnTo>
                    <a:pt x="668931" y="440776"/>
                  </a:lnTo>
                  <a:lnTo>
                    <a:pt x="626829" y="435221"/>
                  </a:lnTo>
                  <a:lnTo>
                    <a:pt x="580995" y="435668"/>
                  </a:lnTo>
                  <a:lnTo>
                    <a:pt x="492044" y="442225"/>
                  </a:lnTo>
                  <a:lnTo>
                    <a:pt x="455879" y="442163"/>
                  </a:lnTo>
                  <a:lnTo>
                    <a:pt x="411942" y="432541"/>
                  </a:lnTo>
                  <a:lnTo>
                    <a:pt x="384560" y="413290"/>
                  </a:lnTo>
                  <a:lnTo>
                    <a:pt x="374082" y="385804"/>
                  </a:lnTo>
                  <a:lnTo>
                    <a:pt x="380856" y="351475"/>
                  </a:lnTo>
                  <a:lnTo>
                    <a:pt x="405231" y="311696"/>
                  </a:lnTo>
                  <a:lnTo>
                    <a:pt x="453231" y="284153"/>
                  </a:lnTo>
                  <a:lnTo>
                    <a:pt x="530416" y="277305"/>
                  </a:lnTo>
                  <a:lnTo>
                    <a:pt x="575766" y="282568"/>
                  </a:lnTo>
                  <a:lnTo>
                    <a:pt x="623389" y="294114"/>
                  </a:lnTo>
                  <a:lnTo>
                    <a:pt x="671610" y="312316"/>
                  </a:lnTo>
                  <a:lnTo>
                    <a:pt x="718754" y="337543"/>
                  </a:lnTo>
                  <a:lnTo>
                    <a:pt x="763147" y="370166"/>
                  </a:lnTo>
                  <a:lnTo>
                    <a:pt x="803114" y="410554"/>
                  </a:lnTo>
                  <a:lnTo>
                    <a:pt x="836980" y="459079"/>
                  </a:lnTo>
                  <a:lnTo>
                    <a:pt x="863591" y="498872"/>
                  </a:lnTo>
                  <a:lnTo>
                    <a:pt x="887034" y="496531"/>
                  </a:lnTo>
                  <a:lnTo>
                    <a:pt x="920426" y="438012"/>
                  </a:lnTo>
                  <a:lnTo>
                    <a:pt x="976884" y="309270"/>
                  </a:lnTo>
                  <a:lnTo>
                    <a:pt x="928567" y="258568"/>
                  </a:lnTo>
                  <a:lnTo>
                    <a:pt x="807437" y="148291"/>
                  </a:lnTo>
                  <a:lnTo>
                    <a:pt x="649221" y="41186"/>
                  </a:lnTo>
                  <a:lnTo>
                    <a:pt x="489648" y="0"/>
                  </a:lnTo>
                  <a:close/>
                </a:path>
              </a:pathLst>
            </a:custGeom>
            <a:solidFill>
              <a:srgbClr val="F7E0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340864" y="8648700"/>
              <a:ext cx="977265" cy="668020"/>
            </a:xfrm>
            <a:custGeom>
              <a:avLst/>
              <a:gdLst/>
              <a:ahLst/>
              <a:cxnLst/>
              <a:rect l="l" t="t" r="r" b="b"/>
              <a:pathLst>
                <a:path w="977264" h="668020">
                  <a:moveTo>
                    <a:pt x="918844" y="0"/>
                  </a:moveTo>
                  <a:lnTo>
                    <a:pt x="55613" y="0"/>
                  </a:lnTo>
                  <a:lnTo>
                    <a:pt x="34681" y="4269"/>
                  </a:lnTo>
                  <a:lnTo>
                    <a:pt x="16924" y="16021"/>
                  </a:lnTo>
                  <a:lnTo>
                    <a:pt x="4608" y="33668"/>
                  </a:lnTo>
                  <a:lnTo>
                    <a:pt x="0" y="55626"/>
                  </a:lnTo>
                  <a:lnTo>
                    <a:pt x="0" y="611886"/>
                  </a:lnTo>
                  <a:lnTo>
                    <a:pt x="4608" y="632820"/>
                  </a:lnTo>
                  <a:lnTo>
                    <a:pt x="16924" y="650581"/>
                  </a:lnTo>
                  <a:lnTo>
                    <a:pt x="34681" y="662901"/>
                  </a:lnTo>
                  <a:lnTo>
                    <a:pt x="55613" y="667512"/>
                  </a:lnTo>
                  <a:lnTo>
                    <a:pt x="918844" y="667512"/>
                  </a:lnTo>
                  <a:lnTo>
                    <a:pt x="941179" y="662901"/>
                  </a:lnTo>
                  <a:lnTo>
                    <a:pt x="959656" y="650581"/>
                  </a:lnTo>
                  <a:lnTo>
                    <a:pt x="972237" y="632820"/>
                  </a:lnTo>
                  <a:lnTo>
                    <a:pt x="976884" y="611886"/>
                  </a:lnTo>
                  <a:lnTo>
                    <a:pt x="976884" y="55626"/>
                  </a:lnTo>
                  <a:lnTo>
                    <a:pt x="972237" y="33668"/>
                  </a:lnTo>
                  <a:lnTo>
                    <a:pt x="959656" y="16021"/>
                  </a:lnTo>
                  <a:lnTo>
                    <a:pt x="941179" y="4269"/>
                  </a:lnTo>
                  <a:lnTo>
                    <a:pt x="918844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6395" y="9116568"/>
              <a:ext cx="217931" cy="1402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8564" y="8802624"/>
              <a:ext cx="236220" cy="18441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590800" y="8727948"/>
              <a:ext cx="634365" cy="524510"/>
            </a:xfrm>
            <a:custGeom>
              <a:avLst/>
              <a:gdLst/>
              <a:ahLst/>
              <a:cxnLst/>
              <a:rect l="l" t="t" r="r" b="b"/>
              <a:pathLst>
                <a:path w="634364" h="524509">
                  <a:moveTo>
                    <a:pt x="13716" y="310896"/>
                  </a:moveTo>
                  <a:lnTo>
                    <a:pt x="0" y="310896"/>
                  </a:lnTo>
                  <a:lnTo>
                    <a:pt x="0" y="355092"/>
                  </a:lnTo>
                  <a:lnTo>
                    <a:pt x="13716" y="355092"/>
                  </a:lnTo>
                  <a:lnTo>
                    <a:pt x="13716" y="310896"/>
                  </a:lnTo>
                  <a:close/>
                </a:path>
                <a:path w="634364" h="524509">
                  <a:moveTo>
                    <a:pt x="41135" y="310896"/>
                  </a:moveTo>
                  <a:lnTo>
                    <a:pt x="25908" y="310896"/>
                  </a:lnTo>
                  <a:lnTo>
                    <a:pt x="25908" y="355092"/>
                  </a:lnTo>
                  <a:lnTo>
                    <a:pt x="41135" y="355092"/>
                  </a:lnTo>
                  <a:lnTo>
                    <a:pt x="41135" y="310896"/>
                  </a:lnTo>
                  <a:close/>
                </a:path>
                <a:path w="634364" h="524509">
                  <a:moveTo>
                    <a:pt x="70104" y="310896"/>
                  </a:moveTo>
                  <a:lnTo>
                    <a:pt x="51816" y="310896"/>
                  </a:lnTo>
                  <a:lnTo>
                    <a:pt x="51816" y="355092"/>
                  </a:lnTo>
                  <a:lnTo>
                    <a:pt x="70104" y="355092"/>
                  </a:lnTo>
                  <a:lnTo>
                    <a:pt x="70104" y="310896"/>
                  </a:lnTo>
                  <a:close/>
                </a:path>
                <a:path w="634364" h="524509">
                  <a:moveTo>
                    <a:pt x="97523" y="310896"/>
                  </a:moveTo>
                  <a:lnTo>
                    <a:pt x="82296" y="310896"/>
                  </a:lnTo>
                  <a:lnTo>
                    <a:pt x="82296" y="355092"/>
                  </a:lnTo>
                  <a:lnTo>
                    <a:pt x="97523" y="355092"/>
                  </a:lnTo>
                  <a:lnTo>
                    <a:pt x="97523" y="310896"/>
                  </a:lnTo>
                  <a:close/>
                </a:path>
                <a:path w="634364" h="524509">
                  <a:moveTo>
                    <a:pt x="144780" y="310896"/>
                  </a:moveTo>
                  <a:lnTo>
                    <a:pt x="126492" y="310896"/>
                  </a:lnTo>
                  <a:lnTo>
                    <a:pt x="126492" y="355092"/>
                  </a:lnTo>
                  <a:lnTo>
                    <a:pt x="144780" y="355092"/>
                  </a:lnTo>
                  <a:lnTo>
                    <a:pt x="144780" y="310896"/>
                  </a:lnTo>
                  <a:close/>
                </a:path>
                <a:path w="634364" h="524509">
                  <a:moveTo>
                    <a:pt x="172212" y="310896"/>
                  </a:moveTo>
                  <a:lnTo>
                    <a:pt x="153924" y="310896"/>
                  </a:lnTo>
                  <a:lnTo>
                    <a:pt x="153924" y="355092"/>
                  </a:lnTo>
                  <a:lnTo>
                    <a:pt x="172212" y="355092"/>
                  </a:lnTo>
                  <a:lnTo>
                    <a:pt x="172212" y="310896"/>
                  </a:lnTo>
                  <a:close/>
                </a:path>
                <a:path w="634364" h="524509">
                  <a:moveTo>
                    <a:pt x="198120" y="310896"/>
                  </a:moveTo>
                  <a:lnTo>
                    <a:pt x="182880" y="310896"/>
                  </a:lnTo>
                  <a:lnTo>
                    <a:pt x="182880" y="355092"/>
                  </a:lnTo>
                  <a:lnTo>
                    <a:pt x="198120" y="355092"/>
                  </a:lnTo>
                  <a:lnTo>
                    <a:pt x="198120" y="310896"/>
                  </a:lnTo>
                  <a:close/>
                </a:path>
                <a:path w="634364" h="524509">
                  <a:moveTo>
                    <a:pt x="227076" y="310896"/>
                  </a:moveTo>
                  <a:lnTo>
                    <a:pt x="210312" y="310896"/>
                  </a:lnTo>
                  <a:lnTo>
                    <a:pt x="210312" y="355092"/>
                  </a:lnTo>
                  <a:lnTo>
                    <a:pt x="227076" y="355092"/>
                  </a:lnTo>
                  <a:lnTo>
                    <a:pt x="227076" y="310896"/>
                  </a:lnTo>
                  <a:close/>
                </a:path>
                <a:path w="634364" h="524509">
                  <a:moveTo>
                    <a:pt x="272796" y="310896"/>
                  </a:moveTo>
                  <a:lnTo>
                    <a:pt x="256032" y="310896"/>
                  </a:lnTo>
                  <a:lnTo>
                    <a:pt x="256032" y="355092"/>
                  </a:lnTo>
                  <a:lnTo>
                    <a:pt x="272796" y="355092"/>
                  </a:lnTo>
                  <a:lnTo>
                    <a:pt x="272796" y="310896"/>
                  </a:lnTo>
                  <a:close/>
                </a:path>
                <a:path w="634364" h="524509">
                  <a:moveTo>
                    <a:pt x="300228" y="310896"/>
                  </a:moveTo>
                  <a:lnTo>
                    <a:pt x="283464" y="310896"/>
                  </a:lnTo>
                  <a:lnTo>
                    <a:pt x="283464" y="355092"/>
                  </a:lnTo>
                  <a:lnTo>
                    <a:pt x="300228" y="355092"/>
                  </a:lnTo>
                  <a:lnTo>
                    <a:pt x="300228" y="310896"/>
                  </a:lnTo>
                  <a:close/>
                </a:path>
                <a:path w="634364" h="524509">
                  <a:moveTo>
                    <a:pt x="329184" y="310896"/>
                  </a:moveTo>
                  <a:lnTo>
                    <a:pt x="310896" y="310896"/>
                  </a:lnTo>
                  <a:lnTo>
                    <a:pt x="310896" y="355092"/>
                  </a:lnTo>
                  <a:lnTo>
                    <a:pt x="329184" y="355092"/>
                  </a:lnTo>
                  <a:lnTo>
                    <a:pt x="329184" y="310896"/>
                  </a:lnTo>
                  <a:close/>
                </a:path>
                <a:path w="634364" h="524509">
                  <a:moveTo>
                    <a:pt x="355079" y="310896"/>
                  </a:moveTo>
                  <a:lnTo>
                    <a:pt x="338328" y="310896"/>
                  </a:lnTo>
                  <a:lnTo>
                    <a:pt x="338328" y="355092"/>
                  </a:lnTo>
                  <a:lnTo>
                    <a:pt x="355079" y="355092"/>
                  </a:lnTo>
                  <a:lnTo>
                    <a:pt x="355079" y="310896"/>
                  </a:lnTo>
                  <a:close/>
                </a:path>
                <a:path w="634364" h="524509">
                  <a:moveTo>
                    <a:pt x="400812" y="310896"/>
                  </a:moveTo>
                  <a:lnTo>
                    <a:pt x="385572" y="310896"/>
                  </a:lnTo>
                  <a:lnTo>
                    <a:pt x="385572" y="355092"/>
                  </a:lnTo>
                  <a:lnTo>
                    <a:pt x="400812" y="355092"/>
                  </a:lnTo>
                  <a:lnTo>
                    <a:pt x="400812" y="310896"/>
                  </a:lnTo>
                  <a:close/>
                </a:path>
                <a:path w="634364" h="524509">
                  <a:moveTo>
                    <a:pt x="429768" y="310896"/>
                  </a:moveTo>
                  <a:lnTo>
                    <a:pt x="413004" y="310896"/>
                  </a:lnTo>
                  <a:lnTo>
                    <a:pt x="413004" y="355092"/>
                  </a:lnTo>
                  <a:lnTo>
                    <a:pt x="429768" y="355092"/>
                  </a:lnTo>
                  <a:lnTo>
                    <a:pt x="429768" y="310896"/>
                  </a:lnTo>
                  <a:close/>
                </a:path>
                <a:path w="634364" h="524509">
                  <a:moveTo>
                    <a:pt x="457200" y="310896"/>
                  </a:moveTo>
                  <a:lnTo>
                    <a:pt x="440436" y="310896"/>
                  </a:lnTo>
                  <a:lnTo>
                    <a:pt x="440436" y="355092"/>
                  </a:lnTo>
                  <a:lnTo>
                    <a:pt x="457200" y="355092"/>
                  </a:lnTo>
                  <a:lnTo>
                    <a:pt x="457200" y="310896"/>
                  </a:lnTo>
                  <a:close/>
                </a:path>
                <a:path w="634364" h="524509">
                  <a:moveTo>
                    <a:pt x="483108" y="310896"/>
                  </a:moveTo>
                  <a:lnTo>
                    <a:pt x="467868" y="310896"/>
                  </a:lnTo>
                  <a:lnTo>
                    <a:pt x="467868" y="355092"/>
                  </a:lnTo>
                  <a:lnTo>
                    <a:pt x="483108" y="355092"/>
                  </a:lnTo>
                  <a:lnTo>
                    <a:pt x="483108" y="310896"/>
                  </a:lnTo>
                  <a:close/>
                </a:path>
                <a:path w="634364" h="524509">
                  <a:moveTo>
                    <a:pt x="541020" y="310896"/>
                  </a:moveTo>
                  <a:lnTo>
                    <a:pt x="524256" y="310896"/>
                  </a:lnTo>
                  <a:lnTo>
                    <a:pt x="524256" y="355092"/>
                  </a:lnTo>
                  <a:lnTo>
                    <a:pt x="541020" y="355092"/>
                  </a:lnTo>
                  <a:lnTo>
                    <a:pt x="541020" y="310896"/>
                  </a:lnTo>
                  <a:close/>
                </a:path>
                <a:path w="634364" h="524509">
                  <a:moveTo>
                    <a:pt x="569976" y="310896"/>
                  </a:moveTo>
                  <a:lnTo>
                    <a:pt x="553212" y="310896"/>
                  </a:lnTo>
                  <a:lnTo>
                    <a:pt x="553212" y="355092"/>
                  </a:lnTo>
                  <a:lnTo>
                    <a:pt x="569976" y="355092"/>
                  </a:lnTo>
                  <a:lnTo>
                    <a:pt x="569976" y="310896"/>
                  </a:lnTo>
                  <a:close/>
                </a:path>
                <a:path w="634364" h="524509">
                  <a:moveTo>
                    <a:pt x="597408" y="310896"/>
                  </a:moveTo>
                  <a:lnTo>
                    <a:pt x="582168" y="310896"/>
                  </a:lnTo>
                  <a:lnTo>
                    <a:pt x="582168" y="355092"/>
                  </a:lnTo>
                  <a:lnTo>
                    <a:pt x="597408" y="355092"/>
                  </a:lnTo>
                  <a:lnTo>
                    <a:pt x="597408" y="310896"/>
                  </a:lnTo>
                  <a:close/>
                </a:path>
                <a:path w="634364" h="524509">
                  <a:moveTo>
                    <a:pt x="623303" y="310896"/>
                  </a:moveTo>
                  <a:lnTo>
                    <a:pt x="608076" y="310896"/>
                  </a:lnTo>
                  <a:lnTo>
                    <a:pt x="608076" y="355092"/>
                  </a:lnTo>
                  <a:lnTo>
                    <a:pt x="623303" y="355092"/>
                  </a:lnTo>
                  <a:lnTo>
                    <a:pt x="623303" y="310896"/>
                  </a:lnTo>
                  <a:close/>
                </a:path>
                <a:path w="634364" h="524509">
                  <a:moveTo>
                    <a:pt x="629412" y="0"/>
                  </a:moveTo>
                  <a:lnTo>
                    <a:pt x="256032" y="0"/>
                  </a:lnTo>
                  <a:lnTo>
                    <a:pt x="256032" y="33528"/>
                  </a:lnTo>
                  <a:lnTo>
                    <a:pt x="629412" y="33528"/>
                  </a:lnTo>
                  <a:lnTo>
                    <a:pt x="629412" y="0"/>
                  </a:lnTo>
                  <a:close/>
                </a:path>
                <a:path w="634364" h="524509">
                  <a:moveTo>
                    <a:pt x="633984" y="504444"/>
                  </a:moveTo>
                  <a:lnTo>
                    <a:pt x="193548" y="504444"/>
                  </a:lnTo>
                  <a:lnTo>
                    <a:pt x="193548" y="524256"/>
                  </a:lnTo>
                  <a:lnTo>
                    <a:pt x="633984" y="524256"/>
                  </a:lnTo>
                  <a:lnTo>
                    <a:pt x="633984" y="504444"/>
                  </a:lnTo>
                  <a:close/>
                </a:path>
                <a:path w="634364" h="524509">
                  <a:moveTo>
                    <a:pt x="633984" y="452628"/>
                  </a:moveTo>
                  <a:lnTo>
                    <a:pt x="193548" y="452628"/>
                  </a:lnTo>
                  <a:lnTo>
                    <a:pt x="193548" y="470916"/>
                  </a:lnTo>
                  <a:lnTo>
                    <a:pt x="633984" y="470916"/>
                  </a:lnTo>
                  <a:lnTo>
                    <a:pt x="633984" y="4526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812029" y="8426196"/>
              <a:ext cx="856615" cy="723900"/>
            </a:xfrm>
            <a:custGeom>
              <a:avLst/>
              <a:gdLst/>
              <a:ahLst/>
              <a:cxnLst/>
              <a:rect l="l" t="t" r="r" b="b"/>
              <a:pathLst>
                <a:path w="856614" h="723900">
                  <a:moveTo>
                    <a:pt x="476491" y="0"/>
                  </a:moveTo>
                  <a:lnTo>
                    <a:pt x="420120" y="30703"/>
                  </a:lnTo>
                  <a:lnTo>
                    <a:pt x="366119" y="65338"/>
                  </a:lnTo>
                  <a:lnTo>
                    <a:pt x="315423" y="102115"/>
                  </a:lnTo>
                  <a:lnTo>
                    <a:pt x="268967" y="139251"/>
                  </a:lnTo>
                  <a:lnTo>
                    <a:pt x="227686" y="174956"/>
                  </a:lnTo>
                  <a:lnTo>
                    <a:pt x="192517" y="207446"/>
                  </a:lnTo>
                  <a:lnTo>
                    <a:pt x="164394" y="234933"/>
                  </a:lnTo>
                  <a:lnTo>
                    <a:pt x="133032" y="267754"/>
                  </a:lnTo>
                  <a:lnTo>
                    <a:pt x="120073" y="278793"/>
                  </a:lnTo>
                  <a:lnTo>
                    <a:pt x="101896" y="283729"/>
                  </a:lnTo>
                  <a:lnTo>
                    <a:pt x="66029" y="283690"/>
                  </a:lnTo>
                  <a:lnTo>
                    <a:pt x="0" y="279806"/>
                  </a:lnTo>
                  <a:lnTo>
                    <a:pt x="36283" y="723646"/>
                  </a:lnTo>
                  <a:lnTo>
                    <a:pt x="142103" y="720932"/>
                  </a:lnTo>
                  <a:lnTo>
                    <a:pt x="226079" y="710417"/>
                  </a:lnTo>
                  <a:lnTo>
                    <a:pt x="287832" y="687463"/>
                  </a:lnTo>
                  <a:lnTo>
                    <a:pt x="329554" y="657299"/>
                  </a:lnTo>
                  <a:lnTo>
                    <a:pt x="356362" y="640738"/>
                  </a:lnTo>
                  <a:lnTo>
                    <a:pt x="376720" y="632887"/>
                  </a:lnTo>
                  <a:lnTo>
                    <a:pt x="399093" y="628855"/>
                  </a:lnTo>
                  <a:lnTo>
                    <a:pt x="431946" y="623752"/>
                  </a:lnTo>
                  <a:lnTo>
                    <a:pt x="483743" y="612686"/>
                  </a:lnTo>
                  <a:lnTo>
                    <a:pt x="513112" y="607930"/>
                  </a:lnTo>
                  <a:lnTo>
                    <a:pt x="552669" y="604448"/>
                  </a:lnTo>
                  <a:lnTo>
                    <a:pt x="599249" y="601052"/>
                  </a:lnTo>
                  <a:lnTo>
                    <a:pt x="649689" y="596556"/>
                  </a:lnTo>
                  <a:lnTo>
                    <a:pt x="700825" y="589773"/>
                  </a:lnTo>
                  <a:lnTo>
                    <a:pt x="749495" y="579517"/>
                  </a:lnTo>
                  <a:lnTo>
                    <a:pt x="792534" y="564600"/>
                  </a:lnTo>
                  <a:lnTo>
                    <a:pt x="826779" y="543836"/>
                  </a:lnTo>
                  <a:lnTo>
                    <a:pt x="856234" y="480021"/>
                  </a:lnTo>
                  <a:lnTo>
                    <a:pt x="846157" y="438012"/>
                  </a:lnTo>
                  <a:lnTo>
                    <a:pt x="821879" y="411239"/>
                  </a:lnTo>
                  <a:lnTo>
                    <a:pt x="786888" y="396619"/>
                  </a:lnTo>
                  <a:lnTo>
                    <a:pt x="744669" y="391074"/>
                  </a:lnTo>
                  <a:lnTo>
                    <a:pt x="698708" y="391521"/>
                  </a:lnTo>
                  <a:lnTo>
                    <a:pt x="609507" y="398067"/>
                  </a:lnTo>
                  <a:lnTo>
                    <a:pt x="573239" y="398005"/>
                  </a:lnTo>
                  <a:lnTo>
                    <a:pt x="529181" y="388394"/>
                  </a:lnTo>
                  <a:lnTo>
                    <a:pt x="501724" y="369175"/>
                  </a:lnTo>
                  <a:lnTo>
                    <a:pt x="491217" y="341736"/>
                  </a:lnTo>
                  <a:lnTo>
                    <a:pt x="498010" y="307466"/>
                  </a:lnTo>
                  <a:lnTo>
                    <a:pt x="522452" y="267754"/>
                  </a:lnTo>
                  <a:lnTo>
                    <a:pt x="487793" y="238166"/>
                  </a:lnTo>
                  <a:lnTo>
                    <a:pt x="461073" y="201115"/>
                  </a:lnTo>
                  <a:lnTo>
                    <a:pt x="443878" y="158185"/>
                  </a:lnTo>
                  <a:lnTo>
                    <a:pt x="437794" y="110959"/>
                  </a:lnTo>
                  <a:lnTo>
                    <a:pt x="440440" y="80731"/>
                  </a:lnTo>
                  <a:lnTo>
                    <a:pt x="448075" y="51860"/>
                  </a:lnTo>
                  <a:lnTo>
                    <a:pt x="460243" y="24799"/>
                  </a:lnTo>
                  <a:lnTo>
                    <a:pt x="476491" y="0"/>
                  </a:lnTo>
                  <a:close/>
                </a:path>
              </a:pathLst>
            </a:custGeom>
            <a:solidFill>
              <a:srgbClr val="F7E0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81458" y="8698992"/>
              <a:ext cx="939800" cy="464820"/>
            </a:xfrm>
            <a:custGeom>
              <a:avLst/>
              <a:gdLst/>
              <a:ahLst/>
              <a:cxnLst/>
              <a:rect l="l" t="t" r="r" b="b"/>
              <a:pathLst>
                <a:path w="939800" h="464820">
                  <a:moveTo>
                    <a:pt x="851674" y="0"/>
                  </a:moveTo>
                  <a:lnTo>
                    <a:pt x="0" y="0"/>
                  </a:lnTo>
                  <a:lnTo>
                    <a:pt x="38595" y="464820"/>
                  </a:lnTo>
                  <a:lnTo>
                    <a:pt x="851674" y="464820"/>
                  </a:lnTo>
                  <a:lnTo>
                    <a:pt x="875576" y="458044"/>
                  </a:lnTo>
                  <a:lnTo>
                    <a:pt x="911825" y="409936"/>
                  </a:lnTo>
                  <a:lnTo>
                    <a:pt x="924267" y="372669"/>
                  </a:lnTo>
                  <a:lnTo>
                    <a:pt x="932985" y="329303"/>
                  </a:lnTo>
                  <a:lnTo>
                    <a:pt x="938026" y="281873"/>
                  </a:lnTo>
                  <a:lnTo>
                    <a:pt x="939438" y="232410"/>
                  </a:lnTo>
                  <a:lnTo>
                    <a:pt x="937267" y="182946"/>
                  </a:lnTo>
                  <a:lnTo>
                    <a:pt x="931561" y="135516"/>
                  </a:lnTo>
                  <a:lnTo>
                    <a:pt x="922368" y="92150"/>
                  </a:lnTo>
                  <a:lnTo>
                    <a:pt x="909735" y="54883"/>
                  </a:lnTo>
                  <a:lnTo>
                    <a:pt x="874341" y="6775"/>
                  </a:lnTo>
                  <a:lnTo>
                    <a:pt x="85167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244" y="2676144"/>
              <a:ext cx="522731" cy="49987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20674" y="4624578"/>
              <a:ext cx="495300" cy="475615"/>
            </a:xfrm>
            <a:custGeom>
              <a:avLst/>
              <a:gdLst/>
              <a:ahLst/>
              <a:cxnLst/>
              <a:rect l="l" t="t" r="r" b="b"/>
              <a:pathLst>
                <a:path w="495300" h="475614">
                  <a:moveTo>
                    <a:pt x="247650" y="0"/>
                  </a:moveTo>
                  <a:lnTo>
                    <a:pt x="197738" y="4829"/>
                  </a:lnTo>
                  <a:lnTo>
                    <a:pt x="151251" y="18682"/>
                  </a:lnTo>
                  <a:lnTo>
                    <a:pt x="109184" y="40602"/>
                  </a:lnTo>
                  <a:lnTo>
                    <a:pt x="72532" y="69632"/>
                  </a:lnTo>
                  <a:lnTo>
                    <a:pt x="42293" y="104817"/>
                  </a:lnTo>
                  <a:lnTo>
                    <a:pt x="19460" y="145202"/>
                  </a:lnTo>
                  <a:lnTo>
                    <a:pt x="5031" y="189829"/>
                  </a:lnTo>
                  <a:lnTo>
                    <a:pt x="0" y="237744"/>
                  </a:lnTo>
                  <a:lnTo>
                    <a:pt x="5031" y="285658"/>
                  </a:lnTo>
                  <a:lnTo>
                    <a:pt x="19460" y="330285"/>
                  </a:lnTo>
                  <a:lnTo>
                    <a:pt x="42293" y="370670"/>
                  </a:lnTo>
                  <a:lnTo>
                    <a:pt x="72532" y="405855"/>
                  </a:lnTo>
                  <a:lnTo>
                    <a:pt x="109184" y="434885"/>
                  </a:lnTo>
                  <a:lnTo>
                    <a:pt x="151251" y="456805"/>
                  </a:lnTo>
                  <a:lnTo>
                    <a:pt x="197738" y="470658"/>
                  </a:lnTo>
                  <a:lnTo>
                    <a:pt x="247650" y="475488"/>
                  </a:lnTo>
                  <a:lnTo>
                    <a:pt x="297561" y="470658"/>
                  </a:lnTo>
                  <a:lnTo>
                    <a:pt x="344048" y="456805"/>
                  </a:lnTo>
                  <a:lnTo>
                    <a:pt x="386115" y="434885"/>
                  </a:lnTo>
                  <a:lnTo>
                    <a:pt x="422767" y="405855"/>
                  </a:lnTo>
                  <a:lnTo>
                    <a:pt x="453006" y="370670"/>
                  </a:lnTo>
                  <a:lnTo>
                    <a:pt x="475839" y="330285"/>
                  </a:lnTo>
                  <a:lnTo>
                    <a:pt x="490268" y="285658"/>
                  </a:lnTo>
                  <a:lnTo>
                    <a:pt x="495300" y="237744"/>
                  </a:lnTo>
                  <a:lnTo>
                    <a:pt x="490268" y="189829"/>
                  </a:lnTo>
                  <a:lnTo>
                    <a:pt x="475839" y="145202"/>
                  </a:lnTo>
                  <a:lnTo>
                    <a:pt x="453006" y="104817"/>
                  </a:lnTo>
                  <a:lnTo>
                    <a:pt x="422767" y="69632"/>
                  </a:lnTo>
                  <a:lnTo>
                    <a:pt x="386115" y="40602"/>
                  </a:lnTo>
                  <a:lnTo>
                    <a:pt x="344048" y="18682"/>
                  </a:lnTo>
                  <a:lnTo>
                    <a:pt x="297561" y="482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20674" y="4624578"/>
              <a:ext cx="495300" cy="475615"/>
            </a:xfrm>
            <a:custGeom>
              <a:avLst/>
              <a:gdLst/>
              <a:ahLst/>
              <a:cxnLst/>
              <a:rect l="l" t="t" r="r" b="b"/>
              <a:pathLst>
                <a:path w="495300" h="475614">
                  <a:moveTo>
                    <a:pt x="0" y="237744"/>
                  </a:moveTo>
                  <a:lnTo>
                    <a:pt x="5031" y="189829"/>
                  </a:lnTo>
                  <a:lnTo>
                    <a:pt x="19460" y="145202"/>
                  </a:lnTo>
                  <a:lnTo>
                    <a:pt x="42293" y="104817"/>
                  </a:lnTo>
                  <a:lnTo>
                    <a:pt x="72532" y="69632"/>
                  </a:lnTo>
                  <a:lnTo>
                    <a:pt x="109184" y="40602"/>
                  </a:lnTo>
                  <a:lnTo>
                    <a:pt x="151251" y="18682"/>
                  </a:lnTo>
                  <a:lnTo>
                    <a:pt x="197738" y="4829"/>
                  </a:lnTo>
                  <a:lnTo>
                    <a:pt x="247650" y="0"/>
                  </a:lnTo>
                  <a:lnTo>
                    <a:pt x="297561" y="4829"/>
                  </a:lnTo>
                  <a:lnTo>
                    <a:pt x="344048" y="18682"/>
                  </a:lnTo>
                  <a:lnTo>
                    <a:pt x="386115" y="40602"/>
                  </a:lnTo>
                  <a:lnTo>
                    <a:pt x="422767" y="69632"/>
                  </a:lnTo>
                  <a:lnTo>
                    <a:pt x="453006" y="104817"/>
                  </a:lnTo>
                  <a:lnTo>
                    <a:pt x="475839" y="145202"/>
                  </a:lnTo>
                  <a:lnTo>
                    <a:pt x="490268" y="189829"/>
                  </a:lnTo>
                  <a:lnTo>
                    <a:pt x="495300" y="237744"/>
                  </a:lnTo>
                  <a:lnTo>
                    <a:pt x="490268" y="285658"/>
                  </a:lnTo>
                  <a:lnTo>
                    <a:pt x="475839" y="330285"/>
                  </a:lnTo>
                  <a:lnTo>
                    <a:pt x="453006" y="370670"/>
                  </a:lnTo>
                  <a:lnTo>
                    <a:pt x="422767" y="405855"/>
                  </a:lnTo>
                  <a:lnTo>
                    <a:pt x="386115" y="434885"/>
                  </a:lnTo>
                  <a:lnTo>
                    <a:pt x="344048" y="456805"/>
                  </a:lnTo>
                  <a:lnTo>
                    <a:pt x="297561" y="470658"/>
                  </a:lnTo>
                  <a:lnTo>
                    <a:pt x="247650" y="475488"/>
                  </a:lnTo>
                  <a:lnTo>
                    <a:pt x="197738" y="470658"/>
                  </a:lnTo>
                  <a:lnTo>
                    <a:pt x="151251" y="456805"/>
                  </a:lnTo>
                  <a:lnTo>
                    <a:pt x="109184" y="434885"/>
                  </a:lnTo>
                  <a:lnTo>
                    <a:pt x="72532" y="405855"/>
                  </a:lnTo>
                  <a:lnTo>
                    <a:pt x="42293" y="370670"/>
                  </a:lnTo>
                  <a:lnTo>
                    <a:pt x="19460" y="330285"/>
                  </a:lnTo>
                  <a:lnTo>
                    <a:pt x="5031" y="285658"/>
                  </a:lnTo>
                  <a:lnTo>
                    <a:pt x="0" y="237744"/>
                  </a:lnTo>
                  <a:close/>
                </a:path>
              </a:pathLst>
            </a:custGeom>
            <a:ln w="25907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219" y="4706112"/>
              <a:ext cx="135636" cy="316991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625847" y="7798119"/>
            <a:ext cx="1206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00338D"/>
                </a:solidFill>
                <a:latin typeface="Georgia"/>
                <a:cs typeface="Georgia"/>
              </a:rPr>
              <a:t>`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973512" y="7583805"/>
            <a:ext cx="1206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00338D"/>
                </a:solidFill>
                <a:latin typeface="Georgia"/>
                <a:cs typeface="Georgia"/>
              </a:rPr>
              <a:t>`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349748" y="7802484"/>
            <a:ext cx="1206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00338D"/>
                </a:solidFill>
                <a:latin typeface="Georgia"/>
                <a:cs typeface="Georgia"/>
              </a:rPr>
              <a:t>`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079089" y="4218637"/>
            <a:ext cx="10972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30" b="1">
                <a:solidFill>
                  <a:srgbClr val="00338D"/>
                </a:solidFill>
                <a:latin typeface="Arial"/>
                <a:cs typeface="Arial"/>
              </a:rPr>
              <a:t>Pa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y</a:t>
            </a:r>
            <a:r>
              <a:rPr dirty="0" sz="900" spc="45" b="1">
                <a:solidFill>
                  <a:srgbClr val="00338D"/>
                </a:solidFill>
                <a:latin typeface="Arial"/>
                <a:cs typeface="Arial"/>
              </a:rPr>
              <a:t>m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e</a:t>
            </a:r>
            <a:r>
              <a:rPr dirty="0" sz="900" spc="25" b="1">
                <a:solidFill>
                  <a:srgbClr val="00338D"/>
                </a:solidFill>
                <a:latin typeface="Arial"/>
                <a:cs typeface="Arial"/>
              </a:rPr>
              <a:t>nt</a:t>
            </a:r>
            <a:r>
              <a:rPr dirty="0" sz="900" spc="-2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00338D"/>
                </a:solidFill>
                <a:latin typeface="Arial"/>
                <a:cs typeface="Arial"/>
              </a:rPr>
              <a:t>Pe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r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iod</a:t>
            </a:r>
            <a:r>
              <a:rPr dirty="0" sz="900" spc="-9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00338D"/>
                </a:solidFill>
                <a:latin typeface="Arial"/>
                <a:cs typeface="Arial"/>
              </a:rPr>
              <a:t>[</a:t>
            </a:r>
            <a:r>
              <a:rPr dirty="0" baseline="27777" sz="900" spc="-7" b="1">
                <a:solidFill>
                  <a:srgbClr val="00338D"/>
                </a:solidFill>
                <a:latin typeface="Arial"/>
                <a:cs typeface="Arial"/>
              </a:rPr>
              <a:t>88]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37875" y="10562211"/>
            <a:ext cx="2377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[87],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[88]-Nielsen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38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8198"/>
            <a:ext cx="3400425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869"/>
              <a:t>A</a:t>
            </a:r>
            <a:r>
              <a:rPr dirty="0" sz="3400" spc="-645"/>
              <a:t>c</a:t>
            </a:r>
            <a:r>
              <a:rPr dirty="0" sz="3400" spc="-835"/>
              <a:t>q</a:t>
            </a:r>
            <a:r>
              <a:rPr dirty="0" sz="3400" spc="-819"/>
              <a:t>u</a:t>
            </a:r>
            <a:r>
              <a:rPr dirty="0" sz="3400" spc="-590"/>
              <a:t>i</a:t>
            </a:r>
            <a:r>
              <a:rPr dirty="0" sz="3400" spc="-790"/>
              <a:t>r</a:t>
            </a:r>
            <a:r>
              <a:rPr dirty="0" sz="3400" spc="-515"/>
              <a:t>i</a:t>
            </a:r>
            <a:r>
              <a:rPr dirty="0" sz="3400" spc="-980"/>
              <a:t>n</a:t>
            </a:r>
            <a:r>
              <a:rPr dirty="0" sz="3400" spc="-635"/>
              <a:t>g</a:t>
            </a:r>
            <a:r>
              <a:rPr dirty="0" sz="3400" spc="-575"/>
              <a:t> </a:t>
            </a:r>
            <a:r>
              <a:rPr dirty="0" sz="3400" spc="-1195"/>
              <a:t>&amp;</a:t>
            </a:r>
            <a:r>
              <a:rPr dirty="0" sz="3400" spc="-585"/>
              <a:t> </a:t>
            </a:r>
            <a:r>
              <a:rPr dirty="0" sz="3400" spc="-700"/>
              <a:t>r</a:t>
            </a:r>
            <a:r>
              <a:rPr dirty="0" sz="3400" spc="-780"/>
              <a:t>e</a:t>
            </a:r>
            <a:r>
              <a:rPr dirty="0" sz="3400" spc="-680"/>
              <a:t>tai</a:t>
            </a:r>
            <a:r>
              <a:rPr dirty="0" sz="3400" spc="-925"/>
              <a:t>n</a:t>
            </a:r>
            <a:r>
              <a:rPr dirty="0" sz="3400" spc="-515"/>
              <a:t>i</a:t>
            </a:r>
            <a:r>
              <a:rPr dirty="0" sz="3400" spc="-980"/>
              <a:t>n</a:t>
            </a:r>
            <a:r>
              <a:rPr dirty="0" sz="3400" spc="-635"/>
              <a:t>g</a:t>
            </a:r>
            <a:r>
              <a:rPr dirty="0" sz="3400" spc="-565"/>
              <a:t> </a:t>
            </a:r>
            <a:r>
              <a:rPr dirty="0" sz="3400" spc="-645"/>
              <a:t>c</a:t>
            </a:r>
            <a:r>
              <a:rPr dirty="0" sz="3400" spc="-819"/>
              <a:t>u</a:t>
            </a:r>
            <a:r>
              <a:rPr dirty="0" sz="3400" spc="-365"/>
              <a:t>s</a:t>
            </a:r>
            <a:r>
              <a:rPr dirty="0" sz="3400" spc="-620"/>
              <a:t>t</a:t>
            </a:r>
            <a:r>
              <a:rPr dirty="0" sz="3400" spc="-830"/>
              <a:t>o</a:t>
            </a:r>
            <a:r>
              <a:rPr dirty="0" sz="3400" spc="-1135"/>
              <a:t>m</a:t>
            </a:r>
            <a:r>
              <a:rPr dirty="0" sz="3400" spc="-780"/>
              <a:t>e</a:t>
            </a:r>
            <a:r>
              <a:rPr dirty="0" sz="3400" spc="-700"/>
              <a:t>r</a:t>
            </a:r>
            <a:r>
              <a:rPr dirty="0" sz="3400" spc="-365"/>
              <a:t>s</a:t>
            </a:r>
            <a:endParaRPr sz="3400"/>
          </a:p>
        </p:txBody>
      </p:sp>
      <p:grpSp>
        <p:nvGrpSpPr>
          <p:cNvPr id="6" name="object 6"/>
          <p:cNvGrpSpPr/>
          <p:nvPr/>
        </p:nvGrpSpPr>
        <p:grpSpPr>
          <a:xfrm>
            <a:off x="667258" y="1595374"/>
            <a:ext cx="6471920" cy="6532245"/>
            <a:chOff x="667258" y="1595374"/>
            <a:chExt cx="6471920" cy="6532245"/>
          </a:xfrm>
        </p:grpSpPr>
        <p:sp>
          <p:nvSpPr>
            <p:cNvPr id="7" name="object 7"/>
            <p:cNvSpPr/>
            <p:nvPr/>
          </p:nvSpPr>
          <p:spPr>
            <a:xfrm>
              <a:off x="4916092" y="2261617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19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55191" y="4602480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3916045" y="1042415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80"/>
                  </a:lnTo>
                  <a:lnTo>
                    <a:pt x="4004947" y="832826"/>
                  </a:lnTo>
                  <a:lnTo>
                    <a:pt x="3963996" y="791225"/>
                  </a:lnTo>
                  <a:lnTo>
                    <a:pt x="3921194" y="745504"/>
                  </a:lnTo>
                  <a:lnTo>
                    <a:pt x="3879513" y="697558"/>
                  </a:lnTo>
                  <a:lnTo>
                    <a:pt x="3841922" y="649283"/>
                  </a:lnTo>
                  <a:lnTo>
                    <a:pt x="3811394" y="602576"/>
                  </a:lnTo>
                  <a:lnTo>
                    <a:pt x="3790898" y="559333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5191" y="335889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3916045" y="1042416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77"/>
                  </a:lnTo>
                  <a:lnTo>
                    <a:pt x="4004947" y="832820"/>
                  </a:lnTo>
                  <a:lnTo>
                    <a:pt x="3963996" y="791220"/>
                  </a:lnTo>
                  <a:lnTo>
                    <a:pt x="3921194" y="745499"/>
                  </a:lnTo>
                  <a:lnTo>
                    <a:pt x="3879513" y="697554"/>
                  </a:lnTo>
                  <a:lnTo>
                    <a:pt x="3841922" y="649281"/>
                  </a:lnTo>
                  <a:lnTo>
                    <a:pt x="3811394" y="602575"/>
                  </a:lnTo>
                  <a:lnTo>
                    <a:pt x="3790898" y="559332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55191" y="212445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69">
                  <a:moveTo>
                    <a:pt x="3956316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3916045" y="1042416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77"/>
                  </a:lnTo>
                  <a:lnTo>
                    <a:pt x="4004947" y="832807"/>
                  </a:lnTo>
                  <a:lnTo>
                    <a:pt x="3963996" y="791189"/>
                  </a:lnTo>
                  <a:lnTo>
                    <a:pt x="3921194" y="745439"/>
                  </a:lnTo>
                  <a:lnTo>
                    <a:pt x="3879513" y="697450"/>
                  </a:lnTo>
                  <a:lnTo>
                    <a:pt x="3841922" y="649115"/>
                  </a:lnTo>
                  <a:lnTo>
                    <a:pt x="3811394" y="602328"/>
                  </a:lnTo>
                  <a:lnTo>
                    <a:pt x="3790898" y="558980"/>
                  </a:lnTo>
                  <a:lnTo>
                    <a:pt x="3783406" y="520966"/>
                  </a:lnTo>
                  <a:lnTo>
                    <a:pt x="3789840" y="484050"/>
                  </a:lnTo>
                  <a:lnTo>
                    <a:pt x="3807527" y="443384"/>
                  </a:lnTo>
                  <a:lnTo>
                    <a:pt x="3834044" y="400377"/>
                  </a:lnTo>
                  <a:lnTo>
                    <a:pt x="3866968" y="356438"/>
                  </a:lnTo>
                  <a:lnTo>
                    <a:pt x="3903878" y="312974"/>
                  </a:lnTo>
                  <a:lnTo>
                    <a:pt x="3942349" y="271394"/>
                  </a:lnTo>
                  <a:lnTo>
                    <a:pt x="3979960" y="233106"/>
                  </a:lnTo>
                  <a:lnTo>
                    <a:pt x="4014288" y="199519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70431" y="7086600"/>
              <a:ext cx="4130040" cy="1041400"/>
            </a:xfrm>
            <a:custGeom>
              <a:avLst/>
              <a:gdLst/>
              <a:ahLst/>
              <a:cxnLst/>
              <a:rect l="l" t="t" r="r" b="b"/>
              <a:pathLst>
                <a:path w="4130040" h="1041400">
                  <a:moveTo>
                    <a:pt x="3956316" y="0"/>
                  </a:moveTo>
                  <a:lnTo>
                    <a:pt x="0" y="0"/>
                  </a:lnTo>
                  <a:lnTo>
                    <a:pt x="0" y="1040891"/>
                  </a:lnTo>
                  <a:lnTo>
                    <a:pt x="3916045" y="1040891"/>
                  </a:lnTo>
                  <a:lnTo>
                    <a:pt x="3999175" y="1037843"/>
                  </a:lnTo>
                  <a:lnTo>
                    <a:pt x="4058291" y="1029430"/>
                  </a:lnTo>
                  <a:lnTo>
                    <a:pt x="4096812" y="1016752"/>
                  </a:lnTo>
                  <a:lnTo>
                    <a:pt x="4118158" y="1000905"/>
                  </a:lnTo>
                  <a:lnTo>
                    <a:pt x="4125750" y="982990"/>
                  </a:lnTo>
                  <a:lnTo>
                    <a:pt x="4123008" y="964104"/>
                  </a:lnTo>
                  <a:lnTo>
                    <a:pt x="4100206" y="927815"/>
                  </a:lnTo>
                  <a:lnTo>
                    <a:pt x="4069413" y="894771"/>
                  </a:lnTo>
                  <a:lnTo>
                    <a:pt x="4004947" y="831607"/>
                  </a:lnTo>
                  <a:lnTo>
                    <a:pt x="3963996" y="790067"/>
                  </a:lnTo>
                  <a:lnTo>
                    <a:pt x="3921194" y="744413"/>
                  </a:lnTo>
                  <a:lnTo>
                    <a:pt x="3879513" y="696538"/>
                  </a:lnTo>
                  <a:lnTo>
                    <a:pt x="3841922" y="648335"/>
                  </a:lnTo>
                  <a:lnTo>
                    <a:pt x="3811394" y="601696"/>
                  </a:lnTo>
                  <a:lnTo>
                    <a:pt x="3790898" y="558516"/>
                  </a:lnTo>
                  <a:lnTo>
                    <a:pt x="3783406" y="520687"/>
                  </a:lnTo>
                  <a:lnTo>
                    <a:pt x="3789840" y="483693"/>
                  </a:lnTo>
                  <a:lnTo>
                    <a:pt x="3807527" y="442981"/>
                  </a:lnTo>
                  <a:lnTo>
                    <a:pt x="3834044" y="399955"/>
                  </a:lnTo>
                  <a:lnTo>
                    <a:pt x="3866968" y="356018"/>
                  </a:lnTo>
                  <a:lnTo>
                    <a:pt x="3903878" y="312573"/>
                  </a:lnTo>
                  <a:lnTo>
                    <a:pt x="3942349" y="271025"/>
                  </a:lnTo>
                  <a:lnTo>
                    <a:pt x="3979960" y="232777"/>
                  </a:lnTo>
                  <a:lnTo>
                    <a:pt x="4014288" y="199232"/>
                  </a:lnTo>
                  <a:lnTo>
                    <a:pt x="4063403" y="151866"/>
                  </a:lnTo>
                  <a:lnTo>
                    <a:pt x="4080061" y="135007"/>
                  </a:lnTo>
                  <a:lnTo>
                    <a:pt x="4097633" y="116150"/>
                  </a:lnTo>
                  <a:lnTo>
                    <a:pt x="4113495" y="96184"/>
                  </a:lnTo>
                  <a:lnTo>
                    <a:pt x="4125025" y="75997"/>
                  </a:lnTo>
                  <a:lnTo>
                    <a:pt x="4129598" y="56478"/>
                  </a:lnTo>
                  <a:lnTo>
                    <a:pt x="4124592" y="38515"/>
                  </a:lnTo>
                  <a:lnTo>
                    <a:pt x="4107384" y="22997"/>
                  </a:lnTo>
                  <a:lnTo>
                    <a:pt x="4075351" y="10813"/>
                  </a:lnTo>
                  <a:lnTo>
                    <a:pt x="4025869" y="2851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70431" y="5850636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3916045" y="1042415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80"/>
                  </a:lnTo>
                  <a:lnTo>
                    <a:pt x="4004947" y="832826"/>
                  </a:lnTo>
                  <a:lnTo>
                    <a:pt x="3963996" y="791225"/>
                  </a:lnTo>
                  <a:lnTo>
                    <a:pt x="3921194" y="745504"/>
                  </a:lnTo>
                  <a:lnTo>
                    <a:pt x="3879513" y="697558"/>
                  </a:lnTo>
                  <a:lnTo>
                    <a:pt x="3841922" y="649283"/>
                  </a:lnTo>
                  <a:lnTo>
                    <a:pt x="3811394" y="602576"/>
                  </a:lnTo>
                  <a:lnTo>
                    <a:pt x="3790898" y="559333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22188" y="3494533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28284" y="4733544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40476" y="5986272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28284" y="7211568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BC20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77418" y="1605534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47700" y="1476756"/>
            <a:ext cx="3095625" cy="28511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5969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70"/>
              </a:spcBef>
            </a:pP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retention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7326" y="1900294"/>
            <a:ext cx="3046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 challenges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faced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by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students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in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offline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channels</a:t>
            </a:r>
            <a:r>
              <a:rPr dirty="0" baseline="27777" sz="900" spc="-15" b="1">
                <a:solidFill>
                  <a:srgbClr val="00338D"/>
                </a:solidFill>
                <a:latin typeface="Arial"/>
                <a:cs typeface="Arial"/>
              </a:rPr>
              <a:t>[89]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12623" y="3179098"/>
            <a:ext cx="2491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70C0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70C0"/>
                </a:solidFill>
                <a:latin typeface="Arial"/>
                <a:cs typeface="Arial"/>
              </a:rPr>
              <a:t>barriers </a:t>
            </a:r>
            <a:r>
              <a:rPr dirty="0" sz="900" spc="20" b="1">
                <a:solidFill>
                  <a:srgbClr val="0070C0"/>
                </a:solidFill>
                <a:latin typeface="Arial"/>
                <a:cs typeface="Arial"/>
              </a:rPr>
              <a:t>to</a:t>
            </a:r>
            <a:r>
              <a:rPr dirty="0" sz="900" spc="-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70C0"/>
                </a:solidFill>
                <a:latin typeface="Arial"/>
                <a:cs typeface="Arial"/>
              </a:rPr>
              <a:t>adoption</a:t>
            </a:r>
            <a:r>
              <a:rPr dirty="0" sz="900" spc="-3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70C0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70C0"/>
                </a:solidFill>
                <a:latin typeface="Arial"/>
                <a:cs typeface="Arial"/>
              </a:rPr>
              <a:t>courses</a:t>
            </a:r>
            <a:r>
              <a:rPr dirty="0" baseline="27777" sz="900" spc="-30" b="1">
                <a:solidFill>
                  <a:srgbClr val="0070C0"/>
                </a:solidFill>
                <a:latin typeface="Arial"/>
                <a:cs typeface="Arial"/>
              </a:rPr>
              <a:t>[90]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5510" y="4410352"/>
            <a:ext cx="3705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0091DA"/>
                </a:solidFill>
                <a:latin typeface="Arial"/>
                <a:cs typeface="Arial"/>
              </a:rPr>
              <a:t>Why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have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people</a:t>
            </a:r>
            <a:r>
              <a:rPr dirty="0" sz="900" spc="-1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30" b="1">
                <a:solidFill>
                  <a:srgbClr val="0091DA"/>
                </a:solidFill>
                <a:latin typeface="Arial"/>
                <a:cs typeface="Arial"/>
              </a:rPr>
              <a:t>who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91DA"/>
                </a:solidFill>
                <a:latin typeface="Arial"/>
                <a:cs typeface="Arial"/>
              </a:rPr>
              <a:t>intend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0091DA"/>
                </a:solidFill>
                <a:latin typeface="Arial"/>
                <a:cs typeface="Arial"/>
              </a:rPr>
              <a:t>to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091DA"/>
                </a:solidFill>
                <a:latin typeface="Arial"/>
                <a:cs typeface="Arial"/>
              </a:rPr>
              <a:t>use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channel,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0091DA"/>
                </a:solidFill>
                <a:latin typeface="Arial"/>
                <a:cs typeface="Arial"/>
              </a:rPr>
              <a:t>not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91DA"/>
                </a:solidFill>
                <a:latin typeface="Arial"/>
                <a:cs typeface="Arial"/>
              </a:rPr>
              <a:t>used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it?</a:t>
            </a:r>
            <a:r>
              <a:rPr dirty="0" baseline="27777" sz="900" spc="-15" b="1">
                <a:solidFill>
                  <a:srgbClr val="0091DA"/>
                </a:solidFill>
                <a:latin typeface="Arial"/>
                <a:cs typeface="Arial"/>
              </a:rPr>
              <a:t>[91]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50720" y="4931664"/>
            <a:ext cx="1303020" cy="132715"/>
          </a:xfrm>
          <a:custGeom>
            <a:avLst/>
            <a:gdLst/>
            <a:ahLst/>
            <a:cxnLst/>
            <a:rect l="l" t="t" r="r" b="b"/>
            <a:pathLst>
              <a:path w="1303020" h="132714">
                <a:moveTo>
                  <a:pt x="1303020" y="0"/>
                </a:moveTo>
                <a:lnTo>
                  <a:pt x="0" y="0"/>
                </a:lnTo>
                <a:lnTo>
                  <a:pt x="0" y="132587"/>
                </a:lnTo>
                <a:lnTo>
                  <a:pt x="1303020" y="132587"/>
                </a:lnTo>
                <a:lnTo>
                  <a:pt x="1303020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950720" y="4919954"/>
            <a:ext cx="130302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7625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32%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29476" y="4906987"/>
            <a:ext cx="10007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requirement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21764" y="5106923"/>
            <a:ext cx="1082040" cy="311150"/>
          </a:xfrm>
          <a:custGeom>
            <a:avLst/>
            <a:gdLst/>
            <a:ahLst/>
            <a:cxnLst/>
            <a:rect l="l" t="t" r="r" b="b"/>
            <a:pathLst>
              <a:path w="1082039" h="311150">
                <a:moveTo>
                  <a:pt x="996696" y="176784"/>
                </a:moveTo>
                <a:lnTo>
                  <a:pt x="0" y="176784"/>
                </a:lnTo>
                <a:lnTo>
                  <a:pt x="0" y="310896"/>
                </a:lnTo>
                <a:lnTo>
                  <a:pt x="996696" y="310896"/>
                </a:lnTo>
                <a:lnTo>
                  <a:pt x="996696" y="176784"/>
                </a:lnTo>
                <a:close/>
              </a:path>
              <a:path w="1082039" h="311150">
                <a:moveTo>
                  <a:pt x="1082027" y="0"/>
                </a:moveTo>
                <a:lnTo>
                  <a:pt x="28956" y="0"/>
                </a:lnTo>
                <a:lnTo>
                  <a:pt x="28956" y="132588"/>
                </a:lnTo>
                <a:lnTo>
                  <a:pt x="1082027" y="132588"/>
                </a:lnTo>
                <a:lnTo>
                  <a:pt x="1082027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950720" y="5277791"/>
            <a:ext cx="241109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08025">
              <a:lnSpc>
                <a:spcPct val="100000"/>
              </a:lnSpc>
              <a:spcBef>
                <a:spcPts val="105"/>
              </a:spcBef>
            </a:pP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27%</a:t>
            </a:r>
            <a:r>
              <a:rPr dirty="0" baseline="3472" sz="1200" spc="41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baseline="3472" sz="1200" spc="41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20" b="1">
                <a:solidFill>
                  <a:srgbClr val="FFFFFF"/>
                </a:solidFill>
                <a:latin typeface="Arial"/>
                <a:cs typeface="Arial"/>
              </a:rPr>
              <a:t>lower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0720" y="5095528"/>
            <a:ext cx="22136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93750">
              <a:lnSpc>
                <a:spcPct val="100000"/>
              </a:lnSpc>
              <a:spcBef>
                <a:spcPts val="105"/>
              </a:spcBef>
              <a:tabLst>
                <a:tab pos="113220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28%	</a:t>
            </a:r>
            <a:r>
              <a:rPr dirty="0" sz="800" spc="20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interest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08050" y="2116583"/>
            <a:ext cx="2208530" cy="4555490"/>
            <a:chOff x="908050" y="2116583"/>
            <a:chExt cx="2208530" cy="4555490"/>
          </a:xfrm>
        </p:grpSpPr>
        <p:sp>
          <p:nvSpPr>
            <p:cNvPr id="29" name="object 29"/>
            <p:cNvSpPr/>
            <p:nvPr/>
          </p:nvSpPr>
          <p:spPr>
            <a:xfrm>
              <a:off x="1308354" y="475107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371856" y="0"/>
                  </a:moveTo>
                  <a:lnTo>
                    <a:pt x="325210" y="2915"/>
                  </a:lnTo>
                  <a:lnTo>
                    <a:pt x="280294" y="11426"/>
                  </a:lnTo>
                  <a:lnTo>
                    <a:pt x="237456" y="25184"/>
                  </a:lnTo>
                  <a:lnTo>
                    <a:pt x="197044" y="43837"/>
                  </a:lnTo>
                  <a:lnTo>
                    <a:pt x="159406" y="67034"/>
                  </a:lnTo>
                  <a:lnTo>
                    <a:pt x="124891" y="94426"/>
                  </a:lnTo>
                  <a:lnTo>
                    <a:pt x="93847" y="125660"/>
                  </a:lnTo>
                  <a:lnTo>
                    <a:pt x="66623" y="160388"/>
                  </a:lnTo>
                  <a:lnTo>
                    <a:pt x="43568" y="198257"/>
                  </a:lnTo>
                  <a:lnTo>
                    <a:pt x="25029" y="238918"/>
                  </a:lnTo>
                  <a:lnTo>
                    <a:pt x="11356" y="282019"/>
                  </a:lnTo>
                  <a:lnTo>
                    <a:pt x="2897" y="327211"/>
                  </a:lnTo>
                  <a:lnTo>
                    <a:pt x="0" y="374141"/>
                  </a:lnTo>
                  <a:lnTo>
                    <a:pt x="2897" y="421072"/>
                  </a:lnTo>
                  <a:lnTo>
                    <a:pt x="11356" y="466264"/>
                  </a:lnTo>
                  <a:lnTo>
                    <a:pt x="25029" y="509365"/>
                  </a:lnTo>
                  <a:lnTo>
                    <a:pt x="43568" y="550026"/>
                  </a:lnTo>
                  <a:lnTo>
                    <a:pt x="66623" y="587895"/>
                  </a:lnTo>
                  <a:lnTo>
                    <a:pt x="93847" y="622623"/>
                  </a:lnTo>
                  <a:lnTo>
                    <a:pt x="124891" y="653857"/>
                  </a:lnTo>
                  <a:lnTo>
                    <a:pt x="159406" y="681249"/>
                  </a:lnTo>
                  <a:lnTo>
                    <a:pt x="197044" y="704446"/>
                  </a:lnTo>
                  <a:lnTo>
                    <a:pt x="237456" y="723099"/>
                  </a:lnTo>
                  <a:lnTo>
                    <a:pt x="280294" y="736857"/>
                  </a:lnTo>
                  <a:lnTo>
                    <a:pt x="325210" y="745368"/>
                  </a:lnTo>
                  <a:lnTo>
                    <a:pt x="371856" y="748283"/>
                  </a:lnTo>
                  <a:lnTo>
                    <a:pt x="418501" y="745368"/>
                  </a:lnTo>
                  <a:lnTo>
                    <a:pt x="463417" y="736857"/>
                  </a:lnTo>
                  <a:lnTo>
                    <a:pt x="506255" y="723099"/>
                  </a:lnTo>
                  <a:lnTo>
                    <a:pt x="546667" y="704446"/>
                  </a:lnTo>
                  <a:lnTo>
                    <a:pt x="584305" y="681249"/>
                  </a:lnTo>
                  <a:lnTo>
                    <a:pt x="618820" y="653857"/>
                  </a:lnTo>
                  <a:lnTo>
                    <a:pt x="649864" y="622623"/>
                  </a:lnTo>
                  <a:lnTo>
                    <a:pt x="677088" y="587895"/>
                  </a:lnTo>
                  <a:lnTo>
                    <a:pt x="700143" y="550026"/>
                  </a:lnTo>
                  <a:lnTo>
                    <a:pt x="718682" y="509365"/>
                  </a:lnTo>
                  <a:lnTo>
                    <a:pt x="732355" y="466264"/>
                  </a:lnTo>
                  <a:lnTo>
                    <a:pt x="740814" y="421072"/>
                  </a:lnTo>
                  <a:lnTo>
                    <a:pt x="743712" y="374141"/>
                  </a:lnTo>
                  <a:lnTo>
                    <a:pt x="740814" y="327211"/>
                  </a:lnTo>
                  <a:lnTo>
                    <a:pt x="732355" y="282019"/>
                  </a:lnTo>
                  <a:lnTo>
                    <a:pt x="718682" y="238918"/>
                  </a:lnTo>
                  <a:lnTo>
                    <a:pt x="700143" y="198257"/>
                  </a:lnTo>
                  <a:lnTo>
                    <a:pt x="677088" y="160388"/>
                  </a:lnTo>
                  <a:lnTo>
                    <a:pt x="649864" y="125660"/>
                  </a:lnTo>
                  <a:lnTo>
                    <a:pt x="618820" y="94426"/>
                  </a:lnTo>
                  <a:lnTo>
                    <a:pt x="584305" y="67034"/>
                  </a:lnTo>
                  <a:lnTo>
                    <a:pt x="546667" y="43837"/>
                  </a:lnTo>
                  <a:lnTo>
                    <a:pt x="506255" y="25184"/>
                  </a:lnTo>
                  <a:lnTo>
                    <a:pt x="463417" y="11426"/>
                  </a:lnTo>
                  <a:lnTo>
                    <a:pt x="418501" y="29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08354" y="475107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0" y="374141"/>
                  </a:moveTo>
                  <a:lnTo>
                    <a:pt x="2897" y="327211"/>
                  </a:lnTo>
                  <a:lnTo>
                    <a:pt x="11356" y="282019"/>
                  </a:lnTo>
                  <a:lnTo>
                    <a:pt x="25029" y="238918"/>
                  </a:lnTo>
                  <a:lnTo>
                    <a:pt x="43568" y="198257"/>
                  </a:lnTo>
                  <a:lnTo>
                    <a:pt x="66623" y="160388"/>
                  </a:lnTo>
                  <a:lnTo>
                    <a:pt x="93847" y="125660"/>
                  </a:lnTo>
                  <a:lnTo>
                    <a:pt x="124891" y="94426"/>
                  </a:lnTo>
                  <a:lnTo>
                    <a:pt x="159406" y="67034"/>
                  </a:lnTo>
                  <a:lnTo>
                    <a:pt x="197044" y="43837"/>
                  </a:lnTo>
                  <a:lnTo>
                    <a:pt x="237456" y="25184"/>
                  </a:lnTo>
                  <a:lnTo>
                    <a:pt x="280294" y="11426"/>
                  </a:lnTo>
                  <a:lnTo>
                    <a:pt x="325210" y="2915"/>
                  </a:lnTo>
                  <a:lnTo>
                    <a:pt x="371856" y="0"/>
                  </a:lnTo>
                  <a:lnTo>
                    <a:pt x="418501" y="2915"/>
                  </a:lnTo>
                  <a:lnTo>
                    <a:pt x="463417" y="11426"/>
                  </a:lnTo>
                  <a:lnTo>
                    <a:pt x="506255" y="25184"/>
                  </a:lnTo>
                  <a:lnTo>
                    <a:pt x="546667" y="43837"/>
                  </a:lnTo>
                  <a:lnTo>
                    <a:pt x="584305" y="67034"/>
                  </a:lnTo>
                  <a:lnTo>
                    <a:pt x="618820" y="94426"/>
                  </a:lnTo>
                  <a:lnTo>
                    <a:pt x="649864" y="125660"/>
                  </a:lnTo>
                  <a:lnTo>
                    <a:pt x="677088" y="160388"/>
                  </a:lnTo>
                  <a:lnTo>
                    <a:pt x="700143" y="198257"/>
                  </a:lnTo>
                  <a:lnTo>
                    <a:pt x="718682" y="238918"/>
                  </a:lnTo>
                  <a:lnTo>
                    <a:pt x="732355" y="282019"/>
                  </a:lnTo>
                  <a:lnTo>
                    <a:pt x="740814" y="327211"/>
                  </a:lnTo>
                  <a:lnTo>
                    <a:pt x="743712" y="374141"/>
                  </a:lnTo>
                  <a:lnTo>
                    <a:pt x="740814" y="421072"/>
                  </a:lnTo>
                  <a:lnTo>
                    <a:pt x="732355" y="466264"/>
                  </a:lnTo>
                  <a:lnTo>
                    <a:pt x="718682" y="509365"/>
                  </a:lnTo>
                  <a:lnTo>
                    <a:pt x="700143" y="550026"/>
                  </a:lnTo>
                  <a:lnTo>
                    <a:pt x="677088" y="587895"/>
                  </a:lnTo>
                  <a:lnTo>
                    <a:pt x="649864" y="622623"/>
                  </a:lnTo>
                  <a:lnTo>
                    <a:pt x="618820" y="653857"/>
                  </a:lnTo>
                  <a:lnTo>
                    <a:pt x="584305" y="681249"/>
                  </a:lnTo>
                  <a:lnTo>
                    <a:pt x="546667" y="704446"/>
                  </a:lnTo>
                  <a:lnTo>
                    <a:pt x="506255" y="723099"/>
                  </a:lnTo>
                  <a:lnTo>
                    <a:pt x="463417" y="736857"/>
                  </a:lnTo>
                  <a:lnTo>
                    <a:pt x="418501" y="745368"/>
                  </a:lnTo>
                  <a:lnTo>
                    <a:pt x="371856" y="748283"/>
                  </a:lnTo>
                  <a:lnTo>
                    <a:pt x="325210" y="745368"/>
                  </a:lnTo>
                  <a:lnTo>
                    <a:pt x="280294" y="736857"/>
                  </a:lnTo>
                  <a:lnTo>
                    <a:pt x="237456" y="723099"/>
                  </a:lnTo>
                  <a:lnTo>
                    <a:pt x="197044" y="704446"/>
                  </a:lnTo>
                  <a:lnTo>
                    <a:pt x="159406" y="681249"/>
                  </a:lnTo>
                  <a:lnTo>
                    <a:pt x="124891" y="653857"/>
                  </a:lnTo>
                  <a:lnTo>
                    <a:pt x="93847" y="622623"/>
                  </a:lnTo>
                  <a:lnTo>
                    <a:pt x="66623" y="587895"/>
                  </a:lnTo>
                  <a:lnTo>
                    <a:pt x="43568" y="550026"/>
                  </a:lnTo>
                  <a:lnTo>
                    <a:pt x="25029" y="509365"/>
                  </a:lnTo>
                  <a:lnTo>
                    <a:pt x="11356" y="466264"/>
                  </a:lnTo>
                  <a:lnTo>
                    <a:pt x="2897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47797" y="4920489"/>
              <a:ext cx="460375" cy="401320"/>
            </a:xfrm>
            <a:custGeom>
              <a:avLst/>
              <a:gdLst/>
              <a:ahLst/>
              <a:cxnLst/>
              <a:rect l="l" t="t" r="r" b="b"/>
              <a:pathLst>
                <a:path w="460375" h="401320">
                  <a:moveTo>
                    <a:pt x="301142" y="173989"/>
                  </a:moveTo>
                  <a:lnTo>
                    <a:pt x="166243" y="173989"/>
                  </a:lnTo>
                  <a:lnTo>
                    <a:pt x="168236" y="184149"/>
                  </a:lnTo>
                  <a:lnTo>
                    <a:pt x="170611" y="194309"/>
                  </a:lnTo>
                  <a:lnTo>
                    <a:pt x="172199" y="199389"/>
                  </a:lnTo>
                  <a:lnTo>
                    <a:pt x="174180" y="204469"/>
                  </a:lnTo>
                  <a:lnTo>
                    <a:pt x="176161" y="208279"/>
                  </a:lnTo>
                  <a:lnTo>
                    <a:pt x="178155" y="213359"/>
                  </a:lnTo>
                  <a:lnTo>
                    <a:pt x="180530" y="220979"/>
                  </a:lnTo>
                  <a:lnTo>
                    <a:pt x="180530" y="229869"/>
                  </a:lnTo>
                  <a:lnTo>
                    <a:pt x="179336" y="233679"/>
                  </a:lnTo>
                  <a:lnTo>
                    <a:pt x="178155" y="236219"/>
                  </a:lnTo>
                  <a:lnTo>
                    <a:pt x="176161" y="242569"/>
                  </a:lnTo>
                  <a:lnTo>
                    <a:pt x="173786" y="245109"/>
                  </a:lnTo>
                  <a:lnTo>
                    <a:pt x="172199" y="246379"/>
                  </a:lnTo>
                  <a:lnTo>
                    <a:pt x="170218" y="248919"/>
                  </a:lnTo>
                  <a:lnTo>
                    <a:pt x="167830" y="250189"/>
                  </a:lnTo>
                  <a:lnTo>
                    <a:pt x="164261" y="251459"/>
                  </a:lnTo>
                  <a:lnTo>
                    <a:pt x="156324" y="255269"/>
                  </a:lnTo>
                  <a:lnTo>
                    <a:pt x="147599" y="259079"/>
                  </a:lnTo>
                  <a:lnTo>
                    <a:pt x="137680" y="262889"/>
                  </a:lnTo>
                  <a:lnTo>
                    <a:pt x="127368" y="267969"/>
                  </a:lnTo>
                  <a:lnTo>
                    <a:pt x="91262" y="288289"/>
                  </a:lnTo>
                  <a:lnTo>
                    <a:pt x="87693" y="292099"/>
                  </a:lnTo>
                  <a:lnTo>
                    <a:pt x="84912" y="294639"/>
                  </a:lnTo>
                  <a:lnTo>
                    <a:pt x="82524" y="298449"/>
                  </a:lnTo>
                  <a:lnTo>
                    <a:pt x="80543" y="303529"/>
                  </a:lnTo>
                  <a:lnTo>
                    <a:pt x="78168" y="308609"/>
                  </a:lnTo>
                  <a:lnTo>
                    <a:pt x="76581" y="314959"/>
                  </a:lnTo>
                  <a:lnTo>
                    <a:pt x="75387" y="320039"/>
                  </a:lnTo>
                  <a:lnTo>
                    <a:pt x="74599" y="327659"/>
                  </a:lnTo>
                  <a:lnTo>
                    <a:pt x="73799" y="334009"/>
                  </a:lnTo>
                  <a:lnTo>
                    <a:pt x="73406" y="340359"/>
                  </a:lnTo>
                  <a:lnTo>
                    <a:pt x="72605" y="346709"/>
                  </a:lnTo>
                  <a:lnTo>
                    <a:pt x="73406" y="353059"/>
                  </a:lnTo>
                  <a:lnTo>
                    <a:pt x="73799" y="358139"/>
                  </a:lnTo>
                  <a:lnTo>
                    <a:pt x="74193" y="364489"/>
                  </a:lnTo>
                  <a:lnTo>
                    <a:pt x="76581" y="372109"/>
                  </a:lnTo>
                  <a:lnTo>
                    <a:pt x="78168" y="375919"/>
                  </a:lnTo>
                  <a:lnTo>
                    <a:pt x="81343" y="379729"/>
                  </a:lnTo>
                  <a:lnTo>
                    <a:pt x="84912" y="384809"/>
                  </a:lnTo>
                  <a:lnTo>
                    <a:pt x="87693" y="387349"/>
                  </a:lnTo>
                  <a:lnTo>
                    <a:pt x="91262" y="388619"/>
                  </a:lnTo>
                  <a:lnTo>
                    <a:pt x="96024" y="391159"/>
                  </a:lnTo>
                  <a:lnTo>
                    <a:pt x="102362" y="393699"/>
                  </a:lnTo>
                  <a:lnTo>
                    <a:pt x="110299" y="394969"/>
                  </a:lnTo>
                  <a:lnTo>
                    <a:pt x="120218" y="397509"/>
                  </a:lnTo>
                  <a:lnTo>
                    <a:pt x="132130" y="398779"/>
                  </a:lnTo>
                  <a:lnTo>
                    <a:pt x="146799" y="400049"/>
                  </a:lnTo>
                  <a:lnTo>
                    <a:pt x="163868" y="401319"/>
                  </a:lnTo>
                  <a:lnTo>
                    <a:pt x="303136" y="401319"/>
                  </a:lnTo>
                  <a:lnTo>
                    <a:pt x="320192" y="400049"/>
                  </a:lnTo>
                  <a:lnTo>
                    <a:pt x="334479" y="398779"/>
                  </a:lnTo>
                  <a:lnTo>
                    <a:pt x="346773" y="397509"/>
                  </a:lnTo>
                  <a:lnTo>
                    <a:pt x="356298" y="394969"/>
                  </a:lnTo>
                  <a:lnTo>
                    <a:pt x="364236" y="393699"/>
                  </a:lnTo>
                  <a:lnTo>
                    <a:pt x="370586" y="391159"/>
                  </a:lnTo>
                  <a:lnTo>
                    <a:pt x="375742" y="388619"/>
                  </a:lnTo>
                  <a:lnTo>
                    <a:pt x="379704" y="387349"/>
                  </a:lnTo>
                  <a:lnTo>
                    <a:pt x="382092" y="384809"/>
                  </a:lnTo>
                  <a:lnTo>
                    <a:pt x="385660" y="379729"/>
                  </a:lnTo>
                  <a:lnTo>
                    <a:pt x="388835" y="375919"/>
                  </a:lnTo>
                  <a:lnTo>
                    <a:pt x="392719" y="353059"/>
                  </a:lnTo>
                  <a:lnTo>
                    <a:pt x="392640" y="342899"/>
                  </a:lnTo>
                  <a:lnTo>
                    <a:pt x="392404" y="339089"/>
                  </a:lnTo>
                  <a:lnTo>
                    <a:pt x="390817" y="326389"/>
                  </a:lnTo>
                  <a:lnTo>
                    <a:pt x="390017" y="318769"/>
                  </a:lnTo>
                  <a:lnTo>
                    <a:pt x="388429" y="313689"/>
                  </a:lnTo>
                  <a:lnTo>
                    <a:pt x="387248" y="307339"/>
                  </a:lnTo>
                  <a:lnTo>
                    <a:pt x="385267" y="302259"/>
                  </a:lnTo>
                  <a:lnTo>
                    <a:pt x="383273" y="298449"/>
                  </a:lnTo>
                  <a:lnTo>
                    <a:pt x="381685" y="294639"/>
                  </a:lnTo>
                  <a:lnTo>
                    <a:pt x="378917" y="292099"/>
                  </a:lnTo>
                  <a:lnTo>
                    <a:pt x="339636" y="267969"/>
                  </a:lnTo>
                  <a:lnTo>
                    <a:pt x="329717" y="262889"/>
                  </a:lnTo>
                  <a:lnTo>
                    <a:pt x="319392" y="259079"/>
                  </a:lnTo>
                  <a:lnTo>
                    <a:pt x="310273" y="255269"/>
                  </a:lnTo>
                  <a:lnTo>
                    <a:pt x="302729" y="251459"/>
                  </a:lnTo>
                  <a:lnTo>
                    <a:pt x="299161" y="250189"/>
                  </a:lnTo>
                  <a:lnTo>
                    <a:pt x="296786" y="248919"/>
                  </a:lnTo>
                  <a:lnTo>
                    <a:pt x="294805" y="246379"/>
                  </a:lnTo>
                  <a:lnTo>
                    <a:pt x="293217" y="245109"/>
                  </a:lnTo>
                  <a:lnTo>
                    <a:pt x="286067" y="224789"/>
                  </a:lnTo>
                  <a:lnTo>
                    <a:pt x="287655" y="217169"/>
                  </a:lnTo>
                  <a:lnTo>
                    <a:pt x="288848" y="213359"/>
                  </a:lnTo>
                  <a:lnTo>
                    <a:pt x="290830" y="208279"/>
                  </a:lnTo>
                  <a:lnTo>
                    <a:pt x="292811" y="204469"/>
                  </a:lnTo>
                  <a:lnTo>
                    <a:pt x="294805" y="199389"/>
                  </a:lnTo>
                  <a:lnTo>
                    <a:pt x="296379" y="194309"/>
                  </a:lnTo>
                  <a:lnTo>
                    <a:pt x="301142" y="173989"/>
                  </a:lnTo>
                  <a:close/>
                </a:path>
                <a:path w="460375" h="401320">
                  <a:moveTo>
                    <a:pt x="343992" y="36829"/>
                  </a:moveTo>
                  <a:lnTo>
                    <a:pt x="324954" y="36829"/>
                  </a:lnTo>
                  <a:lnTo>
                    <a:pt x="314642" y="39369"/>
                  </a:lnTo>
                  <a:lnTo>
                    <a:pt x="316623" y="44449"/>
                  </a:lnTo>
                  <a:lnTo>
                    <a:pt x="318211" y="48259"/>
                  </a:lnTo>
                  <a:lnTo>
                    <a:pt x="319392" y="53339"/>
                  </a:lnTo>
                  <a:lnTo>
                    <a:pt x="320586" y="57149"/>
                  </a:lnTo>
                  <a:lnTo>
                    <a:pt x="321386" y="62229"/>
                  </a:lnTo>
                  <a:lnTo>
                    <a:pt x="322567" y="67309"/>
                  </a:lnTo>
                  <a:lnTo>
                    <a:pt x="322872" y="71119"/>
                  </a:lnTo>
                  <a:lnTo>
                    <a:pt x="322973" y="83819"/>
                  </a:lnTo>
                  <a:lnTo>
                    <a:pt x="322567" y="90169"/>
                  </a:lnTo>
                  <a:lnTo>
                    <a:pt x="320979" y="102869"/>
                  </a:lnTo>
                  <a:lnTo>
                    <a:pt x="326542" y="105409"/>
                  </a:lnTo>
                  <a:lnTo>
                    <a:pt x="328917" y="107949"/>
                  </a:lnTo>
                  <a:lnTo>
                    <a:pt x="331698" y="109219"/>
                  </a:lnTo>
                  <a:lnTo>
                    <a:pt x="333679" y="111759"/>
                  </a:lnTo>
                  <a:lnTo>
                    <a:pt x="335661" y="115569"/>
                  </a:lnTo>
                  <a:lnTo>
                    <a:pt x="337248" y="118109"/>
                  </a:lnTo>
                  <a:lnTo>
                    <a:pt x="338048" y="123189"/>
                  </a:lnTo>
                  <a:lnTo>
                    <a:pt x="338048" y="132079"/>
                  </a:lnTo>
                  <a:lnTo>
                    <a:pt x="337654" y="134619"/>
                  </a:lnTo>
                  <a:lnTo>
                    <a:pt x="336067" y="139699"/>
                  </a:lnTo>
                  <a:lnTo>
                    <a:pt x="335267" y="143509"/>
                  </a:lnTo>
                  <a:lnTo>
                    <a:pt x="334873" y="143509"/>
                  </a:lnTo>
                  <a:lnTo>
                    <a:pt x="334873" y="144779"/>
                  </a:lnTo>
                  <a:lnTo>
                    <a:pt x="331698" y="154939"/>
                  </a:lnTo>
                  <a:lnTo>
                    <a:pt x="330111" y="161289"/>
                  </a:lnTo>
                  <a:lnTo>
                    <a:pt x="328523" y="163829"/>
                  </a:lnTo>
                  <a:lnTo>
                    <a:pt x="328129" y="166369"/>
                  </a:lnTo>
                  <a:lnTo>
                    <a:pt x="316230" y="184149"/>
                  </a:lnTo>
                  <a:lnTo>
                    <a:pt x="313842" y="184149"/>
                  </a:lnTo>
                  <a:lnTo>
                    <a:pt x="311861" y="185419"/>
                  </a:lnTo>
                  <a:lnTo>
                    <a:pt x="311061" y="185419"/>
                  </a:lnTo>
                  <a:lnTo>
                    <a:pt x="309079" y="194309"/>
                  </a:lnTo>
                  <a:lnTo>
                    <a:pt x="306311" y="203199"/>
                  </a:lnTo>
                  <a:lnTo>
                    <a:pt x="303530" y="210819"/>
                  </a:lnTo>
                  <a:lnTo>
                    <a:pt x="299961" y="218439"/>
                  </a:lnTo>
                  <a:lnTo>
                    <a:pt x="298767" y="222249"/>
                  </a:lnTo>
                  <a:lnTo>
                    <a:pt x="298767" y="227329"/>
                  </a:lnTo>
                  <a:lnTo>
                    <a:pt x="299554" y="232409"/>
                  </a:lnTo>
                  <a:lnTo>
                    <a:pt x="301142" y="236219"/>
                  </a:lnTo>
                  <a:lnTo>
                    <a:pt x="302336" y="237489"/>
                  </a:lnTo>
                  <a:lnTo>
                    <a:pt x="306311" y="240029"/>
                  </a:lnTo>
                  <a:lnTo>
                    <a:pt x="313448" y="242569"/>
                  </a:lnTo>
                  <a:lnTo>
                    <a:pt x="320979" y="246379"/>
                  </a:lnTo>
                  <a:lnTo>
                    <a:pt x="328129" y="248919"/>
                  </a:lnTo>
                  <a:lnTo>
                    <a:pt x="337654" y="252729"/>
                  </a:lnTo>
                  <a:lnTo>
                    <a:pt x="346773" y="257809"/>
                  </a:lnTo>
                  <a:lnTo>
                    <a:pt x="355904" y="261619"/>
                  </a:lnTo>
                  <a:lnTo>
                    <a:pt x="364236" y="265429"/>
                  </a:lnTo>
                  <a:lnTo>
                    <a:pt x="371767" y="270509"/>
                  </a:lnTo>
                  <a:lnTo>
                    <a:pt x="378117" y="274319"/>
                  </a:lnTo>
                  <a:lnTo>
                    <a:pt x="383679" y="279399"/>
                  </a:lnTo>
                  <a:lnTo>
                    <a:pt x="388429" y="283209"/>
                  </a:lnTo>
                  <a:lnTo>
                    <a:pt x="395579" y="294639"/>
                  </a:lnTo>
                  <a:lnTo>
                    <a:pt x="397560" y="299719"/>
                  </a:lnTo>
                  <a:lnTo>
                    <a:pt x="399148" y="306069"/>
                  </a:lnTo>
                  <a:lnTo>
                    <a:pt x="401129" y="311149"/>
                  </a:lnTo>
                  <a:lnTo>
                    <a:pt x="402323" y="317499"/>
                  </a:lnTo>
                  <a:lnTo>
                    <a:pt x="403110" y="323849"/>
                  </a:lnTo>
                  <a:lnTo>
                    <a:pt x="404698" y="337819"/>
                  </a:lnTo>
                  <a:lnTo>
                    <a:pt x="405023" y="342899"/>
                  </a:lnTo>
                  <a:lnTo>
                    <a:pt x="405015" y="351789"/>
                  </a:lnTo>
                  <a:lnTo>
                    <a:pt x="403910" y="368299"/>
                  </a:lnTo>
                  <a:lnTo>
                    <a:pt x="402717" y="373379"/>
                  </a:lnTo>
                  <a:lnTo>
                    <a:pt x="411441" y="372109"/>
                  </a:lnTo>
                  <a:lnTo>
                    <a:pt x="418985" y="370839"/>
                  </a:lnTo>
                  <a:lnTo>
                    <a:pt x="425729" y="370839"/>
                  </a:lnTo>
                  <a:lnTo>
                    <a:pt x="431685" y="369569"/>
                  </a:lnTo>
                  <a:lnTo>
                    <a:pt x="453110" y="359409"/>
                  </a:lnTo>
                  <a:lnTo>
                    <a:pt x="455091" y="356869"/>
                  </a:lnTo>
                  <a:lnTo>
                    <a:pt x="456679" y="354329"/>
                  </a:lnTo>
                  <a:lnTo>
                    <a:pt x="458660" y="349249"/>
                  </a:lnTo>
                  <a:lnTo>
                    <a:pt x="459460" y="344169"/>
                  </a:lnTo>
                  <a:lnTo>
                    <a:pt x="460248" y="337819"/>
                  </a:lnTo>
                  <a:lnTo>
                    <a:pt x="459854" y="330199"/>
                  </a:lnTo>
                  <a:lnTo>
                    <a:pt x="451523" y="292099"/>
                  </a:lnTo>
                  <a:lnTo>
                    <a:pt x="449135" y="289559"/>
                  </a:lnTo>
                  <a:lnTo>
                    <a:pt x="446760" y="287019"/>
                  </a:lnTo>
                  <a:lnTo>
                    <a:pt x="442798" y="283209"/>
                  </a:lnTo>
                  <a:lnTo>
                    <a:pt x="438429" y="280669"/>
                  </a:lnTo>
                  <a:lnTo>
                    <a:pt x="433273" y="276859"/>
                  </a:lnTo>
                  <a:lnTo>
                    <a:pt x="418592" y="270509"/>
                  </a:lnTo>
                  <a:lnTo>
                    <a:pt x="402717" y="262889"/>
                  </a:lnTo>
                  <a:lnTo>
                    <a:pt x="395579" y="260349"/>
                  </a:lnTo>
                  <a:lnTo>
                    <a:pt x="376923" y="236219"/>
                  </a:lnTo>
                  <a:lnTo>
                    <a:pt x="377723" y="229869"/>
                  </a:lnTo>
                  <a:lnTo>
                    <a:pt x="378917" y="227329"/>
                  </a:lnTo>
                  <a:lnTo>
                    <a:pt x="380504" y="223519"/>
                  </a:lnTo>
                  <a:lnTo>
                    <a:pt x="382092" y="220979"/>
                  </a:lnTo>
                  <a:lnTo>
                    <a:pt x="390817" y="218439"/>
                  </a:lnTo>
                  <a:lnTo>
                    <a:pt x="406285" y="215899"/>
                  </a:lnTo>
                  <a:lnTo>
                    <a:pt x="413029" y="214629"/>
                  </a:lnTo>
                  <a:lnTo>
                    <a:pt x="418985" y="210819"/>
                  </a:lnTo>
                  <a:lnTo>
                    <a:pt x="424535" y="209549"/>
                  </a:lnTo>
                  <a:lnTo>
                    <a:pt x="429704" y="207009"/>
                  </a:lnTo>
                  <a:lnTo>
                    <a:pt x="448741" y="185419"/>
                  </a:lnTo>
                  <a:lnTo>
                    <a:pt x="442798" y="182879"/>
                  </a:lnTo>
                  <a:lnTo>
                    <a:pt x="433273" y="177799"/>
                  </a:lnTo>
                  <a:lnTo>
                    <a:pt x="426123" y="170179"/>
                  </a:lnTo>
                  <a:lnTo>
                    <a:pt x="423354" y="165099"/>
                  </a:lnTo>
                  <a:lnTo>
                    <a:pt x="420966" y="160019"/>
                  </a:lnTo>
                  <a:lnTo>
                    <a:pt x="418985" y="156209"/>
                  </a:lnTo>
                  <a:lnTo>
                    <a:pt x="411848" y="107949"/>
                  </a:lnTo>
                  <a:lnTo>
                    <a:pt x="410654" y="100329"/>
                  </a:lnTo>
                  <a:lnTo>
                    <a:pt x="397167" y="68579"/>
                  </a:lnTo>
                  <a:lnTo>
                    <a:pt x="392798" y="62229"/>
                  </a:lnTo>
                  <a:lnTo>
                    <a:pt x="388429" y="57149"/>
                  </a:lnTo>
                  <a:lnTo>
                    <a:pt x="382879" y="53339"/>
                  </a:lnTo>
                  <a:lnTo>
                    <a:pt x="377329" y="48259"/>
                  </a:lnTo>
                  <a:lnTo>
                    <a:pt x="371373" y="45719"/>
                  </a:lnTo>
                  <a:lnTo>
                    <a:pt x="364629" y="43179"/>
                  </a:lnTo>
                  <a:lnTo>
                    <a:pt x="358279" y="39369"/>
                  </a:lnTo>
                  <a:lnTo>
                    <a:pt x="343992" y="36829"/>
                  </a:lnTo>
                  <a:close/>
                </a:path>
                <a:path w="460375" h="401320">
                  <a:moveTo>
                    <a:pt x="65074" y="126999"/>
                  </a:moveTo>
                  <a:lnTo>
                    <a:pt x="61506" y="128269"/>
                  </a:lnTo>
                  <a:lnTo>
                    <a:pt x="60312" y="129539"/>
                  </a:lnTo>
                  <a:lnTo>
                    <a:pt x="59512" y="130809"/>
                  </a:lnTo>
                  <a:lnTo>
                    <a:pt x="58331" y="132079"/>
                  </a:lnTo>
                  <a:lnTo>
                    <a:pt x="57531" y="133349"/>
                  </a:lnTo>
                  <a:lnTo>
                    <a:pt x="57137" y="135889"/>
                  </a:lnTo>
                  <a:lnTo>
                    <a:pt x="57137" y="139699"/>
                  </a:lnTo>
                  <a:lnTo>
                    <a:pt x="57531" y="143509"/>
                  </a:lnTo>
                  <a:lnTo>
                    <a:pt x="59512" y="149859"/>
                  </a:lnTo>
                  <a:lnTo>
                    <a:pt x="60706" y="152399"/>
                  </a:lnTo>
                  <a:lnTo>
                    <a:pt x="62293" y="158749"/>
                  </a:lnTo>
                  <a:lnTo>
                    <a:pt x="64681" y="166369"/>
                  </a:lnTo>
                  <a:lnTo>
                    <a:pt x="66255" y="170179"/>
                  </a:lnTo>
                  <a:lnTo>
                    <a:pt x="67056" y="171449"/>
                  </a:lnTo>
                  <a:lnTo>
                    <a:pt x="68249" y="173989"/>
                  </a:lnTo>
                  <a:lnTo>
                    <a:pt x="69837" y="175259"/>
                  </a:lnTo>
                  <a:lnTo>
                    <a:pt x="71424" y="175259"/>
                  </a:lnTo>
                  <a:lnTo>
                    <a:pt x="73406" y="176529"/>
                  </a:lnTo>
                  <a:lnTo>
                    <a:pt x="77762" y="176529"/>
                  </a:lnTo>
                  <a:lnTo>
                    <a:pt x="79349" y="185419"/>
                  </a:lnTo>
                  <a:lnTo>
                    <a:pt x="84518" y="201929"/>
                  </a:lnTo>
                  <a:lnTo>
                    <a:pt x="89268" y="212089"/>
                  </a:lnTo>
                  <a:lnTo>
                    <a:pt x="89674" y="215899"/>
                  </a:lnTo>
                  <a:lnTo>
                    <a:pt x="90068" y="218439"/>
                  </a:lnTo>
                  <a:lnTo>
                    <a:pt x="90068" y="222249"/>
                  </a:lnTo>
                  <a:lnTo>
                    <a:pt x="89268" y="226059"/>
                  </a:lnTo>
                  <a:lnTo>
                    <a:pt x="70231" y="243839"/>
                  </a:lnTo>
                  <a:lnTo>
                    <a:pt x="62293" y="247649"/>
                  </a:lnTo>
                  <a:lnTo>
                    <a:pt x="29756" y="262889"/>
                  </a:lnTo>
                  <a:lnTo>
                    <a:pt x="24206" y="265429"/>
                  </a:lnTo>
                  <a:lnTo>
                    <a:pt x="19443" y="269239"/>
                  </a:lnTo>
                  <a:lnTo>
                    <a:pt x="15074" y="271779"/>
                  </a:lnTo>
                  <a:lnTo>
                    <a:pt x="12306" y="275589"/>
                  </a:lnTo>
                  <a:lnTo>
                    <a:pt x="10312" y="278129"/>
                  </a:lnTo>
                  <a:lnTo>
                    <a:pt x="0" y="326389"/>
                  </a:lnTo>
                  <a:lnTo>
                    <a:pt x="393" y="330199"/>
                  </a:lnTo>
                  <a:lnTo>
                    <a:pt x="1193" y="335279"/>
                  </a:lnTo>
                  <a:lnTo>
                    <a:pt x="2387" y="339089"/>
                  </a:lnTo>
                  <a:lnTo>
                    <a:pt x="3175" y="342899"/>
                  </a:lnTo>
                  <a:lnTo>
                    <a:pt x="4368" y="345439"/>
                  </a:lnTo>
                  <a:lnTo>
                    <a:pt x="8331" y="350519"/>
                  </a:lnTo>
                  <a:lnTo>
                    <a:pt x="11112" y="353059"/>
                  </a:lnTo>
                  <a:lnTo>
                    <a:pt x="13093" y="355599"/>
                  </a:lnTo>
                  <a:lnTo>
                    <a:pt x="15481" y="356869"/>
                  </a:lnTo>
                  <a:lnTo>
                    <a:pt x="21818" y="359409"/>
                  </a:lnTo>
                  <a:lnTo>
                    <a:pt x="26581" y="360679"/>
                  </a:lnTo>
                  <a:lnTo>
                    <a:pt x="31737" y="361949"/>
                  </a:lnTo>
                  <a:lnTo>
                    <a:pt x="37693" y="361949"/>
                  </a:lnTo>
                  <a:lnTo>
                    <a:pt x="44831" y="363219"/>
                  </a:lnTo>
                  <a:lnTo>
                    <a:pt x="52768" y="364489"/>
                  </a:lnTo>
                  <a:lnTo>
                    <a:pt x="61899" y="365759"/>
                  </a:lnTo>
                  <a:lnTo>
                    <a:pt x="61506" y="359409"/>
                  </a:lnTo>
                  <a:lnTo>
                    <a:pt x="61099" y="355599"/>
                  </a:lnTo>
                  <a:lnTo>
                    <a:pt x="60784" y="350519"/>
                  </a:lnTo>
                  <a:lnTo>
                    <a:pt x="65468" y="308609"/>
                  </a:lnTo>
                  <a:lnTo>
                    <a:pt x="67449" y="303529"/>
                  </a:lnTo>
                  <a:lnTo>
                    <a:pt x="69037" y="298449"/>
                  </a:lnTo>
                  <a:lnTo>
                    <a:pt x="71018" y="294639"/>
                  </a:lnTo>
                  <a:lnTo>
                    <a:pt x="73799" y="289559"/>
                  </a:lnTo>
                  <a:lnTo>
                    <a:pt x="76187" y="287019"/>
                  </a:lnTo>
                  <a:lnTo>
                    <a:pt x="78562" y="283209"/>
                  </a:lnTo>
                  <a:lnTo>
                    <a:pt x="83324" y="279399"/>
                  </a:lnTo>
                  <a:lnTo>
                    <a:pt x="88874" y="274319"/>
                  </a:lnTo>
                  <a:lnTo>
                    <a:pt x="95224" y="270509"/>
                  </a:lnTo>
                  <a:lnTo>
                    <a:pt x="102768" y="265429"/>
                  </a:lnTo>
                  <a:lnTo>
                    <a:pt x="111099" y="261619"/>
                  </a:lnTo>
                  <a:lnTo>
                    <a:pt x="120218" y="257809"/>
                  </a:lnTo>
                  <a:lnTo>
                    <a:pt x="129349" y="252729"/>
                  </a:lnTo>
                  <a:lnTo>
                    <a:pt x="138874" y="248919"/>
                  </a:lnTo>
                  <a:lnTo>
                    <a:pt x="145618" y="246379"/>
                  </a:lnTo>
                  <a:lnTo>
                    <a:pt x="153555" y="242569"/>
                  </a:lnTo>
                  <a:lnTo>
                    <a:pt x="168236" y="227329"/>
                  </a:lnTo>
                  <a:lnTo>
                    <a:pt x="168236" y="222249"/>
                  </a:lnTo>
                  <a:lnTo>
                    <a:pt x="167436" y="219709"/>
                  </a:lnTo>
                  <a:lnTo>
                    <a:pt x="167043" y="217169"/>
                  </a:lnTo>
                  <a:lnTo>
                    <a:pt x="163474" y="210819"/>
                  </a:lnTo>
                  <a:lnTo>
                    <a:pt x="160693" y="203199"/>
                  </a:lnTo>
                  <a:lnTo>
                    <a:pt x="157911" y="194309"/>
                  </a:lnTo>
                  <a:lnTo>
                    <a:pt x="155536" y="185419"/>
                  </a:lnTo>
                  <a:lnTo>
                    <a:pt x="155143" y="185419"/>
                  </a:lnTo>
                  <a:lnTo>
                    <a:pt x="153149" y="184149"/>
                  </a:lnTo>
                  <a:lnTo>
                    <a:pt x="150774" y="184149"/>
                  </a:lnTo>
                  <a:lnTo>
                    <a:pt x="147599" y="181609"/>
                  </a:lnTo>
                  <a:lnTo>
                    <a:pt x="144818" y="177799"/>
                  </a:lnTo>
                  <a:lnTo>
                    <a:pt x="142443" y="175259"/>
                  </a:lnTo>
                  <a:lnTo>
                    <a:pt x="140462" y="171449"/>
                  </a:lnTo>
                  <a:lnTo>
                    <a:pt x="138468" y="166369"/>
                  </a:lnTo>
                  <a:lnTo>
                    <a:pt x="137287" y="161289"/>
                  </a:lnTo>
                  <a:lnTo>
                    <a:pt x="135293" y="156209"/>
                  </a:lnTo>
                  <a:lnTo>
                    <a:pt x="133311" y="149859"/>
                  </a:lnTo>
                  <a:lnTo>
                    <a:pt x="132130" y="144779"/>
                  </a:lnTo>
                  <a:lnTo>
                    <a:pt x="132130" y="143509"/>
                  </a:lnTo>
                  <a:lnTo>
                    <a:pt x="131724" y="143509"/>
                  </a:lnTo>
                  <a:lnTo>
                    <a:pt x="129349" y="135889"/>
                  </a:lnTo>
                  <a:lnTo>
                    <a:pt x="128955" y="132079"/>
                  </a:lnTo>
                  <a:lnTo>
                    <a:pt x="128549" y="129539"/>
                  </a:lnTo>
                  <a:lnTo>
                    <a:pt x="69837" y="129539"/>
                  </a:lnTo>
                  <a:lnTo>
                    <a:pt x="68249" y="128269"/>
                  </a:lnTo>
                  <a:lnTo>
                    <a:pt x="66255" y="128269"/>
                  </a:lnTo>
                  <a:lnTo>
                    <a:pt x="65074" y="126999"/>
                  </a:lnTo>
                  <a:close/>
                </a:path>
                <a:path w="460375" h="401320">
                  <a:moveTo>
                    <a:pt x="308686" y="172719"/>
                  </a:moveTo>
                  <a:lnTo>
                    <a:pt x="157911" y="172719"/>
                  </a:lnTo>
                  <a:lnTo>
                    <a:pt x="160693" y="173989"/>
                  </a:lnTo>
                  <a:lnTo>
                    <a:pt x="306311" y="173989"/>
                  </a:lnTo>
                  <a:lnTo>
                    <a:pt x="308686" y="172719"/>
                  </a:lnTo>
                  <a:close/>
                </a:path>
                <a:path w="460375" h="401320">
                  <a:moveTo>
                    <a:pt x="156324" y="116839"/>
                  </a:moveTo>
                  <a:lnTo>
                    <a:pt x="144818" y="116839"/>
                  </a:lnTo>
                  <a:lnTo>
                    <a:pt x="143230" y="118109"/>
                  </a:lnTo>
                  <a:lnTo>
                    <a:pt x="141249" y="124459"/>
                  </a:lnTo>
                  <a:lnTo>
                    <a:pt x="140855" y="126999"/>
                  </a:lnTo>
                  <a:lnTo>
                    <a:pt x="141249" y="129539"/>
                  </a:lnTo>
                  <a:lnTo>
                    <a:pt x="141249" y="132079"/>
                  </a:lnTo>
                  <a:lnTo>
                    <a:pt x="153149" y="168909"/>
                  </a:lnTo>
                  <a:lnTo>
                    <a:pt x="154343" y="170179"/>
                  </a:lnTo>
                  <a:lnTo>
                    <a:pt x="155930" y="172719"/>
                  </a:lnTo>
                  <a:lnTo>
                    <a:pt x="310667" y="172719"/>
                  </a:lnTo>
                  <a:lnTo>
                    <a:pt x="312648" y="170179"/>
                  </a:lnTo>
                  <a:lnTo>
                    <a:pt x="313842" y="168909"/>
                  </a:lnTo>
                  <a:lnTo>
                    <a:pt x="315429" y="166369"/>
                  </a:lnTo>
                  <a:lnTo>
                    <a:pt x="319798" y="152399"/>
                  </a:lnTo>
                  <a:lnTo>
                    <a:pt x="321386" y="146049"/>
                  </a:lnTo>
                  <a:lnTo>
                    <a:pt x="323367" y="140969"/>
                  </a:lnTo>
                  <a:lnTo>
                    <a:pt x="324154" y="138429"/>
                  </a:lnTo>
                  <a:lnTo>
                    <a:pt x="324954" y="134619"/>
                  </a:lnTo>
                  <a:lnTo>
                    <a:pt x="325742" y="129539"/>
                  </a:lnTo>
                  <a:lnTo>
                    <a:pt x="325742" y="124459"/>
                  </a:lnTo>
                  <a:lnTo>
                    <a:pt x="324561" y="120649"/>
                  </a:lnTo>
                  <a:lnTo>
                    <a:pt x="323367" y="118109"/>
                  </a:lnTo>
                  <a:lnTo>
                    <a:pt x="156730" y="118109"/>
                  </a:lnTo>
                  <a:lnTo>
                    <a:pt x="156324" y="116839"/>
                  </a:lnTo>
                  <a:close/>
                </a:path>
                <a:path w="460375" h="401320">
                  <a:moveTo>
                    <a:pt x="140055" y="30479"/>
                  </a:moveTo>
                  <a:lnTo>
                    <a:pt x="127762" y="30479"/>
                  </a:lnTo>
                  <a:lnTo>
                    <a:pt x="121018" y="31749"/>
                  </a:lnTo>
                  <a:lnTo>
                    <a:pt x="115062" y="33019"/>
                  </a:lnTo>
                  <a:lnTo>
                    <a:pt x="109512" y="35559"/>
                  </a:lnTo>
                  <a:lnTo>
                    <a:pt x="103555" y="38099"/>
                  </a:lnTo>
                  <a:lnTo>
                    <a:pt x="74993" y="69849"/>
                  </a:lnTo>
                  <a:lnTo>
                    <a:pt x="69902" y="96519"/>
                  </a:lnTo>
                  <a:lnTo>
                    <a:pt x="70624" y="110489"/>
                  </a:lnTo>
                  <a:lnTo>
                    <a:pt x="71424" y="118109"/>
                  </a:lnTo>
                  <a:lnTo>
                    <a:pt x="72605" y="126999"/>
                  </a:lnTo>
                  <a:lnTo>
                    <a:pt x="72605" y="128269"/>
                  </a:lnTo>
                  <a:lnTo>
                    <a:pt x="72212" y="129539"/>
                  </a:lnTo>
                  <a:lnTo>
                    <a:pt x="128549" y="129539"/>
                  </a:lnTo>
                  <a:lnTo>
                    <a:pt x="128549" y="125729"/>
                  </a:lnTo>
                  <a:lnTo>
                    <a:pt x="128955" y="123189"/>
                  </a:lnTo>
                  <a:lnTo>
                    <a:pt x="138074" y="107949"/>
                  </a:lnTo>
                  <a:lnTo>
                    <a:pt x="142836" y="104139"/>
                  </a:lnTo>
                  <a:lnTo>
                    <a:pt x="146011" y="102869"/>
                  </a:lnTo>
                  <a:lnTo>
                    <a:pt x="145224" y="96519"/>
                  </a:lnTo>
                  <a:lnTo>
                    <a:pt x="144424" y="83819"/>
                  </a:lnTo>
                  <a:lnTo>
                    <a:pt x="150380" y="43179"/>
                  </a:lnTo>
                  <a:lnTo>
                    <a:pt x="152755" y="39369"/>
                  </a:lnTo>
                  <a:lnTo>
                    <a:pt x="155143" y="34289"/>
                  </a:lnTo>
                  <a:lnTo>
                    <a:pt x="149974" y="33019"/>
                  </a:lnTo>
                  <a:lnTo>
                    <a:pt x="145224" y="31749"/>
                  </a:lnTo>
                  <a:lnTo>
                    <a:pt x="140055" y="30479"/>
                  </a:lnTo>
                  <a:close/>
                </a:path>
                <a:path w="460375" h="401320">
                  <a:moveTo>
                    <a:pt x="241236" y="0"/>
                  </a:moveTo>
                  <a:lnTo>
                    <a:pt x="225361" y="0"/>
                  </a:lnTo>
                  <a:lnTo>
                    <a:pt x="217830" y="1269"/>
                  </a:lnTo>
                  <a:lnTo>
                    <a:pt x="210680" y="3809"/>
                  </a:lnTo>
                  <a:lnTo>
                    <a:pt x="203542" y="5079"/>
                  </a:lnTo>
                  <a:lnTo>
                    <a:pt x="196799" y="8889"/>
                  </a:lnTo>
                  <a:lnTo>
                    <a:pt x="190449" y="12699"/>
                  </a:lnTo>
                  <a:lnTo>
                    <a:pt x="184492" y="16509"/>
                  </a:lnTo>
                  <a:lnTo>
                    <a:pt x="178943" y="22859"/>
                  </a:lnTo>
                  <a:lnTo>
                    <a:pt x="169418" y="33019"/>
                  </a:lnTo>
                  <a:lnTo>
                    <a:pt x="156324" y="76199"/>
                  </a:lnTo>
                  <a:lnTo>
                    <a:pt x="157124" y="95249"/>
                  </a:lnTo>
                  <a:lnTo>
                    <a:pt x="158711" y="105409"/>
                  </a:lnTo>
                  <a:lnTo>
                    <a:pt x="159893" y="114299"/>
                  </a:lnTo>
                  <a:lnTo>
                    <a:pt x="159893" y="115569"/>
                  </a:lnTo>
                  <a:lnTo>
                    <a:pt x="159105" y="116839"/>
                  </a:lnTo>
                  <a:lnTo>
                    <a:pt x="156730" y="118109"/>
                  </a:lnTo>
                  <a:lnTo>
                    <a:pt x="310273" y="118109"/>
                  </a:lnTo>
                  <a:lnTo>
                    <a:pt x="309079" y="116839"/>
                  </a:lnTo>
                  <a:lnTo>
                    <a:pt x="307492" y="116839"/>
                  </a:lnTo>
                  <a:lnTo>
                    <a:pt x="306705" y="114299"/>
                  </a:lnTo>
                  <a:lnTo>
                    <a:pt x="308686" y="105409"/>
                  </a:lnTo>
                  <a:lnTo>
                    <a:pt x="309880" y="95249"/>
                  </a:lnTo>
                  <a:lnTo>
                    <a:pt x="310667" y="76199"/>
                  </a:lnTo>
                  <a:lnTo>
                    <a:pt x="310273" y="68579"/>
                  </a:lnTo>
                  <a:lnTo>
                    <a:pt x="309079" y="60959"/>
                  </a:lnTo>
                  <a:lnTo>
                    <a:pt x="306705" y="53339"/>
                  </a:lnTo>
                  <a:lnTo>
                    <a:pt x="304317" y="46989"/>
                  </a:lnTo>
                  <a:lnTo>
                    <a:pt x="301548" y="39369"/>
                  </a:lnTo>
                  <a:lnTo>
                    <a:pt x="297180" y="33019"/>
                  </a:lnTo>
                  <a:lnTo>
                    <a:pt x="292811" y="27939"/>
                  </a:lnTo>
                  <a:lnTo>
                    <a:pt x="288048" y="22859"/>
                  </a:lnTo>
                  <a:lnTo>
                    <a:pt x="282498" y="16509"/>
                  </a:lnTo>
                  <a:lnTo>
                    <a:pt x="276542" y="12699"/>
                  </a:lnTo>
                  <a:lnTo>
                    <a:pt x="270205" y="8889"/>
                  </a:lnTo>
                  <a:lnTo>
                    <a:pt x="263448" y="5079"/>
                  </a:lnTo>
                  <a:lnTo>
                    <a:pt x="256311" y="3809"/>
                  </a:lnTo>
                  <a:lnTo>
                    <a:pt x="249174" y="1269"/>
                  </a:lnTo>
                  <a:lnTo>
                    <a:pt x="241236" y="0"/>
                  </a:lnTo>
                  <a:close/>
                </a:path>
                <a:path w="460375" h="401320">
                  <a:moveTo>
                    <a:pt x="319392" y="115569"/>
                  </a:moveTo>
                  <a:lnTo>
                    <a:pt x="314236" y="115569"/>
                  </a:lnTo>
                  <a:lnTo>
                    <a:pt x="312254" y="116839"/>
                  </a:lnTo>
                  <a:lnTo>
                    <a:pt x="310273" y="116839"/>
                  </a:lnTo>
                  <a:lnTo>
                    <a:pt x="310273" y="118109"/>
                  </a:lnTo>
                  <a:lnTo>
                    <a:pt x="323367" y="118109"/>
                  </a:lnTo>
                  <a:lnTo>
                    <a:pt x="321779" y="116839"/>
                  </a:lnTo>
                  <a:lnTo>
                    <a:pt x="319392" y="115569"/>
                  </a:lnTo>
                  <a:close/>
                </a:path>
                <a:path w="460375" h="401320">
                  <a:moveTo>
                    <a:pt x="152755" y="115569"/>
                  </a:moveTo>
                  <a:lnTo>
                    <a:pt x="147599" y="115569"/>
                  </a:lnTo>
                  <a:lnTo>
                    <a:pt x="146405" y="116839"/>
                  </a:lnTo>
                  <a:lnTo>
                    <a:pt x="154343" y="116839"/>
                  </a:lnTo>
                  <a:lnTo>
                    <a:pt x="152755" y="115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14400" y="2122933"/>
              <a:ext cx="140335" cy="2278380"/>
            </a:xfrm>
            <a:custGeom>
              <a:avLst/>
              <a:gdLst/>
              <a:ahLst/>
              <a:cxnLst/>
              <a:rect l="l" t="t" r="r" b="b"/>
              <a:pathLst>
                <a:path w="140334" h="2278379">
                  <a:moveTo>
                    <a:pt x="140208" y="0"/>
                  </a:moveTo>
                  <a:lnTo>
                    <a:pt x="85633" y="0"/>
                  </a:lnTo>
                  <a:lnTo>
                    <a:pt x="41067" y="0"/>
                  </a:lnTo>
                  <a:lnTo>
                    <a:pt x="11018" y="0"/>
                  </a:lnTo>
                  <a:lnTo>
                    <a:pt x="0" y="0"/>
                  </a:lnTo>
                  <a:lnTo>
                    <a:pt x="0" y="2278380"/>
                  </a:lnTo>
                  <a:lnTo>
                    <a:pt x="11018" y="2278380"/>
                  </a:lnTo>
                  <a:lnTo>
                    <a:pt x="41067" y="2278380"/>
                  </a:lnTo>
                  <a:lnTo>
                    <a:pt x="85633" y="2278380"/>
                  </a:lnTo>
                  <a:lnTo>
                    <a:pt x="140208" y="2278380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63268" y="6176772"/>
              <a:ext cx="1353820" cy="495300"/>
            </a:xfrm>
            <a:custGeom>
              <a:avLst/>
              <a:gdLst/>
              <a:ahLst/>
              <a:cxnLst/>
              <a:rect l="l" t="t" r="r" b="b"/>
              <a:pathLst>
                <a:path w="1353820" h="495300">
                  <a:moveTo>
                    <a:pt x="1155192" y="361188"/>
                  </a:moveTo>
                  <a:lnTo>
                    <a:pt x="0" y="361188"/>
                  </a:lnTo>
                  <a:lnTo>
                    <a:pt x="0" y="495300"/>
                  </a:lnTo>
                  <a:lnTo>
                    <a:pt x="1155192" y="495300"/>
                  </a:lnTo>
                  <a:lnTo>
                    <a:pt x="1155192" y="361188"/>
                  </a:lnTo>
                  <a:close/>
                </a:path>
                <a:path w="1353820" h="495300">
                  <a:moveTo>
                    <a:pt x="1353312" y="175260"/>
                  </a:moveTo>
                  <a:lnTo>
                    <a:pt x="27432" y="175260"/>
                  </a:lnTo>
                  <a:lnTo>
                    <a:pt x="27432" y="307848"/>
                  </a:lnTo>
                  <a:lnTo>
                    <a:pt x="1353312" y="307848"/>
                  </a:lnTo>
                  <a:lnTo>
                    <a:pt x="1353312" y="175260"/>
                  </a:lnTo>
                  <a:close/>
                </a:path>
                <a:path w="1353820" h="495300">
                  <a:moveTo>
                    <a:pt x="1353312" y="0"/>
                  </a:moveTo>
                  <a:lnTo>
                    <a:pt x="27432" y="0"/>
                  </a:lnTo>
                  <a:lnTo>
                    <a:pt x="27432" y="132588"/>
                  </a:lnTo>
                  <a:lnTo>
                    <a:pt x="1353312" y="132588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22270" y="2274344"/>
            <a:ext cx="139700" cy="18491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15" b="1">
                <a:latin typeface="Arial"/>
                <a:cs typeface="Arial"/>
              </a:rPr>
              <a:t> using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offline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90700" y="6526788"/>
            <a:ext cx="11277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8895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90700" y="6108701"/>
            <a:ext cx="2267585" cy="38290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1066165">
              <a:lnSpc>
                <a:spcPct val="100000"/>
              </a:lnSpc>
              <a:spcBef>
                <a:spcPts val="54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dirty="0" sz="800" spc="20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20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Flexible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start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  <a:p>
            <a:pPr marL="1066165">
              <a:lnSpc>
                <a:spcPct val="100000"/>
              </a:lnSpc>
              <a:spcBef>
                <a:spcPts val="445"/>
              </a:spcBef>
            </a:pP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dirty="0" baseline="3472" sz="1200" spc="787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Convenience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14895" y="6524133"/>
            <a:ext cx="109474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Study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material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04480" y="5986209"/>
            <a:ext cx="1758950" cy="1541145"/>
            <a:chOff x="1304480" y="5986209"/>
            <a:chExt cx="1758950" cy="1541145"/>
          </a:xfrm>
        </p:grpSpPr>
        <p:sp>
          <p:nvSpPr>
            <p:cNvPr id="39" name="object 39"/>
            <p:cNvSpPr/>
            <p:nvPr/>
          </p:nvSpPr>
          <p:spPr>
            <a:xfrm>
              <a:off x="1317497" y="5999226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372618" y="0"/>
                  </a:moveTo>
                  <a:lnTo>
                    <a:pt x="325877" y="2915"/>
                  </a:lnTo>
                  <a:lnTo>
                    <a:pt x="280869" y="11426"/>
                  </a:lnTo>
                  <a:lnTo>
                    <a:pt x="237943" y="25184"/>
                  </a:lnTo>
                  <a:lnTo>
                    <a:pt x="197448" y="43837"/>
                  </a:lnTo>
                  <a:lnTo>
                    <a:pt x="159733" y="67034"/>
                  </a:lnTo>
                  <a:lnTo>
                    <a:pt x="125147" y="94426"/>
                  </a:lnTo>
                  <a:lnTo>
                    <a:pt x="94040" y="125660"/>
                  </a:lnTo>
                  <a:lnTo>
                    <a:pt x="66760" y="160388"/>
                  </a:lnTo>
                  <a:lnTo>
                    <a:pt x="43658" y="198257"/>
                  </a:lnTo>
                  <a:lnTo>
                    <a:pt x="25081" y="238918"/>
                  </a:lnTo>
                  <a:lnTo>
                    <a:pt x="11380" y="282019"/>
                  </a:lnTo>
                  <a:lnTo>
                    <a:pt x="2903" y="327211"/>
                  </a:lnTo>
                  <a:lnTo>
                    <a:pt x="0" y="374141"/>
                  </a:lnTo>
                  <a:lnTo>
                    <a:pt x="2903" y="421072"/>
                  </a:lnTo>
                  <a:lnTo>
                    <a:pt x="11380" y="466264"/>
                  </a:lnTo>
                  <a:lnTo>
                    <a:pt x="25081" y="509365"/>
                  </a:lnTo>
                  <a:lnTo>
                    <a:pt x="43658" y="550026"/>
                  </a:lnTo>
                  <a:lnTo>
                    <a:pt x="66760" y="587895"/>
                  </a:lnTo>
                  <a:lnTo>
                    <a:pt x="94040" y="622623"/>
                  </a:lnTo>
                  <a:lnTo>
                    <a:pt x="125147" y="653857"/>
                  </a:lnTo>
                  <a:lnTo>
                    <a:pt x="159733" y="681249"/>
                  </a:lnTo>
                  <a:lnTo>
                    <a:pt x="197448" y="704446"/>
                  </a:lnTo>
                  <a:lnTo>
                    <a:pt x="237943" y="723099"/>
                  </a:lnTo>
                  <a:lnTo>
                    <a:pt x="280869" y="736857"/>
                  </a:lnTo>
                  <a:lnTo>
                    <a:pt x="325877" y="745368"/>
                  </a:lnTo>
                  <a:lnTo>
                    <a:pt x="372618" y="748283"/>
                  </a:lnTo>
                  <a:lnTo>
                    <a:pt x="419358" y="745368"/>
                  </a:lnTo>
                  <a:lnTo>
                    <a:pt x="464366" y="736857"/>
                  </a:lnTo>
                  <a:lnTo>
                    <a:pt x="507292" y="723099"/>
                  </a:lnTo>
                  <a:lnTo>
                    <a:pt x="547787" y="704446"/>
                  </a:lnTo>
                  <a:lnTo>
                    <a:pt x="585502" y="681249"/>
                  </a:lnTo>
                  <a:lnTo>
                    <a:pt x="620088" y="653857"/>
                  </a:lnTo>
                  <a:lnTo>
                    <a:pt x="651195" y="622623"/>
                  </a:lnTo>
                  <a:lnTo>
                    <a:pt x="678475" y="587895"/>
                  </a:lnTo>
                  <a:lnTo>
                    <a:pt x="701577" y="550026"/>
                  </a:lnTo>
                  <a:lnTo>
                    <a:pt x="720154" y="509365"/>
                  </a:lnTo>
                  <a:lnTo>
                    <a:pt x="733855" y="466264"/>
                  </a:lnTo>
                  <a:lnTo>
                    <a:pt x="742332" y="421072"/>
                  </a:lnTo>
                  <a:lnTo>
                    <a:pt x="745236" y="374141"/>
                  </a:lnTo>
                  <a:lnTo>
                    <a:pt x="742332" y="327211"/>
                  </a:lnTo>
                  <a:lnTo>
                    <a:pt x="733855" y="282019"/>
                  </a:lnTo>
                  <a:lnTo>
                    <a:pt x="720154" y="238918"/>
                  </a:lnTo>
                  <a:lnTo>
                    <a:pt x="701577" y="198257"/>
                  </a:lnTo>
                  <a:lnTo>
                    <a:pt x="678475" y="160388"/>
                  </a:lnTo>
                  <a:lnTo>
                    <a:pt x="651195" y="125660"/>
                  </a:lnTo>
                  <a:lnTo>
                    <a:pt x="620088" y="94426"/>
                  </a:lnTo>
                  <a:lnTo>
                    <a:pt x="585502" y="67034"/>
                  </a:lnTo>
                  <a:lnTo>
                    <a:pt x="547787" y="43837"/>
                  </a:lnTo>
                  <a:lnTo>
                    <a:pt x="507292" y="25184"/>
                  </a:lnTo>
                  <a:lnTo>
                    <a:pt x="464366" y="11426"/>
                  </a:lnTo>
                  <a:lnTo>
                    <a:pt x="419358" y="2915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17497" y="5999226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0" y="374141"/>
                  </a:moveTo>
                  <a:lnTo>
                    <a:pt x="2903" y="327211"/>
                  </a:lnTo>
                  <a:lnTo>
                    <a:pt x="11380" y="282019"/>
                  </a:lnTo>
                  <a:lnTo>
                    <a:pt x="25081" y="238918"/>
                  </a:lnTo>
                  <a:lnTo>
                    <a:pt x="43658" y="198257"/>
                  </a:lnTo>
                  <a:lnTo>
                    <a:pt x="66760" y="160388"/>
                  </a:lnTo>
                  <a:lnTo>
                    <a:pt x="94040" y="125660"/>
                  </a:lnTo>
                  <a:lnTo>
                    <a:pt x="125147" y="94426"/>
                  </a:lnTo>
                  <a:lnTo>
                    <a:pt x="159733" y="67034"/>
                  </a:lnTo>
                  <a:lnTo>
                    <a:pt x="197448" y="43837"/>
                  </a:lnTo>
                  <a:lnTo>
                    <a:pt x="237943" y="25184"/>
                  </a:lnTo>
                  <a:lnTo>
                    <a:pt x="280869" y="11426"/>
                  </a:lnTo>
                  <a:lnTo>
                    <a:pt x="325877" y="2915"/>
                  </a:lnTo>
                  <a:lnTo>
                    <a:pt x="372618" y="0"/>
                  </a:lnTo>
                  <a:lnTo>
                    <a:pt x="419358" y="2915"/>
                  </a:lnTo>
                  <a:lnTo>
                    <a:pt x="464366" y="11426"/>
                  </a:lnTo>
                  <a:lnTo>
                    <a:pt x="507292" y="25184"/>
                  </a:lnTo>
                  <a:lnTo>
                    <a:pt x="547787" y="43837"/>
                  </a:lnTo>
                  <a:lnTo>
                    <a:pt x="585502" y="67034"/>
                  </a:lnTo>
                  <a:lnTo>
                    <a:pt x="620088" y="94426"/>
                  </a:lnTo>
                  <a:lnTo>
                    <a:pt x="651195" y="125660"/>
                  </a:lnTo>
                  <a:lnTo>
                    <a:pt x="678475" y="160388"/>
                  </a:lnTo>
                  <a:lnTo>
                    <a:pt x="701577" y="198257"/>
                  </a:lnTo>
                  <a:lnTo>
                    <a:pt x="720154" y="238918"/>
                  </a:lnTo>
                  <a:lnTo>
                    <a:pt x="733855" y="282019"/>
                  </a:lnTo>
                  <a:lnTo>
                    <a:pt x="742332" y="327211"/>
                  </a:lnTo>
                  <a:lnTo>
                    <a:pt x="745236" y="374141"/>
                  </a:lnTo>
                  <a:lnTo>
                    <a:pt x="742332" y="421072"/>
                  </a:lnTo>
                  <a:lnTo>
                    <a:pt x="733855" y="466264"/>
                  </a:lnTo>
                  <a:lnTo>
                    <a:pt x="720154" y="509365"/>
                  </a:lnTo>
                  <a:lnTo>
                    <a:pt x="701577" y="550026"/>
                  </a:lnTo>
                  <a:lnTo>
                    <a:pt x="678475" y="587895"/>
                  </a:lnTo>
                  <a:lnTo>
                    <a:pt x="651195" y="622623"/>
                  </a:lnTo>
                  <a:lnTo>
                    <a:pt x="620088" y="653857"/>
                  </a:lnTo>
                  <a:lnTo>
                    <a:pt x="585502" y="681249"/>
                  </a:lnTo>
                  <a:lnTo>
                    <a:pt x="547787" y="704446"/>
                  </a:lnTo>
                  <a:lnTo>
                    <a:pt x="507292" y="723099"/>
                  </a:lnTo>
                  <a:lnTo>
                    <a:pt x="464366" y="736857"/>
                  </a:lnTo>
                  <a:lnTo>
                    <a:pt x="419358" y="745368"/>
                  </a:lnTo>
                  <a:lnTo>
                    <a:pt x="372618" y="748283"/>
                  </a:lnTo>
                  <a:lnTo>
                    <a:pt x="325877" y="745368"/>
                  </a:lnTo>
                  <a:lnTo>
                    <a:pt x="280869" y="736857"/>
                  </a:lnTo>
                  <a:lnTo>
                    <a:pt x="237943" y="723099"/>
                  </a:lnTo>
                  <a:lnTo>
                    <a:pt x="197448" y="704446"/>
                  </a:lnTo>
                  <a:lnTo>
                    <a:pt x="159733" y="681249"/>
                  </a:lnTo>
                  <a:lnTo>
                    <a:pt x="125147" y="653857"/>
                  </a:lnTo>
                  <a:lnTo>
                    <a:pt x="94040" y="622623"/>
                  </a:lnTo>
                  <a:lnTo>
                    <a:pt x="66760" y="587895"/>
                  </a:lnTo>
                  <a:lnTo>
                    <a:pt x="43658" y="550026"/>
                  </a:lnTo>
                  <a:lnTo>
                    <a:pt x="25081" y="509365"/>
                  </a:lnTo>
                  <a:lnTo>
                    <a:pt x="11380" y="466264"/>
                  </a:lnTo>
                  <a:lnTo>
                    <a:pt x="2903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93507" y="6163056"/>
              <a:ext cx="447040" cy="382905"/>
            </a:xfrm>
            <a:custGeom>
              <a:avLst/>
              <a:gdLst/>
              <a:ahLst/>
              <a:cxnLst/>
              <a:rect l="l" t="t" r="r" b="b"/>
              <a:pathLst>
                <a:path w="447039" h="382904">
                  <a:moveTo>
                    <a:pt x="92976" y="315468"/>
                  </a:moveTo>
                  <a:lnTo>
                    <a:pt x="24396" y="357746"/>
                  </a:lnTo>
                  <a:lnTo>
                    <a:pt x="24396" y="382524"/>
                  </a:lnTo>
                  <a:lnTo>
                    <a:pt x="92976" y="382524"/>
                  </a:lnTo>
                  <a:lnTo>
                    <a:pt x="92976" y="315468"/>
                  </a:lnTo>
                  <a:close/>
                </a:path>
                <a:path w="447039" h="382904">
                  <a:moveTo>
                    <a:pt x="92976" y="164592"/>
                  </a:moveTo>
                  <a:lnTo>
                    <a:pt x="24396" y="164592"/>
                  </a:lnTo>
                  <a:lnTo>
                    <a:pt x="24396" y="278892"/>
                  </a:lnTo>
                  <a:lnTo>
                    <a:pt x="92976" y="237109"/>
                  </a:lnTo>
                  <a:lnTo>
                    <a:pt x="92976" y="164592"/>
                  </a:lnTo>
                  <a:close/>
                </a:path>
                <a:path w="447039" h="382904">
                  <a:moveTo>
                    <a:pt x="207276" y="246888"/>
                  </a:moveTo>
                  <a:lnTo>
                    <a:pt x="135648" y="289369"/>
                  </a:lnTo>
                  <a:lnTo>
                    <a:pt x="135648" y="382524"/>
                  </a:lnTo>
                  <a:lnTo>
                    <a:pt x="207276" y="382524"/>
                  </a:lnTo>
                  <a:lnTo>
                    <a:pt x="207276" y="246888"/>
                  </a:lnTo>
                  <a:close/>
                </a:path>
                <a:path w="447039" h="382904">
                  <a:moveTo>
                    <a:pt x="207276" y="88392"/>
                  </a:moveTo>
                  <a:lnTo>
                    <a:pt x="135648" y="88392"/>
                  </a:lnTo>
                  <a:lnTo>
                    <a:pt x="135648" y="210312"/>
                  </a:lnTo>
                  <a:lnTo>
                    <a:pt x="207276" y="168732"/>
                  </a:lnTo>
                  <a:lnTo>
                    <a:pt x="207276" y="88392"/>
                  </a:lnTo>
                  <a:close/>
                </a:path>
                <a:path w="447039" h="382904">
                  <a:moveTo>
                    <a:pt x="321576" y="178308"/>
                  </a:moveTo>
                  <a:lnTo>
                    <a:pt x="252996" y="220294"/>
                  </a:lnTo>
                  <a:lnTo>
                    <a:pt x="252996" y="382524"/>
                  </a:lnTo>
                  <a:lnTo>
                    <a:pt x="321576" y="382524"/>
                  </a:lnTo>
                  <a:lnTo>
                    <a:pt x="321576" y="178308"/>
                  </a:lnTo>
                  <a:close/>
                </a:path>
                <a:path w="447039" h="382904">
                  <a:moveTo>
                    <a:pt x="321576" y="0"/>
                  </a:moveTo>
                  <a:lnTo>
                    <a:pt x="252996" y="0"/>
                  </a:lnTo>
                  <a:lnTo>
                    <a:pt x="252996" y="140208"/>
                  </a:lnTo>
                  <a:lnTo>
                    <a:pt x="321576" y="98945"/>
                  </a:lnTo>
                  <a:lnTo>
                    <a:pt x="321576" y="0"/>
                  </a:lnTo>
                  <a:close/>
                </a:path>
                <a:path w="447039" h="382904">
                  <a:moveTo>
                    <a:pt x="446532" y="64300"/>
                  </a:moveTo>
                  <a:lnTo>
                    <a:pt x="351447" y="38100"/>
                  </a:lnTo>
                  <a:lnTo>
                    <a:pt x="374751" y="86690"/>
                  </a:lnTo>
                  <a:lnTo>
                    <a:pt x="0" y="312978"/>
                  </a:lnTo>
                  <a:lnTo>
                    <a:pt x="0" y="352044"/>
                  </a:lnTo>
                  <a:lnTo>
                    <a:pt x="389204" y="117182"/>
                  </a:lnTo>
                  <a:lnTo>
                    <a:pt x="413435" y="162433"/>
                  </a:lnTo>
                  <a:lnTo>
                    <a:pt x="446532" y="64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00783" y="7394448"/>
              <a:ext cx="1362710" cy="132715"/>
            </a:xfrm>
            <a:custGeom>
              <a:avLst/>
              <a:gdLst/>
              <a:ahLst/>
              <a:cxnLst/>
              <a:rect l="l" t="t" r="r" b="b"/>
              <a:pathLst>
                <a:path w="1362710" h="132715">
                  <a:moveTo>
                    <a:pt x="1362456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362456" y="132587"/>
                  </a:lnTo>
                  <a:lnTo>
                    <a:pt x="13624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224578" y="5656817"/>
            <a:ext cx="30524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Motivation</a:t>
            </a:r>
            <a:r>
              <a:rPr dirty="0" sz="900" spc="-2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factors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for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adoption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an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online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channel</a:t>
            </a:r>
            <a:r>
              <a:rPr dirty="0" baseline="27777" sz="900" spc="-15" b="1">
                <a:solidFill>
                  <a:srgbClr val="470A68"/>
                </a:solidFill>
                <a:latin typeface="Arial"/>
                <a:cs typeface="Arial"/>
              </a:rPr>
              <a:t>[92]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281575" y="6903603"/>
            <a:ext cx="30118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Enhancing 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customer 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experience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for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students</a:t>
            </a:r>
            <a:r>
              <a:rPr dirty="0" baseline="27777" sz="900" spc="-7" b="1">
                <a:solidFill>
                  <a:srgbClr val="6D2077"/>
                </a:solidFill>
                <a:latin typeface="Arial"/>
                <a:cs typeface="Arial"/>
              </a:rPr>
              <a:t>[93]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00783" y="7382361"/>
            <a:ext cx="2088514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04265">
              <a:lnSpc>
                <a:spcPct val="100000"/>
              </a:lnSpc>
              <a:spcBef>
                <a:spcPts val="105"/>
              </a:spcBef>
              <a:tabLst>
                <a:tab pos="144335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53%	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dirty="0" sz="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00783" y="7574280"/>
            <a:ext cx="1362710" cy="134620"/>
          </a:xfrm>
          <a:custGeom>
            <a:avLst/>
            <a:gdLst/>
            <a:ahLst/>
            <a:cxnLst/>
            <a:rect l="l" t="t" r="r" b="b"/>
            <a:pathLst>
              <a:path w="1362710" h="134620">
                <a:moveTo>
                  <a:pt x="1362456" y="0"/>
                </a:moveTo>
                <a:lnTo>
                  <a:pt x="0" y="0"/>
                </a:lnTo>
                <a:lnTo>
                  <a:pt x="0" y="134112"/>
                </a:lnTo>
                <a:lnTo>
                  <a:pt x="1362456" y="134112"/>
                </a:lnTo>
                <a:lnTo>
                  <a:pt x="1362456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700783" y="7563336"/>
            <a:ext cx="13627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699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73351" y="7755636"/>
            <a:ext cx="1390015" cy="134620"/>
          </a:xfrm>
          <a:custGeom>
            <a:avLst/>
            <a:gdLst/>
            <a:ahLst/>
            <a:cxnLst/>
            <a:rect l="l" t="t" r="r" b="b"/>
            <a:pathLst>
              <a:path w="1390014" h="134620">
                <a:moveTo>
                  <a:pt x="1389888" y="0"/>
                </a:moveTo>
                <a:lnTo>
                  <a:pt x="0" y="0"/>
                </a:lnTo>
                <a:lnTo>
                  <a:pt x="0" y="134111"/>
                </a:lnTo>
                <a:lnTo>
                  <a:pt x="1389888" y="134111"/>
                </a:lnTo>
                <a:lnTo>
                  <a:pt x="1389888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700783" y="7541933"/>
            <a:ext cx="2343150" cy="35052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443990">
              <a:lnSpc>
                <a:spcPct val="100000"/>
              </a:lnSpc>
              <a:spcBef>
                <a:spcPts val="41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Flexible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payments</a:t>
            </a:r>
            <a:endParaRPr sz="800">
              <a:latin typeface="Arial"/>
              <a:cs typeface="Arial"/>
            </a:endParaRPr>
          </a:p>
          <a:p>
            <a:pPr marL="1103630">
              <a:lnSpc>
                <a:spcPct val="100000"/>
              </a:lnSpc>
              <a:spcBef>
                <a:spcPts val="320"/>
              </a:spcBef>
              <a:tabLst>
                <a:tab pos="144399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53%	</a:t>
            </a:r>
            <a:r>
              <a:rPr dirty="0" baseline="3472" sz="1200" spc="15" b="1">
                <a:solidFill>
                  <a:srgbClr val="FFFFFF"/>
                </a:solidFill>
                <a:latin typeface="Arial"/>
                <a:cs typeface="Arial"/>
              </a:rPr>
              <a:t>Lower</a:t>
            </a:r>
            <a:r>
              <a:rPr dirty="0" baseline="3472" sz="1200" spc="-6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-7" b="1">
                <a:solidFill>
                  <a:srgbClr val="FFFFFF"/>
                </a:solidFill>
                <a:latin typeface="Arial"/>
                <a:cs typeface="Arial"/>
              </a:rPr>
              <a:t>pricing</a:t>
            </a:r>
            <a:endParaRPr baseline="3472" sz="12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331912" y="7245032"/>
            <a:ext cx="771525" cy="772795"/>
            <a:chOff x="1331912" y="7245032"/>
            <a:chExt cx="771525" cy="772795"/>
          </a:xfrm>
        </p:grpSpPr>
        <p:sp>
          <p:nvSpPr>
            <p:cNvPr id="51" name="object 51"/>
            <p:cNvSpPr/>
            <p:nvPr/>
          </p:nvSpPr>
          <p:spPr>
            <a:xfrm>
              <a:off x="1344929" y="7258050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372618" y="0"/>
                  </a:moveTo>
                  <a:lnTo>
                    <a:pt x="325877" y="2909"/>
                  </a:lnTo>
                  <a:lnTo>
                    <a:pt x="280869" y="11403"/>
                  </a:lnTo>
                  <a:lnTo>
                    <a:pt x="237943" y="25132"/>
                  </a:lnTo>
                  <a:lnTo>
                    <a:pt x="197448" y="43747"/>
                  </a:lnTo>
                  <a:lnTo>
                    <a:pt x="159733" y="66897"/>
                  </a:lnTo>
                  <a:lnTo>
                    <a:pt x="125147" y="94233"/>
                  </a:lnTo>
                  <a:lnTo>
                    <a:pt x="94040" y="125404"/>
                  </a:lnTo>
                  <a:lnTo>
                    <a:pt x="66760" y="160060"/>
                  </a:lnTo>
                  <a:lnTo>
                    <a:pt x="43658" y="197853"/>
                  </a:lnTo>
                  <a:lnTo>
                    <a:pt x="25081" y="238431"/>
                  </a:lnTo>
                  <a:lnTo>
                    <a:pt x="11380" y="281444"/>
                  </a:lnTo>
                  <a:lnTo>
                    <a:pt x="2903" y="326544"/>
                  </a:lnTo>
                  <a:lnTo>
                    <a:pt x="0" y="373379"/>
                  </a:lnTo>
                  <a:lnTo>
                    <a:pt x="2903" y="420215"/>
                  </a:lnTo>
                  <a:lnTo>
                    <a:pt x="11380" y="465315"/>
                  </a:lnTo>
                  <a:lnTo>
                    <a:pt x="25081" y="508328"/>
                  </a:lnTo>
                  <a:lnTo>
                    <a:pt x="43658" y="548906"/>
                  </a:lnTo>
                  <a:lnTo>
                    <a:pt x="66760" y="586699"/>
                  </a:lnTo>
                  <a:lnTo>
                    <a:pt x="94040" y="621355"/>
                  </a:lnTo>
                  <a:lnTo>
                    <a:pt x="125147" y="652526"/>
                  </a:lnTo>
                  <a:lnTo>
                    <a:pt x="159733" y="679862"/>
                  </a:lnTo>
                  <a:lnTo>
                    <a:pt x="197448" y="703012"/>
                  </a:lnTo>
                  <a:lnTo>
                    <a:pt x="237943" y="721627"/>
                  </a:lnTo>
                  <a:lnTo>
                    <a:pt x="280869" y="735356"/>
                  </a:lnTo>
                  <a:lnTo>
                    <a:pt x="325877" y="743850"/>
                  </a:lnTo>
                  <a:lnTo>
                    <a:pt x="372618" y="746759"/>
                  </a:lnTo>
                  <a:lnTo>
                    <a:pt x="419358" y="743850"/>
                  </a:lnTo>
                  <a:lnTo>
                    <a:pt x="464366" y="735356"/>
                  </a:lnTo>
                  <a:lnTo>
                    <a:pt x="507292" y="721627"/>
                  </a:lnTo>
                  <a:lnTo>
                    <a:pt x="547787" y="703012"/>
                  </a:lnTo>
                  <a:lnTo>
                    <a:pt x="585502" y="679862"/>
                  </a:lnTo>
                  <a:lnTo>
                    <a:pt x="620088" y="652526"/>
                  </a:lnTo>
                  <a:lnTo>
                    <a:pt x="651195" y="621355"/>
                  </a:lnTo>
                  <a:lnTo>
                    <a:pt x="678475" y="586699"/>
                  </a:lnTo>
                  <a:lnTo>
                    <a:pt x="701577" y="548906"/>
                  </a:lnTo>
                  <a:lnTo>
                    <a:pt x="720154" y="508328"/>
                  </a:lnTo>
                  <a:lnTo>
                    <a:pt x="733855" y="465315"/>
                  </a:lnTo>
                  <a:lnTo>
                    <a:pt x="742332" y="420215"/>
                  </a:lnTo>
                  <a:lnTo>
                    <a:pt x="745236" y="373379"/>
                  </a:lnTo>
                  <a:lnTo>
                    <a:pt x="742332" y="326544"/>
                  </a:lnTo>
                  <a:lnTo>
                    <a:pt x="733855" y="281444"/>
                  </a:lnTo>
                  <a:lnTo>
                    <a:pt x="720154" y="238431"/>
                  </a:lnTo>
                  <a:lnTo>
                    <a:pt x="701577" y="197853"/>
                  </a:lnTo>
                  <a:lnTo>
                    <a:pt x="678475" y="160060"/>
                  </a:lnTo>
                  <a:lnTo>
                    <a:pt x="651195" y="125404"/>
                  </a:lnTo>
                  <a:lnTo>
                    <a:pt x="620088" y="94233"/>
                  </a:lnTo>
                  <a:lnTo>
                    <a:pt x="585502" y="66897"/>
                  </a:lnTo>
                  <a:lnTo>
                    <a:pt x="547787" y="43747"/>
                  </a:lnTo>
                  <a:lnTo>
                    <a:pt x="507292" y="25132"/>
                  </a:lnTo>
                  <a:lnTo>
                    <a:pt x="464366" y="11403"/>
                  </a:lnTo>
                  <a:lnTo>
                    <a:pt x="419358" y="2909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344929" y="7258050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0" y="373379"/>
                  </a:moveTo>
                  <a:lnTo>
                    <a:pt x="2903" y="326544"/>
                  </a:lnTo>
                  <a:lnTo>
                    <a:pt x="11380" y="281444"/>
                  </a:lnTo>
                  <a:lnTo>
                    <a:pt x="25081" y="238431"/>
                  </a:lnTo>
                  <a:lnTo>
                    <a:pt x="43658" y="197853"/>
                  </a:lnTo>
                  <a:lnTo>
                    <a:pt x="66760" y="160060"/>
                  </a:lnTo>
                  <a:lnTo>
                    <a:pt x="94040" y="125404"/>
                  </a:lnTo>
                  <a:lnTo>
                    <a:pt x="125147" y="94233"/>
                  </a:lnTo>
                  <a:lnTo>
                    <a:pt x="159733" y="66897"/>
                  </a:lnTo>
                  <a:lnTo>
                    <a:pt x="197448" y="43747"/>
                  </a:lnTo>
                  <a:lnTo>
                    <a:pt x="237943" y="25132"/>
                  </a:lnTo>
                  <a:lnTo>
                    <a:pt x="280869" y="11403"/>
                  </a:lnTo>
                  <a:lnTo>
                    <a:pt x="325877" y="2909"/>
                  </a:lnTo>
                  <a:lnTo>
                    <a:pt x="372618" y="0"/>
                  </a:lnTo>
                  <a:lnTo>
                    <a:pt x="419358" y="2909"/>
                  </a:lnTo>
                  <a:lnTo>
                    <a:pt x="464366" y="11403"/>
                  </a:lnTo>
                  <a:lnTo>
                    <a:pt x="507292" y="25132"/>
                  </a:lnTo>
                  <a:lnTo>
                    <a:pt x="547787" y="43747"/>
                  </a:lnTo>
                  <a:lnTo>
                    <a:pt x="585502" y="66897"/>
                  </a:lnTo>
                  <a:lnTo>
                    <a:pt x="620088" y="94233"/>
                  </a:lnTo>
                  <a:lnTo>
                    <a:pt x="651195" y="125404"/>
                  </a:lnTo>
                  <a:lnTo>
                    <a:pt x="678475" y="160060"/>
                  </a:lnTo>
                  <a:lnTo>
                    <a:pt x="701577" y="197853"/>
                  </a:lnTo>
                  <a:lnTo>
                    <a:pt x="720154" y="238431"/>
                  </a:lnTo>
                  <a:lnTo>
                    <a:pt x="733855" y="281444"/>
                  </a:lnTo>
                  <a:lnTo>
                    <a:pt x="742332" y="326544"/>
                  </a:lnTo>
                  <a:lnTo>
                    <a:pt x="745236" y="373379"/>
                  </a:lnTo>
                  <a:lnTo>
                    <a:pt x="742332" y="420215"/>
                  </a:lnTo>
                  <a:lnTo>
                    <a:pt x="733855" y="465315"/>
                  </a:lnTo>
                  <a:lnTo>
                    <a:pt x="720154" y="508328"/>
                  </a:lnTo>
                  <a:lnTo>
                    <a:pt x="701577" y="548906"/>
                  </a:lnTo>
                  <a:lnTo>
                    <a:pt x="678475" y="586699"/>
                  </a:lnTo>
                  <a:lnTo>
                    <a:pt x="651195" y="621355"/>
                  </a:lnTo>
                  <a:lnTo>
                    <a:pt x="620088" y="652526"/>
                  </a:lnTo>
                  <a:lnTo>
                    <a:pt x="585502" y="679862"/>
                  </a:lnTo>
                  <a:lnTo>
                    <a:pt x="547787" y="703012"/>
                  </a:lnTo>
                  <a:lnTo>
                    <a:pt x="507292" y="721627"/>
                  </a:lnTo>
                  <a:lnTo>
                    <a:pt x="464366" y="735356"/>
                  </a:lnTo>
                  <a:lnTo>
                    <a:pt x="419358" y="743850"/>
                  </a:lnTo>
                  <a:lnTo>
                    <a:pt x="372618" y="746759"/>
                  </a:lnTo>
                  <a:lnTo>
                    <a:pt x="325877" y="743850"/>
                  </a:lnTo>
                  <a:lnTo>
                    <a:pt x="280869" y="735356"/>
                  </a:lnTo>
                  <a:lnTo>
                    <a:pt x="237943" y="721627"/>
                  </a:lnTo>
                  <a:lnTo>
                    <a:pt x="197448" y="703012"/>
                  </a:lnTo>
                  <a:lnTo>
                    <a:pt x="159733" y="679862"/>
                  </a:lnTo>
                  <a:lnTo>
                    <a:pt x="125147" y="652526"/>
                  </a:lnTo>
                  <a:lnTo>
                    <a:pt x="94040" y="621355"/>
                  </a:lnTo>
                  <a:lnTo>
                    <a:pt x="66760" y="586699"/>
                  </a:lnTo>
                  <a:lnTo>
                    <a:pt x="43658" y="548906"/>
                  </a:lnTo>
                  <a:lnTo>
                    <a:pt x="25081" y="508328"/>
                  </a:lnTo>
                  <a:lnTo>
                    <a:pt x="11380" y="465315"/>
                  </a:lnTo>
                  <a:lnTo>
                    <a:pt x="2903" y="420215"/>
                  </a:lnTo>
                  <a:lnTo>
                    <a:pt x="0" y="37337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53961" y="7440426"/>
              <a:ext cx="504825" cy="344170"/>
            </a:xfrm>
            <a:custGeom>
              <a:avLst/>
              <a:gdLst/>
              <a:ahLst/>
              <a:cxnLst/>
              <a:rect l="l" t="t" r="r" b="b"/>
              <a:pathLst>
                <a:path w="504825" h="344170">
                  <a:moveTo>
                    <a:pt x="316202" y="151129"/>
                  </a:moveTo>
                  <a:lnTo>
                    <a:pt x="201229" y="151129"/>
                  </a:lnTo>
                  <a:lnTo>
                    <a:pt x="205217" y="168909"/>
                  </a:lnTo>
                  <a:lnTo>
                    <a:pt x="211579" y="184149"/>
                  </a:lnTo>
                  <a:lnTo>
                    <a:pt x="212379" y="187959"/>
                  </a:lnTo>
                  <a:lnTo>
                    <a:pt x="213573" y="190499"/>
                  </a:lnTo>
                  <a:lnTo>
                    <a:pt x="213967" y="194309"/>
                  </a:lnTo>
                  <a:lnTo>
                    <a:pt x="213573" y="198119"/>
                  </a:lnTo>
                  <a:lnTo>
                    <a:pt x="193279" y="219709"/>
                  </a:lnTo>
                  <a:lnTo>
                    <a:pt x="185722" y="223519"/>
                  </a:lnTo>
                  <a:lnTo>
                    <a:pt x="168209" y="231139"/>
                  </a:lnTo>
                  <a:lnTo>
                    <a:pt x="152296" y="238759"/>
                  </a:lnTo>
                  <a:lnTo>
                    <a:pt x="146339" y="241299"/>
                  </a:lnTo>
                  <a:lnTo>
                    <a:pt x="141564" y="245109"/>
                  </a:lnTo>
                  <a:lnTo>
                    <a:pt x="137576" y="248919"/>
                  </a:lnTo>
                  <a:lnTo>
                    <a:pt x="134401" y="251459"/>
                  </a:lnTo>
                  <a:lnTo>
                    <a:pt x="132014" y="253999"/>
                  </a:lnTo>
                  <a:lnTo>
                    <a:pt x="130020" y="257809"/>
                  </a:lnTo>
                  <a:lnTo>
                    <a:pt x="128432" y="260349"/>
                  </a:lnTo>
                  <a:lnTo>
                    <a:pt x="122168" y="303529"/>
                  </a:lnTo>
                  <a:lnTo>
                    <a:pt x="122463" y="307339"/>
                  </a:lnTo>
                  <a:lnTo>
                    <a:pt x="134401" y="331469"/>
                  </a:lnTo>
                  <a:lnTo>
                    <a:pt x="137576" y="334009"/>
                  </a:lnTo>
                  <a:lnTo>
                    <a:pt x="141564" y="335279"/>
                  </a:lnTo>
                  <a:lnTo>
                    <a:pt x="147127" y="337819"/>
                  </a:lnTo>
                  <a:lnTo>
                    <a:pt x="153896" y="339089"/>
                  </a:lnTo>
                  <a:lnTo>
                    <a:pt x="162253" y="340359"/>
                  </a:lnTo>
                  <a:lnTo>
                    <a:pt x="172590" y="341629"/>
                  </a:lnTo>
                  <a:lnTo>
                    <a:pt x="184528" y="342899"/>
                  </a:lnTo>
                  <a:lnTo>
                    <a:pt x="199641" y="344169"/>
                  </a:lnTo>
                  <a:lnTo>
                    <a:pt x="318196" y="344169"/>
                  </a:lnTo>
                  <a:lnTo>
                    <a:pt x="363941" y="339089"/>
                  </a:lnTo>
                  <a:lnTo>
                    <a:pt x="375879" y="335279"/>
                  </a:lnTo>
                  <a:lnTo>
                    <a:pt x="380261" y="334009"/>
                  </a:lnTo>
                  <a:lnTo>
                    <a:pt x="383042" y="331469"/>
                  </a:lnTo>
                  <a:lnTo>
                    <a:pt x="385823" y="330199"/>
                  </a:lnTo>
                  <a:lnTo>
                    <a:pt x="388605" y="326389"/>
                  </a:lnTo>
                  <a:lnTo>
                    <a:pt x="392592" y="320039"/>
                  </a:lnTo>
                  <a:lnTo>
                    <a:pt x="394180" y="312419"/>
                  </a:lnTo>
                  <a:lnTo>
                    <a:pt x="394574" y="307339"/>
                  </a:lnTo>
                  <a:lnTo>
                    <a:pt x="394475" y="295909"/>
                  </a:lnTo>
                  <a:lnTo>
                    <a:pt x="394180" y="292099"/>
                  </a:lnTo>
                  <a:lnTo>
                    <a:pt x="393786" y="285749"/>
                  </a:lnTo>
                  <a:lnTo>
                    <a:pt x="392186" y="274319"/>
                  </a:lnTo>
                  <a:lnTo>
                    <a:pt x="389798" y="264159"/>
                  </a:lnTo>
                  <a:lnTo>
                    <a:pt x="385036" y="252729"/>
                  </a:lnTo>
                  <a:lnTo>
                    <a:pt x="383042" y="251459"/>
                  </a:lnTo>
                  <a:lnTo>
                    <a:pt x="380261" y="248919"/>
                  </a:lnTo>
                  <a:lnTo>
                    <a:pt x="375879" y="245109"/>
                  </a:lnTo>
                  <a:lnTo>
                    <a:pt x="371104" y="241299"/>
                  </a:lnTo>
                  <a:lnTo>
                    <a:pt x="365541" y="238759"/>
                  </a:lnTo>
                  <a:lnTo>
                    <a:pt x="349628" y="231139"/>
                  </a:lnTo>
                  <a:lnTo>
                    <a:pt x="332115" y="223519"/>
                  </a:lnTo>
                  <a:lnTo>
                    <a:pt x="324165" y="219709"/>
                  </a:lnTo>
                  <a:lnTo>
                    <a:pt x="317396" y="217169"/>
                  </a:lnTo>
                  <a:lnTo>
                    <a:pt x="303870" y="194309"/>
                  </a:lnTo>
                  <a:lnTo>
                    <a:pt x="304277" y="190499"/>
                  </a:lnTo>
                  <a:lnTo>
                    <a:pt x="304670" y="187959"/>
                  </a:lnTo>
                  <a:lnTo>
                    <a:pt x="305864" y="184149"/>
                  </a:lnTo>
                  <a:lnTo>
                    <a:pt x="309446" y="176529"/>
                  </a:lnTo>
                  <a:lnTo>
                    <a:pt x="312227" y="168909"/>
                  </a:lnTo>
                  <a:lnTo>
                    <a:pt x="314614" y="160019"/>
                  </a:lnTo>
                  <a:lnTo>
                    <a:pt x="316202" y="151129"/>
                  </a:lnTo>
                  <a:close/>
                </a:path>
                <a:path w="504825" h="344170">
                  <a:moveTo>
                    <a:pt x="153096" y="153669"/>
                  </a:moveTo>
                  <a:lnTo>
                    <a:pt x="61999" y="153669"/>
                  </a:lnTo>
                  <a:lnTo>
                    <a:pt x="63980" y="161289"/>
                  </a:lnTo>
                  <a:lnTo>
                    <a:pt x="65580" y="167639"/>
                  </a:lnTo>
                  <a:lnTo>
                    <a:pt x="67561" y="173989"/>
                  </a:lnTo>
                  <a:lnTo>
                    <a:pt x="70749" y="180339"/>
                  </a:lnTo>
                  <a:lnTo>
                    <a:pt x="71549" y="182879"/>
                  </a:lnTo>
                  <a:lnTo>
                    <a:pt x="72337" y="187959"/>
                  </a:lnTo>
                  <a:lnTo>
                    <a:pt x="71943" y="191769"/>
                  </a:lnTo>
                  <a:lnTo>
                    <a:pt x="71549" y="194309"/>
                  </a:lnTo>
                  <a:lnTo>
                    <a:pt x="50061" y="210819"/>
                  </a:lnTo>
                  <a:lnTo>
                    <a:pt x="36535" y="217169"/>
                  </a:lnTo>
                  <a:lnTo>
                    <a:pt x="23810" y="223519"/>
                  </a:lnTo>
                  <a:lnTo>
                    <a:pt x="19035" y="226059"/>
                  </a:lnTo>
                  <a:lnTo>
                    <a:pt x="11872" y="231139"/>
                  </a:lnTo>
                  <a:lnTo>
                    <a:pt x="9484" y="233679"/>
                  </a:lnTo>
                  <a:lnTo>
                    <a:pt x="7897" y="234949"/>
                  </a:lnTo>
                  <a:lnTo>
                    <a:pt x="0" y="271779"/>
                  </a:lnTo>
                  <a:lnTo>
                    <a:pt x="328" y="278129"/>
                  </a:lnTo>
                  <a:lnTo>
                    <a:pt x="734" y="281939"/>
                  </a:lnTo>
                  <a:lnTo>
                    <a:pt x="3122" y="289559"/>
                  </a:lnTo>
                  <a:lnTo>
                    <a:pt x="5103" y="292099"/>
                  </a:lnTo>
                  <a:lnTo>
                    <a:pt x="7897" y="295909"/>
                  </a:lnTo>
                  <a:lnTo>
                    <a:pt x="39723" y="304799"/>
                  </a:lnTo>
                  <a:lnTo>
                    <a:pt x="49667" y="304799"/>
                  </a:lnTo>
                  <a:lnTo>
                    <a:pt x="60805" y="306069"/>
                  </a:lnTo>
                  <a:lnTo>
                    <a:pt x="74330" y="306069"/>
                  </a:lnTo>
                  <a:lnTo>
                    <a:pt x="89837" y="307339"/>
                  </a:lnTo>
                  <a:lnTo>
                    <a:pt x="111326" y="307339"/>
                  </a:lnTo>
                  <a:lnTo>
                    <a:pt x="110988" y="299719"/>
                  </a:lnTo>
                  <a:lnTo>
                    <a:pt x="110932" y="289559"/>
                  </a:lnTo>
                  <a:lnTo>
                    <a:pt x="112126" y="279399"/>
                  </a:lnTo>
                  <a:lnTo>
                    <a:pt x="130426" y="240029"/>
                  </a:lnTo>
                  <a:lnTo>
                    <a:pt x="160652" y="222249"/>
                  </a:lnTo>
                  <a:lnTo>
                    <a:pt x="167815" y="218439"/>
                  </a:lnTo>
                  <a:lnTo>
                    <a:pt x="175372" y="215899"/>
                  </a:lnTo>
                  <a:lnTo>
                    <a:pt x="166228" y="212089"/>
                  </a:lnTo>
                  <a:lnTo>
                    <a:pt x="157871" y="208279"/>
                  </a:lnTo>
                  <a:lnTo>
                    <a:pt x="143545" y="191769"/>
                  </a:lnTo>
                  <a:lnTo>
                    <a:pt x="143545" y="185419"/>
                  </a:lnTo>
                  <a:lnTo>
                    <a:pt x="143952" y="182879"/>
                  </a:lnTo>
                  <a:lnTo>
                    <a:pt x="144739" y="180339"/>
                  </a:lnTo>
                  <a:lnTo>
                    <a:pt x="147533" y="173989"/>
                  </a:lnTo>
                  <a:lnTo>
                    <a:pt x="149921" y="167639"/>
                  </a:lnTo>
                  <a:lnTo>
                    <a:pt x="153096" y="153669"/>
                  </a:lnTo>
                  <a:close/>
                </a:path>
                <a:path w="504825" h="344170">
                  <a:moveTo>
                    <a:pt x="418056" y="53339"/>
                  </a:moveTo>
                  <a:lnTo>
                    <a:pt x="406905" y="53339"/>
                  </a:lnTo>
                  <a:lnTo>
                    <a:pt x="401343" y="54609"/>
                  </a:lnTo>
                  <a:lnTo>
                    <a:pt x="371498" y="72389"/>
                  </a:lnTo>
                  <a:lnTo>
                    <a:pt x="367929" y="76199"/>
                  </a:lnTo>
                  <a:lnTo>
                    <a:pt x="365541" y="81279"/>
                  </a:lnTo>
                  <a:lnTo>
                    <a:pt x="362747" y="85089"/>
                  </a:lnTo>
                  <a:lnTo>
                    <a:pt x="358772" y="95249"/>
                  </a:lnTo>
                  <a:lnTo>
                    <a:pt x="355585" y="105409"/>
                  </a:lnTo>
                  <a:lnTo>
                    <a:pt x="354404" y="114299"/>
                  </a:lnTo>
                  <a:lnTo>
                    <a:pt x="352803" y="124459"/>
                  </a:lnTo>
                  <a:lnTo>
                    <a:pt x="330921" y="161289"/>
                  </a:lnTo>
                  <a:lnTo>
                    <a:pt x="326146" y="161289"/>
                  </a:lnTo>
                  <a:lnTo>
                    <a:pt x="326552" y="163829"/>
                  </a:lnTo>
                  <a:lnTo>
                    <a:pt x="326946" y="165099"/>
                  </a:lnTo>
                  <a:lnTo>
                    <a:pt x="328140" y="167639"/>
                  </a:lnTo>
                  <a:lnTo>
                    <a:pt x="329334" y="168909"/>
                  </a:lnTo>
                  <a:lnTo>
                    <a:pt x="330921" y="171449"/>
                  </a:lnTo>
                  <a:lnTo>
                    <a:pt x="332521" y="172719"/>
                  </a:lnTo>
                  <a:lnTo>
                    <a:pt x="338084" y="177799"/>
                  </a:lnTo>
                  <a:lnTo>
                    <a:pt x="340865" y="179069"/>
                  </a:lnTo>
                  <a:lnTo>
                    <a:pt x="344853" y="180339"/>
                  </a:lnTo>
                  <a:lnTo>
                    <a:pt x="349222" y="182879"/>
                  </a:lnTo>
                  <a:lnTo>
                    <a:pt x="353603" y="184149"/>
                  </a:lnTo>
                  <a:lnTo>
                    <a:pt x="358772" y="185419"/>
                  </a:lnTo>
                  <a:lnTo>
                    <a:pt x="364741" y="186689"/>
                  </a:lnTo>
                  <a:lnTo>
                    <a:pt x="371104" y="187959"/>
                  </a:lnTo>
                  <a:lnTo>
                    <a:pt x="377873" y="189229"/>
                  </a:lnTo>
                  <a:lnTo>
                    <a:pt x="380261" y="194309"/>
                  </a:lnTo>
                  <a:lnTo>
                    <a:pt x="381048" y="196849"/>
                  </a:lnTo>
                  <a:lnTo>
                    <a:pt x="381455" y="199389"/>
                  </a:lnTo>
                  <a:lnTo>
                    <a:pt x="381455" y="203199"/>
                  </a:lnTo>
                  <a:lnTo>
                    <a:pt x="381048" y="205739"/>
                  </a:lnTo>
                  <a:lnTo>
                    <a:pt x="380261" y="208279"/>
                  </a:lnTo>
                  <a:lnTo>
                    <a:pt x="377873" y="213359"/>
                  </a:lnTo>
                  <a:lnTo>
                    <a:pt x="375079" y="214629"/>
                  </a:lnTo>
                  <a:lnTo>
                    <a:pt x="371104" y="217169"/>
                  </a:lnTo>
                  <a:lnTo>
                    <a:pt x="365135" y="219709"/>
                  </a:lnTo>
                  <a:lnTo>
                    <a:pt x="358379" y="222249"/>
                  </a:lnTo>
                  <a:lnTo>
                    <a:pt x="364741" y="226059"/>
                  </a:lnTo>
                  <a:lnTo>
                    <a:pt x="392986" y="246379"/>
                  </a:lnTo>
                  <a:lnTo>
                    <a:pt x="394574" y="247649"/>
                  </a:lnTo>
                  <a:lnTo>
                    <a:pt x="404924" y="285749"/>
                  </a:lnTo>
                  <a:lnTo>
                    <a:pt x="405712" y="303529"/>
                  </a:lnTo>
                  <a:lnTo>
                    <a:pt x="440725" y="303529"/>
                  </a:lnTo>
                  <a:lnTo>
                    <a:pt x="452663" y="302259"/>
                  </a:lnTo>
                  <a:lnTo>
                    <a:pt x="462214" y="302259"/>
                  </a:lnTo>
                  <a:lnTo>
                    <a:pt x="470964" y="300989"/>
                  </a:lnTo>
                  <a:lnTo>
                    <a:pt x="477327" y="299719"/>
                  </a:lnTo>
                  <a:lnTo>
                    <a:pt x="483296" y="299719"/>
                  </a:lnTo>
                  <a:lnTo>
                    <a:pt x="488071" y="298449"/>
                  </a:lnTo>
                  <a:lnTo>
                    <a:pt x="504378" y="275589"/>
                  </a:lnTo>
                  <a:lnTo>
                    <a:pt x="504378" y="270509"/>
                  </a:lnTo>
                  <a:lnTo>
                    <a:pt x="492046" y="236219"/>
                  </a:lnTo>
                  <a:lnTo>
                    <a:pt x="488465" y="232409"/>
                  </a:lnTo>
                  <a:lnTo>
                    <a:pt x="484883" y="231139"/>
                  </a:lnTo>
                  <a:lnTo>
                    <a:pt x="473745" y="226059"/>
                  </a:lnTo>
                  <a:lnTo>
                    <a:pt x="461807" y="220979"/>
                  </a:lnTo>
                  <a:lnTo>
                    <a:pt x="456639" y="218439"/>
                  </a:lnTo>
                  <a:lnTo>
                    <a:pt x="448688" y="214629"/>
                  </a:lnTo>
                  <a:lnTo>
                    <a:pt x="446694" y="213359"/>
                  </a:lnTo>
                  <a:lnTo>
                    <a:pt x="445501" y="210819"/>
                  </a:lnTo>
                  <a:lnTo>
                    <a:pt x="443913" y="208279"/>
                  </a:lnTo>
                  <a:lnTo>
                    <a:pt x="443113" y="203199"/>
                  </a:lnTo>
                  <a:lnTo>
                    <a:pt x="443113" y="199389"/>
                  </a:lnTo>
                  <a:lnTo>
                    <a:pt x="443507" y="196849"/>
                  </a:lnTo>
                  <a:lnTo>
                    <a:pt x="444307" y="194309"/>
                  </a:lnTo>
                  <a:lnTo>
                    <a:pt x="445501" y="191769"/>
                  </a:lnTo>
                  <a:lnTo>
                    <a:pt x="446301" y="189229"/>
                  </a:lnTo>
                  <a:lnTo>
                    <a:pt x="478127" y="180339"/>
                  </a:lnTo>
                  <a:lnTo>
                    <a:pt x="481696" y="179069"/>
                  </a:lnTo>
                  <a:lnTo>
                    <a:pt x="484883" y="177799"/>
                  </a:lnTo>
                  <a:lnTo>
                    <a:pt x="487665" y="175259"/>
                  </a:lnTo>
                  <a:lnTo>
                    <a:pt x="489659" y="173989"/>
                  </a:lnTo>
                  <a:lnTo>
                    <a:pt x="493240" y="170179"/>
                  </a:lnTo>
                  <a:lnTo>
                    <a:pt x="496021" y="165099"/>
                  </a:lnTo>
                  <a:lnTo>
                    <a:pt x="496021" y="163829"/>
                  </a:lnTo>
                  <a:lnTo>
                    <a:pt x="488071" y="160019"/>
                  </a:lnTo>
                  <a:lnTo>
                    <a:pt x="484883" y="157479"/>
                  </a:lnTo>
                  <a:lnTo>
                    <a:pt x="481696" y="153669"/>
                  </a:lnTo>
                  <a:lnTo>
                    <a:pt x="479321" y="151129"/>
                  </a:lnTo>
                  <a:lnTo>
                    <a:pt x="475333" y="144779"/>
                  </a:lnTo>
                  <a:lnTo>
                    <a:pt x="471752" y="133349"/>
                  </a:lnTo>
                  <a:lnTo>
                    <a:pt x="470164" y="124459"/>
                  </a:lnTo>
                  <a:lnTo>
                    <a:pt x="469364" y="114299"/>
                  </a:lnTo>
                  <a:lnTo>
                    <a:pt x="468577" y="105409"/>
                  </a:lnTo>
                  <a:lnTo>
                    <a:pt x="460614" y="81279"/>
                  </a:lnTo>
                  <a:lnTo>
                    <a:pt x="457832" y="76199"/>
                  </a:lnTo>
                  <a:lnTo>
                    <a:pt x="423619" y="54609"/>
                  </a:lnTo>
                  <a:lnTo>
                    <a:pt x="418056" y="53339"/>
                  </a:lnTo>
                  <a:close/>
                </a:path>
                <a:path w="504825" h="344170">
                  <a:moveTo>
                    <a:pt x="169403" y="120649"/>
                  </a:moveTo>
                  <a:lnTo>
                    <a:pt x="45679" y="120649"/>
                  </a:lnTo>
                  <a:lnTo>
                    <a:pt x="45679" y="124459"/>
                  </a:lnTo>
                  <a:lnTo>
                    <a:pt x="46086" y="128269"/>
                  </a:lnTo>
                  <a:lnTo>
                    <a:pt x="47279" y="132079"/>
                  </a:lnTo>
                  <a:lnTo>
                    <a:pt x="48067" y="135889"/>
                  </a:lnTo>
                  <a:lnTo>
                    <a:pt x="50061" y="139699"/>
                  </a:lnTo>
                  <a:lnTo>
                    <a:pt x="51255" y="143509"/>
                  </a:lnTo>
                  <a:lnTo>
                    <a:pt x="51648" y="146049"/>
                  </a:lnTo>
                  <a:lnTo>
                    <a:pt x="52842" y="149859"/>
                  </a:lnTo>
                  <a:lnTo>
                    <a:pt x="54442" y="152399"/>
                  </a:lnTo>
                  <a:lnTo>
                    <a:pt x="55636" y="153669"/>
                  </a:lnTo>
                  <a:lnTo>
                    <a:pt x="159459" y="153669"/>
                  </a:lnTo>
                  <a:lnTo>
                    <a:pt x="160652" y="152399"/>
                  </a:lnTo>
                  <a:lnTo>
                    <a:pt x="163840" y="147319"/>
                  </a:lnTo>
                  <a:lnTo>
                    <a:pt x="163840" y="146049"/>
                  </a:lnTo>
                  <a:lnTo>
                    <a:pt x="167015" y="135889"/>
                  </a:lnTo>
                  <a:lnTo>
                    <a:pt x="167815" y="132079"/>
                  </a:lnTo>
                  <a:lnTo>
                    <a:pt x="169009" y="128269"/>
                  </a:lnTo>
                  <a:lnTo>
                    <a:pt x="169403" y="124459"/>
                  </a:lnTo>
                  <a:lnTo>
                    <a:pt x="169403" y="120649"/>
                  </a:lnTo>
                  <a:close/>
                </a:path>
                <a:path w="504825" h="344170">
                  <a:moveTo>
                    <a:pt x="331721" y="101599"/>
                  </a:moveTo>
                  <a:lnTo>
                    <a:pt x="185722" y="101599"/>
                  </a:lnTo>
                  <a:lnTo>
                    <a:pt x="184122" y="102869"/>
                  </a:lnTo>
                  <a:lnTo>
                    <a:pt x="182928" y="102869"/>
                  </a:lnTo>
                  <a:lnTo>
                    <a:pt x="182141" y="104139"/>
                  </a:lnTo>
                  <a:lnTo>
                    <a:pt x="181341" y="106679"/>
                  </a:lnTo>
                  <a:lnTo>
                    <a:pt x="180553" y="107949"/>
                  </a:lnTo>
                  <a:lnTo>
                    <a:pt x="180147" y="109219"/>
                  </a:lnTo>
                  <a:lnTo>
                    <a:pt x="180147" y="114299"/>
                  </a:lnTo>
                  <a:lnTo>
                    <a:pt x="181747" y="120649"/>
                  </a:lnTo>
                  <a:lnTo>
                    <a:pt x="182534" y="123189"/>
                  </a:lnTo>
                  <a:lnTo>
                    <a:pt x="183335" y="126999"/>
                  </a:lnTo>
                  <a:lnTo>
                    <a:pt x="185316" y="132079"/>
                  </a:lnTo>
                  <a:lnTo>
                    <a:pt x="186916" y="138429"/>
                  </a:lnTo>
                  <a:lnTo>
                    <a:pt x="187703" y="139699"/>
                  </a:lnTo>
                  <a:lnTo>
                    <a:pt x="189304" y="144779"/>
                  </a:lnTo>
                  <a:lnTo>
                    <a:pt x="190091" y="146049"/>
                  </a:lnTo>
                  <a:lnTo>
                    <a:pt x="191285" y="147319"/>
                  </a:lnTo>
                  <a:lnTo>
                    <a:pt x="192885" y="149859"/>
                  </a:lnTo>
                  <a:lnTo>
                    <a:pt x="194866" y="151129"/>
                  </a:lnTo>
                  <a:lnTo>
                    <a:pt x="322971" y="151129"/>
                  </a:lnTo>
                  <a:lnTo>
                    <a:pt x="324559" y="149859"/>
                  </a:lnTo>
                  <a:lnTo>
                    <a:pt x="326146" y="147319"/>
                  </a:lnTo>
                  <a:lnTo>
                    <a:pt x="328534" y="144779"/>
                  </a:lnTo>
                  <a:lnTo>
                    <a:pt x="330528" y="138429"/>
                  </a:lnTo>
                  <a:lnTo>
                    <a:pt x="332115" y="132079"/>
                  </a:lnTo>
                  <a:lnTo>
                    <a:pt x="333715" y="126999"/>
                  </a:lnTo>
                  <a:lnTo>
                    <a:pt x="335303" y="123189"/>
                  </a:lnTo>
                  <a:lnTo>
                    <a:pt x="336103" y="120649"/>
                  </a:lnTo>
                  <a:lnTo>
                    <a:pt x="337690" y="114299"/>
                  </a:lnTo>
                  <a:lnTo>
                    <a:pt x="337297" y="109219"/>
                  </a:lnTo>
                  <a:lnTo>
                    <a:pt x="335696" y="104139"/>
                  </a:lnTo>
                  <a:lnTo>
                    <a:pt x="334109" y="102869"/>
                  </a:lnTo>
                  <a:lnTo>
                    <a:pt x="331721" y="101599"/>
                  </a:lnTo>
                  <a:close/>
                </a:path>
                <a:path w="504825" h="344170">
                  <a:moveTo>
                    <a:pt x="167815" y="116839"/>
                  </a:moveTo>
                  <a:lnTo>
                    <a:pt x="47279" y="116839"/>
                  </a:lnTo>
                  <a:lnTo>
                    <a:pt x="46479" y="118109"/>
                  </a:lnTo>
                  <a:lnTo>
                    <a:pt x="46086" y="120649"/>
                  </a:lnTo>
                  <a:lnTo>
                    <a:pt x="169009" y="120649"/>
                  </a:lnTo>
                  <a:lnTo>
                    <a:pt x="168615" y="118109"/>
                  </a:lnTo>
                  <a:lnTo>
                    <a:pt x="167815" y="116839"/>
                  </a:lnTo>
                  <a:close/>
                </a:path>
                <a:path w="504825" h="344170">
                  <a:moveTo>
                    <a:pt x="54442" y="115569"/>
                  </a:moveTo>
                  <a:lnTo>
                    <a:pt x="50061" y="115569"/>
                  </a:lnTo>
                  <a:lnTo>
                    <a:pt x="48067" y="116839"/>
                  </a:lnTo>
                  <a:lnTo>
                    <a:pt x="55636" y="116839"/>
                  </a:lnTo>
                  <a:lnTo>
                    <a:pt x="54442" y="115569"/>
                  </a:lnTo>
                  <a:close/>
                </a:path>
                <a:path w="504825" h="344170">
                  <a:moveTo>
                    <a:pt x="118095" y="38099"/>
                  </a:moveTo>
                  <a:lnTo>
                    <a:pt x="97000" y="38099"/>
                  </a:lnTo>
                  <a:lnTo>
                    <a:pt x="92225" y="39369"/>
                  </a:lnTo>
                  <a:lnTo>
                    <a:pt x="87450" y="41909"/>
                  </a:lnTo>
                  <a:lnTo>
                    <a:pt x="82687" y="43179"/>
                  </a:lnTo>
                  <a:lnTo>
                    <a:pt x="78699" y="46989"/>
                  </a:lnTo>
                  <a:lnTo>
                    <a:pt x="74724" y="49529"/>
                  </a:lnTo>
                  <a:lnTo>
                    <a:pt x="71143" y="53339"/>
                  </a:lnTo>
                  <a:lnTo>
                    <a:pt x="67561" y="55879"/>
                  </a:lnTo>
                  <a:lnTo>
                    <a:pt x="64780" y="60959"/>
                  </a:lnTo>
                  <a:lnTo>
                    <a:pt x="61999" y="64769"/>
                  </a:lnTo>
                  <a:lnTo>
                    <a:pt x="55715" y="90169"/>
                  </a:lnTo>
                  <a:lnTo>
                    <a:pt x="56030" y="95249"/>
                  </a:lnTo>
                  <a:lnTo>
                    <a:pt x="56817" y="101599"/>
                  </a:lnTo>
                  <a:lnTo>
                    <a:pt x="57224" y="107949"/>
                  </a:lnTo>
                  <a:lnTo>
                    <a:pt x="58417" y="114299"/>
                  </a:lnTo>
                  <a:lnTo>
                    <a:pt x="58417" y="115569"/>
                  </a:lnTo>
                  <a:lnTo>
                    <a:pt x="57224" y="116839"/>
                  </a:lnTo>
                  <a:lnTo>
                    <a:pt x="158265" y="116839"/>
                  </a:lnTo>
                  <a:lnTo>
                    <a:pt x="157871" y="115569"/>
                  </a:lnTo>
                  <a:lnTo>
                    <a:pt x="157071" y="114299"/>
                  </a:lnTo>
                  <a:lnTo>
                    <a:pt x="158265" y="107949"/>
                  </a:lnTo>
                  <a:lnTo>
                    <a:pt x="158671" y="101599"/>
                  </a:lnTo>
                  <a:lnTo>
                    <a:pt x="159459" y="95249"/>
                  </a:lnTo>
                  <a:lnTo>
                    <a:pt x="159459" y="88899"/>
                  </a:lnTo>
                  <a:lnTo>
                    <a:pt x="144346" y="53339"/>
                  </a:lnTo>
                  <a:lnTo>
                    <a:pt x="140370" y="49529"/>
                  </a:lnTo>
                  <a:lnTo>
                    <a:pt x="136789" y="46989"/>
                  </a:lnTo>
                  <a:lnTo>
                    <a:pt x="132408" y="43179"/>
                  </a:lnTo>
                  <a:lnTo>
                    <a:pt x="128039" y="41909"/>
                  </a:lnTo>
                  <a:lnTo>
                    <a:pt x="123264" y="39369"/>
                  </a:lnTo>
                  <a:lnTo>
                    <a:pt x="118095" y="38099"/>
                  </a:lnTo>
                  <a:close/>
                </a:path>
                <a:path w="504825" h="344170">
                  <a:moveTo>
                    <a:pt x="165428" y="115569"/>
                  </a:moveTo>
                  <a:lnTo>
                    <a:pt x="160652" y="115569"/>
                  </a:lnTo>
                  <a:lnTo>
                    <a:pt x="159459" y="116839"/>
                  </a:lnTo>
                  <a:lnTo>
                    <a:pt x="167421" y="116839"/>
                  </a:lnTo>
                  <a:lnTo>
                    <a:pt x="165428" y="115569"/>
                  </a:lnTo>
                  <a:close/>
                </a:path>
                <a:path w="504825" h="344170">
                  <a:moveTo>
                    <a:pt x="266075" y="0"/>
                  </a:moveTo>
                  <a:lnTo>
                    <a:pt x="251762" y="0"/>
                  </a:lnTo>
                  <a:lnTo>
                    <a:pt x="244599" y="1269"/>
                  </a:lnTo>
                  <a:lnTo>
                    <a:pt x="237830" y="2539"/>
                  </a:lnTo>
                  <a:lnTo>
                    <a:pt x="231468" y="5079"/>
                  </a:lnTo>
                  <a:lnTo>
                    <a:pt x="225105" y="8889"/>
                  </a:lnTo>
                  <a:lnTo>
                    <a:pt x="219136" y="11429"/>
                  </a:lnTo>
                  <a:lnTo>
                    <a:pt x="214361" y="16509"/>
                  </a:lnTo>
                  <a:lnTo>
                    <a:pt x="209192" y="20319"/>
                  </a:lnTo>
                  <a:lnTo>
                    <a:pt x="204417" y="25399"/>
                  </a:lnTo>
                  <a:lnTo>
                    <a:pt x="188897" y="62229"/>
                  </a:lnTo>
                  <a:lnTo>
                    <a:pt x="188503" y="69849"/>
                  </a:lnTo>
                  <a:lnTo>
                    <a:pt x="188897" y="77469"/>
                  </a:lnTo>
                  <a:lnTo>
                    <a:pt x="189697" y="86359"/>
                  </a:lnTo>
                  <a:lnTo>
                    <a:pt x="190091" y="88899"/>
                  </a:lnTo>
                  <a:lnTo>
                    <a:pt x="190497" y="93979"/>
                  </a:lnTo>
                  <a:lnTo>
                    <a:pt x="190497" y="101599"/>
                  </a:lnTo>
                  <a:lnTo>
                    <a:pt x="326946" y="101599"/>
                  </a:lnTo>
                  <a:lnTo>
                    <a:pt x="326946" y="93979"/>
                  </a:lnTo>
                  <a:lnTo>
                    <a:pt x="328140" y="85089"/>
                  </a:lnTo>
                  <a:lnTo>
                    <a:pt x="328940" y="77469"/>
                  </a:lnTo>
                  <a:lnTo>
                    <a:pt x="329203" y="72389"/>
                  </a:lnTo>
                  <a:lnTo>
                    <a:pt x="329268" y="68579"/>
                  </a:lnTo>
                  <a:lnTo>
                    <a:pt x="328940" y="62229"/>
                  </a:lnTo>
                  <a:lnTo>
                    <a:pt x="313027" y="25399"/>
                  </a:lnTo>
                  <a:lnTo>
                    <a:pt x="303477" y="16509"/>
                  </a:lnTo>
                  <a:lnTo>
                    <a:pt x="297901" y="11429"/>
                  </a:lnTo>
                  <a:lnTo>
                    <a:pt x="292339" y="8889"/>
                  </a:lnTo>
                  <a:lnTo>
                    <a:pt x="286370" y="5079"/>
                  </a:lnTo>
                  <a:lnTo>
                    <a:pt x="280007" y="2539"/>
                  </a:lnTo>
                  <a:lnTo>
                    <a:pt x="273238" y="1269"/>
                  </a:lnTo>
                  <a:lnTo>
                    <a:pt x="266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638886" y="4879064"/>
            <a:ext cx="276860" cy="15697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intending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20" b="1">
                <a:latin typeface="Arial"/>
                <a:cs typeface="Arial"/>
              </a:rPr>
              <a:t>to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10" b="1">
                <a:latin typeface="Arial"/>
                <a:cs typeface="Arial"/>
              </a:rPr>
              <a:t>adopt</a:t>
            </a:r>
            <a:endParaRPr sz="9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online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47700" y="4602226"/>
            <a:ext cx="6490970" cy="4054475"/>
            <a:chOff x="647700" y="4602226"/>
            <a:chExt cx="6490970" cy="4054475"/>
          </a:xfrm>
        </p:grpSpPr>
        <p:sp>
          <p:nvSpPr>
            <p:cNvPr id="56" name="object 56"/>
            <p:cNvSpPr/>
            <p:nvPr/>
          </p:nvSpPr>
          <p:spPr>
            <a:xfrm>
              <a:off x="914400" y="4608576"/>
              <a:ext cx="127000" cy="2284730"/>
            </a:xfrm>
            <a:custGeom>
              <a:avLst/>
              <a:gdLst/>
              <a:ahLst/>
              <a:cxnLst/>
              <a:rect l="l" t="t" r="r" b="b"/>
              <a:pathLst>
                <a:path w="127000" h="2284729">
                  <a:moveTo>
                    <a:pt x="126491" y="0"/>
                  </a:moveTo>
                  <a:lnTo>
                    <a:pt x="77254" y="0"/>
                  </a:lnTo>
                  <a:lnTo>
                    <a:pt x="37047" y="0"/>
                  </a:lnTo>
                  <a:lnTo>
                    <a:pt x="9939" y="0"/>
                  </a:lnTo>
                  <a:lnTo>
                    <a:pt x="0" y="0"/>
                  </a:lnTo>
                  <a:lnTo>
                    <a:pt x="0" y="2284476"/>
                  </a:lnTo>
                  <a:lnTo>
                    <a:pt x="9939" y="2284476"/>
                  </a:lnTo>
                  <a:lnTo>
                    <a:pt x="37047" y="2284476"/>
                  </a:lnTo>
                  <a:lnTo>
                    <a:pt x="77254" y="2284476"/>
                  </a:lnTo>
                  <a:lnTo>
                    <a:pt x="126491" y="2284476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11352" y="7103364"/>
              <a:ext cx="120650" cy="1005840"/>
            </a:xfrm>
            <a:custGeom>
              <a:avLst/>
              <a:gdLst/>
              <a:ahLst/>
              <a:cxnLst/>
              <a:rect l="l" t="t" r="r" b="b"/>
              <a:pathLst>
                <a:path w="120650" h="1005840">
                  <a:moveTo>
                    <a:pt x="120396" y="0"/>
                  </a:moveTo>
                  <a:lnTo>
                    <a:pt x="73530" y="0"/>
                  </a:lnTo>
                  <a:lnTo>
                    <a:pt x="35261" y="0"/>
                  </a:lnTo>
                  <a:lnTo>
                    <a:pt x="9460" y="0"/>
                  </a:lnTo>
                  <a:lnTo>
                    <a:pt x="0" y="0"/>
                  </a:lnTo>
                  <a:lnTo>
                    <a:pt x="0" y="1005840"/>
                  </a:lnTo>
                  <a:lnTo>
                    <a:pt x="9460" y="1005840"/>
                  </a:lnTo>
                  <a:lnTo>
                    <a:pt x="35261" y="1005840"/>
                  </a:lnTo>
                  <a:lnTo>
                    <a:pt x="73530" y="1005840"/>
                  </a:lnTo>
                  <a:lnTo>
                    <a:pt x="120396" y="1005840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77417" y="8500110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47700" y="8371332"/>
              <a:ext cx="3095625" cy="285115"/>
            </a:xfrm>
            <a:custGeom>
              <a:avLst/>
              <a:gdLst/>
              <a:ahLst/>
              <a:cxnLst/>
              <a:rect l="l" t="t" r="r" b="b"/>
              <a:pathLst>
                <a:path w="3095625" h="285115">
                  <a:moveTo>
                    <a:pt x="3095244" y="0"/>
                  </a:moveTo>
                  <a:lnTo>
                    <a:pt x="0" y="0"/>
                  </a:lnTo>
                  <a:lnTo>
                    <a:pt x="0" y="284988"/>
                  </a:lnTo>
                  <a:lnTo>
                    <a:pt x="3095244" y="284988"/>
                  </a:lnTo>
                  <a:lnTo>
                    <a:pt x="3095244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45726" y="7181991"/>
            <a:ext cx="139700" cy="889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30"/>
              </a:lnSpc>
            </a:pPr>
            <a:r>
              <a:rPr dirty="0" sz="900" spc="-5" b="1">
                <a:latin typeface="Arial"/>
                <a:cs typeface="Arial"/>
              </a:rPr>
              <a:t>Online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students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47700" y="8510016"/>
            <a:ext cx="3095625" cy="146685"/>
          </a:xfrm>
          <a:prstGeom prst="rect">
            <a:avLst/>
          </a:prstGeom>
          <a:solidFill>
            <a:srgbClr val="470A68"/>
          </a:solidFill>
        </p:spPr>
        <p:txBody>
          <a:bodyPr wrap="square" lIns="0" tIns="0" rIns="0" bIns="0" rtlCol="0" vert="horz">
            <a:spAutoFit/>
          </a:bodyPr>
          <a:lstStyle/>
          <a:p>
            <a:pPr marL="53975">
              <a:lnSpc>
                <a:spcPts val="57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outlook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33829" y="8762360"/>
            <a:ext cx="62941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Enhanced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classroom experience </a:t>
            </a:r>
            <a:r>
              <a:rPr dirty="0" sz="900" b="1">
                <a:latin typeface="Arial"/>
                <a:cs typeface="Arial"/>
              </a:rPr>
              <a:t>and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evolving</a:t>
            </a:r>
            <a:r>
              <a:rPr dirty="0" sz="900" spc="1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regulatory </a:t>
            </a:r>
            <a:r>
              <a:rPr dirty="0" sz="900" b="1">
                <a:latin typeface="Arial"/>
                <a:cs typeface="Arial"/>
              </a:rPr>
              <a:t>framework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will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increase perceived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value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among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the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target </a:t>
            </a:r>
            <a:r>
              <a:rPr dirty="0" sz="90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users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2539" y="2253996"/>
            <a:ext cx="2450591" cy="774192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3448161" y="2347168"/>
            <a:ext cx="1352550" cy="56451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36385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	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Peer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pressure</a:t>
            </a:r>
            <a:endParaRPr sz="8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450"/>
              </a:spcBef>
              <a:tabLst>
                <a:tab pos="37528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	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Flexibility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  <a:tabLst>
                <a:tab pos="36195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	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Reduced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2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33190" y="9066452"/>
            <a:ext cx="316928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These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limited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theoretical</a:t>
            </a:r>
            <a:r>
              <a:rPr dirty="0" sz="900" spc="10">
                <a:latin typeface="Microsoft Sans Serif"/>
                <a:cs typeface="Microsoft Sans Serif"/>
              </a:rPr>
              <a:t> content</a:t>
            </a:r>
            <a:r>
              <a:rPr dirty="0" sz="900">
                <a:latin typeface="Microsoft Sans Serif"/>
                <a:cs typeface="Microsoft Sans Serif"/>
              </a:rPr>
              <a:t> currently;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virtual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classroom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concepts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could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bring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 </a:t>
            </a:r>
            <a:r>
              <a:rPr dirty="0" sz="900" spc="-15">
                <a:latin typeface="Microsoft Sans Serif"/>
                <a:cs typeface="Microsoft Sans Serif"/>
              </a:rPr>
              <a:t>practical </a:t>
            </a:r>
            <a:r>
              <a:rPr dirty="0" sz="900" spc="5">
                <a:latin typeface="Microsoft Sans Serif"/>
                <a:cs typeface="Microsoft Sans Serif"/>
              </a:rPr>
              <a:t>component </a:t>
            </a:r>
            <a:r>
              <a:rPr dirty="0" sz="900" spc="10">
                <a:latin typeface="Microsoft Sans Serif"/>
                <a:cs typeface="Microsoft Sans Serif"/>
              </a:rPr>
              <a:t>onto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10">
                <a:latin typeface="Microsoft Sans Serif"/>
                <a:cs typeface="Microsoft Sans Serif"/>
              </a:rPr>
              <a:t>medium. </a:t>
            </a:r>
            <a:r>
              <a:rPr dirty="0" sz="900" spc="20">
                <a:latin typeface="Microsoft Sans Serif"/>
                <a:cs typeface="Microsoft Sans Serif"/>
              </a:rPr>
              <a:t>At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same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time,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experience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engaging</a:t>
            </a:r>
            <a:r>
              <a:rPr dirty="0" sz="900" spc="-5">
                <a:latin typeface="Microsoft Sans Serif"/>
                <a:cs typeface="Microsoft Sans Serif"/>
              </a:rPr>
              <a:t> in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order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ensure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classroom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experience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students.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963092" y="9066338"/>
            <a:ext cx="30492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10">
                <a:latin typeface="Microsoft Sans Serif"/>
                <a:cs typeface="Microsoft Sans Serif"/>
              </a:rPr>
              <a:t>Category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expected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benefit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based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probable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changes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-5">
                <a:latin typeface="Microsoft Sans Serif"/>
                <a:cs typeface="Microsoft Sans Serif"/>
              </a:rPr>
              <a:t> regulatory </a:t>
            </a:r>
            <a:r>
              <a:rPr dirty="0" sz="900" spc="10">
                <a:latin typeface="Microsoft Sans Serif"/>
                <a:cs typeface="Microsoft Sans Serif"/>
              </a:rPr>
              <a:t>framework.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51348" y="10153345"/>
            <a:ext cx="2910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[89],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[90],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[91],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[92],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[93]-Nielsen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895856" y="3628644"/>
            <a:ext cx="1278890" cy="307975"/>
          </a:xfrm>
          <a:custGeom>
            <a:avLst/>
            <a:gdLst/>
            <a:ahLst/>
            <a:cxnLst/>
            <a:rect l="l" t="t" r="r" b="b"/>
            <a:pathLst>
              <a:path w="1278889" h="307975">
                <a:moveTo>
                  <a:pt x="1272540" y="0"/>
                </a:moveTo>
                <a:lnTo>
                  <a:pt x="0" y="0"/>
                </a:lnTo>
                <a:lnTo>
                  <a:pt x="0" y="132588"/>
                </a:lnTo>
                <a:lnTo>
                  <a:pt x="1272540" y="132588"/>
                </a:lnTo>
                <a:lnTo>
                  <a:pt x="1272540" y="0"/>
                </a:lnTo>
                <a:close/>
              </a:path>
              <a:path w="1278889" h="307975">
                <a:moveTo>
                  <a:pt x="1278636" y="175260"/>
                </a:moveTo>
                <a:lnTo>
                  <a:pt x="0" y="175260"/>
                </a:lnTo>
                <a:lnTo>
                  <a:pt x="0" y="307848"/>
                </a:lnTo>
                <a:lnTo>
                  <a:pt x="1278636" y="307848"/>
                </a:lnTo>
                <a:lnTo>
                  <a:pt x="1278636" y="17526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1895855" y="3791651"/>
            <a:ext cx="12788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7625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862327" y="3988308"/>
            <a:ext cx="1195070" cy="132715"/>
          </a:xfrm>
          <a:custGeom>
            <a:avLst/>
            <a:gdLst/>
            <a:ahLst/>
            <a:cxnLst/>
            <a:rect l="l" t="t" r="r" b="b"/>
            <a:pathLst>
              <a:path w="1195070" h="132714">
                <a:moveTo>
                  <a:pt x="1194815" y="0"/>
                </a:moveTo>
                <a:lnTo>
                  <a:pt x="0" y="0"/>
                </a:lnTo>
                <a:lnTo>
                  <a:pt x="0" y="132588"/>
                </a:lnTo>
                <a:lnTo>
                  <a:pt x="1194815" y="132588"/>
                </a:lnTo>
                <a:lnTo>
                  <a:pt x="1194815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1895855" y="3976435"/>
            <a:ext cx="116141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6355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157956" y="3972454"/>
            <a:ext cx="1637664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Familiarity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35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895855" y="3556646"/>
            <a:ext cx="297815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2865" marR="5080" indent="-319405">
              <a:lnSpc>
                <a:spcPct val="149500"/>
              </a:lnSpc>
              <a:spcBef>
                <a:spcPts val="100"/>
              </a:spcBef>
              <a:tabLst>
                <a:tab pos="134429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baseline="3472" sz="1200" spc="-67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baseline="3472" sz="1200" spc="-44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baseline="3472" sz="1200" spc="-3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baseline="3472" sz="1200" spc="-6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baseline="3472" sz="1200" spc="-7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dirty="0" baseline="3472" sz="1200" spc="67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baseline="3472" sz="1200" spc="-5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baseline="3472" sz="1200" spc="-7" b="1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baseline="3472" sz="1200" spc="-7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baseline="3472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6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baseline="3472" sz="1200" spc="-7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baseline="3472" sz="1200" spc="6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hodol</a:t>
            </a:r>
            <a:r>
              <a:rPr dirty="0" baseline="3472" sz="1200" b="1">
                <a:solidFill>
                  <a:srgbClr val="FFFFFF"/>
                </a:solidFill>
                <a:latin typeface="Arial"/>
                <a:cs typeface="Arial"/>
              </a:rPr>
              <a:t>ogy 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Dependence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304544" y="3476244"/>
            <a:ext cx="771525" cy="774700"/>
            <a:chOff x="1304544" y="3476244"/>
            <a:chExt cx="771525" cy="774700"/>
          </a:xfrm>
        </p:grpSpPr>
        <p:sp>
          <p:nvSpPr>
            <p:cNvPr id="75" name="object 75"/>
            <p:cNvSpPr/>
            <p:nvPr/>
          </p:nvSpPr>
          <p:spPr>
            <a:xfrm>
              <a:off x="1317498" y="3489198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4">
                  <a:moveTo>
                    <a:pt x="372618" y="0"/>
                  </a:moveTo>
                  <a:lnTo>
                    <a:pt x="325877" y="2915"/>
                  </a:lnTo>
                  <a:lnTo>
                    <a:pt x="280869" y="11426"/>
                  </a:lnTo>
                  <a:lnTo>
                    <a:pt x="237943" y="25184"/>
                  </a:lnTo>
                  <a:lnTo>
                    <a:pt x="197448" y="43837"/>
                  </a:lnTo>
                  <a:lnTo>
                    <a:pt x="159733" y="67034"/>
                  </a:lnTo>
                  <a:lnTo>
                    <a:pt x="125147" y="94426"/>
                  </a:lnTo>
                  <a:lnTo>
                    <a:pt x="94040" y="125660"/>
                  </a:lnTo>
                  <a:lnTo>
                    <a:pt x="66760" y="160388"/>
                  </a:lnTo>
                  <a:lnTo>
                    <a:pt x="43658" y="198257"/>
                  </a:lnTo>
                  <a:lnTo>
                    <a:pt x="25081" y="238918"/>
                  </a:lnTo>
                  <a:lnTo>
                    <a:pt x="11380" y="282019"/>
                  </a:lnTo>
                  <a:lnTo>
                    <a:pt x="2903" y="327211"/>
                  </a:lnTo>
                  <a:lnTo>
                    <a:pt x="0" y="374142"/>
                  </a:lnTo>
                  <a:lnTo>
                    <a:pt x="2903" y="421072"/>
                  </a:lnTo>
                  <a:lnTo>
                    <a:pt x="11380" y="466264"/>
                  </a:lnTo>
                  <a:lnTo>
                    <a:pt x="25081" y="509365"/>
                  </a:lnTo>
                  <a:lnTo>
                    <a:pt x="43658" y="550026"/>
                  </a:lnTo>
                  <a:lnTo>
                    <a:pt x="66760" y="587895"/>
                  </a:lnTo>
                  <a:lnTo>
                    <a:pt x="94040" y="622623"/>
                  </a:lnTo>
                  <a:lnTo>
                    <a:pt x="125147" y="653857"/>
                  </a:lnTo>
                  <a:lnTo>
                    <a:pt x="159733" y="681249"/>
                  </a:lnTo>
                  <a:lnTo>
                    <a:pt x="197448" y="704446"/>
                  </a:lnTo>
                  <a:lnTo>
                    <a:pt x="237943" y="723099"/>
                  </a:lnTo>
                  <a:lnTo>
                    <a:pt x="280869" y="736857"/>
                  </a:lnTo>
                  <a:lnTo>
                    <a:pt x="325877" y="745368"/>
                  </a:lnTo>
                  <a:lnTo>
                    <a:pt x="372618" y="748284"/>
                  </a:lnTo>
                  <a:lnTo>
                    <a:pt x="419358" y="745368"/>
                  </a:lnTo>
                  <a:lnTo>
                    <a:pt x="464366" y="736857"/>
                  </a:lnTo>
                  <a:lnTo>
                    <a:pt x="507292" y="723099"/>
                  </a:lnTo>
                  <a:lnTo>
                    <a:pt x="547787" y="704446"/>
                  </a:lnTo>
                  <a:lnTo>
                    <a:pt x="585502" y="681249"/>
                  </a:lnTo>
                  <a:lnTo>
                    <a:pt x="620088" y="653857"/>
                  </a:lnTo>
                  <a:lnTo>
                    <a:pt x="651195" y="622623"/>
                  </a:lnTo>
                  <a:lnTo>
                    <a:pt x="678475" y="587895"/>
                  </a:lnTo>
                  <a:lnTo>
                    <a:pt x="701577" y="550026"/>
                  </a:lnTo>
                  <a:lnTo>
                    <a:pt x="720154" y="509365"/>
                  </a:lnTo>
                  <a:lnTo>
                    <a:pt x="733855" y="466264"/>
                  </a:lnTo>
                  <a:lnTo>
                    <a:pt x="742332" y="421072"/>
                  </a:lnTo>
                  <a:lnTo>
                    <a:pt x="745236" y="374142"/>
                  </a:lnTo>
                  <a:lnTo>
                    <a:pt x="742332" y="327211"/>
                  </a:lnTo>
                  <a:lnTo>
                    <a:pt x="733855" y="282019"/>
                  </a:lnTo>
                  <a:lnTo>
                    <a:pt x="720154" y="238918"/>
                  </a:lnTo>
                  <a:lnTo>
                    <a:pt x="701577" y="198257"/>
                  </a:lnTo>
                  <a:lnTo>
                    <a:pt x="678475" y="160388"/>
                  </a:lnTo>
                  <a:lnTo>
                    <a:pt x="651195" y="125660"/>
                  </a:lnTo>
                  <a:lnTo>
                    <a:pt x="620088" y="94426"/>
                  </a:lnTo>
                  <a:lnTo>
                    <a:pt x="585502" y="67034"/>
                  </a:lnTo>
                  <a:lnTo>
                    <a:pt x="547787" y="43837"/>
                  </a:lnTo>
                  <a:lnTo>
                    <a:pt x="507292" y="25184"/>
                  </a:lnTo>
                  <a:lnTo>
                    <a:pt x="464366" y="11426"/>
                  </a:lnTo>
                  <a:lnTo>
                    <a:pt x="419358" y="2915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317498" y="3489198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4">
                  <a:moveTo>
                    <a:pt x="0" y="374142"/>
                  </a:moveTo>
                  <a:lnTo>
                    <a:pt x="2903" y="327211"/>
                  </a:lnTo>
                  <a:lnTo>
                    <a:pt x="11380" y="282019"/>
                  </a:lnTo>
                  <a:lnTo>
                    <a:pt x="25081" y="238918"/>
                  </a:lnTo>
                  <a:lnTo>
                    <a:pt x="43658" y="198257"/>
                  </a:lnTo>
                  <a:lnTo>
                    <a:pt x="66760" y="160388"/>
                  </a:lnTo>
                  <a:lnTo>
                    <a:pt x="94040" y="125660"/>
                  </a:lnTo>
                  <a:lnTo>
                    <a:pt x="125147" y="94426"/>
                  </a:lnTo>
                  <a:lnTo>
                    <a:pt x="159733" y="67034"/>
                  </a:lnTo>
                  <a:lnTo>
                    <a:pt x="197448" y="43837"/>
                  </a:lnTo>
                  <a:lnTo>
                    <a:pt x="237943" y="25184"/>
                  </a:lnTo>
                  <a:lnTo>
                    <a:pt x="280869" y="11426"/>
                  </a:lnTo>
                  <a:lnTo>
                    <a:pt x="325877" y="2915"/>
                  </a:lnTo>
                  <a:lnTo>
                    <a:pt x="372618" y="0"/>
                  </a:lnTo>
                  <a:lnTo>
                    <a:pt x="419358" y="2915"/>
                  </a:lnTo>
                  <a:lnTo>
                    <a:pt x="464366" y="11426"/>
                  </a:lnTo>
                  <a:lnTo>
                    <a:pt x="507292" y="25184"/>
                  </a:lnTo>
                  <a:lnTo>
                    <a:pt x="547787" y="43837"/>
                  </a:lnTo>
                  <a:lnTo>
                    <a:pt x="585502" y="67034"/>
                  </a:lnTo>
                  <a:lnTo>
                    <a:pt x="620088" y="94426"/>
                  </a:lnTo>
                  <a:lnTo>
                    <a:pt x="651195" y="125660"/>
                  </a:lnTo>
                  <a:lnTo>
                    <a:pt x="678475" y="160388"/>
                  </a:lnTo>
                  <a:lnTo>
                    <a:pt x="701577" y="198257"/>
                  </a:lnTo>
                  <a:lnTo>
                    <a:pt x="720154" y="238918"/>
                  </a:lnTo>
                  <a:lnTo>
                    <a:pt x="733855" y="282019"/>
                  </a:lnTo>
                  <a:lnTo>
                    <a:pt x="742332" y="327211"/>
                  </a:lnTo>
                  <a:lnTo>
                    <a:pt x="745236" y="374142"/>
                  </a:lnTo>
                  <a:lnTo>
                    <a:pt x="742332" y="421072"/>
                  </a:lnTo>
                  <a:lnTo>
                    <a:pt x="733855" y="466264"/>
                  </a:lnTo>
                  <a:lnTo>
                    <a:pt x="720154" y="509365"/>
                  </a:lnTo>
                  <a:lnTo>
                    <a:pt x="701577" y="550026"/>
                  </a:lnTo>
                  <a:lnTo>
                    <a:pt x="678475" y="587895"/>
                  </a:lnTo>
                  <a:lnTo>
                    <a:pt x="651195" y="622623"/>
                  </a:lnTo>
                  <a:lnTo>
                    <a:pt x="620088" y="653857"/>
                  </a:lnTo>
                  <a:lnTo>
                    <a:pt x="585502" y="681249"/>
                  </a:lnTo>
                  <a:lnTo>
                    <a:pt x="547787" y="704446"/>
                  </a:lnTo>
                  <a:lnTo>
                    <a:pt x="507292" y="723099"/>
                  </a:lnTo>
                  <a:lnTo>
                    <a:pt x="464366" y="736857"/>
                  </a:lnTo>
                  <a:lnTo>
                    <a:pt x="419358" y="745368"/>
                  </a:lnTo>
                  <a:lnTo>
                    <a:pt x="372618" y="748284"/>
                  </a:lnTo>
                  <a:lnTo>
                    <a:pt x="325877" y="745368"/>
                  </a:lnTo>
                  <a:lnTo>
                    <a:pt x="280869" y="736857"/>
                  </a:lnTo>
                  <a:lnTo>
                    <a:pt x="237943" y="723099"/>
                  </a:lnTo>
                  <a:lnTo>
                    <a:pt x="197448" y="704446"/>
                  </a:lnTo>
                  <a:lnTo>
                    <a:pt x="159733" y="681249"/>
                  </a:lnTo>
                  <a:lnTo>
                    <a:pt x="125147" y="653857"/>
                  </a:lnTo>
                  <a:lnTo>
                    <a:pt x="94040" y="622623"/>
                  </a:lnTo>
                  <a:lnTo>
                    <a:pt x="66760" y="587895"/>
                  </a:lnTo>
                  <a:lnTo>
                    <a:pt x="43658" y="550026"/>
                  </a:lnTo>
                  <a:lnTo>
                    <a:pt x="25081" y="509365"/>
                  </a:lnTo>
                  <a:lnTo>
                    <a:pt x="11380" y="466264"/>
                  </a:lnTo>
                  <a:lnTo>
                    <a:pt x="2903" y="421072"/>
                  </a:lnTo>
                  <a:lnTo>
                    <a:pt x="0" y="37414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472184" y="3703319"/>
              <a:ext cx="424180" cy="361315"/>
            </a:xfrm>
            <a:custGeom>
              <a:avLst/>
              <a:gdLst/>
              <a:ahLst/>
              <a:cxnLst/>
              <a:rect l="l" t="t" r="r" b="b"/>
              <a:pathLst>
                <a:path w="424180" h="361314">
                  <a:moveTo>
                    <a:pt x="234708" y="299465"/>
                  </a:moveTo>
                  <a:lnTo>
                    <a:pt x="189763" y="299465"/>
                  </a:lnTo>
                  <a:lnTo>
                    <a:pt x="189763" y="303047"/>
                  </a:lnTo>
                  <a:lnTo>
                    <a:pt x="188963" y="306235"/>
                  </a:lnTo>
                  <a:lnTo>
                    <a:pt x="188963" y="316191"/>
                  </a:lnTo>
                  <a:lnTo>
                    <a:pt x="186575" y="322567"/>
                  </a:lnTo>
                  <a:lnTo>
                    <a:pt x="169075" y="335699"/>
                  </a:lnTo>
                  <a:lnTo>
                    <a:pt x="164693" y="337692"/>
                  </a:lnTo>
                  <a:lnTo>
                    <a:pt x="155943" y="340080"/>
                  </a:lnTo>
                  <a:lnTo>
                    <a:pt x="136448" y="344068"/>
                  </a:lnTo>
                  <a:lnTo>
                    <a:pt x="126898" y="345262"/>
                  </a:lnTo>
                  <a:lnTo>
                    <a:pt x="116954" y="345655"/>
                  </a:lnTo>
                  <a:lnTo>
                    <a:pt x="108203" y="346455"/>
                  </a:lnTo>
                  <a:lnTo>
                    <a:pt x="83934" y="346455"/>
                  </a:lnTo>
                  <a:lnTo>
                    <a:pt x="83146" y="348843"/>
                  </a:lnTo>
                  <a:lnTo>
                    <a:pt x="81546" y="352031"/>
                  </a:lnTo>
                  <a:lnTo>
                    <a:pt x="81546" y="355612"/>
                  </a:lnTo>
                  <a:lnTo>
                    <a:pt x="82740" y="356412"/>
                  </a:lnTo>
                  <a:lnTo>
                    <a:pt x="85128" y="358800"/>
                  </a:lnTo>
                  <a:lnTo>
                    <a:pt x="87515" y="359994"/>
                  </a:lnTo>
                  <a:lnTo>
                    <a:pt x="90703" y="360794"/>
                  </a:lnTo>
                  <a:lnTo>
                    <a:pt x="93878" y="361187"/>
                  </a:lnTo>
                  <a:lnTo>
                    <a:pt x="329793" y="361187"/>
                  </a:lnTo>
                  <a:lnTo>
                    <a:pt x="342518" y="354418"/>
                  </a:lnTo>
                  <a:lnTo>
                    <a:pt x="342125" y="353225"/>
                  </a:lnTo>
                  <a:lnTo>
                    <a:pt x="342125" y="352031"/>
                  </a:lnTo>
                  <a:lnTo>
                    <a:pt x="340931" y="349237"/>
                  </a:lnTo>
                  <a:lnTo>
                    <a:pt x="340131" y="346455"/>
                  </a:lnTo>
                  <a:lnTo>
                    <a:pt x="335749" y="346062"/>
                  </a:lnTo>
                  <a:lnTo>
                    <a:pt x="287223" y="341274"/>
                  </a:lnTo>
                  <a:lnTo>
                    <a:pt x="247840" y="330123"/>
                  </a:lnTo>
                  <a:lnTo>
                    <a:pt x="235102" y="316991"/>
                  </a:lnTo>
                  <a:lnTo>
                    <a:pt x="235102" y="314197"/>
                  </a:lnTo>
                  <a:lnTo>
                    <a:pt x="234708" y="311010"/>
                  </a:lnTo>
                  <a:lnTo>
                    <a:pt x="234708" y="299465"/>
                  </a:lnTo>
                  <a:close/>
                </a:path>
                <a:path w="424180" h="361314">
                  <a:moveTo>
                    <a:pt x="410946" y="0"/>
                  </a:moveTo>
                  <a:lnTo>
                    <a:pt x="13131" y="0"/>
                  </a:lnTo>
                  <a:lnTo>
                    <a:pt x="10337" y="406"/>
                  </a:lnTo>
                  <a:lnTo>
                    <a:pt x="7962" y="1193"/>
                  </a:lnTo>
                  <a:lnTo>
                    <a:pt x="5968" y="2793"/>
                  </a:lnTo>
                  <a:lnTo>
                    <a:pt x="3975" y="3987"/>
                  </a:lnTo>
                  <a:lnTo>
                    <a:pt x="1993" y="5968"/>
                  </a:lnTo>
                  <a:lnTo>
                    <a:pt x="1193" y="7962"/>
                  </a:lnTo>
                  <a:lnTo>
                    <a:pt x="393" y="10756"/>
                  </a:lnTo>
                  <a:lnTo>
                    <a:pt x="0" y="13144"/>
                  </a:lnTo>
                  <a:lnTo>
                    <a:pt x="0" y="279552"/>
                  </a:lnTo>
                  <a:lnTo>
                    <a:pt x="393" y="282346"/>
                  </a:lnTo>
                  <a:lnTo>
                    <a:pt x="1193" y="284327"/>
                  </a:lnTo>
                  <a:lnTo>
                    <a:pt x="1993" y="287121"/>
                  </a:lnTo>
                  <a:lnTo>
                    <a:pt x="5968" y="290309"/>
                  </a:lnTo>
                  <a:lnTo>
                    <a:pt x="7962" y="291503"/>
                  </a:lnTo>
                  <a:lnTo>
                    <a:pt x="10337" y="292303"/>
                  </a:lnTo>
                  <a:lnTo>
                    <a:pt x="413334" y="292303"/>
                  </a:lnTo>
                  <a:lnTo>
                    <a:pt x="423672" y="279552"/>
                  </a:lnTo>
                  <a:lnTo>
                    <a:pt x="423672" y="276771"/>
                  </a:lnTo>
                  <a:lnTo>
                    <a:pt x="311886" y="276771"/>
                  </a:lnTo>
                  <a:lnTo>
                    <a:pt x="310299" y="276364"/>
                  </a:lnTo>
                  <a:lnTo>
                    <a:pt x="309105" y="275577"/>
                  </a:lnTo>
                  <a:lnTo>
                    <a:pt x="308305" y="275170"/>
                  </a:lnTo>
                  <a:lnTo>
                    <a:pt x="306717" y="272783"/>
                  </a:lnTo>
                  <a:lnTo>
                    <a:pt x="306311" y="271195"/>
                  </a:lnTo>
                  <a:lnTo>
                    <a:pt x="306311" y="268808"/>
                  </a:lnTo>
                  <a:lnTo>
                    <a:pt x="306717" y="267601"/>
                  </a:lnTo>
                  <a:lnTo>
                    <a:pt x="307505" y="266407"/>
                  </a:lnTo>
                  <a:lnTo>
                    <a:pt x="308305" y="265620"/>
                  </a:lnTo>
                  <a:lnTo>
                    <a:pt x="309105" y="264426"/>
                  </a:lnTo>
                  <a:lnTo>
                    <a:pt x="310299" y="263626"/>
                  </a:lnTo>
                  <a:lnTo>
                    <a:pt x="311886" y="263626"/>
                  </a:lnTo>
                  <a:lnTo>
                    <a:pt x="313080" y="263232"/>
                  </a:lnTo>
                  <a:lnTo>
                    <a:pt x="423672" y="263232"/>
                  </a:lnTo>
                  <a:lnTo>
                    <a:pt x="423672" y="247700"/>
                  </a:lnTo>
                  <a:lnTo>
                    <a:pt x="33413" y="247700"/>
                  </a:lnTo>
                  <a:lnTo>
                    <a:pt x="33413" y="31457"/>
                  </a:lnTo>
                  <a:lnTo>
                    <a:pt x="33820" y="31064"/>
                  </a:lnTo>
                  <a:lnTo>
                    <a:pt x="34213" y="30264"/>
                  </a:lnTo>
                  <a:lnTo>
                    <a:pt x="423672" y="30264"/>
                  </a:lnTo>
                  <a:lnTo>
                    <a:pt x="423672" y="13144"/>
                  </a:lnTo>
                  <a:lnTo>
                    <a:pt x="423278" y="10756"/>
                  </a:lnTo>
                  <a:lnTo>
                    <a:pt x="422871" y="7962"/>
                  </a:lnTo>
                  <a:lnTo>
                    <a:pt x="421678" y="5968"/>
                  </a:lnTo>
                  <a:lnTo>
                    <a:pt x="420090" y="3987"/>
                  </a:lnTo>
                  <a:lnTo>
                    <a:pt x="418096" y="2793"/>
                  </a:lnTo>
                  <a:lnTo>
                    <a:pt x="415721" y="1193"/>
                  </a:lnTo>
                  <a:lnTo>
                    <a:pt x="413334" y="406"/>
                  </a:lnTo>
                  <a:lnTo>
                    <a:pt x="410946" y="0"/>
                  </a:lnTo>
                  <a:close/>
                </a:path>
                <a:path w="424180" h="361314">
                  <a:moveTo>
                    <a:pt x="341718" y="263626"/>
                  </a:moveTo>
                  <a:lnTo>
                    <a:pt x="315467" y="263626"/>
                  </a:lnTo>
                  <a:lnTo>
                    <a:pt x="316661" y="264426"/>
                  </a:lnTo>
                  <a:lnTo>
                    <a:pt x="317461" y="265620"/>
                  </a:lnTo>
                  <a:lnTo>
                    <a:pt x="318655" y="266407"/>
                  </a:lnTo>
                  <a:lnTo>
                    <a:pt x="319443" y="267601"/>
                  </a:lnTo>
                  <a:lnTo>
                    <a:pt x="319836" y="268808"/>
                  </a:lnTo>
                  <a:lnTo>
                    <a:pt x="319836" y="271195"/>
                  </a:lnTo>
                  <a:lnTo>
                    <a:pt x="319443" y="272783"/>
                  </a:lnTo>
                  <a:lnTo>
                    <a:pt x="318655" y="273977"/>
                  </a:lnTo>
                  <a:lnTo>
                    <a:pt x="317461" y="275170"/>
                  </a:lnTo>
                  <a:lnTo>
                    <a:pt x="316661" y="275577"/>
                  </a:lnTo>
                  <a:lnTo>
                    <a:pt x="315467" y="276364"/>
                  </a:lnTo>
                  <a:lnTo>
                    <a:pt x="314274" y="276771"/>
                  </a:lnTo>
                  <a:lnTo>
                    <a:pt x="342912" y="276771"/>
                  </a:lnTo>
                  <a:lnTo>
                    <a:pt x="341718" y="276364"/>
                  </a:lnTo>
                  <a:lnTo>
                    <a:pt x="340525" y="275577"/>
                  </a:lnTo>
                  <a:lnTo>
                    <a:pt x="339737" y="275170"/>
                  </a:lnTo>
                  <a:lnTo>
                    <a:pt x="338543" y="273977"/>
                  </a:lnTo>
                  <a:lnTo>
                    <a:pt x="337743" y="272783"/>
                  </a:lnTo>
                  <a:lnTo>
                    <a:pt x="337350" y="271195"/>
                  </a:lnTo>
                  <a:lnTo>
                    <a:pt x="337350" y="268808"/>
                  </a:lnTo>
                  <a:lnTo>
                    <a:pt x="337743" y="267601"/>
                  </a:lnTo>
                  <a:lnTo>
                    <a:pt x="338543" y="266407"/>
                  </a:lnTo>
                  <a:lnTo>
                    <a:pt x="339737" y="265620"/>
                  </a:lnTo>
                  <a:lnTo>
                    <a:pt x="340525" y="264426"/>
                  </a:lnTo>
                  <a:lnTo>
                    <a:pt x="341718" y="263626"/>
                  </a:lnTo>
                  <a:close/>
                </a:path>
                <a:path w="424180" h="361314">
                  <a:moveTo>
                    <a:pt x="372757" y="263626"/>
                  </a:moveTo>
                  <a:lnTo>
                    <a:pt x="346900" y="263626"/>
                  </a:lnTo>
                  <a:lnTo>
                    <a:pt x="348081" y="264426"/>
                  </a:lnTo>
                  <a:lnTo>
                    <a:pt x="348881" y="265620"/>
                  </a:lnTo>
                  <a:lnTo>
                    <a:pt x="349681" y="266407"/>
                  </a:lnTo>
                  <a:lnTo>
                    <a:pt x="350469" y="267601"/>
                  </a:lnTo>
                  <a:lnTo>
                    <a:pt x="350875" y="268808"/>
                  </a:lnTo>
                  <a:lnTo>
                    <a:pt x="350875" y="271195"/>
                  </a:lnTo>
                  <a:lnTo>
                    <a:pt x="350469" y="272783"/>
                  </a:lnTo>
                  <a:lnTo>
                    <a:pt x="348881" y="275170"/>
                  </a:lnTo>
                  <a:lnTo>
                    <a:pt x="348081" y="275577"/>
                  </a:lnTo>
                  <a:lnTo>
                    <a:pt x="346900" y="276364"/>
                  </a:lnTo>
                  <a:lnTo>
                    <a:pt x="345300" y="276771"/>
                  </a:lnTo>
                  <a:lnTo>
                    <a:pt x="373951" y="276771"/>
                  </a:lnTo>
                  <a:lnTo>
                    <a:pt x="372757" y="276364"/>
                  </a:lnTo>
                  <a:lnTo>
                    <a:pt x="371563" y="275577"/>
                  </a:lnTo>
                  <a:lnTo>
                    <a:pt x="370370" y="275170"/>
                  </a:lnTo>
                  <a:lnTo>
                    <a:pt x="369963" y="273977"/>
                  </a:lnTo>
                  <a:lnTo>
                    <a:pt x="369176" y="272783"/>
                  </a:lnTo>
                  <a:lnTo>
                    <a:pt x="368769" y="271195"/>
                  </a:lnTo>
                  <a:lnTo>
                    <a:pt x="368769" y="268808"/>
                  </a:lnTo>
                  <a:lnTo>
                    <a:pt x="369176" y="267601"/>
                  </a:lnTo>
                  <a:lnTo>
                    <a:pt x="369963" y="266407"/>
                  </a:lnTo>
                  <a:lnTo>
                    <a:pt x="370370" y="265620"/>
                  </a:lnTo>
                  <a:lnTo>
                    <a:pt x="371563" y="264426"/>
                  </a:lnTo>
                  <a:lnTo>
                    <a:pt x="372757" y="263626"/>
                  </a:lnTo>
                  <a:close/>
                </a:path>
                <a:path w="424180" h="361314">
                  <a:moveTo>
                    <a:pt x="423672" y="263232"/>
                  </a:moveTo>
                  <a:lnTo>
                    <a:pt x="375538" y="263232"/>
                  </a:lnTo>
                  <a:lnTo>
                    <a:pt x="376732" y="263626"/>
                  </a:lnTo>
                  <a:lnTo>
                    <a:pt x="377926" y="263626"/>
                  </a:lnTo>
                  <a:lnTo>
                    <a:pt x="379120" y="264426"/>
                  </a:lnTo>
                  <a:lnTo>
                    <a:pt x="379907" y="265620"/>
                  </a:lnTo>
                  <a:lnTo>
                    <a:pt x="380707" y="266407"/>
                  </a:lnTo>
                  <a:lnTo>
                    <a:pt x="381507" y="267601"/>
                  </a:lnTo>
                  <a:lnTo>
                    <a:pt x="381507" y="268808"/>
                  </a:lnTo>
                  <a:lnTo>
                    <a:pt x="381901" y="270001"/>
                  </a:lnTo>
                  <a:lnTo>
                    <a:pt x="381507" y="271195"/>
                  </a:lnTo>
                  <a:lnTo>
                    <a:pt x="381507" y="272783"/>
                  </a:lnTo>
                  <a:lnTo>
                    <a:pt x="379907" y="275170"/>
                  </a:lnTo>
                  <a:lnTo>
                    <a:pt x="379120" y="275577"/>
                  </a:lnTo>
                  <a:lnTo>
                    <a:pt x="377926" y="276364"/>
                  </a:lnTo>
                  <a:lnTo>
                    <a:pt x="376732" y="276771"/>
                  </a:lnTo>
                  <a:lnTo>
                    <a:pt x="423672" y="276771"/>
                  </a:lnTo>
                  <a:lnTo>
                    <a:pt x="423672" y="263232"/>
                  </a:lnTo>
                  <a:close/>
                </a:path>
                <a:path w="424180" h="361314">
                  <a:moveTo>
                    <a:pt x="344106" y="263232"/>
                  </a:moveTo>
                  <a:lnTo>
                    <a:pt x="313080" y="263232"/>
                  </a:lnTo>
                  <a:lnTo>
                    <a:pt x="314274" y="263626"/>
                  </a:lnTo>
                  <a:lnTo>
                    <a:pt x="342912" y="263626"/>
                  </a:lnTo>
                  <a:lnTo>
                    <a:pt x="344106" y="263232"/>
                  </a:lnTo>
                  <a:close/>
                </a:path>
                <a:path w="424180" h="361314">
                  <a:moveTo>
                    <a:pt x="375538" y="263232"/>
                  </a:moveTo>
                  <a:lnTo>
                    <a:pt x="344106" y="263232"/>
                  </a:lnTo>
                  <a:lnTo>
                    <a:pt x="345300" y="263626"/>
                  </a:lnTo>
                  <a:lnTo>
                    <a:pt x="373951" y="263626"/>
                  </a:lnTo>
                  <a:lnTo>
                    <a:pt x="375538" y="263232"/>
                  </a:lnTo>
                  <a:close/>
                </a:path>
                <a:path w="424180" h="361314">
                  <a:moveTo>
                    <a:pt x="423672" y="30264"/>
                  </a:moveTo>
                  <a:lnTo>
                    <a:pt x="389851" y="30264"/>
                  </a:lnTo>
                  <a:lnTo>
                    <a:pt x="390258" y="31064"/>
                  </a:lnTo>
                  <a:lnTo>
                    <a:pt x="390652" y="31457"/>
                  </a:lnTo>
                  <a:lnTo>
                    <a:pt x="390652" y="247700"/>
                  </a:lnTo>
                  <a:lnTo>
                    <a:pt x="423672" y="247700"/>
                  </a:lnTo>
                  <a:lnTo>
                    <a:pt x="423672" y="302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5686044" y="1764792"/>
            <a:ext cx="1475740" cy="6647815"/>
          </a:xfrm>
          <a:prstGeom prst="rect">
            <a:avLst/>
          </a:prstGeom>
          <a:solidFill>
            <a:srgbClr val="DADADA"/>
          </a:solidFill>
        </p:spPr>
        <p:txBody>
          <a:bodyPr wrap="square" lIns="0" tIns="26034" rIns="0" bIns="0" rtlCol="0" vert="horz">
            <a:spAutoFit/>
          </a:bodyPr>
          <a:lstStyle/>
          <a:p>
            <a:pPr marL="90805" marR="98425">
              <a:lnSpc>
                <a:spcPct val="100000"/>
              </a:lnSpc>
              <a:spcBef>
                <a:spcPts val="204"/>
              </a:spcBef>
            </a:pPr>
            <a:r>
              <a:rPr dirty="0" sz="900" spc="-10">
                <a:latin typeface="Microsoft Sans Serif"/>
                <a:cs typeface="Microsoft Sans Serif"/>
              </a:rPr>
              <a:t>Post-graduation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witness </a:t>
            </a:r>
            <a:r>
              <a:rPr dirty="0" sz="900" spc="-5">
                <a:latin typeface="Microsoft Sans Serif"/>
                <a:cs typeface="Microsoft Sans Serif"/>
              </a:rPr>
              <a:t>higher popularity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compared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graduation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higher education.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Majority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5">
                <a:latin typeface="Microsoft Sans Serif"/>
                <a:cs typeface="Microsoft Sans Serif"/>
              </a:rPr>
              <a:t>these </a:t>
            </a:r>
            <a:r>
              <a:rPr dirty="0" sz="900" spc="10">
                <a:latin typeface="Microsoft Sans Serif"/>
                <a:cs typeface="Microsoft Sans Serif"/>
              </a:rPr>
              <a:t> students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5">
                <a:latin typeface="Microsoft Sans Serif"/>
                <a:cs typeface="Microsoft Sans Serif"/>
              </a:rPr>
              <a:t> either </a:t>
            </a:r>
            <a:r>
              <a:rPr dirty="0" sz="900" spc="10">
                <a:latin typeface="Microsoft Sans Serif"/>
                <a:cs typeface="Microsoft Sans Serif"/>
              </a:rPr>
              <a:t> working </a:t>
            </a:r>
            <a:r>
              <a:rPr dirty="0" sz="900" spc="-5">
                <a:latin typeface="Microsoft Sans Serif"/>
                <a:cs typeface="Microsoft Sans Serif"/>
              </a:rPr>
              <a:t>professionals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who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looking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progress in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-15">
                <a:latin typeface="Microsoft Sans Serif"/>
                <a:cs typeface="Microsoft Sans Serif"/>
              </a:rPr>
              <a:t>careers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basis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second degree or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25">
                <a:latin typeface="Microsoft Sans Serif"/>
                <a:cs typeface="Microsoft Sans Serif"/>
              </a:rPr>
              <a:t>who </a:t>
            </a:r>
            <a:r>
              <a:rPr dirty="0" sz="900" spc="-20">
                <a:latin typeface="Microsoft Sans Serif"/>
                <a:cs typeface="Microsoft Sans Serif"/>
              </a:rPr>
              <a:t>have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completed their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graduation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looking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enter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job </a:t>
            </a:r>
            <a:r>
              <a:rPr dirty="0" sz="900">
                <a:latin typeface="Microsoft Sans Serif"/>
                <a:cs typeface="Microsoft Sans Serif"/>
              </a:rPr>
              <a:t>market </a:t>
            </a:r>
            <a:r>
              <a:rPr dirty="0" sz="900" spc="5">
                <a:latin typeface="Microsoft Sans Serif"/>
                <a:cs typeface="Microsoft Sans Serif"/>
              </a:rPr>
              <a:t>through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degree. </a:t>
            </a:r>
            <a:r>
              <a:rPr dirty="0" sz="900" spc="-15">
                <a:latin typeface="Microsoft Sans Serif"/>
                <a:cs typeface="Microsoft Sans Serif"/>
              </a:rPr>
              <a:t>Thus,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these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degree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that </a:t>
            </a:r>
            <a:r>
              <a:rPr dirty="0" sz="900" spc="-25">
                <a:latin typeface="Microsoft Sans Serif"/>
                <a:cs typeface="Microsoft Sans Serif"/>
              </a:rPr>
              <a:t>can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completed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homes/workplaces</a:t>
            </a:r>
            <a:r>
              <a:rPr dirty="0" sz="900" spc="235">
                <a:latin typeface="Microsoft Sans Serif"/>
                <a:cs typeface="Microsoft Sans Serif"/>
              </a:rPr>
              <a:t> </a:t>
            </a:r>
            <a:r>
              <a:rPr dirty="0" sz="900" spc="-40">
                <a:latin typeface="Microsoft Sans Serif"/>
                <a:cs typeface="Microsoft Sans Serif"/>
              </a:rPr>
              <a:t>as 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-10">
                <a:latin typeface="Microsoft Sans Serif"/>
                <a:cs typeface="Microsoft Sans Serif"/>
              </a:rPr>
              <a:t>individual </a:t>
            </a:r>
            <a:r>
              <a:rPr dirty="0" sz="900" spc="-5">
                <a:latin typeface="Microsoft Sans Serif"/>
                <a:cs typeface="Microsoft Sans Serif"/>
              </a:rPr>
              <a:t> schedules, is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convenient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option.</a:t>
            </a:r>
            <a:endParaRPr sz="900">
              <a:latin typeface="Microsoft Sans Serif"/>
              <a:cs typeface="Microsoft Sans Serif"/>
            </a:endParaRPr>
          </a:p>
          <a:p>
            <a:pPr marL="90805" marR="93980">
              <a:lnSpc>
                <a:spcPct val="100000"/>
              </a:lnSpc>
            </a:pPr>
            <a:r>
              <a:rPr dirty="0" sz="900" spc="5">
                <a:latin typeface="Microsoft Sans Serif"/>
                <a:cs typeface="Microsoft Sans Serif"/>
              </a:rPr>
              <a:t>However, </a:t>
            </a:r>
            <a:r>
              <a:rPr dirty="0" sz="900" spc="-5">
                <a:latin typeface="Microsoft Sans Serif"/>
                <a:cs typeface="Microsoft Sans Serif"/>
              </a:rPr>
              <a:t>in higher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courses,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classroom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experience is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essential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aspect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learning. </a:t>
            </a:r>
            <a:r>
              <a:rPr dirty="0" sz="900" spc="5">
                <a:latin typeface="Microsoft Sans Serif"/>
                <a:cs typeface="Microsoft Sans Serif"/>
              </a:rPr>
              <a:t>Students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collaborate</a:t>
            </a:r>
            <a:r>
              <a:rPr dirty="0" sz="900" spc="-5">
                <a:latin typeface="Microsoft Sans Serif"/>
                <a:cs typeface="Microsoft Sans Serif"/>
              </a:rPr>
              <a:t> on </a:t>
            </a:r>
            <a:r>
              <a:rPr dirty="0" sz="900">
                <a:latin typeface="Microsoft Sans Serif"/>
                <a:cs typeface="Microsoft Sans Serif"/>
              </a:rPr>
              <a:t> projects/assignments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5">
                <a:latin typeface="Microsoft Sans Serif"/>
                <a:cs typeface="Microsoft Sans Serif"/>
              </a:rPr>
              <a:t>expert </a:t>
            </a:r>
            <a:r>
              <a:rPr dirty="0" sz="900" spc="-10">
                <a:latin typeface="Microsoft Sans Serif"/>
                <a:cs typeface="Microsoft Sans Serif"/>
              </a:rPr>
              <a:t>guidance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 </a:t>
            </a:r>
            <a:r>
              <a:rPr dirty="0" sz="900">
                <a:latin typeface="Microsoft Sans Serif"/>
                <a:cs typeface="Microsoft Sans Serif"/>
              </a:rPr>
              <a:t>professors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practical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environment. </a:t>
            </a:r>
            <a:r>
              <a:rPr dirty="0" sz="900" spc="20">
                <a:latin typeface="Microsoft Sans Serif"/>
                <a:cs typeface="Microsoft Sans Serif"/>
              </a:rPr>
              <a:t>At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same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time,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there</a:t>
            </a:r>
            <a:r>
              <a:rPr dirty="0" sz="900" spc="-5">
                <a:latin typeface="Microsoft Sans Serif"/>
                <a:cs typeface="Microsoft Sans Serif"/>
              </a:rPr>
              <a:t> 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</a:t>
            </a:r>
            <a:r>
              <a:rPr dirty="0" sz="900">
                <a:latin typeface="Microsoft Sans Serif"/>
                <a:cs typeface="Microsoft Sans Serif"/>
              </a:rPr>
              <a:t>familiarity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traditional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restricted </a:t>
            </a:r>
            <a:r>
              <a:rPr dirty="0" sz="900" spc="-5">
                <a:latin typeface="Microsoft Sans Serif"/>
                <a:cs typeface="Microsoft Sans Serif"/>
              </a:rPr>
              <a:t>adoption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online. </a:t>
            </a:r>
            <a:r>
              <a:rPr dirty="0" sz="900" spc="-15">
                <a:latin typeface="Microsoft Sans Serif"/>
                <a:cs typeface="Microsoft Sans Serif"/>
              </a:rPr>
              <a:t>Thus,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hour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0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category is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wholesome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 </a:t>
            </a:r>
            <a:r>
              <a:rPr dirty="0" sz="900" spc="-5">
                <a:latin typeface="Microsoft Sans Serif"/>
                <a:cs typeface="Microsoft Sans Serif"/>
              </a:rPr>
              <a:t>experience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affordable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prices.</a:t>
            </a:r>
            <a:endParaRPr sz="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0998" y="3897546"/>
            <a:ext cx="2384425" cy="989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29"/>
              </a:lnSpc>
            </a:pPr>
            <a:r>
              <a:rPr dirty="0" sz="3750" spc="-5">
                <a:latin typeface="Calibri Light"/>
                <a:cs typeface="Calibri Light"/>
              </a:rPr>
              <a:t>Hobbies</a:t>
            </a:r>
            <a:r>
              <a:rPr dirty="0" sz="3750" spc="-120">
                <a:latin typeface="Calibri Light"/>
                <a:cs typeface="Calibri Light"/>
              </a:rPr>
              <a:t> </a:t>
            </a:r>
            <a:r>
              <a:rPr dirty="0" sz="3750" spc="-5">
                <a:latin typeface="Calibri Light"/>
                <a:cs typeface="Calibri Light"/>
              </a:rPr>
              <a:t>and</a:t>
            </a:r>
            <a:endParaRPr sz="3750">
              <a:latin typeface="Calibri Light"/>
              <a:cs typeface="Calibri Light"/>
            </a:endParaRPr>
          </a:p>
          <a:p>
            <a:pPr>
              <a:lnSpc>
                <a:spcPts val="4270"/>
              </a:lnSpc>
            </a:pPr>
            <a:r>
              <a:rPr dirty="0" sz="3750" spc="-10">
                <a:latin typeface="Calibri Light"/>
                <a:cs typeface="Calibri Light"/>
              </a:rPr>
              <a:t>Languages</a:t>
            </a:r>
            <a:endParaRPr sz="37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775575" cy="10907395"/>
            <a:chOff x="0" y="0"/>
            <a:chExt cx="7775575" cy="10907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775446" cy="109072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870192"/>
              <a:ext cx="7775575" cy="1874520"/>
            </a:xfrm>
            <a:custGeom>
              <a:avLst/>
              <a:gdLst/>
              <a:ahLst/>
              <a:cxnLst/>
              <a:rect l="l" t="t" r="r" b="b"/>
              <a:pathLst>
                <a:path w="7775575" h="1874520">
                  <a:moveTo>
                    <a:pt x="7775448" y="0"/>
                  </a:moveTo>
                  <a:lnTo>
                    <a:pt x="0" y="0"/>
                  </a:lnTo>
                  <a:lnTo>
                    <a:pt x="0" y="1874520"/>
                  </a:lnTo>
                  <a:lnTo>
                    <a:pt x="7775448" y="1874520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5465" y="7281886"/>
            <a:ext cx="6272530" cy="9582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100" spc="-1365">
                <a:solidFill>
                  <a:srgbClr val="FFFFFF"/>
                </a:solidFill>
              </a:rPr>
              <a:t>L</a:t>
            </a:r>
            <a:r>
              <a:rPr dirty="0" sz="6100" spc="-1165">
                <a:solidFill>
                  <a:srgbClr val="FFFFFF"/>
                </a:solidFill>
              </a:rPr>
              <a:t>an</a:t>
            </a:r>
            <a:r>
              <a:rPr dirty="0" sz="6100" spc="-1085">
                <a:solidFill>
                  <a:srgbClr val="FFFFFF"/>
                </a:solidFill>
              </a:rPr>
              <a:t>g</a:t>
            </a:r>
            <a:r>
              <a:rPr dirty="0" sz="6100" spc="-1165">
                <a:solidFill>
                  <a:srgbClr val="FFFFFF"/>
                </a:solidFill>
              </a:rPr>
              <a:t>ua</a:t>
            </a:r>
            <a:r>
              <a:rPr dirty="0" sz="6100" spc="-1085">
                <a:solidFill>
                  <a:srgbClr val="FFFFFF"/>
                </a:solidFill>
              </a:rPr>
              <a:t>g</a:t>
            </a:r>
            <a:r>
              <a:rPr dirty="0" sz="6100" spc="-1340">
                <a:solidFill>
                  <a:srgbClr val="FFFFFF"/>
                </a:solidFill>
              </a:rPr>
              <a:t>e</a:t>
            </a:r>
            <a:r>
              <a:rPr dirty="0" sz="6100" spc="-805">
                <a:solidFill>
                  <a:srgbClr val="FFFFFF"/>
                </a:solidFill>
              </a:rPr>
              <a:t> </a:t>
            </a:r>
            <a:r>
              <a:rPr dirty="0" sz="6100" spc="-1230">
                <a:solidFill>
                  <a:srgbClr val="FFFFFF"/>
                </a:solidFill>
              </a:rPr>
              <a:t>an</a:t>
            </a:r>
            <a:r>
              <a:rPr dirty="0" sz="6100" spc="-1400">
                <a:solidFill>
                  <a:srgbClr val="FFFFFF"/>
                </a:solidFill>
              </a:rPr>
              <a:t>d</a:t>
            </a:r>
            <a:r>
              <a:rPr dirty="0" sz="6100" spc="-830">
                <a:solidFill>
                  <a:srgbClr val="FFFFFF"/>
                </a:solidFill>
              </a:rPr>
              <a:t> </a:t>
            </a:r>
            <a:r>
              <a:rPr dirty="0" sz="6100" spc="-955">
                <a:solidFill>
                  <a:srgbClr val="FFFFFF"/>
                </a:solidFill>
              </a:rPr>
              <a:t>ca</a:t>
            </a:r>
            <a:r>
              <a:rPr dirty="0" sz="6100" spc="-735">
                <a:solidFill>
                  <a:srgbClr val="FFFFFF"/>
                </a:solidFill>
              </a:rPr>
              <a:t>s</a:t>
            </a:r>
            <a:r>
              <a:rPr dirty="0" sz="6100" spc="-1400">
                <a:solidFill>
                  <a:srgbClr val="FFFFFF"/>
                </a:solidFill>
              </a:rPr>
              <a:t>ua</a:t>
            </a:r>
            <a:r>
              <a:rPr dirty="0" sz="6100" spc="-835">
                <a:solidFill>
                  <a:srgbClr val="FFFFFF"/>
                </a:solidFill>
              </a:rPr>
              <a:t>l</a:t>
            </a:r>
            <a:r>
              <a:rPr dirty="0" sz="6100" spc="-830">
                <a:solidFill>
                  <a:srgbClr val="FFFFFF"/>
                </a:solidFill>
              </a:rPr>
              <a:t> </a:t>
            </a:r>
            <a:r>
              <a:rPr dirty="0" sz="6100" spc="-1135">
                <a:solidFill>
                  <a:srgbClr val="FFFFFF"/>
                </a:solidFill>
              </a:rPr>
              <a:t>learning</a:t>
            </a:r>
            <a:endParaRPr sz="6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5575" cy="541020"/>
          </a:xfrm>
          <a:custGeom>
            <a:avLst/>
            <a:gdLst/>
            <a:ahLst/>
            <a:cxnLst/>
            <a:rect l="l" t="t" r="r" b="b"/>
            <a:pathLst>
              <a:path w="7775575" h="541020">
                <a:moveTo>
                  <a:pt x="0" y="541020"/>
                </a:moveTo>
                <a:lnTo>
                  <a:pt x="7775448" y="541020"/>
                </a:lnTo>
                <a:lnTo>
                  <a:pt x="7775448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solidFill>
            <a:srgbClr val="009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528572"/>
            <a:ext cx="7775575" cy="9378950"/>
          </a:xfrm>
          <a:custGeom>
            <a:avLst/>
            <a:gdLst/>
            <a:ahLst/>
            <a:cxnLst/>
            <a:rect l="l" t="t" r="r" b="b"/>
            <a:pathLst>
              <a:path w="7775575" h="9378950">
                <a:moveTo>
                  <a:pt x="0" y="9378696"/>
                </a:moveTo>
                <a:lnTo>
                  <a:pt x="7775448" y="9378696"/>
                </a:lnTo>
                <a:lnTo>
                  <a:pt x="7775448" y="0"/>
                </a:lnTo>
                <a:lnTo>
                  <a:pt x="0" y="0"/>
                </a:lnTo>
                <a:lnTo>
                  <a:pt x="0" y="9378696"/>
                </a:lnTo>
                <a:close/>
              </a:path>
            </a:pathLst>
          </a:custGeom>
          <a:solidFill>
            <a:srgbClr val="009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534924"/>
            <a:ext cx="7775575" cy="1000125"/>
            <a:chOff x="0" y="534924"/>
            <a:chExt cx="7775575" cy="1000125"/>
          </a:xfrm>
        </p:grpSpPr>
        <p:sp>
          <p:nvSpPr>
            <p:cNvPr id="5" name="object 5"/>
            <p:cNvSpPr/>
            <p:nvPr/>
          </p:nvSpPr>
          <p:spPr>
            <a:xfrm>
              <a:off x="0" y="541020"/>
              <a:ext cx="7775575" cy="988060"/>
            </a:xfrm>
            <a:custGeom>
              <a:avLst/>
              <a:gdLst/>
              <a:ahLst/>
              <a:cxnLst/>
              <a:rect l="l" t="t" r="r" b="b"/>
              <a:pathLst>
                <a:path w="7775575" h="988060">
                  <a:moveTo>
                    <a:pt x="7775448" y="0"/>
                  </a:moveTo>
                  <a:lnTo>
                    <a:pt x="0" y="0"/>
                  </a:lnTo>
                  <a:lnTo>
                    <a:pt x="0" y="987551"/>
                  </a:lnTo>
                  <a:lnTo>
                    <a:pt x="7775448" y="987551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34923"/>
              <a:ext cx="7775575" cy="1000125"/>
            </a:xfrm>
            <a:custGeom>
              <a:avLst/>
              <a:gdLst/>
              <a:ahLst/>
              <a:cxnLst/>
              <a:rect l="l" t="t" r="r" b="b"/>
              <a:pathLst>
                <a:path w="7775575" h="1000125">
                  <a:moveTo>
                    <a:pt x="7775435" y="987552"/>
                  </a:moveTo>
                  <a:lnTo>
                    <a:pt x="0" y="987552"/>
                  </a:lnTo>
                  <a:lnTo>
                    <a:pt x="0" y="999744"/>
                  </a:lnTo>
                  <a:lnTo>
                    <a:pt x="7775435" y="999744"/>
                  </a:lnTo>
                  <a:lnTo>
                    <a:pt x="7775435" y="987552"/>
                  </a:lnTo>
                  <a:close/>
                </a:path>
                <a:path w="7775575" h="1000125">
                  <a:moveTo>
                    <a:pt x="777543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7775435" y="12192"/>
                  </a:lnTo>
                  <a:lnTo>
                    <a:pt x="7775435" y="0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7843" y="563645"/>
            <a:ext cx="5509260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740">
                <a:solidFill>
                  <a:srgbClr val="FFFFFF"/>
                </a:solidFill>
              </a:rPr>
              <a:t>Executive</a:t>
            </a:r>
            <a:r>
              <a:rPr dirty="0" sz="3400" spc="-600">
                <a:solidFill>
                  <a:srgbClr val="FFFFFF"/>
                </a:solidFill>
              </a:rPr>
              <a:t> </a:t>
            </a:r>
            <a:r>
              <a:rPr dirty="0" sz="3400" spc="-835">
                <a:solidFill>
                  <a:srgbClr val="FFFFFF"/>
                </a:solidFill>
              </a:rPr>
              <a:t>Summary</a:t>
            </a:r>
            <a:r>
              <a:rPr dirty="0" sz="3400" spc="-595">
                <a:solidFill>
                  <a:srgbClr val="FFFFFF"/>
                </a:solidFill>
              </a:rPr>
              <a:t> </a:t>
            </a:r>
            <a:r>
              <a:rPr dirty="0" sz="3400" spc="-505">
                <a:solidFill>
                  <a:srgbClr val="FFFFFF"/>
                </a:solidFill>
              </a:rPr>
              <a:t>–</a:t>
            </a:r>
            <a:r>
              <a:rPr dirty="0" sz="3400" spc="-575">
                <a:solidFill>
                  <a:srgbClr val="FFFFFF"/>
                </a:solidFill>
              </a:rPr>
              <a:t> </a:t>
            </a:r>
            <a:r>
              <a:rPr dirty="0" sz="3400" spc="-860">
                <a:solidFill>
                  <a:srgbClr val="FFFFFF"/>
                </a:solidFill>
              </a:rPr>
              <a:t>The</a:t>
            </a:r>
            <a:r>
              <a:rPr dirty="0" sz="3400" spc="-565">
                <a:solidFill>
                  <a:srgbClr val="FFFFFF"/>
                </a:solidFill>
              </a:rPr>
              <a:t> </a:t>
            </a:r>
            <a:r>
              <a:rPr dirty="0" sz="3400" spc="-745">
                <a:solidFill>
                  <a:srgbClr val="FFFFFF"/>
                </a:solidFill>
              </a:rPr>
              <a:t>future</a:t>
            </a:r>
            <a:r>
              <a:rPr dirty="0" sz="3400" spc="-575">
                <a:solidFill>
                  <a:srgbClr val="FFFFFF"/>
                </a:solidFill>
              </a:rPr>
              <a:t> </a:t>
            </a:r>
            <a:r>
              <a:rPr dirty="0" sz="3400" spc="-695">
                <a:solidFill>
                  <a:srgbClr val="FFFFFF"/>
                </a:solidFill>
              </a:rPr>
              <a:t>of</a:t>
            </a:r>
            <a:r>
              <a:rPr dirty="0" sz="3400" spc="-580">
                <a:solidFill>
                  <a:srgbClr val="FFFFFF"/>
                </a:solidFill>
              </a:rPr>
              <a:t> </a:t>
            </a:r>
            <a:r>
              <a:rPr dirty="0" sz="3400" spc="-819">
                <a:solidFill>
                  <a:srgbClr val="FFFFFF"/>
                </a:solidFill>
              </a:rPr>
              <a:t>Online</a:t>
            </a:r>
            <a:r>
              <a:rPr dirty="0" sz="3400" spc="-560">
                <a:solidFill>
                  <a:srgbClr val="FFFFFF"/>
                </a:solidFill>
              </a:rPr>
              <a:t> </a:t>
            </a:r>
            <a:r>
              <a:rPr dirty="0" sz="3400" spc="-760">
                <a:solidFill>
                  <a:srgbClr val="FFFFFF"/>
                </a:solidFill>
              </a:rPr>
              <a:t>Education</a:t>
            </a:r>
            <a:endParaRPr sz="34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205" y="1726351"/>
            <a:ext cx="2923285" cy="84436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78176" y="2290028"/>
            <a:ext cx="3785235" cy="762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Gamification</a:t>
            </a:r>
            <a:r>
              <a:rPr dirty="0" sz="10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concepts</a:t>
            </a:r>
            <a:r>
              <a:rPr dirty="0" sz="10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engagement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ts val="1000"/>
              </a:lnSpc>
              <a:buChar char="•"/>
              <a:tabLst>
                <a:tab pos="185420" algn="l"/>
              </a:tabLst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Gamification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gain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form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simulation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concepts,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incentive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learning,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level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advancement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badges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the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likes</a:t>
            </a:r>
            <a:endParaRPr sz="900">
              <a:latin typeface="Microsoft Sans Serif"/>
              <a:cs typeface="Microsoft Sans Serif"/>
            </a:endParaRPr>
          </a:p>
          <a:p>
            <a:pPr marL="184785" indent="-172720">
              <a:lnSpc>
                <a:spcPct val="100000"/>
              </a:lnSpc>
              <a:spcBef>
                <a:spcPts val="490"/>
              </a:spcBef>
              <a:buChar char="•"/>
              <a:tabLst>
                <a:tab pos="185420" algn="l"/>
              </a:tabLst>
            </a:pP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drive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engagement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knowledge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acquisition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43300" y="3650309"/>
            <a:ext cx="3492500" cy="1143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5">
                <a:solidFill>
                  <a:srgbClr val="FFFFFF"/>
                </a:solidFill>
                <a:latin typeface="Microsoft Sans Serif"/>
                <a:cs typeface="Microsoft Sans Serif"/>
              </a:rPr>
              <a:t>Players</a:t>
            </a:r>
            <a:r>
              <a:rPr dirty="0" sz="10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15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adopt</a:t>
            </a:r>
            <a:r>
              <a:rPr dirty="0" sz="10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6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hybrid 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channel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Microsoft Sans Serif"/>
                <a:cs typeface="Microsoft Sans Serif"/>
              </a:rPr>
              <a:t>approach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L="184785" marR="18415" indent="-172720">
              <a:lnSpc>
                <a:spcPts val="1000"/>
              </a:lnSpc>
              <a:buChar char="•"/>
              <a:tabLst>
                <a:tab pos="185420" algn="l"/>
              </a:tabLst>
            </a:pP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Collaboration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offline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channels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provide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ubiquitous </a:t>
            </a:r>
            <a:r>
              <a:rPr dirty="0" sz="900" spc="-2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content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Microsoft Sans Serif"/>
              <a:buChar char="•"/>
            </a:pPr>
            <a:endParaRPr sz="750">
              <a:latin typeface="Microsoft Sans Serif"/>
              <a:cs typeface="Microsoft Sans Serif"/>
            </a:endParaRPr>
          </a:p>
          <a:p>
            <a:pPr lvl="1" marL="353695" indent="-169545">
              <a:lnSpc>
                <a:spcPct val="100000"/>
              </a:lnSpc>
              <a:buChar char="•"/>
              <a:tabLst>
                <a:tab pos="354330" algn="l"/>
              </a:tabLst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players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establish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offline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touch-points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endParaRPr sz="900">
              <a:latin typeface="Microsoft Sans Serif"/>
              <a:cs typeface="Microsoft Sans Serif"/>
            </a:endParaRPr>
          </a:p>
          <a:p>
            <a:pPr lvl="1" marL="353695" marR="5080" indent="-169545">
              <a:lnSpc>
                <a:spcPts val="1000"/>
              </a:lnSpc>
              <a:spcBef>
                <a:spcPts val="615"/>
              </a:spcBef>
              <a:buChar char="•"/>
              <a:tabLst>
                <a:tab pos="354330" algn="l"/>
              </a:tabLst>
            </a:pP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Offline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players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broaden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component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provide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services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overall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experience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4695" y="5416193"/>
            <a:ext cx="4130675" cy="1219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10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25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evolve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2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 concept</a:t>
            </a:r>
            <a:r>
              <a:rPr dirty="0" sz="10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3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0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continuous</a:t>
            </a:r>
            <a:r>
              <a:rPr dirty="0" sz="10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ts val="1000"/>
              </a:lnSpc>
              <a:buChar char="•"/>
              <a:tabLst>
                <a:tab pos="185420" algn="l"/>
              </a:tabLst>
            </a:pP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Adoption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driven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age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groups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three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kinds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needs: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Microsoft Sans Serif"/>
              <a:buChar char="•"/>
            </a:pPr>
            <a:endParaRPr sz="750">
              <a:latin typeface="Microsoft Sans Serif"/>
              <a:cs typeface="Microsoft Sans Serif"/>
            </a:endParaRPr>
          </a:p>
          <a:p>
            <a:pPr lvl="1" marL="353695" indent="-169545">
              <a:lnSpc>
                <a:spcPct val="100000"/>
              </a:lnSpc>
              <a:buChar char="•"/>
              <a:tabLst>
                <a:tab pos="354330" algn="l"/>
              </a:tabLst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Employability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85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Need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job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endParaRPr sz="900">
              <a:latin typeface="Microsoft Sans Serif"/>
              <a:cs typeface="Microsoft Sans Serif"/>
            </a:endParaRPr>
          </a:p>
          <a:p>
            <a:pPr lvl="1" marL="353695" indent="-169545">
              <a:lnSpc>
                <a:spcPct val="100000"/>
              </a:lnSpc>
              <a:spcBef>
                <a:spcPts val="515"/>
              </a:spcBef>
              <a:buChar char="•"/>
              <a:tabLst>
                <a:tab pos="354330" algn="l"/>
              </a:tabLst>
            </a:pP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85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Casual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skill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endParaRPr sz="900">
              <a:latin typeface="Microsoft Sans Serif"/>
              <a:cs typeface="Microsoft Sans Serif"/>
            </a:endParaRPr>
          </a:p>
          <a:p>
            <a:pPr lvl="1" marL="353695" indent="-169545">
              <a:lnSpc>
                <a:spcPct val="100000"/>
              </a:lnSpc>
              <a:spcBef>
                <a:spcPts val="515"/>
              </a:spcBef>
              <a:buChar char="•"/>
              <a:tabLst>
                <a:tab pos="354330" algn="l"/>
              </a:tabLst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Entrepreneurship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77442" y="7255129"/>
            <a:ext cx="3329304" cy="1473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4135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dirty="0" sz="1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15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evolution</a:t>
            </a:r>
            <a:r>
              <a:rPr dirty="0" sz="1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0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line </a:t>
            </a:r>
            <a:r>
              <a:rPr dirty="0" sz="1000" spc="4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changing</a:t>
            </a:r>
            <a:r>
              <a:rPr dirty="0" sz="10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20">
                <a:solidFill>
                  <a:srgbClr val="FFFFFF"/>
                </a:solidFill>
                <a:latin typeface="Microsoft Sans Serif"/>
                <a:cs typeface="Microsoft Sans Serif"/>
              </a:rPr>
              <a:t>customer </a:t>
            </a:r>
            <a:r>
              <a:rPr dirty="0" sz="1000" spc="-2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requirements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L="184785" marR="347980" indent="-172720">
              <a:lnSpc>
                <a:spcPts val="1000"/>
              </a:lnSpc>
              <a:buChar char="•"/>
              <a:tabLst>
                <a:tab pos="185420" algn="l"/>
              </a:tabLst>
            </a:pP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Co-developed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content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players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industry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-2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perceived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Microsoft Sans Serif"/>
              <a:buChar char="•"/>
            </a:pPr>
            <a:endParaRPr sz="750">
              <a:latin typeface="Microsoft Sans Serif"/>
              <a:cs typeface="Microsoft Sans Serif"/>
            </a:endParaRPr>
          </a:p>
          <a:p>
            <a:pPr marL="184785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Peer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peer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gain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pace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Microsoft Sans Serif"/>
              <a:buChar char="•"/>
            </a:pPr>
            <a:endParaRPr sz="85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92800"/>
              </a:lnSpc>
              <a:spcBef>
                <a:spcPts val="5"/>
              </a:spcBef>
              <a:buChar char="•"/>
              <a:tabLst>
                <a:tab pos="185420" algn="l"/>
              </a:tabLst>
            </a:pP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services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internships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live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projects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along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regular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courses,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hands-on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experience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11229" y="9237916"/>
            <a:ext cx="365252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Technological</a:t>
            </a:r>
            <a:r>
              <a:rPr dirty="0" sz="10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innovations</a:t>
            </a:r>
            <a:r>
              <a:rPr dirty="0" sz="10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0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2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supply</a:t>
            </a:r>
            <a:r>
              <a:rPr dirty="0" sz="1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0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Microsoft Sans Serif"/>
                <a:cs typeface="Microsoft Sans Serif"/>
              </a:rPr>
              <a:t>demand</a:t>
            </a:r>
            <a:r>
              <a:rPr dirty="0" sz="10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15">
                <a:solidFill>
                  <a:srgbClr val="FFFFFF"/>
                </a:solidFill>
                <a:latin typeface="Microsoft Sans Serif"/>
                <a:cs typeface="Microsoft Sans Serif"/>
              </a:rPr>
              <a:t>ecosystem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Microsoft Sans Serif"/>
              <a:cs typeface="Microsoft Sans Serif"/>
            </a:endParaRPr>
          </a:p>
          <a:p>
            <a:pPr marL="184785" marR="48260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Big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Artificial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Intelligence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assist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design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customized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content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Microsoft Sans Serif"/>
              <a:buChar char="•"/>
            </a:pPr>
            <a:endParaRPr sz="85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00000"/>
              </a:lnSpc>
              <a:spcBef>
                <a:spcPts val="5"/>
              </a:spcBef>
              <a:buChar char="•"/>
              <a:tabLst>
                <a:tab pos="185420" algn="l"/>
              </a:tabLst>
            </a:pP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Consumption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content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evolve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through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technologies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wearable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devices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virtual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labs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Microsoft Sans Serif"/>
              <a:buChar char="•"/>
            </a:pPr>
            <a:endParaRPr sz="850">
              <a:latin typeface="Microsoft Sans Serif"/>
              <a:cs typeface="Microsoft Sans Serif"/>
            </a:endParaRPr>
          </a:p>
          <a:p>
            <a:pPr marL="184785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storage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cloud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anytime,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any-device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endParaRPr sz="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40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103822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3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188" y="1445778"/>
            <a:ext cx="64427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10">
                <a:latin typeface="Microsoft Sans Serif"/>
                <a:cs typeface="Microsoft Sans Serif"/>
              </a:rPr>
              <a:t>This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category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acts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supplement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and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substitute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to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offline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alternatives.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While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it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sees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significant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adoption,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the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number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paid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subscriptions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is</a:t>
            </a:r>
            <a:r>
              <a:rPr dirty="0" sz="900" spc="-5">
                <a:latin typeface="Microsoft Sans Serif"/>
                <a:cs typeface="Microsoft Sans Serif"/>
              </a:rPr>
              <a:t> considerably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low.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0958" y="2255795"/>
            <a:ext cx="420560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primarily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English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overall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>
                <a:latin typeface="Microsoft Sans Serif"/>
                <a:cs typeface="Microsoft Sans Serif"/>
              </a:rPr>
              <a:t> market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expected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>
                <a:latin typeface="Microsoft Sans Serif"/>
                <a:cs typeface="Microsoft Sans Serif"/>
              </a:rPr>
              <a:t>continue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growing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0">
                <a:latin typeface="Microsoft Sans Serif"/>
                <a:cs typeface="Microsoft Sans Serif"/>
              </a:rPr>
              <a:t> come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up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newer,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differentiated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alternatives.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Adoption</a:t>
            </a:r>
            <a:r>
              <a:rPr dirty="0" sz="900" spc="-5">
                <a:latin typeface="Microsoft Sans Serif"/>
                <a:cs typeface="Microsoft Sans Serif"/>
              </a:rPr>
              <a:t> 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space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primarily driven by </a:t>
            </a:r>
            <a:r>
              <a:rPr dirty="0" sz="900" spc="-15">
                <a:latin typeface="Microsoft Sans Serif"/>
                <a:cs typeface="Microsoft Sans Serif"/>
              </a:rPr>
              <a:t>English </a:t>
            </a:r>
            <a:r>
              <a:rPr dirty="0" sz="900" spc="-10">
                <a:latin typeface="Microsoft Sans Serif"/>
                <a:cs typeface="Microsoft Sans Serif"/>
              </a:rPr>
              <a:t>learners, </a:t>
            </a:r>
            <a:r>
              <a:rPr dirty="0" sz="900" spc="25">
                <a:latin typeface="Microsoft Sans Serif"/>
                <a:cs typeface="Microsoft Sans Serif"/>
              </a:rPr>
              <a:t>who </a:t>
            </a:r>
            <a:r>
              <a:rPr dirty="0" sz="900" spc="5">
                <a:latin typeface="Microsoft Sans Serif"/>
                <a:cs typeface="Microsoft Sans Serif"/>
              </a:rPr>
              <a:t>demonstrate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 level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seriousness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towards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learning,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taking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evaluation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tests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paying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content.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Monetisation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through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paid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subscriptions</a:t>
            </a:r>
            <a:r>
              <a:rPr dirty="0" sz="900" spc="-5">
                <a:latin typeface="Microsoft Sans Serif"/>
                <a:cs typeface="Microsoft Sans Serif"/>
              </a:rPr>
              <a:t> in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casual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 </a:t>
            </a:r>
            <a:r>
              <a:rPr dirty="0" sz="900" spc="-5">
                <a:latin typeface="Microsoft Sans Serif"/>
                <a:cs typeface="Microsoft Sans Serif"/>
              </a:rPr>
              <a:t> category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anticipated</a:t>
            </a:r>
            <a:r>
              <a:rPr dirty="0" sz="900" spc="20">
                <a:latin typeface="Microsoft Sans Serif"/>
                <a:cs typeface="Microsoft Sans Serif"/>
              </a:rPr>
              <a:t> 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remain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low,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ad-based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revenues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forming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major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share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revenues.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9525" y="2016624"/>
            <a:ext cx="15595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latin typeface="Arial"/>
                <a:cs typeface="Arial"/>
              </a:rPr>
              <a:t>Online</a:t>
            </a:r>
            <a:r>
              <a:rPr dirty="0" sz="700" spc="3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language</a:t>
            </a:r>
            <a:r>
              <a:rPr dirty="0" sz="700" spc="3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and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20" b="1">
                <a:latin typeface="Arial"/>
                <a:cs typeface="Arial"/>
              </a:rPr>
              <a:t>casual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learning </a:t>
            </a:r>
            <a:r>
              <a:rPr dirty="0" sz="700" spc="-180" b="1">
                <a:latin typeface="Arial"/>
                <a:cs typeface="Arial"/>
              </a:rPr>
              <a:t> </a:t>
            </a:r>
            <a:r>
              <a:rPr dirty="0" sz="700" spc="15" b="1">
                <a:latin typeface="Arial"/>
                <a:cs typeface="Arial"/>
              </a:rPr>
              <a:t>Market</a:t>
            </a:r>
            <a:r>
              <a:rPr dirty="0" sz="700" spc="20" b="1">
                <a:latin typeface="Arial"/>
                <a:cs typeface="Arial"/>
              </a:rPr>
              <a:t> </a:t>
            </a:r>
            <a:r>
              <a:rPr dirty="0" sz="700" spc="-15" b="1">
                <a:latin typeface="Arial"/>
                <a:cs typeface="Arial"/>
              </a:rPr>
              <a:t>size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in </a:t>
            </a:r>
            <a:r>
              <a:rPr dirty="0" sz="700" spc="-10" b="1">
                <a:latin typeface="Arial"/>
                <a:cs typeface="Arial"/>
              </a:rPr>
              <a:t>India</a:t>
            </a:r>
            <a:r>
              <a:rPr dirty="0" sz="700" spc="1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(In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b="1">
                <a:latin typeface="Arial"/>
                <a:cs typeface="Arial"/>
              </a:rPr>
              <a:t>USD</a:t>
            </a:r>
            <a:r>
              <a:rPr dirty="0" sz="700" spc="5" b="1">
                <a:latin typeface="Arial"/>
                <a:cs typeface="Arial"/>
              </a:rPr>
              <a:t> </a:t>
            </a:r>
            <a:r>
              <a:rPr dirty="0" sz="700" spc="-5" b="1">
                <a:latin typeface="Arial"/>
                <a:cs typeface="Arial"/>
              </a:rPr>
              <a:t>million)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4085" y="2496309"/>
            <a:ext cx="2058035" cy="625475"/>
            <a:chOff x="684085" y="2496309"/>
            <a:chExt cx="2058035" cy="625475"/>
          </a:xfrm>
        </p:grpSpPr>
        <p:sp>
          <p:nvSpPr>
            <p:cNvPr id="10" name="object 10"/>
            <p:cNvSpPr/>
            <p:nvPr/>
          </p:nvSpPr>
          <p:spPr>
            <a:xfrm>
              <a:off x="996696" y="2619755"/>
              <a:ext cx="1434465" cy="497205"/>
            </a:xfrm>
            <a:custGeom>
              <a:avLst/>
              <a:gdLst/>
              <a:ahLst/>
              <a:cxnLst/>
              <a:rect l="l" t="t" r="r" b="b"/>
              <a:pathLst>
                <a:path w="1434464" h="497205">
                  <a:moveTo>
                    <a:pt x="408432" y="411480"/>
                  </a:moveTo>
                  <a:lnTo>
                    <a:pt x="0" y="411480"/>
                  </a:lnTo>
                  <a:lnTo>
                    <a:pt x="0" y="496836"/>
                  </a:lnTo>
                  <a:lnTo>
                    <a:pt x="408432" y="496836"/>
                  </a:lnTo>
                  <a:lnTo>
                    <a:pt x="408432" y="411480"/>
                  </a:lnTo>
                  <a:close/>
                </a:path>
                <a:path w="1434464" h="497205">
                  <a:moveTo>
                    <a:pt x="1434084" y="0"/>
                  </a:moveTo>
                  <a:lnTo>
                    <a:pt x="1024128" y="0"/>
                  </a:lnTo>
                  <a:lnTo>
                    <a:pt x="1024128" y="496836"/>
                  </a:lnTo>
                  <a:lnTo>
                    <a:pt x="1434084" y="496836"/>
                  </a:lnTo>
                  <a:lnTo>
                    <a:pt x="1434084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88848" y="3116581"/>
              <a:ext cx="2048510" cy="0"/>
            </a:xfrm>
            <a:custGeom>
              <a:avLst/>
              <a:gdLst/>
              <a:ahLst/>
              <a:cxnLst/>
              <a:rect l="l" t="t" r="r" b="b"/>
              <a:pathLst>
                <a:path w="2048510" h="0">
                  <a:moveTo>
                    <a:pt x="0" y="0"/>
                  </a:moveTo>
                  <a:lnTo>
                    <a:pt x="2048256" y="0"/>
                  </a:lnTo>
                </a:path>
              </a:pathLst>
            </a:custGeom>
            <a:ln w="9144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66360" y="2499962"/>
              <a:ext cx="352425" cy="332740"/>
            </a:xfrm>
            <a:custGeom>
              <a:avLst/>
              <a:gdLst/>
              <a:ahLst/>
              <a:cxnLst/>
              <a:rect l="l" t="t" r="r" b="b"/>
              <a:pathLst>
                <a:path w="352425" h="332739">
                  <a:moveTo>
                    <a:pt x="28630" y="267970"/>
                  </a:moveTo>
                  <a:lnTo>
                    <a:pt x="23042" y="267970"/>
                  </a:lnTo>
                  <a:lnTo>
                    <a:pt x="14558" y="271780"/>
                  </a:lnTo>
                  <a:lnTo>
                    <a:pt x="0" y="295910"/>
                  </a:lnTo>
                  <a:lnTo>
                    <a:pt x="220" y="300990"/>
                  </a:lnTo>
                  <a:lnTo>
                    <a:pt x="26852" y="331470"/>
                  </a:lnTo>
                  <a:lnTo>
                    <a:pt x="34306" y="332740"/>
                  </a:lnTo>
                  <a:lnTo>
                    <a:pt x="38167" y="332740"/>
                  </a:lnTo>
                  <a:lnTo>
                    <a:pt x="46156" y="331470"/>
                  </a:lnTo>
                  <a:lnTo>
                    <a:pt x="50156" y="328930"/>
                  </a:lnTo>
                  <a:lnTo>
                    <a:pt x="55185" y="323850"/>
                  </a:lnTo>
                  <a:lnTo>
                    <a:pt x="57370" y="321310"/>
                  </a:lnTo>
                  <a:lnTo>
                    <a:pt x="36542" y="321310"/>
                  </a:lnTo>
                  <a:lnTo>
                    <a:pt x="25607" y="314960"/>
                  </a:lnTo>
                  <a:lnTo>
                    <a:pt x="23511" y="312420"/>
                  </a:lnTo>
                  <a:lnTo>
                    <a:pt x="19244" y="308610"/>
                  </a:lnTo>
                  <a:lnTo>
                    <a:pt x="17327" y="306070"/>
                  </a:lnTo>
                  <a:lnTo>
                    <a:pt x="14202" y="300990"/>
                  </a:lnTo>
                  <a:lnTo>
                    <a:pt x="13110" y="298450"/>
                  </a:lnTo>
                  <a:lnTo>
                    <a:pt x="11840" y="293370"/>
                  </a:lnTo>
                  <a:lnTo>
                    <a:pt x="11777" y="290830"/>
                  </a:lnTo>
                  <a:lnTo>
                    <a:pt x="12755" y="287020"/>
                  </a:lnTo>
                  <a:lnTo>
                    <a:pt x="13923" y="284480"/>
                  </a:lnTo>
                  <a:lnTo>
                    <a:pt x="17454" y="281940"/>
                  </a:lnTo>
                  <a:lnTo>
                    <a:pt x="19117" y="280670"/>
                  </a:lnTo>
                  <a:lnTo>
                    <a:pt x="34816" y="280670"/>
                  </a:lnTo>
                  <a:lnTo>
                    <a:pt x="41190" y="274320"/>
                  </a:lnTo>
                  <a:lnTo>
                    <a:pt x="39018" y="273050"/>
                  </a:lnTo>
                  <a:lnTo>
                    <a:pt x="36618" y="270510"/>
                  </a:lnTo>
                  <a:lnTo>
                    <a:pt x="31347" y="269240"/>
                  </a:lnTo>
                  <a:lnTo>
                    <a:pt x="28630" y="267970"/>
                  </a:lnTo>
                  <a:close/>
                </a:path>
                <a:path w="352425" h="332739">
                  <a:moveTo>
                    <a:pt x="57459" y="292100"/>
                  </a:moveTo>
                  <a:lnTo>
                    <a:pt x="46943" y="300990"/>
                  </a:lnTo>
                  <a:lnTo>
                    <a:pt x="48340" y="303530"/>
                  </a:lnTo>
                  <a:lnTo>
                    <a:pt x="49331" y="304800"/>
                  </a:lnTo>
                  <a:lnTo>
                    <a:pt x="50423" y="307340"/>
                  </a:lnTo>
                  <a:lnTo>
                    <a:pt x="50651" y="308610"/>
                  </a:lnTo>
                  <a:lnTo>
                    <a:pt x="50423" y="312420"/>
                  </a:lnTo>
                  <a:lnTo>
                    <a:pt x="50042" y="313690"/>
                  </a:lnTo>
                  <a:lnTo>
                    <a:pt x="48708" y="316230"/>
                  </a:lnTo>
                  <a:lnTo>
                    <a:pt x="47857" y="317500"/>
                  </a:lnTo>
                  <a:lnTo>
                    <a:pt x="44924" y="320040"/>
                  </a:lnTo>
                  <a:lnTo>
                    <a:pt x="42930" y="321310"/>
                  </a:lnTo>
                  <a:lnTo>
                    <a:pt x="57370" y="321310"/>
                  </a:lnTo>
                  <a:lnTo>
                    <a:pt x="58475" y="320040"/>
                  </a:lnTo>
                  <a:lnTo>
                    <a:pt x="59465" y="318770"/>
                  </a:lnTo>
                  <a:lnTo>
                    <a:pt x="61243" y="316230"/>
                  </a:lnTo>
                  <a:lnTo>
                    <a:pt x="61980" y="313690"/>
                  </a:lnTo>
                  <a:lnTo>
                    <a:pt x="63186" y="309880"/>
                  </a:lnTo>
                  <a:lnTo>
                    <a:pt x="63504" y="308610"/>
                  </a:lnTo>
                  <a:lnTo>
                    <a:pt x="63415" y="302260"/>
                  </a:lnTo>
                  <a:lnTo>
                    <a:pt x="62602" y="299720"/>
                  </a:lnTo>
                  <a:lnTo>
                    <a:pt x="62081" y="298450"/>
                  </a:lnTo>
                  <a:lnTo>
                    <a:pt x="60837" y="295910"/>
                  </a:lnTo>
                  <a:lnTo>
                    <a:pt x="60164" y="294640"/>
                  </a:lnTo>
                  <a:lnTo>
                    <a:pt x="58716" y="293370"/>
                  </a:lnTo>
                  <a:lnTo>
                    <a:pt x="57459" y="292100"/>
                  </a:lnTo>
                  <a:close/>
                </a:path>
                <a:path w="352425" h="332739">
                  <a:moveTo>
                    <a:pt x="59122" y="231140"/>
                  </a:moveTo>
                  <a:lnTo>
                    <a:pt x="47248" y="242570"/>
                  </a:lnTo>
                  <a:lnTo>
                    <a:pt x="74007" y="304800"/>
                  </a:lnTo>
                  <a:lnTo>
                    <a:pt x="83557" y="295910"/>
                  </a:lnTo>
                  <a:lnTo>
                    <a:pt x="77626" y="281940"/>
                  </a:lnTo>
                  <a:lnTo>
                    <a:pt x="88171" y="271780"/>
                  </a:lnTo>
                  <a:lnTo>
                    <a:pt x="73080" y="271780"/>
                  </a:lnTo>
                  <a:lnTo>
                    <a:pt x="61383" y="245110"/>
                  </a:lnTo>
                  <a:lnTo>
                    <a:pt x="85436" y="245110"/>
                  </a:lnTo>
                  <a:lnTo>
                    <a:pt x="59122" y="231140"/>
                  </a:lnTo>
                  <a:close/>
                </a:path>
                <a:path w="352425" h="332739">
                  <a:moveTo>
                    <a:pt x="34816" y="280670"/>
                  </a:moveTo>
                  <a:lnTo>
                    <a:pt x="23943" y="280670"/>
                  </a:lnTo>
                  <a:lnTo>
                    <a:pt x="26699" y="281940"/>
                  </a:lnTo>
                  <a:lnTo>
                    <a:pt x="27893" y="281940"/>
                  </a:lnTo>
                  <a:lnTo>
                    <a:pt x="29887" y="283210"/>
                  </a:lnTo>
                  <a:lnTo>
                    <a:pt x="30992" y="284480"/>
                  </a:lnTo>
                  <a:lnTo>
                    <a:pt x="34816" y="280670"/>
                  </a:lnTo>
                  <a:close/>
                </a:path>
                <a:path w="352425" h="332739">
                  <a:moveTo>
                    <a:pt x="85436" y="245110"/>
                  </a:moveTo>
                  <a:lnTo>
                    <a:pt x="61383" y="245110"/>
                  </a:lnTo>
                  <a:lnTo>
                    <a:pt x="86440" y="259080"/>
                  </a:lnTo>
                  <a:lnTo>
                    <a:pt x="73080" y="271780"/>
                  </a:lnTo>
                  <a:lnTo>
                    <a:pt x="88171" y="271780"/>
                  </a:lnTo>
                  <a:lnTo>
                    <a:pt x="96079" y="264160"/>
                  </a:lnTo>
                  <a:lnTo>
                    <a:pt x="117488" y="264160"/>
                  </a:lnTo>
                  <a:lnTo>
                    <a:pt x="118927" y="262890"/>
                  </a:lnTo>
                  <a:lnTo>
                    <a:pt x="85436" y="245110"/>
                  </a:lnTo>
                  <a:close/>
                </a:path>
                <a:path w="352425" h="332739">
                  <a:moveTo>
                    <a:pt x="117488" y="264160"/>
                  </a:moveTo>
                  <a:lnTo>
                    <a:pt x="96079" y="264160"/>
                  </a:lnTo>
                  <a:lnTo>
                    <a:pt x="108855" y="271780"/>
                  </a:lnTo>
                  <a:lnTo>
                    <a:pt x="117488" y="264160"/>
                  </a:lnTo>
                  <a:close/>
                </a:path>
                <a:path w="352425" h="332739">
                  <a:moveTo>
                    <a:pt x="126153" y="180340"/>
                  </a:moveTo>
                  <a:lnTo>
                    <a:pt x="115510" y="180340"/>
                  </a:lnTo>
                  <a:lnTo>
                    <a:pt x="108093" y="184150"/>
                  </a:lnTo>
                  <a:lnTo>
                    <a:pt x="104728" y="186690"/>
                  </a:lnTo>
                  <a:lnTo>
                    <a:pt x="98187" y="193040"/>
                  </a:lnTo>
                  <a:lnTo>
                    <a:pt x="95419" y="195580"/>
                  </a:lnTo>
                  <a:lnTo>
                    <a:pt x="91418" y="203200"/>
                  </a:lnTo>
                  <a:lnTo>
                    <a:pt x="90301" y="208280"/>
                  </a:lnTo>
                  <a:lnTo>
                    <a:pt x="89856" y="215900"/>
                  </a:lnTo>
                  <a:lnTo>
                    <a:pt x="90593" y="219710"/>
                  </a:lnTo>
                  <a:lnTo>
                    <a:pt x="111751" y="246380"/>
                  </a:lnTo>
                  <a:lnTo>
                    <a:pt x="113808" y="246380"/>
                  </a:lnTo>
                  <a:lnTo>
                    <a:pt x="118266" y="247650"/>
                  </a:lnTo>
                  <a:lnTo>
                    <a:pt x="120628" y="248920"/>
                  </a:lnTo>
                  <a:lnTo>
                    <a:pt x="126699" y="248920"/>
                  </a:lnTo>
                  <a:lnTo>
                    <a:pt x="130471" y="247650"/>
                  </a:lnTo>
                  <a:lnTo>
                    <a:pt x="132477" y="247650"/>
                  </a:lnTo>
                  <a:lnTo>
                    <a:pt x="136707" y="245110"/>
                  </a:lnTo>
                  <a:lnTo>
                    <a:pt x="138929" y="243840"/>
                  </a:lnTo>
                  <a:lnTo>
                    <a:pt x="143577" y="241300"/>
                  </a:lnTo>
                  <a:lnTo>
                    <a:pt x="148573" y="236220"/>
                  </a:lnTo>
                  <a:lnTo>
                    <a:pt x="124794" y="236220"/>
                  </a:lnTo>
                  <a:lnTo>
                    <a:pt x="123156" y="234950"/>
                  </a:lnTo>
                  <a:lnTo>
                    <a:pt x="120031" y="233680"/>
                  </a:lnTo>
                  <a:lnTo>
                    <a:pt x="118584" y="233680"/>
                  </a:lnTo>
                  <a:lnTo>
                    <a:pt x="115942" y="231140"/>
                  </a:lnTo>
                  <a:lnTo>
                    <a:pt x="114723" y="229870"/>
                  </a:lnTo>
                  <a:lnTo>
                    <a:pt x="112538" y="228600"/>
                  </a:lnTo>
                  <a:lnTo>
                    <a:pt x="111637" y="227330"/>
                  </a:lnTo>
                  <a:lnTo>
                    <a:pt x="109224" y="224790"/>
                  </a:lnTo>
                  <a:lnTo>
                    <a:pt x="107598" y="223520"/>
                  </a:lnTo>
                  <a:lnTo>
                    <a:pt x="104499" y="218440"/>
                  </a:lnTo>
                  <a:lnTo>
                    <a:pt x="103420" y="215900"/>
                  </a:lnTo>
                  <a:lnTo>
                    <a:pt x="102226" y="210820"/>
                  </a:lnTo>
                  <a:lnTo>
                    <a:pt x="102264" y="208280"/>
                  </a:lnTo>
                  <a:lnTo>
                    <a:pt x="103648" y="201930"/>
                  </a:lnTo>
                  <a:lnTo>
                    <a:pt x="105414" y="199390"/>
                  </a:lnTo>
                  <a:lnTo>
                    <a:pt x="108805" y="196850"/>
                  </a:lnTo>
                  <a:lnTo>
                    <a:pt x="109478" y="195580"/>
                  </a:lnTo>
                  <a:lnTo>
                    <a:pt x="111053" y="194310"/>
                  </a:lnTo>
                  <a:lnTo>
                    <a:pt x="111916" y="194310"/>
                  </a:lnTo>
                  <a:lnTo>
                    <a:pt x="113821" y="193040"/>
                  </a:lnTo>
                  <a:lnTo>
                    <a:pt x="129031" y="193040"/>
                  </a:lnTo>
                  <a:lnTo>
                    <a:pt x="135564" y="186690"/>
                  </a:lnTo>
                  <a:lnTo>
                    <a:pt x="134967" y="186690"/>
                  </a:lnTo>
                  <a:lnTo>
                    <a:pt x="134281" y="185420"/>
                  </a:lnTo>
                  <a:lnTo>
                    <a:pt x="132744" y="184150"/>
                  </a:lnTo>
                  <a:lnTo>
                    <a:pt x="131842" y="182880"/>
                  </a:lnTo>
                  <a:lnTo>
                    <a:pt x="129798" y="181610"/>
                  </a:lnTo>
                  <a:lnTo>
                    <a:pt x="128667" y="181610"/>
                  </a:lnTo>
                  <a:lnTo>
                    <a:pt x="126153" y="180340"/>
                  </a:lnTo>
                  <a:close/>
                </a:path>
                <a:path w="352425" h="332739">
                  <a:moveTo>
                    <a:pt x="158521" y="212090"/>
                  </a:moveTo>
                  <a:lnTo>
                    <a:pt x="138802" y="212090"/>
                  </a:lnTo>
                  <a:lnTo>
                    <a:pt x="147984" y="220980"/>
                  </a:lnTo>
                  <a:lnTo>
                    <a:pt x="147806" y="222250"/>
                  </a:lnTo>
                  <a:lnTo>
                    <a:pt x="147006" y="223520"/>
                  </a:lnTo>
                  <a:lnTo>
                    <a:pt x="146613" y="223520"/>
                  </a:lnTo>
                  <a:lnTo>
                    <a:pt x="145609" y="224790"/>
                  </a:lnTo>
                  <a:lnTo>
                    <a:pt x="144974" y="226060"/>
                  </a:lnTo>
                  <a:lnTo>
                    <a:pt x="143412" y="227330"/>
                  </a:lnTo>
                  <a:lnTo>
                    <a:pt x="142422" y="228600"/>
                  </a:lnTo>
                  <a:lnTo>
                    <a:pt x="138421" y="232410"/>
                  </a:lnTo>
                  <a:lnTo>
                    <a:pt x="135856" y="233680"/>
                  </a:lnTo>
                  <a:lnTo>
                    <a:pt x="131220" y="234950"/>
                  </a:lnTo>
                  <a:lnTo>
                    <a:pt x="128871" y="236220"/>
                  </a:lnTo>
                  <a:lnTo>
                    <a:pt x="148573" y="236220"/>
                  </a:lnTo>
                  <a:lnTo>
                    <a:pt x="151070" y="233680"/>
                  </a:lnTo>
                  <a:lnTo>
                    <a:pt x="153051" y="232410"/>
                  </a:lnTo>
                  <a:lnTo>
                    <a:pt x="156341" y="228600"/>
                  </a:lnTo>
                  <a:lnTo>
                    <a:pt x="157725" y="227330"/>
                  </a:lnTo>
                  <a:lnTo>
                    <a:pt x="159948" y="223520"/>
                  </a:lnTo>
                  <a:lnTo>
                    <a:pt x="160862" y="222250"/>
                  </a:lnTo>
                  <a:lnTo>
                    <a:pt x="162881" y="218440"/>
                  </a:lnTo>
                  <a:lnTo>
                    <a:pt x="163364" y="217170"/>
                  </a:lnTo>
                  <a:lnTo>
                    <a:pt x="158521" y="212090"/>
                  </a:lnTo>
                  <a:close/>
                </a:path>
                <a:path w="352425" h="332739">
                  <a:moveTo>
                    <a:pt x="141571" y="194310"/>
                  </a:moveTo>
                  <a:lnTo>
                    <a:pt x="122521" y="212090"/>
                  </a:lnTo>
                  <a:lnTo>
                    <a:pt x="129772" y="219710"/>
                  </a:lnTo>
                  <a:lnTo>
                    <a:pt x="138802" y="212090"/>
                  </a:lnTo>
                  <a:lnTo>
                    <a:pt x="158521" y="212090"/>
                  </a:lnTo>
                  <a:lnTo>
                    <a:pt x="141571" y="194310"/>
                  </a:lnTo>
                  <a:close/>
                </a:path>
                <a:path w="352425" h="332739">
                  <a:moveTo>
                    <a:pt x="167593" y="137160"/>
                  </a:moveTo>
                  <a:lnTo>
                    <a:pt x="163338" y="137160"/>
                  </a:lnTo>
                  <a:lnTo>
                    <a:pt x="161776" y="138430"/>
                  </a:lnTo>
                  <a:lnTo>
                    <a:pt x="158817" y="139700"/>
                  </a:lnTo>
                  <a:lnTo>
                    <a:pt x="157369" y="139700"/>
                  </a:lnTo>
                  <a:lnTo>
                    <a:pt x="154563" y="142240"/>
                  </a:lnTo>
                  <a:lnTo>
                    <a:pt x="153191" y="143510"/>
                  </a:lnTo>
                  <a:lnTo>
                    <a:pt x="150524" y="144780"/>
                  </a:lnTo>
                  <a:lnTo>
                    <a:pt x="149216" y="146050"/>
                  </a:lnTo>
                  <a:lnTo>
                    <a:pt x="130052" y="165100"/>
                  </a:lnTo>
                  <a:lnTo>
                    <a:pt x="173651" y="210820"/>
                  </a:lnTo>
                  <a:lnTo>
                    <a:pt x="183849" y="201930"/>
                  </a:lnTo>
                  <a:lnTo>
                    <a:pt x="166209" y="182880"/>
                  </a:lnTo>
                  <a:lnTo>
                    <a:pt x="174101" y="175260"/>
                  </a:lnTo>
                  <a:lnTo>
                    <a:pt x="158944" y="175260"/>
                  </a:lnTo>
                  <a:lnTo>
                    <a:pt x="146752" y="162560"/>
                  </a:lnTo>
                  <a:lnTo>
                    <a:pt x="155045" y="154940"/>
                  </a:lnTo>
                  <a:lnTo>
                    <a:pt x="156392" y="153670"/>
                  </a:lnTo>
                  <a:lnTo>
                    <a:pt x="158576" y="152400"/>
                  </a:lnTo>
                  <a:lnTo>
                    <a:pt x="159770" y="151130"/>
                  </a:lnTo>
                  <a:lnTo>
                    <a:pt x="181779" y="151130"/>
                  </a:lnTo>
                  <a:lnTo>
                    <a:pt x="169968" y="138430"/>
                  </a:lnTo>
                  <a:lnTo>
                    <a:pt x="167593" y="137160"/>
                  </a:lnTo>
                  <a:close/>
                </a:path>
                <a:path w="352425" h="332739">
                  <a:moveTo>
                    <a:pt x="129031" y="193040"/>
                  </a:moveTo>
                  <a:lnTo>
                    <a:pt x="120857" y="193040"/>
                  </a:lnTo>
                  <a:lnTo>
                    <a:pt x="122025" y="194310"/>
                  </a:lnTo>
                  <a:lnTo>
                    <a:pt x="124502" y="195580"/>
                  </a:lnTo>
                  <a:lnTo>
                    <a:pt x="125111" y="196850"/>
                  </a:lnTo>
                  <a:lnTo>
                    <a:pt x="129031" y="193040"/>
                  </a:lnTo>
                  <a:close/>
                </a:path>
                <a:path w="352425" h="332739">
                  <a:moveTo>
                    <a:pt x="203324" y="171450"/>
                  </a:moveTo>
                  <a:lnTo>
                    <a:pt x="181677" y="171450"/>
                  </a:lnTo>
                  <a:lnTo>
                    <a:pt x="183112" y="172720"/>
                  </a:lnTo>
                  <a:lnTo>
                    <a:pt x="184243" y="173990"/>
                  </a:lnTo>
                  <a:lnTo>
                    <a:pt x="187494" y="176530"/>
                  </a:lnTo>
                  <a:lnTo>
                    <a:pt x="189246" y="177800"/>
                  </a:lnTo>
                  <a:lnTo>
                    <a:pt x="196524" y="182880"/>
                  </a:lnTo>
                  <a:lnTo>
                    <a:pt x="199445" y="185420"/>
                  </a:lnTo>
                  <a:lnTo>
                    <a:pt x="200181" y="186690"/>
                  </a:lnTo>
                  <a:lnTo>
                    <a:pt x="211217" y="176530"/>
                  </a:lnTo>
                  <a:lnTo>
                    <a:pt x="210595" y="175260"/>
                  </a:lnTo>
                  <a:lnTo>
                    <a:pt x="207877" y="175260"/>
                  </a:lnTo>
                  <a:lnTo>
                    <a:pt x="205883" y="173990"/>
                  </a:lnTo>
                  <a:lnTo>
                    <a:pt x="204766" y="172720"/>
                  </a:lnTo>
                  <a:lnTo>
                    <a:pt x="203324" y="171450"/>
                  </a:lnTo>
                  <a:close/>
                </a:path>
                <a:path w="352425" h="332739">
                  <a:moveTo>
                    <a:pt x="181779" y="151130"/>
                  </a:moveTo>
                  <a:lnTo>
                    <a:pt x="165523" y="151130"/>
                  </a:lnTo>
                  <a:lnTo>
                    <a:pt x="166920" y="152400"/>
                  </a:lnTo>
                  <a:lnTo>
                    <a:pt x="169180" y="154940"/>
                  </a:lnTo>
                  <a:lnTo>
                    <a:pt x="169752" y="156210"/>
                  </a:lnTo>
                  <a:lnTo>
                    <a:pt x="170539" y="157480"/>
                  </a:lnTo>
                  <a:lnTo>
                    <a:pt x="170793" y="157480"/>
                  </a:lnTo>
                  <a:lnTo>
                    <a:pt x="171035" y="160020"/>
                  </a:lnTo>
                  <a:lnTo>
                    <a:pt x="170692" y="163830"/>
                  </a:lnTo>
                  <a:lnTo>
                    <a:pt x="170146" y="165100"/>
                  </a:lnTo>
                  <a:lnTo>
                    <a:pt x="168368" y="166370"/>
                  </a:lnTo>
                  <a:lnTo>
                    <a:pt x="167618" y="167640"/>
                  </a:lnTo>
                  <a:lnTo>
                    <a:pt x="158944" y="175260"/>
                  </a:lnTo>
                  <a:lnTo>
                    <a:pt x="174101" y="175260"/>
                  </a:lnTo>
                  <a:lnTo>
                    <a:pt x="175416" y="173990"/>
                  </a:lnTo>
                  <a:lnTo>
                    <a:pt x="176927" y="172720"/>
                  </a:lnTo>
                  <a:lnTo>
                    <a:pt x="177486" y="172720"/>
                  </a:lnTo>
                  <a:lnTo>
                    <a:pt x="178718" y="171450"/>
                  </a:lnTo>
                  <a:lnTo>
                    <a:pt x="203324" y="171450"/>
                  </a:lnTo>
                  <a:lnTo>
                    <a:pt x="201883" y="170180"/>
                  </a:lnTo>
                  <a:lnTo>
                    <a:pt x="199699" y="168910"/>
                  </a:lnTo>
                  <a:lnTo>
                    <a:pt x="196778" y="166370"/>
                  </a:lnTo>
                  <a:lnTo>
                    <a:pt x="195152" y="165100"/>
                  </a:lnTo>
                  <a:lnTo>
                    <a:pt x="193641" y="163830"/>
                  </a:lnTo>
                  <a:lnTo>
                    <a:pt x="178363" y="163830"/>
                  </a:lnTo>
                  <a:lnTo>
                    <a:pt x="179328" y="161290"/>
                  </a:lnTo>
                  <a:lnTo>
                    <a:pt x="180801" y="158750"/>
                  </a:lnTo>
                  <a:lnTo>
                    <a:pt x="181309" y="157480"/>
                  </a:lnTo>
                  <a:lnTo>
                    <a:pt x="181893" y="153670"/>
                  </a:lnTo>
                  <a:lnTo>
                    <a:pt x="181779" y="151130"/>
                  </a:lnTo>
                  <a:close/>
                </a:path>
                <a:path w="352425" h="332739">
                  <a:moveTo>
                    <a:pt x="190834" y="161290"/>
                  </a:moveTo>
                  <a:lnTo>
                    <a:pt x="180293" y="161290"/>
                  </a:lnTo>
                  <a:lnTo>
                    <a:pt x="178363" y="163830"/>
                  </a:lnTo>
                  <a:lnTo>
                    <a:pt x="193641" y="163830"/>
                  </a:lnTo>
                  <a:lnTo>
                    <a:pt x="190834" y="161290"/>
                  </a:lnTo>
                  <a:close/>
                </a:path>
                <a:path w="352425" h="332739">
                  <a:moveTo>
                    <a:pt x="186618" y="160020"/>
                  </a:moveTo>
                  <a:lnTo>
                    <a:pt x="185144" y="160020"/>
                  </a:lnTo>
                  <a:lnTo>
                    <a:pt x="182033" y="161290"/>
                  </a:lnTo>
                  <a:lnTo>
                    <a:pt x="189424" y="161290"/>
                  </a:lnTo>
                  <a:lnTo>
                    <a:pt x="186618" y="160020"/>
                  </a:lnTo>
                  <a:close/>
                </a:path>
                <a:path w="352425" h="332739">
                  <a:moveTo>
                    <a:pt x="218342" y="85090"/>
                  </a:moveTo>
                  <a:lnTo>
                    <a:pt x="208665" y="93980"/>
                  </a:lnTo>
                  <a:lnTo>
                    <a:pt x="215408" y="137160"/>
                  </a:lnTo>
                  <a:lnTo>
                    <a:pt x="223562" y="146050"/>
                  </a:lnTo>
                  <a:lnTo>
                    <a:pt x="238854" y="132080"/>
                  </a:lnTo>
                  <a:lnTo>
                    <a:pt x="224032" y="132080"/>
                  </a:lnTo>
                  <a:lnTo>
                    <a:pt x="219765" y="104140"/>
                  </a:lnTo>
                  <a:lnTo>
                    <a:pt x="236050" y="104140"/>
                  </a:lnTo>
                  <a:lnTo>
                    <a:pt x="218342" y="85090"/>
                  </a:lnTo>
                  <a:close/>
                </a:path>
                <a:path w="352425" h="332739">
                  <a:moveTo>
                    <a:pt x="260430" y="129540"/>
                  </a:moveTo>
                  <a:lnTo>
                    <a:pt x="241634" y="129540"/>
                  </a:lnTo>
                  <a:lnTo>
                    <a:pt x="250816" y="138430"/>
                  </a:lnTo>
                  <a:lnTo>
                    <a:pt x="260430" y="129540"/>
                  </a:lnTo>
                  <a:close/>
                </a:path>
                <a:path w="352425" h="332739">
                  <a:moveTo>
                    <a:pt x="236050" y="104140"/>
                  </a:moveTo>
                  <a:lnTo>
                    <a:pt x="219765" y="104140"/>
                  </a:lnTo>
                  <a:lnTo>
                    <a:pt x="221746" y="106680"/>
                  </a:lnTo>
                  <a:lnTo>
                    <a:pt x="222711" y="107950"/>
                  </a:lnTo>
                  <a:lnTo>
                    <a:pt x="224159" y="109220"/>
                  </a:lnTo>
                  <a:lnTo>
                    <a:pt x="235386" y="121920"/>
                  </a:lnTo>
                  <a:lnTo>
                    <a:pt x="224032" y="132080"/>
                  </a:lnTo>
                  <a:lnTo>
                    <a:pt x="238854" y="132080"/>
                  </a:lnTo>
                  <a:lnTo>
                    <a:pt x="241634" y="129540"/>
                  </a:lnTo>
                  <a:lnTo>
                    <a:pt x="260430" y="129540"/>
                  </a:lnTo>
                  <a:lnTo>
                    <a:pt x="251248" y="120650"/>
                  </a:lnTo>
                  <a:lnTo>
                    <a:pt x="257382" y="114300"/>
                  </a:lnTo>
                  <a:lnTo>
                    <a:pt x="256224" y="113030"/>
                  </a:lnTo>
                  <a:lnTo>
                    <a:pt x="244314" y="113030"/>
                  </a:lnTo>
                  <a:lnTo>
                    <a:pt x="236050" y="104140"/>
                  </a:lnTo>
                  <a:close/>
                </a:path>
                <a:path w="352425" h="332739">
                  <a:moveTo>
                    <a:pt x="273536" y="66040"/>
                  </a:moveTo>
                  <a:lnTo>
                    <a:pt x="257585" y="66040"/>
                  </a:lnTo>
                  <a:lnTo>
                    <a:pt x="260443" y="69850"/>
                  </a:lnTo>
                  <a:lnTo>
                    <a:pt x="261154" y="71120"/>
                  </a:lnTo>
                  <a:lnTo>
                    <a:pt x="262157" y="73660"/>
                  </a:lnTo>
                  <a:lnTo>
                    <a:pt x="262500" y="74930"/>
                  </a:lnTo>
                  <a:lnTo>
                    <a:pt x="262754" y="77470"/>
                  </a:lnTo>
                  <a:lnTo>
                    <a:pt x="262830" y="82550"/>
                  </a:lnTo>
                  <a:lnTo>
                    <a:pt x="262729" y="85090"/>
                  </a:lnTo>
                  <a:lnTo>
                    <a:pt x="260417" y="113030"/>
                  </a:lnTo>
                  <a:lnTo>
                    <a:pt x="268939" y="121920"/>
                  </a:lnTo>
                  <a:lnTo>
                    <a:pt x="286813" y="105410"/>
                  </a:lnTo>
                  <a:lnTo>
                    <a:pt x="272419" y="105410"/>
                  </a:lnTo>
                  <a:lnTo>
                    <a:pt x="274095" y="88900"/>
                  </a:lnTo>
                  <a:lnTo>
                    <a:pt x="274527" y="85090"/>
                  </a:lnTo>
                  <a:lnTo>
                    <a:pt x="274794" y="81280"/>
                  </a:lnTo>
                  <a:lnTo>
                    <a:pt x="274966" y="76200"/>
                  </a:lnTo>
                  <a:lnTo>
                    <a:pt x="274870" y="72390"/>
                  </a:lnTo>
                  <a:lnTo>
                    <a:pt x="274146" y="67310"/>
                  </a:lnTo>
                  <a:lnTo>
                    <a:pt x="273536" y="66040"/>
                  </a:lnTo>
                  <a:close/>
                </a:path>
                <a:path w="352425" h="332739">
                  <a:moveTo>
                    <a:pt x="250435" y="106680"/>
                  </a:moveTo>
                  <a:lnTo>
                    <a:pt x="244314" y="113030"/>
                  </a:lnTo>
                  <a:lnTo>
                    <a:pt x="256224" y="113030"/>
                  </a:lnTo>
                  <a:lnTo>
                    <a:pt x="250435" y="106680"/>
                  </a:lnTo>
                  <a:close/>
                </a:path>
                <a:path w="352425" h="332739">
                  <a:moveTo>
                    <a:pt x="293552" y="85090"/>
                  </a:moveTo>
                  <a:lnTo>
                    <a:pt x="272419" y="105410"/>
                  </a:lnTo>
                  <a:lnTo>
                    <a:pt x="286813" y="105410"/>
                  </a:lnTo>
                  <a:lnTo>
                    <a:pt x="300562" y="92710"/>
                  </a:lnTo>
                  <a:lnTo>
                    <a:pt x="293552" y="85090"/>
                  </a:lnTo>
                  <a:close/>
                </a:path>
                <a:path w="352425" h="332739">
                  <a:moveTo>
                    <a:pt x="261433" y="53340"/>
                  </a:moveTo>
                  <a:lnTo>
                    <a:pt x="233874" y="74930"/>
                  </a:lnTo>
                  <a:lnTo>
                    <a:pt x="234243" y="80010"/>
                  </a:lnTo>
                  <a:lnTo>
                    <a:pt x="234497" y="81280"/>
                  </a:lnTo>
                  <a:lnTo>
                    <a:pt x="235297" y="82550"/>
                  </a:lnTo>
                  <a:lnTo>
                    <a:pt x="235754" y="83820"/>
                  </a:lnTo>
                  <a:lnTo>
                    <a:pt x="236783" y="86360"/>
                  </a:lnTo>
                  <a:lnTo>
                    <a:pt x="237329" y="86360"/>
                  </a:lnTo>
                  <a:lnTo>
                    <a:pt x="238484" y="87630"/>
                  </a:lnTo>
                  <a:lnTo>
                    <a:pt x="239386" y="88900"/>
                  </a:lnTo>
                  <a:lnTo>
                    <a:pt x="249254" y="80010"/>
                  </a:lnTo>
                  <a:lnTo>
                    <a:pt x="248657" y="78740"/>
                  </a:lnTo>
                  <a:lnTo>
                    <a:pt x="248073" y="78740"/>
                  </a:lnTo>
                  <a:lnTo>
                    <a:pt x="246917" y="76200"/>
                  </a:lnTo>
                  <a:lnTo>
                    <a:pt x="246523" y="76200"/>
                  </a:lnTo>
                  <a:lnTo>
                    <a:pt x="246092" y="73660"/>
                  </a:lnTo>
                  <a:lnTo>
                    <a:pt x="246155" y="72390"/>
                  </a:lnTo>
                  <a:lnTo>
                    <a:pt x="246803" y="69850"/>
                  </a:lnTo>
                  <a:lnTo>
                    <a:pt x="247578" y="68580"/>
                  </a:lnTo>
                  <a:lnTo>
                    <a:pt x="250460" y="66040"/>
                  </a:lnTo>
                  <a:lnTo>
                    <a:pt x="273536" y="66040"/>
                  </a:lnTo>
                  <a:lnTo>
                    <a:pt x="271809" y="62230"/>
                  </a:lnTo>
                  <a:lnTo>
                    <a:pt x="270615" y="60960"/>
                  </a:lnTo>
                  <a:lnTo>
                    <a:pt x="265535" y="55880"/>
                  </a:lnTo>
                  <a:lnTo>
                    <a:pt x="261433" y="53340"/>
                  </a:lnTo>
                  <a:close/>
                </a:path>
                <a:path w="352425" h="332739">
                  <a:moveTo>
                    <a:pt x="299609" y="0"/>
                  </a:moveTo>
                  <a:lnTo>
                    <a:pt x="294771" y="5080"/>
                  </a:lnTo>
                  <a:lnTo>
                    <a:pt x="317402" y="77470"/>
                  </a:lnTo>
                  <a:lnTo>
                    <a:pt x="322241" y="73660"/>
                  </a:lnTo>
                  <a:lnTo>
                    <a:pt x="299609" y="0"/>
                  </a:lnTo>
                  <a:close/>
                </a:path>
                <a:path w="352425" h="332739">
                  <a:moveTo>
                    <a:pt x="281169" y="22860"/>
                  </a:moveTo>
                  <a:lnTo>
                    <a:pt x="279277" y="22860"/>
                  </a:lnTo>
                  <a:lnTo>
                    <a:pt x="275276" y="24130"/>
                  </a:lnTo>
                  <a:lnTo>
                    <a:pt x="273155" y="25400"/>
                  </a:lnTo>
                  <a:lnTo>
                    <a:pt x="269117" y="29210"/>
                  </a:lnTo>
                  <a:lnTo>
                    <a:pt x="267809" y="31750"/>
                  </a:lnTo>
                  <a:lnTo>
                    <a:pt x="266196" y="34290"/>
                  </a:lnTo>
                  <a:lnTo>
                    <a:pt x="265751" y="35560"/>
                  </a:lnTo>
                  <a:lnTo>
                    <a:pt x="265573" y="39370"/>
                  </a:lnTo>
                  <a:lnTo>
                    <a:pt x="265726" y="40640"/>
                  </a:lnTo>
                  <a:lnTo>
                    <a:pt x="266564" y="43180"/>
                  </a:lnTo>
                  <a:lnTo>
                    <a:pt x="267110" y="44450"/>
                  </a:lnTo>
                  <a:lnTo>
                    <a:pt x="268444" y="45720"/>
                  </a:lnTo>
                  <a:lnTo>
                    <a:pt x="269155" y="46990"/>
                  </a:lnTo>
                  <a:lnTo>
                    <a:pt x="280458" y="57150"/>
                  </a:lnTo>
                  <a:lnTo>
                    <a:pt x="286020" y="57150"/>
                  </a:lnTo>
                  <a:lnTo>
                    <a:pt x="289805" y="55880"/>
                  </a:lnTo>
                  <a:lnTo>
                    <a:pt x="291710" y="54610"/>
                  </a:lnTo>
                  <a:lnTo>
                    <a:pt x="296358" y="50800"/>
                  </a:lnTo>
                  <a:lnTo>
                    <a:pt x="297171" y="49530"/>
                  </a:lnTo>
                  <a:lnTo>
                    <a:pt x="285982" y="49530"/>
                  </a:lnTo>
                  <a:lnTo>
                    <a:pt x="282820" y="48260"/>
                  </a:lnTo>
                  <a:lnTo>
                    <a:pt x="280864" y="45720"/>
                  </a:lnTo>
                  <a:lnTo>
                    <a:pt x="278527" y="43180"/>
                  </a:lnTo>
                  <a:lnTo>
                    <a:pt x="277499" y="41910"/>
                  </a:lnTo>
                  <a:lnTo>
                    <a:pt x="276051" y="40640"/>
                  </a:lnTo>
                  <a:lnTo>
                    <a:pt x="275454" y="39370"/>
                  </a:lnTo>
                  <a:lnTo>
                    <a:pt x="274476" y="38100"/>
                  </a:lnTo>
                  <a:lnTo>
                    <a:pt x="274222" y="36830"/>
                  </a:lnTo>
                  <a:lnTo>
                    <a:pt x="274209" y="34290"/>
                  </a:lnTo>
                  <a:lnTo>
                    <a:pt x="274679" y="34290"/>
                  </a:lnTo>
                  <a:lnTo>
                    <a:pt x="276445" y="31750"/>
                  </a:lnTo>
                  <a:lnTo>
                    <a:pt x="294263" y="31750"/>
                  </a:lnTo>
                  <a:lnTo>
                    <a:pt x="293259" y="30480"/>
                  </a:lnTo>
                  <a:lnTo>
                    <a:pt x="291088" y="27940"/>
                  </a:lnTo>
                  <a:lnTo>
                    <a:pt x="289589" y="26670"/>
                  </a:lnTo>
                  <a:lnTo>
                    <a:pt x="286414" y="24130"/>
                  </a:lnTo>
                  <a:lnTo>
                    <a:pt x="284725" y="24130"/>
                  </a:lnTo>
                  <a:lnTo>
                    <a:pt x="281169" y="22860"/>
                  </a:lnTo>
                  <a:close/>
                </a:path>
                <a:path w="352425" h="332739">
                  <a:moveTo>
                    <a:pt x="334293" y="20320"/>
                  </a:moveTo>
                  <a:lnTo>
                    <a:pt x="332401" y="20320"/>
                  </a:lnTo>
                  <a:lnTo>
                    <a:pt x="328400" y="21590"/>
                  </a:lnTo>
                  <a:lnTo>
                    <a:pt x="318774" y="36830"/>
                  </a:lnTo>
                  <a:lnTo>
                    <a:pt x="318850" y="38100"/>
                  </a:lnTo>
                  <a:lnTo>
                    <a:pt x="319688" y="40640"/>
                  </a:lnTo>
                  <a:lnTo>
                    <a:pt x="320234" y="41910"/>
                  </a:lnTo>
                  <a:lnTo>
                    <a:pt x="321568" y="43180"/>
                  </a:lnTo>
                  <a:lnTo>
                    <a:pt x="322266" y="44450"/>
                  </a:lnTo>
                  <a:lnTo>
                    <a:pt x="324336" y="46990"/>
                  </a:lnTo>
                  <a:lnTo>
                    <a:pt x="324857" y="46990"/>
                  </a:lnTo>
                  <a:lnTo>
                    <a:pt x="326508" y="49530"/>
                  </a:lnTo>
                  <a:lnTo>
                    <a:pt x="328197" y="50800"/>
                  </a:lnTo>
                  <a:lnTo>
                    <a:pt x="331664" y="53340"/>
                  </a:lnTo>
                  <a:lnTo>
                    <a:pt x="333468" y="53340"/>
                  </a:lnTo>
                  <a:lnTo>
                    <a:pt x="337201" y="54610"/>
                  </a:lnTo>
                  <a:lnTo>
                    <a:pt x="339081" y="54610"/>
                  </a:lnTo>
                  <a:lnTo>
                    <a:pt x="342866" y="53340"/>
                  </a:lnTo>
                  <a:lnTo>
                    <a:pt x="344758" y="52070"/>
                  </a:lnTo>
                  <a:lnTo>
                    <a:pt x="349406" y="48260"/>
                  </a:lnTo>
                  <a:lnTo>
                    <a:pt x="351032" y="45720"/>
                  </a:lnTo>
                  <a:lnTo>
                    <a:pt x="339081" y="45720"/>
                  </a:lnTo>
                  <a:lnTo>
                    <a:pt x="335843" y="44450"/>
                  </a:lnTo>
                  <a:lnTo>
                    <a:pt x="333874" y="43180"/>
                  </a:lnTo>
                  <a:lnTo>
                    <a:pt x="331588" y="40640"/>
                  </a:lnTo>
                  <a:lnTo>
                    <a:pt x="330509" y="39370"/>
                  </a:lnTo>
                  <a:lnTo>
                    <a:pt x="329099" y="38100"/>
                  </a:lnTo>
                  <a:lnTo>
                    <a:pt x="328515" y="36830"/>
                  </a:lnTo>
                  <a:lnTo>
                    <a:pt x="327537" y="35560"/>
                  </a:lnTo>
                  <a:lnTo>
                    <a:pt x="327283" y="34290"/>
                  </a:lnTo>
                  <a:lnTo>
                    <a:pt x="327270" y="31750"/>
                  </a:lnTo>
                  <a:lnTo>
                    <a:pt x="327740" y="30480"/>
                  </a:lnTo>
                  <a:lnTo>
                    <a:pt x="329505" y="29210"/>
                  </a:lnTo>
                  <a:lnTo>
                    <a:pt x="347311" y="29210"/>
                  </a:lnTo>
                  <a:lnTo>
                    <a:pt x="346320" y="27940"/>
                  </a:lnTo>
                  <a:lnTo>
                    <a:pt x="344186" y="25400"/>
                  </a:lnTo>
                  <a:lnTo>
                    <a:pt x="342713" y="24130"/>
                  </a:lnTo>
                  <a:lnTo>
                    <a:pt x="339538" y="21590"/>
                  </a:lnTo>
                  <a:lnTo>
                    <a:pt x="337849" y="21590"/>
                  </a:lnTo>
                  <a:lnTo>
                    <a:pt x="334293" y="20320"/>
                  </a:lnTo>
                  <a:close/>
                </a:path>
                <a:path w="352425" h="332739">
                  <a:moveTo>
                    <a:pt x="294263" y="31750"/>
                  </a:moveTo>
                  <a:lnTo>
                    <a:pt x="280039" y="31750"/>
                  </a:lnTo>
                  <a:lnTo>
                    <a:pt x="281753" y="33020"/>
                  </a:lnTo>
                  <a:lnTo>
                    <a:pt x="282591" y="33020"/>
                  </a:lnTo>
                  <a:lnTo>
                    <a:pt x="284204" y="35560"/>
                  </a:lnTo>
                  <a:lnTo>
                    <a:pt x="284916" y="35560"/>
                  </a:lnTo>
                  <a:lnTo>
                    <a:pt x="286973" y="38100"/>
                  </a:lnTo>
                  <a:lnTo>
                    <a:pt x="288052" y="39370"/>
                  </a:lnTo>
                  <a:lnTo>
                    <a:pt x="289475" y="41910"/>
                  </a:lnTo>
                  <a:lnTo>
                    <a:pt x="289932" y="43180"/>
                  </a:lnTo>
                  <a:lnTo>
                    <a:pt x="290326" y="44450"/>
                  </a:lnTo>
                  <a:lnTo>
                    <a:pt x="290300" y="45720"/>
                  </a:lnTo>
                  <a:lnTo>
                    <a:pt x="289805" y="46990"/>
                  </a:lnTo>
                  <a:lnTo>
                    <a:pt x="289399" y="46990"/>
                  </a:lnTo>
                  <a:lnTo>
                    <a:pt x="287468" y="48260"/>
                  </a:lnTo>
                  <a:lnTo>
                    <a:pt x="285982" y="49530"/>
                  </a:lnTo>
                  <a:lnTo>
                    <a:pt x="297171" y="49530"/>
                  </a:lnTo>
                  <a:lnTo>
                    <a:pt x="297984" y="48260"/>
                  </a:lnTo>
                  <a:lnTo>
                    <a:pt x="299025" y="43180"/>
                  </a:lnTo>
                  <a:lnTo>
                    <a:pt x="298962" y="40640"/>
                  </a:lnTo>
                  <a:lnTo>
                    <a:pt x="297679" y="36830"/>
                  </a:lnTo>
                  <a:lnTo>
                    <a:pt x="296739" y="34290"/>
                  </a:lnTo>
                  <a:lnTo>
                    <a:pt x="294263" y="31750"/>
                  </a:lnTo>
                  <a:close/>
                </a:path>
                <a:path w="352425" h="332739">
                  <a:moveTo>
                    <a:pt x="347311" y="29210"/>
                  </a:moveTo>
                  <a:lnTo>
                    <a:pt x="333099" y="29210"/>
                  </a:lnTo>
                  <a:lnTo>
                    <a:pt x="334865" y="30480"/>
                  </a:lnTo>
                  <a:lnTo>
                    <a:pt x="335716" y="30480"/>
                  </a:lnTo>
                  <a:lnTo>
                    <a:pt x="337328" y="31750"/>
                  </a:lnTo>
                  <a:lnTo>
                    <a:pt x="338040" y="33020"/>
                  </a:lnTo>
                  <a:lnTo>
                    <a:pt x="340084" y="35560"/>
                  </a:lnTo>
                  <a:lnTo>
                    <a:pt x="341177" y="36830"/>
                  </a:lnTo>
                  <a:lnTo>
                    <a:pt x="342599" y="39370"/>
                  </a:lnTo>
                  <a:lnTo>
                    <a:pt x="343056" y="39370"/>
                  </a:lnTo>
                  <a:lnTo>
                    <a:pt x="343450" y="41910"/>
                  </a:lnTo>
                  <a:lnTo>
                    <a:pt x="342929" y="43180"/>
                  </a:lnTo>
                  <a:lnTo>
                    <a:pt x="342523" y="44450"/>
                  </a:lnTo>
                  <a:lnTo>
                    <a:pt x="340580" y="45720"/>
                  </a:lnTo>
                  <a:lnTo>
                    <a:pt x="351032" y="45720"/>
                  </a:lnTo>
                  <a:lnTo>
                    <a:pt x="352035" y="40640"/>
                  </a:lnTo>
                  <a:lnTo>
                    <a:pt x="351959" y="38100"/>
                  </a:lnTo>
                  <a:lnTo>
                    <a:pt x="350676" y="34290"/>
                  </a:lnTo>
                  <a:lnTo>
                    <a:pt x="349749" y="31750"/>
                  </a:lnTo>
                  <a:lnTo>
                    <a:pt x="347311" y="2921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8092" y="2540579"/>
              <a:ext cx="423545" cy="412115"/>
            </a:xfrm>
            <a:custGeom>
              <a:avLst/>
              <a:gdLst/>
              <a:ahLst/>
              <a:cxnLst/>
              <a:rect l="l" t="t" r="r" b="b"/>
              <a:pathLst>
                <a:path w="423544" h="412114">
                  <a:moveTo>
                    <a:pt x="0" y="411772"/>
                  </a:moveTo>
                  <a:lnTo>
                    <a:pt x="423418" y="0"/>
                  </a:lnTo>
                </a:path>
              </a:pathLst>
            </a:custGeom>
            <a:ln w="12700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85852" y="2496309"/>
              <a:ext cx="81280" cy="80645"/>
            </a:xfrm>
            <a:custGeom>
              <a:avLst/>
              <a:gdLst/>
              <a:ahLst/>
              <a:cxnLst/>
              <a:rect l="l" t="t" r="r" b="b"/>
              <a:pathLst>
                <a:path w="81280" h="80644">
                  <a:moveTo>
                    <a:pt x="81191" y="0"/>
                  </a:moveTo>
                  <a:lnTo>
                    <a:pt x="0" y="25819"/>
                  </a:lnTo>
                  <a:lnTo>
                    <a:pt x="53124" y="80441"/>
                  </a:lnTo>
                  <a:lnTo>
                    <a:pt x="81191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148867" y="241106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3E3E3E"/>
                </a:solidFill>
                <a:latin typeface="Arial"/>
                <a:cs typeface="Arial"/>
              </a:rPr>
              <a:t>29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5810" y="3932083"/>
            <a:ext cx="523494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7493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casual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highly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fragmented,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</a:t>
            </a:r>
            <a:r>
              <a:rPr dirty="0" sz="900">
                <a:latin typeface="Microsoft Sans Serif"/>
                <a:cs typeface="Microsoft Sans Serif"/>
              </a:rPr>
              <a:t> potential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newer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niche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endParaRPr sz="900">
              <a:latin typeface="Microsoft Sans Serif"/>
              <a:cs typeface="Microsoft Sans Serif"/>
            </a:endParaRPr>
          </a:p>
          <a:p>
            <a:pPr marL="184785" marR="1828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highly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B2C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dominated,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some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cases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C2C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presence</a:t>
            </a:r>
            <a:r>
              <a:rPr dirty="0" sz="900" spc="10">
                <a:latin typeface="Microsoft Sans Serif"/>
                <a:cs typeface="Microsoft Sans Serif"/>
              </a:rPr>
              <a:t> showing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up,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where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platform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acts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enabler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trainers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interact</a:t>
            </a:r>
            <a:endParaRPr sz="9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seen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much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adoption in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comparison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other </a:t>
            </a:r>
            <a:r>
              <a:rPr dirty="0" sz="900" spc="-5">
                <a:latin typeface="Microsoft Sans Serif"/>
                <a:cs typeface="Microsoft Sans Serif"/>
              </a:rPr>
              <a:t>hobby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related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4192" y="5162636"/>
            <a:ext cx="29610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-5">
                <a:latin typeface="Microsoft Sans Serif"/>
                <a:cs typeface="Microsoft Sans Serif"/>
              </a:rPr>
              <a:t> category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charged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via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variety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models: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4147" y="5299824"/>
            <a:ext cx="52266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15">
                <a:latin typeface="Microsoft Sans Serif"/>
                <a:cs typeface="Microsoft Sans Serif"/>
              </a:rPr>
              <a:t>Course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fee</a:t>
            </a:r>
            <a:r>
              <a:rPr dirty="0" sz="900" spc="5">
                <a:latin typeface="Microsoft Sans Serif"/>
                <a:cs typeface="Microsoft Sans Serif"/>
              </a:rPr>
              <a:t> model:</a:t>
            </a:r>
            <a:r>
              <a:rPr dirty="0" sz="900" spc="-5">
                <a:latin typeface="Microsoft Sans Serif"/>
                <a:cs typeface="Microsoft Sans Serif"/>
              </a:rPr>
              <a:t> Users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charged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entire </a:t>
            </a:r>
            <a:r>
              <a:rPr dirty="0" sz="900" spc="-5">
                <a:latin typeface="Microsoft Sans Serif"/>
                <a:cs typeface="Microsoft Sans Serif"/>
              </a:rPr>
              <a:t>course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upfront</a:t>
            </a:r>
            <a:r>
              <a:rPr dirty="0" sz="900" spc="-10">
                <a:latin typeface="Microsoft Sans Serif"/>
                <a:cs typeface="Microsoft Sans Serif"/>
              </a:rPr>
              <a:t> at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subscription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fee</a:t>
            </a:r>
            <a:endParaRPr sz="900">
              <a:latin typeface="Microsoft Sans Serif"/>
              <a:cs typeface="Microsoft Sans Serif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40">
                <a:latin typeface="Microsoft Sans Serif"/>
                <a:cs typeface="Microsoft Sans Serif"/>
              </a:rPr>
              <a:t>Pay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you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go</a:t>
            </a:r>
            <a:r>
              <a:rPr dirty="0" sz="900" spc="5">
                <a:latin typeface="Microsoft Sans Serif"/>
                <a:cs typeface="Microsoft Sans Serif"/>
              </a:rPr>
              <a:t> model:</a:t>
            </a:r>
            <a:r>
              <a:rPr dirty="0" sz="900" spc="-5">
                <a:latin typeface="Microsoft Sans Serif"/>
                <a:cs typeface="Microsoft Sans Serif"/>
              </a:rPr>
              <a:t> Users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pay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duration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consumed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endParaRPr sz="900">
              <a:latin typeface="Microsoft Sans Serif"/>
              <a:cs typeface="Microsoft Sans Serif"/>
            </a:endParaRPr>
          </a:p>
          <a:p>
            <a:pPr marL="184785" marR="952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5">
                <a:latin typeface="Microsoft Sans Serif"/>
                <a:cs typeface="Microsoft Sans Serif"/>
              </a:rPr>
              <a:t>Freemium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model:</a:t>
            </a:r>
            <a:r>
              <a:rPr dirty="0" sz="900" spc="-5">
                <a:latin typeface="Microsoft Sans Serif"/>
                <a:cs typeface="Microsoft Sans Serif"/>
              </a:rPr>
              <a:t> Users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can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basic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chapters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5">
                <a:latin typeface="Microsoft Sans Serif"/>
                <a:cs typeface="Microsoft Sans Serif"/>
              </a:rPr>
              <a:t>free,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but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pay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more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advanced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lessons</a:t>
            </a:r>
            <a:endParaRPr sz="900">
              <a:latin typeface="Microsoft Sans Serif"/>
              <a:cs typeface="Microsoft Sans Serif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10">
                <a:latin typeface="Microsoft Sans Serif"/>
                <a:cs typeface="Microsoft Sans Serif"/>
              </a:rPr>
              <a:t>Revenue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sharing</a:t>
            </a:r>
            <a:r>
              <a:rPr dirty="0" sz="900" spc="5">
                <a:latin typeface="Microsoft Sans Serif"/>
                <a:cs typeface="Microsoft Sans Serif"/>
              </a:rPr>
              <a:t> model: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Fees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paid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customers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split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between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trainer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platform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95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Microsoft Sans Serif"/>
                <a:cs typeface="Microsoft Sans Serif"/>
              </a:rPr>
              <a:t>In </a:t>
            </a:r>
            <a:r>
              <a:rPr dirty="0" sz="900" spc="-5">
                <a:latin typeface="Microsoft Sans Serif"/>
                <a:cs typeface="Microsoft Sans Serif"/>
              </a:rPr>
              <a:t>addition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aforementioned </a:t>
            </a:r>
            <a:r>
              <a:rPr dirty="0" sz="900" spc="-5">
                <a:latin typeface="Microsoft Sans Serif"/>
                <a:cs typeface="Microsoft Sans Serif"/>
              </a:rPr>
              <a:t>revenue </a:t>
            </a:r>
            <a:r>
              <a:rPr dirty="0" sz="900">
                <a:latin typeface="Microsoft Sans Serif"/>
                <a:cs typeface="Microsoft Sans Serif"/>
              </a:rPr>
              <a:t>streams, </a:t>
            </a:r>
            <a:r>
              <a:rPr dirty="0" sz="900" spc="-5">
                <a:latin typeface="Microsoft Sans Serif"/>
                <a:cs typeface="Microsoft Sans Serif"/>
              </a:rPr>
              <a:t>advertising revenues </a:t>
            </a:r>
            <a:r>
              <a:rPr dirty="0" sz="900" spc="25">
                <a:latin typeface="Microsoft Sans Serif"/>
                <a:cs typeface="Microsoft Sans Serif"/>
              </a:rPr>
              <a:t>form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major revenue source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platforms.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323" y="2822659"/>
            <a:ext cx="1882139" cy="807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086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3E3E3E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Arial"/>
              <a:cs typeface="Arial"/>
            </a:endParaRPr>
          </a:p>
          <a:p>
            <a:pPr marL="434975">
              <a:lnSpc>
                <a:spcPct val="100000"/>
              </a:lnSpc>
              <a:tabLst>
                <a:tab pos="1421130" algn="l"/>
              </a:tabLst>
            </a:pPr>
            <a:r>
              <a:rPr dirty="0" sz="900" spc="-5" b="1">
                <a:solidFill>
                  <a:srgbClr val="595958"/>
                </a:solidFill>
                <a:latin typeface="Arial"/>
                <a:cs typeface="Arial"/>
              </a:rPr>
              <a:t>2016	2021P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4525" y="331341"/>
            <a:ext cx="6978015" cy="9317355"/>
            <a:chOff x="644525" y="331341"/>
            <a:chExt cx="6978015" cy="9317355"/>
          </a:xfrm>
        </p:grpSpPr>
        <p:sp>
          <p:nvSpPr>
            <p:cNvPr id="21" name="object 21"/>
            <p:cNvSpPr/>
            <p:nvPr/>
          </p:nvSpPr>
          <p:spPr>
            <a:xfrm>
              <a:off x="647700" y="3715512"/>
              <a:ext cx="6482080" cy="0"/>
            </a:xfrm>
            <a:custGeom>
              <a:avLst/>
              <a:gdLst/>
              <a:ahLst/>
              <a:cxnLst/>
              <a:rect l="l" t="t" r="r" b="b"/>
              <a:pathLst>
                <a:path w="6482080" h="0">
                  <a:moveTo>
                    <a:pt x="0" y="0"/>
                  </a:moveTo>
                  <a:lnTo>
                    <a:pt x="6481991" y="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52272" y="7091171"/>
              <a:ext cx="47625" cy="731520"/>
            </a:xfrm>
            <a:custGeom>
              <a:avLst/>
              <a:gdLst/>
              <a:ahLst/>
              <a:cxnLst/>
              <a:rect l="l" t="t" r="r" b="b"/>
              <a:pathLst>
                <a:path w="47625" h="731520">
                  <a:moveTo>
                    <a:pt x="47243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47243" y="7315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52272" y="8188452"/>
              <a:ext cx="48895" cy="684530"/>
            </a:xfrm>
            <a:custGeom>
              <a:avLst/>
              <a:gdLst/>
              <a:ahLst/>
              <a:cxnLst/>
              <a:rect l="l" t="t" r="r" b="b"/>
              <a:pathLst>
                <a:path w="48895" h="684529">
                  <a:moveTo>
                    <a:pt x="48768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48768" y="68427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6A1C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52272" y="9191244"/>
              <a:ext cx="47625" cy="457200"/>
            </a:xfrm>
            <a:custGeom>
              <a:avLst/>
              <a:gdLst/>
              <a:ahLst/>
              <a:cxnLst/>
              <a:rect l="l" t="t" r="r" b="b"/>
              <a:pathLst>
                <a:path w="47625" h="457200">
                  <a:moveTo>
                    <a:pt x="47243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7243" y="457200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38655" y="6858762"/>
              <a:ext cx="2237740" cy="0"/>
            </a:xfrm>
            <a:custGeom>
              <a:avLst/>
              <a:gdLst/>
              <a:ahLst/>
              <a:cxnLst/>
              <a:rect l="l" t="t" r="r" b="b"/>
              <a:pathLst>
                <a:path w="2237740" h="0">
                  <a:moveTo>
                    <a:pt x="0" y="0"/>
                  </a:moveTo>
                  <a:lnTo>
                    <a:pt x="2237308" y="0"/>
                  </a:lnTo>
                </a:path>
              </a:pathLst>
            </a:custGeom>
            <a:ln w="19811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976115" y="7091171"/>
              <a:ext cx="48895" cy="731520"/>
            </a:xfrm>
            <a:custGeom>
              <a:avLst/>
              <a:gdLst/>
              <a:ahLst/>
              <a:cxnLst/>
              <a:rect l="l" t="t" r="r" b="b"/>
              <a:pathLst>
                <a:path w="48895" h="731520">
                  <a:moveTo>
                    <a:pt x="48767" y="0"/>
                  </a:moveTo>
                  <a:lnTo>
                    <a:pt x="0" y="0"/>
                  </a:lnTo>
                  <a:lnTo>
                    <a:pt x="0" y="731519"/>
                  </a:lnTo>
                  <a:lnTo>
                    <a:pt x="48767" y="731519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976115" y="8188452"/>
              <a:ext cx="47625" cy="647700"/>
            </a:xfrm>
            <a:custGeom>
              <a:avLst/>
              <a:gdLst/>
              <a:ahLst/>
              <a:cxnLst/>
              <a:rect l="l" t="t" r="r" b="b"/>
              <a:pathLst>
                <a:path w="47625" h="647700">
                  <a:moveTo>
                    <a:pt x="47244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47244" y="647700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15078" y="6858762"/>
              <a:ext cx="2314575" cy="0"/>
            </a:xfrm>
            <a:custGeom>
              <a:avLst/>
              <a:gdLst/>
              <a:ahLst/>
              <a:cxnLst/>
              <a:rect l="l" t="t" r="r" b="b"/>
              <a:pathLst>
                <a:path w="2314575" h="0">
                  <a:moveTo>
                    <a:pt x="0" y="0"/>
                  </a:moveTo>
                  <a:lnTo>
                    <a:pt x="2314155" y="0"/>
                  </a:lnTo>
                </a:path>
              </a:pathLst>
            </a:custGeom>
            <a:ln w="19812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617785" y="331341"/>
              <a:ext cx="1004569" cy="1003300"/>
            </a:xfrm>
            <a:custGeom>
              <a:avLst/>
              <a:gdLst/>
              <a:ahLst/>
              <a:cxnLst/>
              <a:rect l="l" t="t" r="r" b="b"/>
              <a:pathLst>
                <a:path w="1004570" h="1003300">
                  <a:moveTo>
                    <a:pt x="501017" y="1002788"/>
                  </a:moveTo>
                  <a:lnTo>
                    <a:pt x="452844" y="1000493"/>
                  </a:lnTo>
                  <a:lnTo>
                    <a:pt x="405950" y="993745"/>
                  </a:lnTo>
                  <a:lnTo>
                    <a:pt x="360546" y="982754"/>
                  </a:lnTo>
                  <a:lnTo>
                    <a:pt x="316845" y="967729"/>
                  </a:lnTo>
                  <a:lnTo>
                    <a:pt x="275057" y="948878"/>
                  </a:lnTo>
                  <a:lnTo>
                    <a:pt x="235396" y="926411"/>
                  </a:lnTo>
                  <a:lnTo>
                    <a:pt x="198072" y="900536"/>
                  </a:lnTo>
                  <a:lnTo>
                    <a:pt x="163297" y="871462"/>
                  </a:lnTo>
                  <a:lnTo>
                    <a:pt x="131284" y="839399"/>
                  </a:lnTo>
                  <a:lnTo>
                    <a:pt x="102244" y="804554"/>
                  </a:lnTo>
                  <a:lnTo>
                    <a:pt x="76389" y="767138"/>
                  </a:lnTo>
                  <a:lnTo>
                    <a:pt x="53930" y="727358"/>
                  </a:lnTo>
                  <a:lnTo>
                    <a:pt x="35080" y="685425"/>
                  </a:lnTo>
                  <a:lnTo>
                    <a:pt x="20050" y="641545"/>
                  </a:lnTo>
                  <a:lnTo>
                    <a:pt x="9052" y="595930"/>
                  </a:lnTo>
                  <a:lnTo>
                    <a:pt x="2298" y="548787"/>
                  </a:lnTo>
                  <a:lnTo>
                    <a:pt x="0" y="500325"/>
                  </a:lnTo>
                  <a:lnTo>
                    <a:pt x="2298" y="452219"/>
                  </a:lnTo>
                  <a:lnTo>
                    <a:pt x="9052" y="405389"/>
                  </a:lnTo>
                  <a:lnTo>
                    <a:pt x="20050" y="360048"/>
                  </a:lnTo>
                  <a:lnTo>
                    <a:pt x="35080" y="316407"/>
                  </a:lnTo>
                  <a:lnTo>
                    <a:pt x="53930" y="274678"/>
                  </a:lnTo>
                  <a:lnTo>
                    <a:pt x="76389" y="235071"/>
                  </a:lnTo>
                  <a:lnTo>
                    <a:pt x="102244" y="197798"/>
                  </a:lnTo>
                  <a:lnTo>
                    <a:pt x="131284" y="163072"/>
                  </a:lnTo>
                  <a:lnTo>
                    <a:pt x="163297" y="131103"/>
                  </a:lnTo>
                  <a:lnTo>
                    <a:pt x="198072" y="102103"/>
                  </a:lnTo>
                  <a:lnTo>
                    <a:pt x="235396" y="76283"/>
                  </a:lnTo>
                  <a:lnTo>
                    <a:pt x="275057" y="53856"/>
                  </a:lnTo>
                  <a:lnTo>
                    <a:pt x="316845" y="35031"/>
                  </a:lnTo>
                  <a:lnTo>
                    <a:pt x="360546" y="20022"/>
                  </a:lnTo>
                  <a:lnTo>
                    <a:pt x="405950" y="9039"/>
                  </a:lnTo>
                  <a:lnTo>
                    <a:pt x="452844" y="2295"/>
                  </a:lnTo>
                  <a:lnTo>
                    <a:pt x="501017" y="0"/>
                  </a:lnTo>
                  <a:lnTo>
                    <a:pt x="549546" y="2295"/>
                  </a:lnTo>
                  <a:lnTo>
                    <a:pt x="596754" y="9039"/>
                  </a:lnTo>
                  <a:lnTo>
                    <a:pt x="642433" y="20022"/>
                  </a:lnTo>
                  <a:lnTo>
                    <a:pt x="686372" y="35031"/>
                  </a:lnTo>
                  <a:lnTo>
                    <a:pt x="728364" y="53856"/>
                  </a:lnTo>
                  <a:lnTo>
                    <a:pt x="768199" y="76283"/>
                  </a:lnTo>
                  <a:lnTo>
                    <a:pt x="805667" y="102103"/>
                  </a:lnTo>
                  <a:lnTo>
                    <a:pt x="840559" y="131103"/>
                  </a:lnTo>
                  <a:lnTo>
                    <a:pt x="872667" y="163072"/>
                  </a:lnTo>
                  <a:lnTo>
                    <a:pt x="901781" y="197798"/>
                  </a:lnTo>
                  <a:lnTo>
                    <a:pt x="927692" y="235071"/>
                  </a:lnTo>
                  <a:lnTo>
                    <a:pt x="950190" y="274678"/>
                  </a:lnTo>
                  <a:lnTo>
                    <a:pt x="969067" y="316407"/>
                  </a:lnTo>
                  <a:lnTo>
                    <a:pt x="984113" y="360048"/>
                  </a:lnTo>
                  <a:lnTo>
                    <a:pt x="995119" y="405389"/>
                  </a:lnTo>
                  <a:lnTo>
                    <a:pt x="1001876" y="452219"/>
                  </a:lnTo>
                  <a:lnTo>
                    <a:pt x="1004175" y="500325"/>
                  </a:lnTo>
                  <a:lnTo>
                    <a:pt x="1001876" y="548787"/>
                  </a:lnTo>
                  <a:lnTo>
                    <a:pt x="995119" y="595930"/>
                  </a:lnTo>
                  <a:lnTo>
                    <a:pt x="984113" y="641545"/>
                  </a:lnTo>
                  <a:lnTo>
                    <a:pt x="969067" y="685425"/>
                  </a:lnTo>
                  <a:lnTo>
                    <a:pt x="950190" y="727358"/>
                  </a:lnTo>
                  <a:lnTo>
                    <a:pt x="927692" y="767138"/>
                  </a:lnTo>
                  <a:lnTo>
                    <a:pt x="901781" y="804554"/>
                  </a:lnTo>
                  <a:lnTo>
                    <a:pt x="872667" y="839399"/>
                  </a:lnTo>
                  <a:lnTo>
                    <a:pt x="840559" y="871462"/>
                  </a:lnTo>
                  <a:lnTo>
                    <a:pt x="805667" y="900536"/>
                  </a:lnTo>
                  <a:lnTo>
                    <a:pt x="768199" y="926411"/>
                  </a:lnTo>
                  <a:lnTo>
                    <a:pt x="728364" y="948878"/>
                  </a:lnTo>
                  <a:lnTo>
                    <a:pt x="686372" y="967729"/>
                  </a:lnTo>
                  <a:lnTo>
                    <a:pt x="642433" y="982754"/>
                  </a:lnTo>
                  <a:lnTo>
                    <a:pt x="596754" y="993745"/>
                  </a:lnTo>
                  <a:lnTo>
                    <a:pt x="549546" y="1000493"/>
                  </a:lnTo>
                  <a:lnTo>
                    <a:pt x="501017" y="1002788"/>
                  </a:lnTo>
                  <a:close/>
                </a:path>
              </a:pathLst>
            </a:custGeom>
            <a:solidFill>
              <a:srgbClr val="FFCA0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1916" y="564401"/>
              <a:ext cx="817901" cy="7675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01920" y="564399"/>
              <a:ext cx="636270" cy="474980"/>
            </a:xfrm>
            <a:custGeom>
              <a:avLst/>
              <a:gdLst/>
              <a:ahLst/>
              <a:cxnLst/>
              <a:rect l="l" t="t" r="r" b="b"/>
              <a:pathLst>
                <a:path w="636270" h="474980">
                  <a:moveTo>
                    <a:pt x="597366" y="474667"/>
                  </a:moveTo>
                  <a:lnTo>
                    <a:pt x="38539" y="474667"/>
                  </a:lnTo>
                  <a:lnTo>
                    <a:pt x="23485" y="471660"/>
                  </a:lnTo>
                  <a:lnTo>
                    <a:pt x="11240" y="463442"/>
                  </a:lnTo>
                  <a:lnTo>
                    <a:pt x="3010" y="451214"/>
                  </a:lnTo>
                  <a:lnTo>
                    <a:pt x="0" y="436181"/>
                  </a:lnTo>
                  <a:lnTo>
                    <a:pt x="0" y="104768"/>
                  </a:lnTo>
                  <a:lnTo>
                    <a:pt x="3010" y="89735"/>
                  </a:lnTo>
                  <a:lnTo>
                    <a:pt x="11240" y="77507"/>
                  </a:lnTo>
                  <a:lnTo>
                    <a:pt x="23485" y="69289"/>
                  </a:lnTo>
                  <a:lnTo>
                    <a:pt x="38539" y="66282"/>
                  </a:lnTo>
                  <a:lnTo>
                    <a:pt x="188416" y="66282"/>
                  </a:lnTo>
                  <a:lnTo>
                    <a:pt x="200326" y="64010"/>
                  </a:lnTo>
                  <a:lnTo>
                    <a:pt x="209827" y="57729"/>
                  </a:lnTo>
                  <a:lnTo>
                    <a:pt x="216117" y="48241"/>
                  </a:lnTo>
                  <a:lnTo>
                    <a:pt x="218392" y="36348"/>
                  </a:lnTo>
                  <a:lnTo>
                    <a:pt x="221403" y="22550"/>
                  </a:lnTo>
                  <a:lnTo>
                    <a:pt x="229632" y="10957"/>
                  </a:lnTo>
                  <a:lnTo>
                    <a:pt x="241877" y="2973"/>
                  </a:lnTo>
                  <a:lnTo>
                    <a:pt x="256931" y="0"/>
                  </a:lnTo>
                  <a:lnTo>
                    <a:pt x="378974" y="0"/>
                  </a:lnTo>
                  <a:lnTo>
                    <a:pt x="414503" y="22550"/>
                  </a:lnTo>
                  <a:lnTo>
                    <a:pt x="419789" y="48241"/>
                  </a:lnTo>
                  <a:lnTo>
                    <a:pt x="426078" y="57729"/>
                  </a:lnTo>
                  <a:lnTo>
                    <a:pt x="435579" y="64010"/>
                  </a:lnTo>
                  <a:lnTo>
                    <a:pt x="447489" y="66282"/>
                  </a:lnTo>
                  <a:lnTo>
                    <a:pt x="597366" y="66282"/>
                  </a:lnTo>
                  <a:lnTo>
                    <a:pt x="612421" y="69289"/>
                  </a:lnTo>
                  <a:lnTo>
                    <a:pt x="624665" y="77507"/>
                  </a:lnTo>
                  <a:lnTo>
                    <a:pt x="632895" y="89735"/>
                  </a:lnTo>
                  <a:lnTo>
                    <a:pt x="635906" y="104768"/>
                  </a:lnTo>
                  <a:lnTo>
                    <a:pt x="635906" y="436181"/>
                  </a:lnTo>
                  <a:lnTo>
                    <a:pt x="632895" y="451214"/>
                  </a:lnTo>
                  <a:lnTo>
                    <a:pt x="624665" y="463442"/>
                  </a:lnTo>
                  <a:lnTo>
                    <a:pt x="612421" y="471660"/>
                  </a:lnTo>
                  <a:lnTo>
                    <a:pt x="597366" y="474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801919" y="729036"/>
              <a:ext cx="636270" cy="207645"/>
            </a:xfrm>
            <a:custGeom>
              <a:avLst/>
              <a:gdLst/>
              <a:ahLst/>
              <a:cxnLst/>
              <a:rect l="l" t="t" r="r" b="b"/>
              <a:pathLst>
                <a:path w="636270" h="207644">
                  <a:moveTo>
                    <a:pt x="635906" y="207399"/>
                  </a:moveTo>
                  <a:lnTo>
                    <a:pt x="0" y="207399"/>
                  </a:lnTo>
                  <a:lnTo>
                    <a:pt x="0" y="0"/>
                  </a:lnTo>
                  <a:lnTo>
                    <a:pt x="635906" y="0"/>
                  </a:lnTo>
                  <a:lnTo>
                    <a:pt x="635906" y="207399"/>
                  </a:lnTo>
                  <a:close/>
                </a:path>
              </a:pathLst>
            </a:custGeom>
            <a:solidFill>
              <a:srgbClr val="8A5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041722" y="585780"/>
              <a:ext cx="156845" cy="60325"/>
            </a:xfrm>
            <a:custGeom>
              <a:avLst/>
              <a:gdLst/>
              <a:ahLst/>
              <a:cxnLst/>
              <a:rect l="l" t="t" r="r" b="b"/>
              <a:pathLst>
                <a:path w="156845" h="60325">
                  <a:moveTo>
                    <a:pt x="149876" y="59867"/>
                  </a:moveTo>
                  <a:lnTo>
                    <a:pt x="6423" y="59867"/>
                  </a:lnTo>
                  <a:lnTo>
                    <a:pt x="0" y="53453"/>
                  </a:lnTo>
                  <a:lnTo>
                    <a:pt x="0" y="6414"/>
                  </a:lnTo>
                  <a:lnTo>
                    <a:pt x="6423" y="0"/>
                  </a:lnTo>
                  <a:lnTo>
                    <a:pt x="149876" y="0"/>
                  </a:lnTo>
                  <a:lnTo>
                    <a:pt x="156300" y="6414"/>
                  </a:lnTo>
                  <a:lnTo>
                    <a:pt x="156300" y="14966"/>
                  </a:lnTo>
                  <a:lnTo>
                    <a:pt x="156300" y="53453"/>
                  </a:lnTo>
                  <a:lnTo>
                    <a:pt x="149876" y="59867"/>
                  </a:lnTo>
                  <a:close/>
                </a:path>
              </a:pathLst>
            </a:custGeom>
            <a:solidFill>
              <a:srgbClr val="242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62502" y="675582"/>
              <a:ext cx="313055" cy="312420"/>
            </a:xfrm>
            <a:custGeom>
              <a:avLst/>
              <a:gdLst/>
              <a:ahLst/>
              <a:cxnLst/>
              <a:rect l="l" t="t" r="r" b="b"/>
              <a:pathLst>
                <a:path w="313054" h="312419">
                  <a:moveTo>
                    <a:pt x="156300" y="312168"/>
                  </a:moveTo>
                  <a:lnTo>
                    <a:pt x="107157" y="304351"/>
                  </a:lnTo>
                  <a:lnTo>
                    <a:pt x="64284" y="282474"/>
                  </a:lnTo>
                  <a:lnTo>
                    <a:pt x="30352" y="248896"/>
                  </a:lnTo>
                  <a:lnTo>
                    <a:pt x="8033" y="205980"/>
                  </a:lnTo>
                  <a:lnTo>
                    <a:pt x="0" y="156084"/>
                  </a:lnTo>
                  <a:lnTo>
                    <a:pt x="8033" y="107009"/>
                  </a:lnTo>
                  <a:lnTo>
                    <a:pt x="30352" y="64195"/>
                  </a:lnTo>
                  <a:lnTo>
                    <a:pt x="64284" y="30310"/>
                  </a:lnTo>
                  <a:lnTo>
                    <a:pt x="107157" y="8022"/>
                  </a:lnTo>
                  <a:lnTo>
                    <a:pt x="156300" y="0"/>
                  </a:lnTo>
                  <a:lnTo>
                    <a:pt x="206264" y="8022"/>
                  </a:lnTo>
                  <a:lnTo>
                    <a:pt x="249241" y="30310"/>
                  </a:lnTo>
                  <a:lnTo>
                    <a:pt x="282864" y="64195"/>
                  </a:lnTo>
                  <a:lnTo>
                    <a:pt x="304772" y="107009"/>
                  </a:lnTo>
                  <a:lnTo>
                    <a:pt x="312600" y="156084"/>
                  </a:lnTo>
                  <a:lnTo>
                    <a:pt x="304772" y="205980"/>
                  </a:lnTo>
                  <a:lnTo>
                    <a:pt x="282864" y="248896"/>
                  </a:lnTo>
                  <a:lnTo>
                    <a:pt x="249241" y="282474"/>
                  </a:lnTo>
                  <a:lnTo>
                    <a:pt x="206264" y="304351"/>
                  </a:lnTo>
                  <a:lnTo>
                    <a:pt x="156300" y="312168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990336" y="703378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80">
                  <a:moveTo>
                    <a:pt x="128465" y="258715"/>
                  </a:moveTo>
                  <a:lnTo>
                    <a:pt x="78585" y="248559"/>
                  </a:lnTo>
                  <a:lnTo>
                    <a:pt x="37736" y="220763"/>
                  </a:lnTo>
                  <a:lnTo>
                    <a:pt x="10136" y="179336"/>
                  </a:lnTo>
                  <a:lnTo>
                    <a:pt x="0" y="128288"/>
                  </a:lnTo>
                  <a:lnTo>
                    <a:pt x="10136" y="78476"/>
                  </a:lnTo>
                  <a:lnTo>
                    <a:pt x="37736" y="37684"/>
                  </a:lnTo>
                  <a:lnTo>
                    <a:pt x="78585" y="10122"/>
                  </a:lnTo>
                  <a:lnTo>
                    <a:pt x="128465" y="0"/>
                  </a:lnTo>
                  <a:lnTo>
                    <a:pt x="179584" y="10122"/>
                  </a:lnTo>
                  <a:lnTo>
                    <a:pt x="221068" y="37684"/>
                  </a:lnTo>
                  <a:lnTo>
                    <a:pt x="248902" y="78476"/>
                  </a:lnTo>
                  <a:lnTo>
                    <a:pt x="259073" y="128288"/>
                  </a:lnTo>
                  <a:lnTo>
                    <a:pt x="248902" y="179336"/>
                  </a:lnTo>
                  <a:lnTo>
                    <a:pt x="221068" y="220763"/>
                  </a:lnTo>
                  <a:lnTo>
                    <a:pt x="179584" y="248559"/>
                  </a:lnTo>
                  <a:lnTo>
                    <a:pt x="128465" y="258715"/>
                  </a:lnTo>
                  <a:close/>
                </a:path>
              </a:pathLst>
            </a:custGeom>
            <a:solidFill>
              <a:srgbClr val="242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013888" y="726898"/>
              <a:ext cx="212090" cy="212090"/>
            </a:xfrm>
            <a:custGeom>
              <a:avLst/>
              <a:gdLst/>
              <a:ahLst/>
              <a:cxnLst/>
              <a:rect l="l" t="t" r="r" b="b"/>
              <a:pathLst>
                <a:path w="212090" h="212090">
                  <a:moveTo>
                    <a:pt x="104913" y="211676"/>
                  </a:moveTo>
                  <a:lnTo>
                    <a:pt x="64132" y="203390"/>
                  </a:lnTo>
                  <a:lnTo>
                    <a:pt x="30778" y="180673"/>
                  </a:lnTo>
                  <a:lnTo>
                    <a:pt x="8263" y="146730"/>
                  </a:lnTo>
                  <a:lnTo>
                    <a:pt x="0" y="104768"/>
                  </a:lnTo>
                  <a:lnTo>
                    <a:pt x="8263" y="64044"/>
                  </a:lnTo>
                  <a:lnTo>
                    <a:pt x="30778" y="30735"/>
                  </a:lnTo>
                  <a:lnTo>
                    <a:pt x="64132" y="8251"/>
                  </a:lnTo>
                  <a:lnTo>
                    <a:pt x="104913" y="0"/>
                  </a:lnTo>
                  <a:lnTo>
                    <a:pt x="146932" y="8251"/>
                  </a:lnTo>
                  <a:lnTo>
                    <a:pt x="180922" y="30735"/>
                  </a:lnTo>
                  <a:lnTo>
                    <a:pt x="203672" y="64044"/>
                  </a:lnTo>
                  <a:lnTo>
                    <a:pt x="211968" y="104768"/>
                  </a:lnTo>
                  <a:lnTo>
                    <a:pt x="203672" y="146730"/>
                  </a:lnTo>
                  <a:lnTo>
                    <a:pt x="180922" y="180673"/>
                  </a:lnTo>
                  <a:lnTo>
                    <a:pt x="146932" y="203390"/>
                  </a:lnTo>
                  <a:lnTo>
                    <a:pt x="104913" y="211676"/>
                  </a:lnTo>
                  <a:close/>
                </a:path>
              </a:pathLst>
            </a:custGeom>
            <a:solidFill>
              <a:srgbClr val="4447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33159" y="746141"/>
              <a:ext cx="173990" cy="173355"/>
            </a:xfrm>
            <a:custGeom>
              <a:avLst/>
              <a:gdLst/>
              <a:ahLst/>
              <a:cxnLst/>
              <a:rect l="l" t="t" r="r" b="b"/>
              <a:pathLst>
                <a:path w="173990" h="173355">
                  <a:moveTo>
                    <a:pt x="85643" y="173189"/>
                  </a:moveTo>
                  <a:lnTo>
                    <a:pt x="52390" y="166407"/>
                  </a:lnTo>
                  <a:lnTo>
                    <a:pt x="25157" y="147799"/>
                  </a:lnTo>
                  <a:lnTo>
                    <a:pt x="6757" y="119969"/>
                  </a:lnTo>
                  <a:lnTo>
                    <a:pt x="0" y="85525"/>
                  </a:lnTo>
                  <a:lnTo>
                    <a:pt x="6757" y="52317"/>
                  </a:lnTo>
                  <a:lnTo>
                    <a:pt x="25157" y="25123"/>
                  </a:lnTo>
                  <a:lnTo>
                    <a:pt x="52390" y="6748"/>
                  </a:lnTo>
                  <a:lnTo>
                    <a:pt x="85643" y="0"/>
                  </a:lnTo>
                  <a:lnTo>
                    <a:pt x="120135" y="6748"/>
                  </a:lnTo>
                  <a:lnTo>
                    <a:pt x="148003" y="25123"/>
                  </a:lnTo>
                  <a:lnTo>
                    <a:pt x="166637" y="52317"/>
                  </a:lnTo>
                  <a:lnTo>
                    <a:pt x="173429" y="85525"/>
                  </a:lnTo>
                  <a:lnTo>
                    <a:pt x="166637" y="119969"/>
                  </a:lnTo>
                  <a:lnTo>
                    <a:pt x="148003" y="147799"/>
                  </a:lnTo>
                  <a:lnTo>
                    <a:pt x="120135" y="166407"/>
                  </a:lnTo>
                  <a:lnTo>
                    <a:pt x="85643" y="173189"/>
                  </a:lnTo>
                  <a:close/>
                </a:path>
              </a:pathLst>
            </a:custGeom>
            <a:solidFill>
              <a:srgbClr val="3537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78121" y="791042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19">
                  <a:moveTo>
                    <a:pt x="40680" y="83387"/>
                  </a:moveTo>
                  <a:lnTo>
                    <a:pt x="25291" y="80013"/>
                  </a:lnTo>
                  <a:lnTo>
                    <a:pt x="12311" y="70825"/>
                  </a:lnTo>
                  <a:lnTo>
                    <a:pt x="3345" y="57228"/>
                  </a:lnTo>
                  <a:lnTo>
                    <a:pt x="0" y="40624"/>
                  </a:lnTo>
                  <a:lnTo>
                    <a:pt x="3345" y="25256"/>
                  </a:lnTo>
                  <a:lnTo>
                    <a:pt x="12311" y="12294"/>
                  </a:lnTo>
                  <a:lnTo>
                    <a:pt x="25291" y="3340"/>
                  </a:lnTo>
                  <a:lnTo>
                    <a:pt x="40680" y="0"/>
                  </a:lnTo>
                  <a:lnTo>
                    <a:pt x="57307" y="3340"/>
                  </a:lnTo>
                  <a:lnTo>
                    <a:pt x="70923" y="12294"/>
                  </a:lnTo>
                  <a:lnTo>
                    <a:pt x="80123" y="25256"/>
                  </a:lnTo>
                  <a:lnTo>
                    <a:pt x="83502" y="40624"/>
                  </a:lnTo>
                  <a:lnTo>
                    <a:pt x="80123" y="57228"/>
                  </a:lnTo>
                  <a:lnTo>
                    <a:pt x="70923" y="70825"/>
                  </a:lnTo>
                  <a:lnTo>
                    <a:pt x="57307" y="80013"/>
                  </a:lnTo>
                  <a:lnTo>
                    <a:pt x="40680" y="83387"/>
                  </a:lnTo>
                  <a:close/>
                </a:path>
              </a:pathLst>
            </a:custGeom>
            <a:solidFill>
              <a:srgbClr val="242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307219" y="609300"/>
              <a:ext cx="71120" cy="21590"/>
            </a:xfrm>
            <a:custGeom>
              <a:avLst/>
              <a:gdLst/>
              <a:ahLst/>
              <a:cxnLst/>
              <a:rect l="l" t="t" r="r" b="b"/>
              <a:pathLst>
                <a:path w="71120" h="21590">
                  <a:moveTo>
                    <a:pt x="70656" y="21381"/>
                  </a:moveTo>
                  <a:lnTo>
                    <a:pt x="0" y="21381"/>
                  </a:lnTo>
                  <a:lnTo>
                    <a:pt x="0" y="6414"/>
                  </a:lnTo>
                  <a:lnTo>
                    <a:pt x="6423" y="0"/>
                  </a:lnTo>
                  <a:lnTo>
                    <a:pt x="57809" y="0"/>
                  </a:lnTo>
                  <a:lnTo>
                    <a:pt x="64232" y="0"/>
                  </a:lnTo>
                  <a:lnTo>
                    <a:pt x="70656" y="6414"/>
                  </a:lnTo>
                  <a:lnTo>
                    <a:pt x="70656" y="21381"/>
                  </a:lnTo>
                  <a:close/>
                </a:path>
              </a:pathLst>
            </a:custGeom>
            <a:solidFill>
              <a:srgbClr val="4447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846883" y="696964"/>
              <a:ext cx="62230" cy="62230"/>
            </a:xfrm>
            <a:custGeom>
              <a:avLst/>
              <a:gdLst/>
              <a:ahLst/>
              <a:cxnLst/>
              <a:rect l="l" t="t" r="r" b="b"/>
              <a:pathLst>
                <a:path w="62229" h="62229">
                  <a:moveTo>
                    <a:pt x="29975" y="62006"/>
                  </a:moveTo>
                  <a:lnTo>
                    <a:pt x="18065" y="59400"/>
                  </a:lnTo>
                  <a:lnTo>
                    <a:pt x="8564" y="52384"/>
                  </a:lnTo>
                  <a:lnTo>
                    <a:pt x="2274" y="42161"/>
                  </a:lnTo>
                  <a:lnTo>
                    <a:pt x="0" y="29933"/>
                  </a:lnTo>
                  <a:lnTo>
                    <a:pt x="2274" y="18040"/>
                  </a:lnTo>
                  <a:lnTo>
                    <a:pt x="8564" y="8552"/>
                  </a:lnTo>
                  <a:lnTo>
                    <a:pt x="18065" y="2271"/>
                  </a:lnTo>
                  <a:lnTo>
                    <a:pt x="29975" y="0"/>
                  </a:lnTo>
                  <a:lnTo>
                    <a:pt x="42219" y="2271"/>
                  </a:lnTo>
                  <a:lnTo>
                    <a:pt x="52456" y="8552"/>
                  </a:lnTo>
                  <a:lnTo>
                    <a:pt x="59482" y="18040"/>
                  </a:lnTo>
                  <a:lnTo>
                    <a:pt x="62091" y="29933"/>
                  </a:lnTo>
                  <a:lnTo>
                    <a:pt x="59482" y="42161"/>
                  </a:lnTo>
                  <a:lnTo>
                    <a:pt x="52456" y="52384"/>
                  </a:lnTo>
                  <a:lnTo>
                    <a:pt x="42219" y="59400"/>
                  </a:lnTo>
                  <a:lnTo>
                    <a:pt x="29975" y="6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857588" y="707655"/>
              <a:ext cx="41275" cy="38735"/>
            </a:xfrm>
            <a:custGeom>
              <a:avLst/>
              <a:gdLst/>
              <a:ahLst/>
              <a:cxnLst/>
              <a:rect l="l" t="t" r="r" b="b"/>
              <a:pathLst>
                <a:path w="41275" h="38734">
                  <a:moveTo>
                    <a:pt x="19269" y="38486"/>
                  </a:moveTo>
                  <a:lnTo>
                    <a:pt x="11742" y="36983"/>
                  </a:lnTo>
                  <a:lnTo>
                    <a:pt x="5620" y="32873"/>
                  </a:lnTo>
                  <a:lnTo>
                    <a:pt x="1505" y="26760"/>
                  </a:lnTo>
                  <a:lnTo>
                    <a:pt x="0" y="19243"/>
                  </a:lnTo>
                  <a:lnTo>
                    <a:pt x="1505" y="11726"/>
                  </a:lnTo>
                  <a:lnTo>
                    <a:pt x="5620" y="5612"/>
                  </a:lnTo>
                  <a:lnTo>
                    <a:pt x="11742" y="1503"/>
                  </a:lnTo>
                  <a:lnTo>
                    <a:pt x="19269" y="0"/>
                  </a:lnTo>
                  <a:lnTo>
                    <a:pt x="28035" y="1503"/>
                  </a:lnTo>
                  <a:lnTo>
                    <a:pt x="34792" y="5612"/>
                  </a:lnTo>
                  <a:lnTo>
                    <a:pt x="39141" y="11726"/>
                  </a:lnTo>
                  <a:lnTo>
                    <a:pt x="40680" y="19243"/>
                  </a:lnTo>
                  <a:lnTo>
                    <a:pt x="39141" y="26760"/>
                  </a:lnTo>
                  <a:lnTo>
                    <a:pt x="34792" y="32873"/>
                  </a:lnTo>
                  <a:lnTo>
                    <a:pt x="28035" y="36983"/>
                  </a:lnTo>
                  <a:lnTo>
                    <a:pt x="19269" y="38486"/>
                  </a:lnTo>
                  <a:close/>
                </a:path>
              </a:pathLst>
            </a:custGeom>
            <a:solidFill>
              <a:srgbClr val="F35B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095249" y="808151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12839" y="38493"/>
                  </a:moveTo>
                  <a:lnTo>
                    <a:pt x="10706" y="36347"/>
                  </a:lnTo>
                  <a:lnTo>
                    <a:pt x="2133" y="36347"/>
                  </a:lnTo>
                  <a:lnTo>
                    <a:pt x="0" y="38493"/>
                  </a:lnTo>
                  <a:lnTo>
                    <a:pt x="0" y="44907"/>
                  </a:lnTo>
                  <a:lnTo>
                    <a:pt x="2133" y="49174"/>
                  </a:lnTo>
                  <a:lnTo>
                    <a:pt x="10706" y="49174"/>
                  </a:lnTo>
                  <a:lnTo>
                    <a:pt x="12839" y="44907"/>
                  </a:lnTo>
                  <a:lnTo>
                    <a:pt x="12839" y="42760"/>
                  </a:lnTo>
                  <a:lnTo>
                    <a:pt x="12839" y="38493"/>
                  </a:lnTo>
                  <a:close/>
                </a:path>
                <a:path w="49529" h="49530">
                  <a:moveTo>
                    <a:pt x="49237" y="6413"/>
                  </a:moveTo>
                  <a:lnTo>
                    <a:pt x="42811" y="0"/>
                  </a:lnTo>
                  <a:lnTo>
                    <a:pt x="27825" y="0"/>
                  </a:lnTo>
                  <a:lnTo>
                    <a:pt x="23545" y="6413"/>
                  </a:lnTo>
                  <a:lnTo>
                    <a:pt x="23545" y="19240"/>
                  </a:lnTo>
                  <a:lnTo>
                    <a:pt x="27825" y="25654"/>
                  </a:lnTo>
                  <a:lnTo>
                    <a:pt x="42811" y="25654"/>
                  </a:lnTo>
                  <a:lnTo>
                    <a:pt x="49237" y="19240"/>
                  </a:lnTo>
                  <a:lnTo>
                    <a:pt x="49237" y="12827"/>
                  </a:lnTo>
                  <a:lnTo>
                    <a:pt x="49237" y="6413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052428" y="596471"/>
              <a:ext cx="135255" cy="38735"/>
            </a:xfrm>
            <a:custGeom>
              <a:avLst/>
              <a:gdLst/>
              <a:ahLst/>
              <a:cxnLst/>
              <a:rect l="l" t="t" r="r" b="b"/>
              <a:pathLst>
                <a:path w="135254" h="38734">
                  <a:moveTo>
                    <a:pt x="132748" y="38486"/>
                  </a:moveTo>
                  <a:lnTo>
                    <a:pt x="4282" y="38486"/>
                  </a:lnTo>
                  <a:lnTo>
                    <a:pt x="2141" y="38486"/>
                  </a:lnTo>
                  <a:lnTo>
                    <a:pt x="0" y="36348"/>
                  </a:lnTo>
                  <a:lnTo>
                    <a:pt x="0" y="2138"/>
                  </a:lnTo>
                  <a:lnTo>
                    <a:pt x="2141" y="0"/>
                  </a:lnTo>
                  <a:lnTo>
                    <a:pt x="132748" y="0"/>
                  </a:lnTo>
                  <a:lnTo>
                    <a:pt x="134889" y="2138"/>
                  </a:lnTo>
                  <a:lnTo>
                    <a:pt x="134889" y="36348"/>
                  </a:lnTo>
                  <a:lnTo>
                    <a:pt x="132748" y="38486"/>
                  </a:lnTo>
                  <a:close/>
                </a:path>
              </a:pathLst>
            </a:custGeom>
            <a:solidFill>
              <a:srgbClr val="4447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099532" y="609300"/>
              <a:ext cx="38735" cy="10795"/>
            </a:xfrm>
            <a:custGeom>
              <a:avLst/>
              <a:gdLst/>
              <a:ahLst/>
              <a:cxnLst/>
              <a:rect l="l" t="t" r="r" b="b"/>
              <a:pathLst>
                <a:path w="38734" h="10795">
                  <a:moveTo>
                    <a:pt x="38539" y="10690"/>
                  </a:moveTo>
                  <a:lnTo>
                    <a:pt x="2141" y="10690"/>
                  </a:lnTo>
                  <a:lnTo>
                    <a:pt x="0" y="8552"/>
                  </a:lnTo>
                  <a:lnTo>
                    <a:pt x="0" y="2138"/>
                  </a:lnTo>
                  <a:lnTo>
                    <a:pt x="2141" y="0"/>
                  </a:lnTo>
                  <a:lnTo>
                    <a:pt x="38539" y="0"/>
                  </a:lnTo>
                  <a:lnTo>
                    <a:pt x="38539" y="6414"/>
                  </a:lnTo>
                  <a:lnTo>
                    <a:pt x="38539" y="10690"/>
                  </a:lnTo>
                  <a:close/>
                </a:path>
              </a:pathLst>
            </a:custGeom>
            <a:solidFill>
              <a:srgbClr val="F0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52272" y="6530340"/>
              <a:ext cx="6319520" cy="10160"/>
            </a:xfrm>
            <a:custGeom>
              <a:avLst/>
              <a:gdLst/>
              <a:ahLst/>
              <a:cxnLst/>
              <a:rect l="l" t="t" r="r" b="b"/>
              <a:pathLst>
                <a:path w="6319520" h="10159">
                  <a:moveTo>
                    <a:pt x="0" y="9905"/>
                  </a:moveTo>
                  <a:lnTo>
                    <a:pt x="6319012" y="0"/>
                  </a:lnTo>
                </a:path>
              </a:pathLst>
            </a:custGeom>
            <a:ln w="6096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0776" y="6451092"/>
              <a:ext cx="163068" cy="158496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20329" y="7024262"/>
            <a:ext cx="2792730" cy="57467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900" spc="-5" b="1">
                <a:solidFill>
                  <a:srgbClr val="808080"/>
                </a:solidFill>
                <a:latin typeface="Arial"/>
                <a:cs typeface="Arial"/>
              </a:rPr>
              <a:t>Evaluation</a:t>
            </a:r>
            <a:r>
              <a:rPr dirty="0" sz="900" spc="-25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modules</a:t>
            </a:r>
            <a:r>
              <a:rPr dirty="0" sz="900" spc="-3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808080"/>
                </a:solidFill>
                <a:latin typeface="Arial"/>
                <a:cs typeface="Arial"/>
              </a:rPr>
              <a:t>see</a:t>
            </a:r>
            <a:r>
              <a:rPr dirty="0" sz="900" spc="-2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808080"/>
                </a:solidFill>
                <a:latin typeface="Arial"/>
                <a:cs typeface="Arial"/>
              </a:rPr>
              <a:t>adoption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5"/>
              </a:spcBef>
            </a:pPr>
            <a:r>
              <a:rPr dirty="0" sz="800" spc="-15">
                <a:latin typeface="Microsoft Sans Serif"/>
                <a:cs typeface="Microsoft Sans Serif"/>
              </a:rPr>
              <a:t>Language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learners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are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increasingly </a:t>
            </a:r>
            <a:r>
              <a:rPr dirty="0" sz="800" spc="5">
                <a:latin typeface="Microsoft Sans Serif"/>
                <a:cs typeface="Microsoft Sans Serif"/>
              </a:rPr>
              <a:t>opting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 </a:t>
            </a:r>
            <a:r>
              <a:rPr dirty="0" sz="800" spc="-5">
                <a:latin typeface="Microsoft Sans Serif"/>
                <a:cs typeface="Microsoft Sans Serif"/>
              </a:rPr>
              <a:t>evaluation 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modules,</a:t>
            </a:r>
            <a:r>
              <a:rPr dirty="0" sz="800" spc="15">
                <a:latin typeface="Microsoft Sans Serif"/>
                <a:cs typeface="Microsoft Sans Serif"/>
              </a:rPr>
              <a:t> which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conveys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>
                <a:latin typeface="Microsoft Sans Serif"/>
                <a:cs typeface="Microsoft Sans Serif"/>
              </a:rPr>
              <a:t> sense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seriousness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towards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course,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as</a:t>
            </a:r>
            <a:r>
              <a:rPr dirty="0" sz="800" spc="-5">
                <a:latin typeface="Microsoft Sans Serif"/>
                <a:cs typeface="Microsoft Sans Serif"/>
              </a:rPr>
              <a:t> opposed</a:t>
            </a:r>
            <a:r>
              <a:rPr dirty="0" sz="800" spc="3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casual</a:t>
            </a:r>
            <a:r>
              <a:rPr dirty="0" sz="800" spc="-2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learning.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44820" y="8401371"/>
            <a:ext cx="28448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latin typeface="Microsoft Sans Serif"/>
                <a:cs typeface="Microsoft Sans Serif"/>
              </a:rPr>
              <a:t>Customers </a:t>
            </a:r>
            <a:r>
              <a:rPr dirty="0" sz="800" spc="20">
                <a:latin typeface="Microsoft Sans Serif"/>
                <a:cs typeface="Microsoft Sans Serif"/>
              </a:rPr>
              <a:t>show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preference </a:t>
            </a:r>
            <a:r>
              <a:rPr dirty="0" sz="800" spc="10">
                <a:latin typeface="Microsoft Sans Serif"/>
                <a:cs typeface="Microsoft Sans Serif"/>
              </a:rPr>
              <a:t>towards </a:t>
            </a:r>
            <a:r>
              <a:rPr dirty="0" sz="800">
                <a:latin typeface="Microsoft Sans Serif"/>
                <a:cs typeface="Microsoft Sans Serif"/>
              </a:rPr>
              <a:t>light, </a:t>
            </a:r>
            <a:r>
              <a:rPr dirty="0" sz="800" spc="-5">
                <a:latin typeface="Microsoft Sans Serif"/>
                <a:cs typeface="Microsoft Sans Serif"/>
              </a:rPr>
              <a:t>on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-5">
                <a:latin typeface="Microsoft Sans Serif"/>
                <a:cs typeface="Microsoft Sans Serif"/>
              </a:rPr>
              <a:t>go </a:t>
            </a:r>
            <a:r>
              <a:rPr dirty="0" sz="800" spc="5">
                <a:latin typeface="Microsoft Sans Serif"/>
                <a:cs typeface="Microsoft Sans Serif"/>
              </a:rPr>
              <a:t>mobile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applications,</a:t>
            </a:r>
            <a:r>
              <a:rPr dirty="0" sz="800" spc="-25">
                <a:latin typeface="Microsoft Sans Serif"/>
                <a:cs typeface="Microsoft Sans Serif"/>
              </a:rPr>
              <a:t> </a:t>
            </a:r>
            <a:r>
              <a:rPr dirty="0" sz="800" spc="30">
                <a:latin typeface="Microsoft Sans Serif"/>
                <a:cs typeface="Microsoft Sans Serif"/>
              </a:rPr>
              <a:t>with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bite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sized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content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format.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52858" y="8153096"/>
            <a:ext cx="1296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Mobile</a:t>
            </a:r>
            <a:r>
              <a:rPr dirty="0" sz="900" spc="-3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driven</a:t>
            </a:r>
            <a:r>
              <a:rPr dirty="0" sz="900" spc="-4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adoption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5187" y="9111972"/>
            <a:ext cx="2391410" cy="59309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900" spc="-10" b="1">
                <a:solidFill>
                  <a:srgbClr val="F68D2E"/>
                </a:solidFill>
                <a:latin typeface="Arial"/>
                <a:cs typeface="Arial"/>
              </a:rPr>
              <a:t>Conversational</a:t>
            </a:r>
            <a:r>
              <a:rPr dirty="0" sz="900" spc="-25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F68D2E"/>
                </a:solidFill>
                <a:latin typeface="Arial"/>
                <a:cs typeface="Arial"/>
              </a:rPr>
              <a:t>skills</a:t>
            </a:r>
            <a:r>
              <a:rPr dirty="0" sz="900" spc="-5" b="1">
                <a:solidFill>
                  <a:srgbClr val="F68D2E"/>
                </a:solidFill>
                <a:latin typeface="Arial"/>
                <a:cs typeface="Arial"/>
              </a:rPr>
              <a:t> preferred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40"/>
              </a:spcBef>
            </a:pPr>
            <a:r>
              <a:rPr dirty="0" sz="800">
                <a:latin typeface="Microsoft Sans Serif"/>
                <a:cs typeface="Microsoft Sans Serif"/>
              </a:rPr>
              <a:t>In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language</a:t>
            </a:r>
            <a:r>
              <a:rPr dirty="0" sz="800" spc="10">
                <a:latin typeface="Microsoft Sans Serif"/>
                <a:cs typeface="Microsoft Sans Serif"/>
              </a:rPr>
              <a:t> segment,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adoption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seems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15">
                <a:latin typeface="Microsoft Sans Serif"/>
                <a:cs typeface="Microsoft Sans Serif"/>
              </a:rPr>
              <a:t>skewed 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towards </a:t>
            </a:r>
            <a:r>
              <a:rPr dirty="0" sz="800" spc="-10">
                <a:latin typeface="Microsoft Sans Serif"/>
                <a:cs typeface="Microsoft Sans Serif"/>
              </a:rPr>
              <a:t>basic </a:t>
            </a:r>
            <a:r>
              <a:rPr dirty="0" sz="800" spc="-5">
                <a:latin typeface="Microsoft Sans Serif"/>
                <a:cs typeface="Microsoft Sans Serif"/>
              </a:rPr>
              <a:t>conversational </a:t>
            </a:r>
            <a:r>
              <a:rPr dirty="0" sz="800">
                <a:latin typeface="Microsoft Sans Serif"/>
                <a:cs typeface="Microsoft Sans Serif"/>
              </a:rPr>
              <a:t>skills, </a:t>
            </a:r>
            <a:r>
              <a:rPr dirty="0" sz="800" spc="-5">
                <a:latin typeface="Microsoft Sans Serif"/>
                <a:cs typeface="Microsoft Sans Serif"/>
              </a:rPr>
              <a:t>in </a:t>
            </a:r>
            <a:r>
              <a:rPr dirty="0" sz="800">
                <a:latin typeface="Microsoft Sans Serif"/>
                <a:cs typeface="Microsoft Sans Serif"/>
              </a:rPr>
              <a:t>comparison </a:t>
            </a:r>
            <a:r>
              <a:rPr dirty="0" sz="800" spc="20">
                <a:latin typeface="Microsoft Sans Serif"/>
                <a:cs typeface="Microsoft Sans Serif"/>
              </a:rPr>
              <a:t>to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structured </a:t>
            </a:r>
            <a:r>
              <a:rPr dirty="0" sz="800" spc="-10">
                <a:latin typeface="Microsoft Sans Serif"/>
                <a:cs typeface="Microsoft Sans Serif"/>
              </a:rPr>
              <a:t>learning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courses.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2858" y="6754993"/>
            <a:ext cx="6400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45">
                <a:solidFill>
                  <a:srgbClr val="00338D"/>
                </a:solidFill>
                <a:latin typeface="Microsoft Sans Serif"/>
                <a:cs typeface="Microsoft Sans Serif"/>
              </a:rPr>
              <a:t>K</a:t>
            </a:r>
            <a:r>
              <a:rPr dirty="0" sz="1000" spc="5">
                <a:solidFill>
                  <a:srgbClr val="00338D"/>
                </a:solidFill>
                <a:latin typeface="Microsoft Sans Serif"/>
                <a:cs typeface="Microsoft Sans Serif"/>
              </a:rPr>
              <a:t>e</a:t>
            </a:r>
            <a:r>
              <a:rPr dirty="0" sz="1000" spc="-5">
                <a:solidFill>
                  <a:srgbClr val="00338D"/>
                </a:solidFill>
                <a:latin typeface="Microsoft Sans Serif"/>
                <a:cs typeface="Microsoft Sans Serif"/>
              </a:rPr>
              <a:t>y</a:t>
            </a:r>
            <a:r>
              <a:rPr dirty="0" sz="1000" spc="-10">
                <a:solidFill>
                  <a:srgbClr val="00338D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65">
                <a:solidFill>
                  <a:srgbClr val="00338D"/>
                </a:solidFill>
                <a:latin typeface="Microsoft Sans Serif"/>
                <a:cs typeface="Microsoft Sans Serif"/>
              </a:rPr>
              <a:t>t</a:t>
            </a:r>
            <a:r>
              <a:rPr dirty="0" sz="1000" spc="10">
                <a:solidFill>
                  <a:srgbClr val="00338D"/>
                </a:solidFill>
                <a:latin typeface="Microsoft Sans Serif"/>
                <a:cs typeface="Microsoft Sans Serif"/>
              </a:rPr>
              <a:t>r</a:t>
            </a:r>
            <a:r>
              <a:rPr dirty="0" sz="1000" spc="5">
                <a:solidFill>
                  <a:srgbClr val="00338D"/>
                </a:solidFill>
                <a:latin typeface="Microsoft Sans Serif"/>
                <a:cs typeface="Microsoft Sans Serif"/>
              </a:rPr>
              <a:t>ends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44846" y="7017801"/>
            <a:ext cx="2769870" cy="58102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900" spc="-10" b="1">
                <a:solidFill>
                  <a:srgbClr val="43B02A"/>
                </a:solidFill>
                <a:latin typeface="Arial"/>
                <a:cs typeface="Arial"/>
              </a:rPr>
              <a:t>Channel</a:t>
            </a:r>
            <a:r>
              <a:rPr dirty="0" sz="900" spc="-30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43B02A"/>
                </a:solidFill>
                <a:latin typeface="Arial"/>
                <a:cs typeface="Arial"/>
              </a:rPr>
              <a:t>inefficiencies</a:t>
            </a:r>
            <a:r>
              <a:rPr dirty="0" sz="900" spc="-5" b="1">
                <a:solidFill>
                  <a:srgbClr val="43B02A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3B02A"/>
                </a:solidFill>
                <a:latin typeface="Arial"/>
                <a:cs typeface="Arial"/>
              </a:rPr>
              <a:t>impact</a:t>
            </a:r>
            <a:r>
              <a:rPr dirty="0" sz="900" spc="-5" b="1">
                <a:solidFill>
                  <a:srgbClr val="43B02A"/>
                </a:solidFill>
                <a:latin typeface="Arial"/>
                <a:cs typeface="Arial"/>
              </a:rPr>
              <a:t> learning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95"/>
              </a:spcBef>
            </a:pPr>
            <a:r>
              <a:rPr dirty="0" sz="800" spc="-5">
                <a:latin typeface="Microsoft Sans Serif"/>
                <a:cs typeface="Microsoft Sans Serif"/>
              </a:rPr>
              <a:t>Inability </a:t>
            </a:r>
            <a:r>
              <a:rPr dirty="0" sz="800" spc="20">
                <a:latin typeface="Microsoft Sans Serif"/>
                <a:cs typeface="Microsoft Sans Serif"/>
              </a:rPr>
              <a:t>of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-10">
                <a:latin typeface="Microsoft Sans Serif"/>
                <a:cs typeface="Microsoft Sans Serif"/>
              </a:rPr>
              <a:t>channel </a:t>
            </a:r>
            <a:r>
              <a:rPr dirty="0" sz="800" spc="20">
                <a:latin typeface="Microsoft Sans Serif"/>
                <a:cs typeface="Microsoft Sans Serif"/>
              </a:rPr>
              <a:t>to </a:t>
            </a:r>
            <a:r>
              <a:rPr dirty="0" sz="800">
                <a:latin typeface="Microsoft Sans Serif"/>
                <a:cs typeface="Microsoft Sans Serif"/>
              </a:rPr>
              <a:t>cater </a:t>
            </a:r>
            <a:r>
              <a:rPr dirty="0" sz="800" spc="20">
                <a:latin typeface="Microsoft Sans Serif"/>
                <a:cs typeface="Microsoft Sans Serif"/>
              </a:rPr>
              <a:t>to </a:t>
            </a:r>
            <a:r>
              <a:rPr dirty="0" sz="800" spc="-5">
                <a:latin typeface="Microsoft Sans Serif"/>
                <a:cs typeface="Microsoft Sans Serif"/>
              </a:rPr>
              <a:t>hobbies </a:t>
            </a:r>
            <a:r>
              <a:rPr dirty="0" sz="800" spc="30">
                <a:latin typeface="Microsoft Sans Serif"/>
                <a:cs typeface="Microsoft Sans Serif"/>
              </a:rPr>
              <a:t>with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practical 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component,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such </a:t>
            </a:r>
            <a:r>
              <a:rPr dirty="0" sz="800" spc="-20">
                <a:latin typeface="Microsoft Sans Serif"/>
                <a:cs typeface="Microsoft Sans Serif"/>
              </a:rPr>
              <a:t>as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cooking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or</a:t>
            </a:r>
            <a:r>
              <a:rPr dirty="0" sz="800" spc="10">
                <a:latin typeface="Microsoft Sans Serif"/>
                <a:cs typeface="Microsoft Sans Serif"/>
              </a:rPr>
              <a:t> instruments,</a:t>
            </a:r>
            <a:r>
              <a:rPr dirty="0" sz="800" spc="5">
                <a:latin typeface="Microsoft Sans Serif"/>
                <a:cs typeface="Microsoft Sans Serif"/>
              </a:rPr>
              <a:t> results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15">
                <a:latin typeface="Microsoft Sans Serif"/>
                <a:cs typeface="Microsoft Sans Serif"/>
              </a:rPr>
              <a:t>lower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satisfaction</a:t>
            </a:r>
            <a:r>
              <a:rPr dirty="0" sz="800" spc="-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associated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30">
                <a:latin typeface="Microsoft Sans Serif"/>
                <a:cs typeface="Microsoft Sans Serif"/>
              </a:rPr>
              <a:t>with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courses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online.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59704" y="8143006"/>
            <a:ext cx="2860040" cy="64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55"/>
              </a:lnSpc>
              <a:spcBef>
                <a:spcPts val="100"/>
              </a:spcBef>
            </a:pPr>
            <a:r>
              <a:rPr dirty="0" sz="900" b="1">
                <a:solidFill>
                  <a:srgbClr val="00A3A1"/>
                </a:solidFill>
                <a:latin typeface="Arial"/>
                <a:cs typeface="Arial"/>
              </a:rPr>
              <a:t>Availability</a:t>
            </a:r>
            <a:r>
              <a:rPr dirty="0" sz="900" spc="-3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A3A1"/>
                </a:solidFill>
                <a:latin typeface="Arial"/>
                <a:cs typeface="Arial"/>
              </a:rPr>
              <a:t>of</a:t>
            </a:r>
            <a:r>
              <a:rPr dirty="0" sz="900" spc="-20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A3A1"/>
                </a:solidFill>
                <a:latin typeface="Arial"/>
                <a:cs typeface="Arial"/>
              </a:rPr>
              <a:t>free</a:t>
            </a:r>
            <a:r>
              <a:rPr dirty="0" sz="900" spc="-10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A3A1"/>
                </a:solidFill>
                <a:latin typeface="Arial"/>
                <a:cs typeface="Arial"/>
              </a:rPr>
              <a:t>content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ts val="960"/>
              </a:lnSpc>
              <a:spcBef>
                <a:spcPts val="5"/>
              </a:spcBef>
            </a:pPr>
            <a:r>
              <a:rPr dirty="0" sz="800" spc="-5">
                <a:latin typeface="Microsoft Sans Serif"/>
                <a:cs typeface="Microsoft Sans Serif"/>
              </a:rPr>
              <a:t>High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availability</a:t>
            </a:r>
            <a:r>
              <a:rPr dirty="0" sz="800" spc="-3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of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free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content </a:t>
            </a:r>
            <a:r>
              <a:rPr dirty="0" sz="800" spc="-5">
                <a:latin typeface="Microsoft Sans Serif"/>
                <a:cs typeface="Microsoft Sans Serif"/>
              </a:rPr>
              <a:t>on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streaming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sites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-15">
                <a:latin typeface="Microsoft Sans Serif"/>
                <a:cs typeface="Microsoft Sans Serif"/>
              </a:rPr>
              <a:t>and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other </a:t>
            </a:r>
            <a:r>
              <a:rPr dirty="0" sz="800" spc="10">
                <a:latin typeface="Microsoft Sans Serif"/>
                <a:cs typeface="Microsoft Sans Serif"/>
              </a:rPr>
              <a:t> mediums, </a:t>
            </a:r>
            <a:r>
              <a:rPr dirty="0" sz="800" spc="5">
                <a:latin typeface="Microsoft Sans Serif"/>
                <a:cs typeface="Microsoft Sans Serif"/>
              </a:rPr>
              <a:t>results </a:t>
            </a:r>
            <a:r>
              <a:rPr dirty="0" sz="800" spc="-5">
                <a:latin typeface="Microsoft Sans Serif"/>
                <a:cs typeface="Microsoft Sans Serif"/>
              </a:rPr>
              <a:t>in </a:t>
            </a:r>
            <a:r>
              <a:rPr dirty="0" sz="800" spc="-45">
                <a:latin typeface="Microsoft Sans Serif"/>
                <a:cs typeface="Microsoft Sans Serif"/>
              </a:rPr>
              <a:t>a</a:t>
            </a:r>
            <a:r>
              <a:rPr dirty="0" sz="800" spc="-40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large </a:t>
            </a:r>
            <a:r>
              <a:rPr dirty="0" sz="800">
                <a:latin typeface="Microsoft Sans Serif"/>
                <a:cs typeface="Microsoft Sans Serif"/>
              </a:rPr>
              <a:t>portion </a:t>
            </a:r>
            <a:r>
              <a:rPr dirty="0" sz="800" spc="20">
                <a:latin typeface="Microsoft Sans Serif"/>
                <a:cs typeface="Microsoft Sans Serif"/>
              </a:rPr>
              <a:t>of </a:t>
            </a:r>
            <a:r>
              <a:rPr dirty="0" sz="800" spc="10">
                <a:latin typeface="Microsoft Sans Serif"/>
                <a:cs typeface="Microsoft Sans Serif"/>
              </a:rPr>
              <a:t>the </a:t>
            </a:r>
            <a:r>
              <a:rPr dirty="0" sz="800" spc="-5">
                <a:latin typeface="Microsoft Sans Serif"/>
                <a:cs typeface="Microsoft Sans Serif"/>
              </a:rPr>
              <a:t>non serious </a:t>
            </a:r>
            <a:r>
              <a:rPr dirty="0" sz="800" spc="-10">
                <a:latin typeface="Microsoft Sans Serif"/>
                <a:cs typeface="Microsoft Sans Serif"/>
              </a:rPr>
              <a:t>learners </a:t>
            </a:r>
            <a:r>
              <a:rPr dirty="0" sz="800" spc="-5">
                <a:latin typeface="Microsoft Sans Serif"/>
                <a:cs typeface="Microsoft Sans Serif"/>
              </a:rPr>
              <a:t> in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the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user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10">
                <a:latin typeface="Microsoft Sans Serif"/>
                <a:cs typeface="Microsoft Sans Serif"/>
              </a:rPr>
              <a:t>base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moving </a:t>
            </a:r>
            <a:r>
              <a:rPr dirty="0" sz="800" spc="20">
                <a:latin typeface="Microsoft Sans Serif"/>
                <a:cs typeface="Microsoft Sans Serif"/>
              </a:rPr>
              <a:t>to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these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platforms,</a:t>
            </a:r>
            <a:r>
              <a:rPr dirty="0" sz="800">
                <a:latin typeface="Microsoft Sans Serif"/>
                <a:cs typeface="Microsoft Sans Serif"/>
              </a:rPr>
              <a:t> resulting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in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>
                <a:latin typeface="Microsoft Sans Serif"/>
                <a:cs typeface="Microsoft Sans Serif"/>
              </a:rPr>
              <a:t>loss </a:t>
            </a:r>
            <a:r>
              <a:rPr dirty="0" sz="800" spc="15">
                <a:latin typeface="Microsoft Sans Serif"/>
                <a:cs typeface="Microsoft Sans Serif"/>
              </a:rPr>
              <a:t>of </a:t>
            </a:r>
            <a:r>
              <a:rPr dirty="0" sz="800" spc="-195">
                <a:latin typeface="Microsoft Sans Serif"/>
                <a:cs typeface="Microsoft Sans Serif"/>
              </a:rPr>
              <a:t> </a:t>
            </a:r>
            <a:r>
              <a:rPr dirty="0" sz="800" spc="-20">
                <a:latin typeface="Microsoft Sans Serif"/>
                <a:cs typeface="Microsoft Sans Serif"/>
              </a:rPr>
              <a:t>ad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revenue</a:t>
            </a:r>
            <a:r>
              <a:rPr dirty="0" sz="800" spc="20">
                <a:latin typeface="Microsoft Sans Serif"/>
                <a:cs typeface="Microsoft Sans Serif"/>
              </a:rPr>
              <a:t> from</a:t>
            </a:r>
            <a:r>
              <a:rPr dirty="0" sz="800" spc="5">
                <a:latin typeface="Microsoft Sans Serif"/>
                <a:cs typeface="Microsoft Sans Serif"/>
              </a:rPr>
              <a:t> these</a:t>
            </a:r>
            <a:r>
              <a:rPr dirty="0" sz="800" spc="20">
                <a:latin typeface="Microsoft Sans Serif"/>
                <a:cs typeface="Microsoft Sans Serif"/>
              </a:rPr>
              <a:t> </a:t>
            </a:r>
            <a:r>
              <a:rPr dirty="0" sz="800" spc="10">
                <a:latin typeface="Microsoft Sans Serif"/>
                <a:cs typeface="Microsoft Sans Serif"/>
              </a:rPr>
              <a:t>customers.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25955" y="6754993"/>
            <a:ext cx="6553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0338D"/>
                </a:solidFill>
                <a:latin typeface="Microsoft Sans Serif"/>
                <a:cs typeface="Microsoft Sans Serif"/>
              </a:rPr>
              <a:t>Challenges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05982" y="6101485"/>
            <a:ext cx="618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dirty="0" sz="1200" spc="-80">
                <a:latin typeface="Microsoft Sans Serif"/>
                <a:cs typeface="Microsoft Sans Serif"/>
              </a:rPr>
              <a:t>R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30">
                <a:latin typeface="Microsoft Sans Serif"/>
                <a:cs typeface="Microsoft Sans Serif"/>
              </a:rPr>
              <a:t>v</a:t>
            </a:r>
            <a:r>
              <a:rPr dirty="0" sz="1200" spc="-15">
                <a:latin typeface="Microsoft Sans Serif"/>
                <a:cs typeface="Microsoft Sans Serif"/>
              </a:rPr>
              <a:t>enue  </a:t>
            </a:r>
            <a:r>
              <a:rPr dirty="0" sz="1200" spc="10">
                <a:latin typeface="Microsoft Sans Serif"/>
                <a:cs typeface="Microsoft Sans Serif"/>
              </a:rPr>
              <a:t>model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228235" y="5408112"/>
            <a:ext cx="732155" cy="708025"/>
            <a:chOff x="6228235" y="5408112"/>
            <a:chExt cx="732155" cy="708025"/>
          </a:xfrm>
        </p:grpSpPr>
        <p:sp>
          <p:nvSpPr>
            <p:cNvPr id="57" name="object 57"/>
            <p:cNvSpPr/>
            <p:nvPr/>
          </p:nvSpPr>
          <p:spPr>
            <a:xfrm>
              <a:off x="6228235" y="5605272"/>
              <a:ext cx="447040" cy="510540"/>
            </a:xfrm>
            <a:custGeom>
              <a:avLst/>
              <a:gdLst/>
              <a:ahLst/>
              <a:cxnLst/>
              <a:rect l="l" t="t" r="r" b="b"/>
              <a:pathLst>
                <a:path w="447040" h="510539">
                  <a:moveTo>
                    <a:pt x="349890" y="0"/>
                  </a:moveTo>
                  <a:lnTo>
                    <a:pt x="227754" y="0"/>
                  </a:lnTo>
                  <a:lnTo>
                    <a:pt x="193686" y="8248"/>
                  </a:lnTo>
                  <a:lnTo>
                    <a:pt x="157258" y="30975"/>
                  </a:lnTo>
                  <a:lnTo>
                    <a:pt x="120157" y="65151"/>
                  </a:lnTo>
                  <a:lnTo>
                    <a:pt x="84067" y="107746"/>
                  </a:lnTo>
                  <a:lnTo>
                    <a:pt x="44260" y="173198"/>
                  </a:lnTo>
                  <a:lnTo>
                    <a:pt x="26998" y="213735"/>
                  </a:lnTo>
                  <a:lnTo>
                    <a:pt x="13077" y="257268"/>
                  </a:lnTo>
                  <a:lnTo>
                    <a:pt x="3682" y="302137"/>
                  </a:lnTo>
                  <a:lnTo>
                    <a:pt x="0" y="346683"/>
                  </a:lnTo>
                  <a:lnTo>
                    <a:pt x="3214" y="389245"/>
                  </a:lnTo>
                  <a:lnTo>
                    <a:pt x="14512" y="428165"/>
                  </a:lnTo>
                  <a:lnTo>
                    <a:pt x="35077" y="461784"/>
                  </a:lnTo>
                  <a:lnTo>
                    <a:pt x="66096" y="488442"/>
                  </a:lnTo>
                  <a:lnTo>
                    <a:pt x="133580" y="506891"/>
                  </a:lnTo>
                  <a:lnTo>
                    <a:pt x="179389" y="509649"/>
                  </a:lnTo>
                  <a:lnTo>
                    <a:pt x="233473" y="510166"/>
                  </a:lnTo>
                  <a:lnTo>
                    <a:pt x="331933" y="509993"/>
                  </a:lnTo>
                  <a:lnTo>
                    <a:pt x="308973" y="483227"/>
                  </a:lnTo>
                  <a:lnTo>
                    <a:pt x="293763" y="452085"/>
                  </a:lnTo>
                  <a:lnTo>
                    <a:pt x="285963" y="417575"/>
                  </a:lnTo>
                  <a:lnTo>
                    <a:pt x="285235" y="380707"/>
                  </a:lnTo>
                  <a:lnTo>
                    <a:pt x="291742" y="338503"/>
                  </a:lnTo>
                  <a:lnTo>
                    <a:pt x="307461" y="283731"/>
                  </a:lnTo>
                  <a:lnTo>
                    <a:pt x="330585" y="233894"/>
                  </a:lnTo>
                  <a:lnTo>
                    <a:pt x="340744" y="218797"/>
                  </a:lnTo>
                  <a:lnTo>
                    <a:pt x="349890" y="204711"/>
                  </a:lnTo>
                  <a:lnTo>
                    <a:pt x="379080" y="172843"/>
                  </a:lnTo>
                  <a:lnTo>
                    <a:pt x="410965" y="143662"/>
                  </a:lnTo>
                  <a:lnTo>
                    <a:pt x="446880" y="125704"/>
                  </a:lnTo>
                  <a:lnTo>
                    <a:pt x="438240" y="109652"/>
                  </a:lnTo>
                  <a:lnTo>
                    <a:pt x="428922" y="94275"/>
                  </a:lnTo>
                  <a:lnTo>
                    <a:pt x="419605" y="80245"/>
                  </a:lnTo>
                  <a:lnTo>
                    <a:pt x="410965" y="68237"/>
                  </a:lnTo>
                  <a:lnTo>
                    <a:pt x="401027" y="57464"/>
                  </a:lnTo>
                  <a:lnTo>
                    <a:pt x="393450" y="46691"/>
                  </a:lnTo>
                  <a:lnTo>
                    <a:pt x="389242" y="35918"/>
                  </a:lnTo>
                  <a:lnTo>
                    <a:pt x="389413" y="25146"/>
                  </a:lnTo>
                  <a:lnTo>
                    <a:pt x="392994" y="21551"/>
                  </a:lnTo>
                  <a:lnTo>
                    <a:pt x="392994" y="14363"/>
                  </a:lnTo>
                  <a:lnTo>
                    <a:pt x="382221" y="7575"/>
                  </a:lnTo>
                  <a:lnTo>
                    <a:pt x="371447" y="3143"/>
                  </a:lnTo>
                  <a:lnTo>
                    <a:pt x="360671" y="729"/>
                  </a:lnTo>
                  <a:lnTo>
                    <a:pt x="349890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5236" y="5408112"/>
              <a:ext cx="222620" cy="16972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5177" y="5587392"/>
              <a:ext cx="182606" cy="13827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538133" y="5750052"/>
              <a:ext cx="422275" cy="365760"/>
            </a:xfrm>
            <a:custGeom>
              <a:avLst/>
              <a:gdLst/>
              <a:ahLst/>
              <a:cxnLst/>
              <a:rect l="l" t="t" r="r" b="b"/>
              <a:pathLst>
                <a:path w="422275" h="365760">
                  <a:moveTo>
                    <a:pt x="250867" y="0"/>
                  </a:moveTo>
                  <a:lnTo>
                    <a:pt x="161154" y="0"/>
                  </a:lnTo>
                  <a:lnTo>
                    <a:pt x="137887" y="6265"/>
                  </a:lnTo>
                  <a:lnTo>
                    <a:pt x="85966" y="48338"/>
                  </a:lnTo>
                  <a:lnTo>
                    <a:pt x="60684" y="78778"/>
                  </a:lnTo>
                  <a:lnTo>
                    <a:pt x="20801" y="149951"/>
                  </a:lnTo>
                  <a:lnTo>
                    <a:pt x="6822" y="194526"/>
                  </a:lnTo>
                  <a:lnTo>
                    <a:pt x="0" y="240415"/>
                  </a:lnTo>
                  <a:lnTo>
                    <a:pt x="2718" y="284112"/>
                  </a:lnTo>
                  <a:lnTo>
                    <a:pt x="17363" y="322110"/>
                  </a:lnTo>
                  <a:lnTo>
                    <a:pt x="46320" y="350901"/>
                  </a:lnTo>
                  <a:lnTo>
                    <a:pt x="111365" y="364778"/>
                  </a:lnTo>
                  <a:lnTo>
                    <a:pt x="156839" y="365506"/>
                  </a:lnTo>
                  <a:lnTo>
                    <a:pt x="211395" y="365226"/>
                  </a:lnTo>
                  <a:lnTo>
                    <a:pt x="263367" y="365506"/>
                  </a:lnTo>
                  <a:lnTo>
                    <a:pt x="306932" y="364778"/>
                  </a:lnTo>
                  <a:lnTo>
                    <a:pt x="372875" y="350901"/>
                  </a:lnTo>
                  <a:lnTo>
                    <a:pt x="404092" y="323624"/>
                  </a:lnTo>
                  <a:lnTo>
                    <a:pt x="419616" y="287015"/>
                  </a:lnTo>
                  <a:lnTo>
                    <a:pt x="422209" y="244456"/>
                  </a:lnTo>
                  <a:lnTo>
                    <a:pt x="414633" y="199329"/>
                  </a:lnTo>
                  <a:lnTo>
                    <a:pt x="399650" y="155015"/>
                  </a:lnTo>
                  <a:lnTo>
                    <a:pt x="380023" y="114898"/>
                  </a:lnTo>
                  <a:lnTo>
                    <a:pt x="358512" y="82359"/>
                  </a:lnTo>
                  <a:lnTo>
                    <a:pt x="330593" y="51359"/>
                  </a:lnTo>
                  <a:lnTo>
                    <a:pt x="301998" y="25063"/>
                  </a:lnTo>
                  <a:lnTo>
                    <a:pt x="274749" y="6825"/>
                  </a:lnTo>
                  <a:lnTo>
                    <a:pt x="250867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673847" y="5758868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371793" y="5718551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Georgia"/>
                <a:cs typeface="Georgia"/>
              </a:rPr>
              <a:t>`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46176" y="4000500"/>
            <a:ext cx="6471285" cy="1082040"/>
            <a:chOff x="646176" y="4000500"/>
            <a:chExt cx="6471285" cy="1082040"/>
          </a:xfrm>
        </p:grpSpPr>
        <p:sp>
          <p:nvSpPr>
            <p:cNvPr id="64" name="object 64"/>
            <p:cNvSpPr/>
            <p:nvPr/>
          </p:nvSpPr>
          <p:spPr>
            <a:xfrm>
              <a:off x="809244" y="5003292"/>
              <a:ext cx="6308090" cy="0"/>
            </a:xfrm>
            <a:custGeom>
              <a:avLst/>
              <a:gdLst/>
              <a:ahLst/>
              <a:cxnLst/>
              <a:rect l="l" t="t" r="r" b="b"/>
              <a:pathLst>
                <a:path w="6308090" h="0">
                  <a:moveTo>
                    <a:pt x="0" y="0"/>
                  </a:moveTo>
                  <a:lnTo>
                    <a:pt x="6308026" y="0"/>
                  </a:lnTo>
                </a:path>
              </a:pathLst>
            </a:custGeom>
            <a:ln w="6096">
              <a:solidFill>
                <a:srgbClr val="0033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176" y="4925568"/>
              <a:ext cx="163067" cy="15697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34209" y="4000500"/>
              <a:ext cx="471170" cy="426720"/>
            </a:xfrm>
            <a:custGeom>
              <a:avLst/>
              <a:gdLst/>
              <a:ahLst/>
              <a:cxnLst/>
              <a:rect l="l" t="t" r="r" b="b"/>
              <a:pathLst>
                <a:path w="471169" h="426720">
                  <a:moveTo>
                    <a:pt x="420128" y="85344"/>
                  </a:moveTo>
                  <a:lnTo>
                    <a:pt x="50787" y="85344"/>
                  </a:lnTo>
                  <a:lnTo>
                    <a:pt x="31166" y="89380"/>
                  </a:lnTo>
                  <a:lnTo>
                    <a:pt x="15006" y="100336"/>
                  </a:lnTo>
                  <a:lnTo>
                    <a:pt x="4040" y="116483"/>
                  </a:lnTo>
                  <a:lnTo>
                    <a:pt x="0" y="136093"/>
                  </a:lnTo>
                  <a:lnTo>
                    <a:pt x="0" y="375970"/>
                  </a:lnTo>
                  <a:lnTo>
                    <a:pt x="4040" y="395580"/>
                  </a:lnTo>
                  <a:lnTo>
                    <a:pt x="15006" y="411727"/>
                  </a:lnTo>
                  <a:lnTo>
                    <a:pt x="31166" y="422683"/>
                  </a:lnTo>
                  <a:lnTo>
                    <a:pt x="50787" y="426720"/>
                  </a:lnTo>
                  <a:lnTo>
                    <a:pt x="420128" y="426720"/>
                  </a:lnTo>
                  <a:lnTo>
                    <a:pt x="439754" y="422683"/>
                  </a:lnTo>
                  <a:lnTo>
                    <a:pt x="455914" y="411727"/>
                  </a:lnTo>
                  <a:lnTo>
                    <a:pt x="466877" y="395580"/>
                  </a:lnTo>
                  <a:lnTo>
                    <a:pt x="470916" y="375970"/>
                  </a:lnTo>
                  <a:lnTo>
                    <a:pt x="470916" y="136093"/>
                  </a:lnTo>
                  <a:lnTo>
                    <a:pt x="466877" y="116483"/>
                  </a:lnTo>
                  <a:lnTo>
                    <a:pt x="455914" y="100336"/>
                  </a:lnTo>
                  <a:lnTo>
                    <a:pt x="439754" y="89380"/>
                  </a:lnTo>
                  <a:lnTo>
                    <a:pt x="420128" y="85344"/>
                  </a:lnTo>
                  <a:close/>
                </a:path>
                <a:path w="471169" h="426720">
                  <a:moveTo>
                    <a:pt x="277012" y="0"/>
                  </a:moveTo>
                  <a:lnTo>
                    <a:pt x="191604" y="0"/>
                  </a:lnTo>
                  <a:lnTo>
                    <a:pt x="181249" y="1261"/>
                  </a:lnTo>
                  <a:lnTo>
                    <a:pt x="145940" y="26198"/>
                  </a:lnTo>
                  <a:lnTo>
                    <a:pt x="136194" y="57670"/>
                  </a:lnTo>
                  <a:lnTo>
                    <a:pt x="136194" y="85344"/>
                  </a:lnTo>
                  <a:lnTo>
                    <a:pt x="175437" y="85344"/>
                  </a:lnTo>
                  <a:lnTo>
                    <a:pt x="175437" y="53047"/>
                  </a:lnTo>
                  <a:lnTo>
                    <a:pt x="177749" y="48437"/>
                  </a:lnTo>
                  <a:lnTo>
                    <a:pt x="180060" y="46126"/>
                  </a:lnTo>
                  <a:lnTo>
                    <a:pt x="182371" y="41516"/>
                  </a:lnTo>
                  <a:lnTo>
                    <a:pt x="186982" y="39217"/>
                  </a:lnTo>
                  <a:lnTo>
                    <a:pt x="331311" y="39217"/>
                  </a:lnTo>
                  <a:lnTo>
                    <a:pt x="330106" y="35461"/>
                  </a:lnTo>
                  <a:lnTo>
                    <a:pt x="299518" y="4902"/>
                  </a:lnTo>
                  <a:lnTo>
                    <a:pt x="288696" y="1261"/>
                  </a:lnTo>
                  <a:lnTo>
                    <a:pt x="277012" y="0"/>
                  </a:lnTo>
                  <a:close/>
                </a:path>
                <a:path w="471169" h="426720">
                  <a:moveTo>
                    <a:pt x="331311" y="39217"/>
                  </a:moveTo>
                  <a:lnTo>
                    <a:pt x="281622" y="39217"/>
                  </a:lnTo>
                  <a:lnTo>
                    <a:pt x="286245" y="41516"/>
                  </a:lnTo>
                  <a:lnTo>
                    <a:pt x="293166" y="48437"/>
                  </a:lnTo>
                  <a:lnTo>
                    <a:pt x="295478" y="53047"/>
                  </a:lnTo>
                  <a:lnTo>
                    <a:pt x="295478" y="85344"/>
                  </a:lnTo>
                  <a:lnTo>
                    <a:pt x="334721" y="85344"/>
                  </a:lnTo>
                  <a:lnTo>
                    <a:pt x="334721" y="57670"/>
                  </a:lnTo>
                  <a:lnTo>
                    <a:pt x="333495" y="46024"/>
                  </a:lnTo>
                  <a:lnTo>
                    <a:pt x="331311" y="39217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930" y="4174236"/>
              <a:ext cx="237743" cy="202692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690540" y="4470193"/>
            <a:ext cx="1000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Microsoft Sans Serif"/>
                <a:cs typeface="Microsoft Sans Serif"/>
              </a:rPr>
              <a:t>Market </a:t>
            </a:r>
            <a:r>
              <a:rPr dirty="0" sz="1200" spc="25">
                <a:latin typeface="Microsoft Sans Serif"/>
                <a:cs typeface="Microsoft Sans Serif"/>
              </a:rPr>
              <a:t> </a:t>
            </a:r>
            <a:r>
              <a:rPr dirty="0" sz="1200" spc="10">
                <a:latin typeface="Microsoft Sans Serif"/>
                <a:cs typeface="Microsoft Sans Serif"/>
              </a:rPr>
              <a:t>c</a:t>
            </a:r>
            <a:r>
              <a:rPr dirty="0" sz="1200" spc="10">
                <a:latin typeface="Microsoft Sans Serif"/>
                <a:cs typeface="Microsoft Sans Serif"/>
              </a:rPr>
              <a:t>h</a:t>
            </a:r>
            <a:r>
              <a:rPr dirty="0" sz="1200" spc="-45">
                <a:latin typeface="Microsoft Sans Serif"/>
                <a:cs typeface="Microsoft Sans Serif"/>
              </a:rPr>
              <a:t>a</a:t>
            </a:r>
            <a:r>
              <a:rPr dirty="0" sz="1200" spc="-25">
                <a:latin typeface="Microsoft Sans Serif"/>
                <a:cs typeface="Microsoft Sans Serif"/>
              </a:rPr>
              <a:t>r</a:t>
            </a:r>
            <a:r>
              <a:rPr dirty="0" sz="1200" spc="-5">
                <a:latin typeface="Microsoft Sans Serif"/>
                <a:cs typeface="Microsoft Sans Serif"/>
              </a:rPr>
              <a:t>ac</a:t>
            </a:r>
            <a:r>
              <a:rPr dirty="0" sz="1200" spc="-10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e</a:t>
            </a:r>
            <a:r>
              <a:rPr dirty="0" sz="1200" spc="-5">
                <a:latin typeface="Microsoft Sans Serif"/>
                <a:cs typeface="Microsoft Sans Serif"/>
              </a:rPr>
              <a:t>r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 spc="40">
                <a:latin typeface="Microsoft Sans Serif"/>
                <a:cs typeface="Microsoft Sans Serif"/>
              </a:rPr>
              <a:t>s</a:t>
            </a:r>
            <a:r>
              <a:rPr dirty="0" sz="1200" spc="15">
                <a:latin typeface="Microsoft Sans Serif"/>
                <a:cs typeface="Microsoft Sans Serif"/>
              </a:rPr>
              <a:t>t</a:t>
            </a:r>
            <a:r>
              <a:rPr dirty="0" sz="1200" spc="-15">
                <a:latin typeface="Microsoft Sans Serif"/>
                <a:cs typeface="Microsoft Sans Serif"/>
              </a:rPr>
              <a:t>i</a:t>
            </a:r>
            <a:r>
              <a:rPr dirty="0" sz="1200">
                <a:latin typeface="Microsoft Sans Serif"/>
                <a:cs typeface="Microsoft Sans Serif"/>
              </a:rPr>
              <a:t>cs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34670" y="6578065"/>
            <a:ext cx="18821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 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41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29684" y="5972556"/>
            <a:ext cx="1469390" cy="3854450"/>
            <a:chOff x="4329684" y="5972556"/>
            <a:chExt cx="1469390" cy="3854450"/>
          </a:xfrm>
        </p:grpSpPr>
        <p:sp>
          <p:nvSpPr>
            <p:cNvPr id="6" name="object 6"/>
            <p:cNvSpPr/>
            <p:nvPr/>
          </p:nvSpPr>
          <p:spPr>
            <a:xfrm>
              <a:off x="4748784" y="7240524"/>
              <a:ext cx="1050290" cy="2586355"/>
            </a:xfrm>
            <a:custGeom>
              <a:avLst/>
              <a:gdLst/>
              <a:ahLst/>
              <a:cxnLst/>
              <a:rect l="l" t="t" r="r" b="b"/>
              <a:pathLst>
                <a:path w="1050289" h="2586354">
                  <a:moveTo>
                    <a:pt x="1050036" y="0"/>
                  </a:moveTo>
                  <a:lnTo>
                    <a:pt x="0" y="0"/>
                  </a:lnTo>
                  <a:lnTo>
                    <a:pt x="0" y="2586228"/>
                  </a:lnTo>
                  <a:lnTo>
                    <a:pt x="1050036" y="2586228"/>
                  </a:lnTo>
                  <a:lnTo>
                    <a:pt x="1050036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29684" y="5972556"/>
              <a:ext cx="1385570" cy="132715"/>
            </a:xfrm>
            <a:custGeom>
              <a:avLst/>
              <a:gdLst/>
              <a:ahLst/>
              <a:cxnLst/>
              <a:rect l="l" t="t" r="r" b="b"/>
              <a:pathLst>
                <a:path w="1385570" h="132714">
                  <a:moveTo>
                    <a:pt x="1385315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385315" y="132587"/>
                  </a:lnTo>
                  <a:lnTo>
                    <a:pt x="1385315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33522" y="5960432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44%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49305" y="2374392"/>
            <a:ext cx="2818765" cy="786765"/>
            <a:chOff x="4349305" y="2374392"/>
            <a:chExt cx="2818765" cy="786765"/>
          </a:xfrm>
        </p:grpSpPr>
        <p:sp>
          <p:nvSpPr>
            <p:cNvPr id="10" name="object 10"/>
            <p:cNvSpPr/>
            <p:nvPr/>
          </p:nvSpPr>
          <p:spPr>
            <a:xfrm>
              <a:off x="4526280" y="2665475"/>
              <a:ext cx="2263140" cy="490855"/>
            </a:xfrm>
            <a:custGeom>
              <a:avLst/>
              <a:gdLst/>
              <a:ahLst/>
              <a:cxnLst/>
              <a:rect l="l" t="t" r="r" b="b"/>
              <a:pathLst>
                <a:path w="2263140" h="490855">
                  <a:moveTo>
                    <a:pt x="156972" y="158496"/>
                  </a:moveTo>
                  <a:lnTo>
                    <a:pt x="0" y="158496"/>
                  </a:lnTo>
                  <a:lnTo>
                    <a:pt x="0" y="490728"/>
                  </a:lnTo>
                  <a:lnTo>
                    <a:pt x="156972" y="490728"/>
                  </a:lnTo>
                  <a:lnTo>
                    <a:pt x="156972" y="158496"/>
                  </a:lnTo>
                  <a:close/>
                </a:path>
                <a:path w="2263140" h="490855">
                  <a:moveTo>
                    <a:pt x="859536" y="163068"/>
                  </a:moveTo>
                  <a:lnTo>
                    <a:pt x="702564" y="163068"/>
                  </a:lnTo>
                  <a:lnTo>
                    <a:pt x="702564" y="490728"/>
                  </a:lnTo>
                  <a:lnTo>
                    <a:pt x="859536" y="490728"/>
                  </a:lnTo>
                  <a:lnTo>
                    <a:pt x="859536" y="163068"/>
                  </a:lnTo>
                  <a:close/>
                </a:path>
                <a:path w="2263140" h="490855">
                  <a:moveTo>
                    <a:pt x="1562100" y="0"/>
                  </a:moveTo>
                  <a:lnTo>
                    <a:pt x="1403604" y="0"/>
                  </a:lnTo>
                  <a:lnTo>
                    <a:pt x="1403604" y="490728"/>
                  </a:lnTo>
                  <a:lnTo>
                    <a:pt x="1562100" y="490728"/>
                  </a:lnTo>
                  <a:lnTo>
                    <a:pt x="1562100" y="0"/>
                  </a:lnTo>
                  <a:close/>
                </a:path>
                <a:path w="2263140" h="490855">
                  <a:moveTo>
                    <a:pt x="2263140" y="83820"/>
                  </a:moveTo>
                  <a:lnTo>
                    <a:pt x="2106168" y="83820"/>
                  </a:lnTo>
                  <a:lnTo>
                    <a:pt x="2106168" y="490728"/>
                  </a:lnTo>
                  <a:lnTo>
                    <a:pt x="2263140" y="490728"/>
                  </a:lnTo>
                  <a:lnTo>
                    <a:pt x="2263140" y="8382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25924" y="2374391"/>
              <a:ext cx="2263140" cy="782320"/>
            </a:xfrm>
            <a:custGeom>
              <a:avLst/>
              <a:gdLst/>
              <a:ahLst/>
              <a:cxnLst/>
              <a:rect l="l" t="t" r="r" b="b"/>
              <a:pathLst>
                <a:path w="2263140" h="782319">
                  <a:moveTo>
                    <a:pt x="158496" y="547116"/>
                  </a:moveTo>
                  <a:lnTo>
                    <a:pt x="0" y="547116"/>
                  </a:lnTo>
                  <a:lnTo>
                    <a:pt x="0" y="781824"/>
                  </a:lnTo>
                  <a:lnTo>
                    <a:pt x="158496" y="781824"/>
                  </a:lnTo>
                  <a:lnTo>
                    <a:pt x="158496" y="547116"/>
                  </a:lnTo>
                  <a:close/>
                </a:path>
                <a:path w="2263140" h="782319">
                  <a:moveTo>
                    <a:pt x="859536" y="512064"/>
                  </a:moveTo>
                  <a:lnTo>
                    <a:pt x="702564" y="512064"/>
                  </a:lnTo>
                  <a:lnTo>
                    <a:pt x="702564" y="781824"/>
                  </a:lnTo>
                  <a:lnTo>
                    <a:pt x="859536" y="781824"/>
                  </a:lnTo>
                  <a:lnTo>
                    <a:pt x="859536" y="512064"/>
                  </a:lnTo>
                  <a:close/>
                </a:path>
                <a:path w="2263140" h="782319">
                  <a:moveTo>
                    <a:pt x="1562100" y="483108"/>
                  </a:moveTo>
                  <a:lnTo>
                    <a:pt x="1405128" y="483108"/>
                  </a:lnTo>
                  <a:lnTo>
                    <a:pt x="1405128" y="781812"/>
                  </a:lnTo>
                  <a:lnTo>
                    <a:pt x="1562100" y="781812"/>
                  </a:lnTo>
                  <a:lnTo>
                    <a:pt x="1562100" y="483108"/>
                  </a:lnTo>
                  <a:close/>
                </a:path>
                <a:path w="2263140" h="782319">
                  <a:moveTo>
                    <a:pt x="2263140" y="0"/>
                  </a:moveTo>
                  <a:lnTo>
                    <a:pt x="2106168" y="0"/>
                  </a:lnTo>
                  <a:lnTo>
                    <a:pt x="2106168" y="781824"/>
                  </a:lnTo>
                  <a:lnTo>
                    <a:pt x="2263140" y="781824"/>
                  </a:lnTo>
                  <a:lnTo>
                    <a:pt x="2263140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54067" y="3156205"/>
              <a:ext cx="2809240" cy="0"/>
            </a:xfrm>
            <a:custGeom>
              <a:avLst/>
              <a:gdLst/>
              <a:ahLst/>
              <a:cxnLst/>
              <a:rect l="l" t="t" r="r" b="b"/>
              <a:pathLst>
                <a:path w="2809240" h="0">
                  <a:moveTo>
                    <a:pt x="0" y="0"/>
                  </a:moveTo>
                  <a:lnTo>
                    <a:pt x="2808732" y="0"/>
                  </a:lnTo>
                </a:path>
              </a:pathLst>
            </a:custGeom>
            <a:ln w="9144">
              <a:solidFill>
                <a:srgbClr val="DADA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477434" y="2669600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070C0"/>
                </a:solidFill>
                <a:latin typeface="Arial MT"/>
                <a:cs typeface="Arial MT"/>
              </a:rPr>
              <a:t>20%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92190" y="2636210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070C0"/>
                </a:solidFill>
                <a:latin typeface="Arial MT"/>
                <a:cs typeface="Arial MT"/>
              </a:rPr>
              <a:t>19%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94182" y="2472327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070C0"/>
                </a:solidFill>
                <a:latin typeface="Arial MT"/>
                <a:cs typeface="Arial MT"/>
              </a:rPr>
              <a:t>29%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96175" y="2556566"/>
            <a:ext cx="2286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0070C0"/>
                </a:solidFill>
                <a:latin typeface="Arial MT"/>
                <a:cs typeface="Arial MT"/>
              </a:rPr>
              <a:t>24%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93085" y="2776049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D2077"/>
                </a:solidFill>
                <a:latin typeface="Calibri"/>
                <a:cs typeface="Calibri"/>
              </a:rPr>
              <a:t>14%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20490" y="2734215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D2077"/>
                </a:solidFill>
                <a:latin typeface="Calibri"/>
                <a:cs typeface="Calibri"/>
              </a:rPr>
              <a:t>16%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7146" y="2718441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D2077"/>
                </a:solidFill>
                <a:latin typeface="Calibri"/>
                <a:cs typeface="Calibri"/>
              </a:rPr>
              <a:t>18%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99177" y="2234952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D2077"/>
                </a:solidFill>
                <a:latin typeface="Calibri"/>
                <a:cs typeface="Calibri"/>
              </a:rPr>
              <a:t>46%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28742" y="3083738"/>
            <a:ext cx="1530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0%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9330" y="2913760"/>
            <a:ext cx="203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1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0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9330" y="2743782"/>
            <a:ext cx="203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2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0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79330" y="2573804"/>
            <a:ext cx="203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3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0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79330" y="2403827"/>
            <a:ext cx="203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4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0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79330" y="2233849"/>
            <a:ext cx="2032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5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0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%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21690" y="3202094"/>
            <a:ext cx="5791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30.1-40</a:t>
            </a:r>
            <a:r>
              <a:rPr dirty="0" sz="700" spc="-30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0">
                <a:solidFill>
                  <a:srgbClr val="595958"/>
                </a:solidFill>
                <a:latin typeface="Microsoft Sans Serif"/>
                <a:cs typeface="Microsoft Sans Serif"/>
              </a:rPr>
              <a:t>years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767071" y="3496056"/>
            <a:ext cx="1361440" cy="55244"/>
            <a:chOff x="4767071" y="3496056"/>
            <a:chExt cx="1361440" cy="55244"/>
          </a:xfrm>
        </p:grpSpPr>
        <p:sp>
          <p:nvSpPr>
            <p:cNvPr id="29" name="object 29"/>
            <p:cNvSpPr/>
            <p:nvPr/>
          </p:nvSpPr>
          <p:spPr>
            <a:xfrm>
              <a:off x="4767071" y="3496056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56387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56387" y="54864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071615" y="3496056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56387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56387" y="54864"/>
                  </a:lnTo>
                  <a:lnTo>
                    <a:pt x="56387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415662" y="3202094"/>
            <a:ext cx="1983105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4375" algn="l"/>
                <a:tab pos="1416050" algn="l"/>
              </a:tabLst>
            </a:pP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1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8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.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1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-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2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2</a:t>
            </a:r>
            <a:r>
              <a:rPr dirty="0" sz="7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0">
                <a:solidFill>
                  <a:srgbClr val="595958"/>
                </a:solidFill>
                <a:latin typeface="Microsoft Sans Serif"/>
                <a:cs typeface="Microsoft Sans Serif"/>
              </a:rPr>
              <a:t>y</a:t>
            </a:r>
            <a:r>
              <a:rPr dirty="0" sz="700" spc="20">
                <a:solidFill>
                  <a:srgbClr val="595958"/>
                </a:solidFill>
                <a:latin typeface="Microsoft Sans Serif"/>
                <a:cs typeface="Microsoft Sans Serif"/>
              </a:rPr>
              <a:t>e</a:t>
            </a:r>
            <a:r>
              <a:rPr dirty="0" sz="700" spc="15">
                <a:solidFill>
                  <a:srgbClr val="595958"/>
                </a:solidFill>
                <a:latin typeface="Microsoft Sans Serif"/>
                <a:cs typeface="Microsoft Sans Serif"/>
              </a:rPr>
              <a:t>a</a:t>
            </a:r>
            <a:r>
              <a:rPr dirty="0" sz="700" spc="15">
                <a:solidFill>
                  <a:srgbClr val="595958"/>
                </a:solidFill>
                <a:latin typeface="Microsoft Sans Serif"/>
                <a:cs typeface="Microsoft Sans Serif"/>
              </a:rPr>
              <a:t>r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s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	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2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2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.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1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-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2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5</a:t>
            </a:r>
            <a:r>
              <a:rPr dirty="0" sz="7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0">
                <a:solidFill>
                  <a:srgbClr val="595958"/>
                </a:solidFill>
                <a:latin typeface="Microsoft Sans Serif"/>
                <a:cs typeface="Microsoft Sans Serif"/>
              </a:rPr>
              <a:t>y</a:t>
            </a:r>
            <a:r>
              <a:rPr dirty="0" sz="700" spc="20">
                <a:solidFill>
                  <a:srgbClr val="595958"/>
                </a:solidFill>
                <a:latin typeface="Microsoft Sans Serif"/>
                <a:cs typeface="Microsoft Sans Serif"/>
              </a:rPr>
              <a:t>e</a:t>
            </a:r>
            <a:r>
              <a:rPr dirty="0" sz="700" spc="15">
                <a:solidFill>
                  <a:srgbClr val="595958"/>
                </a:solidFill>
                <a:latin typeface="Microsoft Sans Serif"/>
                <a:cs typeface="Microsoft Sans Serif"/>
              </a:rPr>
              <a:t>a</a:t>
            </a:r>
            <a:r>
              <a:rPr dirty="0" sz="700" spc="15">
                <a:solidFill>
                  <a:srgbClr val="595958"/>
                </a:solidFill>
                <a:latin typeface="Microsoft Sans Serif"/>
                <a:cs typeface="Microsoft Sans Serif"/>
              </a:rPr>
              <a:t>r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s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	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2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5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.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1</a:t>
            </a:r>
            <a:r>
              <a:rPr dirty="0" sz="700">
                <a:solidFill>
                  <a:srgbClr val="595958"/>
                </a:solidFill>
                <a:latin typeface="Microsoft Sans Serif"/>
                <a:cs typeface="Microsoft Sans Serif"/>
              </a:rPr>
              <a:t>-</a:t>
            </a:r>
            <a:r>
              <a:rPr dirty="0" sz="700" spc="-10">
                <a:solidFill>
                  <a:srgbClr val="595958"/>
                </a:solidFill>
                <a:latin typeface="Microsoft Sans Serif"/>
                <a:cs typeface="Microsoft Sans Serif"/>
              </a:rPr>
              <a:t>3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0</a:t>
            </a:r>
            <a:r>
              <a:rPr dirty="0" sz="700" spc="15">
                <a:solidFill>
                  <a:srgbClr val="595958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0">
                <a:solidFill>
                  <a:srgbClr val="595958"/>
                </a:solidFill>
                <a:latin typeface="Microsoft Sans Serif"/>
                <a:cs typeface="Microsoft Sans Serif"/>
              </a:rPr>
              <a:t>y</a:t>
            </a:r>
            <a:r>
              <a:rPr dirty="0" sz="700" spc="20">
                <a:solidFill>
                  <a:srgbClr val="595958"/>
                </a:solidFill>
                <a:latin typeface="Microsoft Sans Serif"/>
                <a:cs typeface="Microsoft Sans Serif"/>
              </a:rPr>
              <a:t>e</a:t>
            </a:r>
            <a:r>
              <a:rPr dirty="0" sz="700" spc="15">
                <a:solidFill>
                  <a:srgbClr val="595958"/>
                </a:solidFill>
                <a:latin typeface="Microsoft Sans Serif"/>
                <a:cs typeface="Microsoft Sans Serif"/>
              </a:rPr>
              <a:t>a</a:t>
            </a:r>
            <a:r>
              <a:rPr dirty="0" sz="700" spc="15">
                <a:solidFill>
                  <a:srgbClr val="595958"/>
                </a:solidFill>
                <a:latin typeface="Microsoft Sans Serif"/>
                <a:cs typeface="Microsoft Sans Serif"/>
              </a:rPr>
              <a:t>r</a:t>
            </a:r>
            <a:r>
              <a:rPr dirty="0" sz="700" spc="-5">
                <a:solidFill>
                  <a:srgbClr val="595958"/>
                </a:solidFill>
                <a:latin typeface="Microsoft Sans Serif"/>
                <a:cs typeface="Microsoft Sans Serif"/>
              </a:rPr>
              <a:t>s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Microsoft Sans Serif"/>
              <a:cs typeface="Microsoft Sans Serif"/>
            </a:endParaRPr>
          </a:p>
          <a:p>
            <a:pPr marL="429895">
              <a:lnSpc>
                <a:spcPct val="100000"/>
              </a:lnSpc>
              <a:tabLst>
                <a:tab pos="1734820" algn="l"/>
              </a:tabLst>
            </a:pPr>
            <a:r>
              <a:rPr dirty="0" sz="800" spc="-5">
                <a:solidFill>
                  <a:srgbClr val="595958"/>
                </a:solidFill>
                <a:latin typeface="Calibri"/>
                <a:cs typeface="Calibri"/>
              </a:rPr>
              <a:t>Me</a:t>
            </a:r>
            <a:r>
              <a:rPr dirty="0" sz="800" spc="5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dirty="0" sz="800" spc="-5">
                <a:solidFill>
                  <a:srgbClr val="595958"/>
                </a:solidFill>
                <a:latin typeface="Calibri"/>
                <a:cs typeface="Calibri"/>
              </a:rPr>
              <a:t>ro</a:t>
            </a:r>
            <a:r>
              <a:rPr dirty="0" sz="800">
                <a:solidFill>
                  <a:srgbClr val="595958"/>
                </a:solidFill>
                <a:latin typeface="Calibri"/>
                <a:cs typeface="Calibri"/>
              </a:rPr>
              <a:t>/</a:t>
            </a:r>
            <a:r>
              <a:rPr dirty="0" sz="800" spc="-1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dirty="0" sz="800" spc="-5">
                <a:solidFill>
                  <a:srgbClr val="595958"/>
                </a:solidFill>
                <a:latin typeface="Calibri"/>
                <a:cs typeface="Calibri"/>
              </a:rPr>
              <a:t>i</a:t>
            </a:r>
            <a:r>
              <a:rPr dirty="0" sz="800" spc="5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dirty="0" sz="80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dirty="0" sz="800" spc="-1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595958"/>
                </a:solidFill>
                <a:latin typeface="Calibri"/>
                <a:cs typeface="Calibri"/>
              </a:rPr>
              <a:t>1</a:t>
            </a:r>
            <a:r>
              <a:rPr dirty="0" sz="800">
                <a:solidFill>
                  <a:srgbClr val="595958"/>
                </a:solidFill>
                <a:latin typeface="Calibri"/>
                <a:cs typeface="Calibri"/>
              </a:rPr>
              <a:t>	</a:t>
            </a:r>
            <a:r>
              <a:rPr dirty="0" sz="80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dirty="0" sz="800" spc="-5">
                <a:solidFill>
                  <a:srgbClr val="595958"/>
                </a:solidFill>
                <a:latin typeface="Calibri"/>
                <a:cs typeface="Calibri"/>
              </a:rPr>
              <a:t>ie</a:t>
            </a:r>
            <a:r>
              <a:rPr dirty="0" sz="80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dirty="0" sz="800" spc="-1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595958"/>
                </a:solidFill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55895" y="1974304"/>
            <a:ext cx="360680" cy="17856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10"/>
              </a:lnSpc>
            </a:pPr>
            <a:r>
              <a:rPr dirty="0" sz="1200" spc="-15">
                <a:latin typeface="Microsoft Sans Serif"/>
                <a:cs typeface="Microsoft Sans Serif"/>
              </a:rPr>
              <a:t>Percentage</a:t>
            </a:r>
            <a:r>
              <a:rPr dirty="0" sz="1200" spc="-35">
                <a:latin typeface="Microsoft Sans Serif"/>
                <a:cs typeface="Microsoft Sans Serif"/>
              </a:rPr>
              <a:t> </a:t>
            </a:r>
            <a:r>
              <a:rPr dirty="0" sz="1200" spc="30">
                <a:latin typeface="Microsoft Sans Serif"/>
                <a:cs typeface="Microsoft Sans Serif"/>
              </a:rPr>
              <a:t>of</a:t>
            </a:r>
            <a:r>
              <a:rPr dirty="0" sz="1200" spc="-15">
                <a:latin typeface="Microsoft Sans Serif"/>
                <a:cs typeface="Microsoft Sans Serif"/>
              </a:rPr>
              <a:t> </a:t>
            </a:r>
            <a:r>
              <a:rPr dirty="0" sz="1200" spc="-5">
                <a:latin typeface="Microsoft Sans Serif"/>
                <a:cs typeface="Microsoft Sans Serif"/>
              </a:rPr>
              <a:t>users</a:t>
            </a:r>
            <a:r>
              <a:rPr dirty="0" sz="1200" spc="-10">
                <a:latin typeface="Microsoft Sans Serif"/>
                <a:cs typeface="Microsoft Sans Serif"/>
              </a:rPr>
              <a:t> </a:t>
            </a:r>
            <a:r>
              <a:rPr dirty="0" sz="1200" spc="-5">
                <a:latin typeface="Microsoft Sans Serif"/>
                <a:cs typeface="Microsoft Sans Serif"/>
              </a:rPr>
              <a:t>using</a:t>
            </a:r>
            <a:endParaRPr sz="1200">
              <a:latin typeface="Microsoft Sans Serif"/>
              <a:cs typeface="Microsoft Sans Serif"/>
            </a:endParaRPr>
          </a:p>
          <a:p>
            <a:pPr marL="74930">
              <a:lnSpc>
                <a:spcPct val="100000"/>
              </a:lnSpc>
            </a:pPr>
            <a:r>
              <a:rPr dirty="0" sz="1200" spc="-20">
                <a:latin typeface="Microsoft Sans Serif"/>
                <a:cs typeface="Microsoft Sans Serif"/>
              </a:rPr>
              <a:t>language/hobby</a:t>
            </a:r>
            <a:r>
              <a:rPr dirty="0" sz="1200" spc="-25">
                <a:latin typeface="Microsoft Sans Serif"/>
                <a:cs typeface="Microsoft Sans Serif"/>
              </a:rPr>
              <a:t> </a:t>
            </a:r>
            <a:r>
              <a:rPr dirty="0" sz="1200" spc="-5">
                <a:latin typeface="Microsoft Sans Serif"/>
                <a:cs typeface="Microsoft Sans Serif"/>
              </a:rPr>
              <a:t>courses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04007" y="1920440"/>
            <a:ext cx="2734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4855" marR="30480" indent="-70739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Usage</a:t>
            </a:r>
            <a:r>
              <a:rPr dirty="0" sz="900" spc="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of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language</a:t>
            </a: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and </a:t>
            </a:r>
            <a:r>
              <a:rPr dirty="0" sz="900" spc="-25" b="1">
                <a:solidFill>
                  <a:srgbClr val="6D2077"/>
                </a:solidFill>
                <a:latin typeface="Arial"/>
                <a:cs typeface="Arial"/>
              </a:rPr>
              <a:t>casual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learning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platforms </a:t>
            </a:r>
            <a:r>
              <a:rPr dirty="0" sz="900" spc="-23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6D2077"/>
                </a:solidFill>
                <a:latin typeface="Arial"/>
                <a:cs typeface="Arial"/>
              </a:rPr>
              <a:t>across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 age</a:t>
            </a: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brackets </a:t>
            </a:r>
            <a:r>
              <a:rPr dirty="0" baseline="27777" sz="900" b="1">
                <a:solidFill>
                  <a:srgbClr val="6D2077"/>
                </a:solidFill>
                <a:latin typeface="Arial"/>
                <a:cs typeface="Arial"/>
              </a:rPr>
              <a:t>[94]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2720" rIns="0" bIns="0" rtlCol="0" vert="horz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360"/>
              </a:spcBef>
            </a:pPr>
            <a:r>
              <a:rPr dirty="0" spc="-750"/>
              <a:t>User</a:t>
            </a:r>
            <a:r>
              <a:rPr dirty="0" spc="-585"/>
              <a:t> </a:t>
            </a:r>
            <a:r>
              <a:rPr dirty="0" spc="-770"/>
              <a:t>profile,</a:t>
            </a:r>
            <a:r>
              <a:rPr dirty="0" spc="-605"/>
              <a:t> </a:t>
            </a:r>
            <a:r>
              <a:rPr dirty="0" spc="-755"/>
              <a:t>device</a:t>
            </a:r>
            <a:r>
              <a:rPr dirty="0" spc="-590"/>
              <a:t> </a:t>
            </a:r>
            <a:r>
              <a:rPr dirty="0" spc="-750"/>
              <a:t>preferences,</a:t>
            </a:r>
            <a:r>
              <a:rPr dirty="0" spc="-585"/>
              <a:t> </a:t>
            </a:r>
            <a:r>
              <a:rPr dirty="0" spc="-780"/>
              <a:t>key</a:t>
            </a:r>
            <a:r>
              <a:rPr dirty="0" spc="-600"/>
              <a:t> </a:t>
            </a:r>
            <a:r>
              <a:rPr dirty="0" spc="-720"/>
              <a:t>challenges</a:t>
            </a:r>
            <a:r>
              <a:rPr dirty="0" spc="-575"/>
              <a:t> </a:t>
            </a:r>
            <a:r>
              <a:rPr dirty="0" spc="-1230"/>
              <a:t>&amp;</a:t>
            </a:r>
            <a:r>
              <a:rPr dirty="0" spc="-590"/>
              <a:t> </a:t>
            </a:r>
            <a:r>
              <a:rPr dirty="0" spc="-819"/>
              <a:t>Brand </a:t>
            </a:r>
            <a:r>
              <a:rPr dirty="0" spc="-1040"/>
              <a:t> </a:t>
            </a:r>
            <a:r>
              <a:rPr dirty="0" spc="-710"/>
              <a:t>selection</a:t>
            </a:r>
          </a:p>
        </p:txBody>
      </p:sp>
      <p:sp>
        <p:nvSpPr>
          <p:cNvPr id="35" name="object 35"/>
          <p:cNvSpPr/>
          <p:nvPr/>
        </p:nvSpPr>
        <p:spPr>
          <a:xfrm>
            <a:off x="2304288" y="1876807"/>
            <a:ext cx="4824730" cy="0"/>
          </a:xfrm>
          <a:custGeom>
            <a:avLst/>
            <a:gdLst/>
            <a:ahLst/>
            <a:cxnLst/>
            <a:rect l="l" t="t" r="r" b="b"/>
            <a:pathLst>
              <a:path w="4824730" h="0">
                <a:moveTo>
                  <a:pt x="0" y="0"/>
                </a:moveTo>
                <a:lnTo>
                  <a:pt x="4824221" y="0"/>
                </a:lnTo>
              </a:path>
            </a:pathLst>
          </a:custGeom>
          <a:ln w="19811">
            <a:solidFill>
              <a:srgbClr val="6D2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47700" y="1749552"/>
            <a:ext cx="1656714" cy="28384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58419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59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current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0" b="1">
                <a:solidFill>
                  <a:srgbClr val="FFFFFF"/>
                </a:solidFill>
                <a:latin typeface="Arial"/>
                <a:cs typeface="Arial"/>
              </a:rPr>
              <a:t>user?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0830" y="2999970"/>
            <a:ext cx="2572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However,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amongst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older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age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groups.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0830" y="2243771"/>
            <a:ext cx="2689225" cy="644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95"/>
              </a:spcBef>
            </a:pPr>
            <a:r>
              <a:rPr dirty="0" sz="1600" spc="-385">
                <a:solidFill>
                  <a:srgbClr val="470A68"/>
                </a:solidFill>
                <a:latin typeface="Trebuchet MS"/>
                <a:cs typeface="Trebuchet MS"/>
              </a:rPr>
              <a:t>High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adoption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amongst</a:t>
            </a:r>
            <a:r>
              <a:rPr dirty="0" sz="1600" spc="-24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older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age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group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in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tier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2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cities</a:t>
            </a:r>
            <a:endParaRPr sz="1600">
              <a:latin typeface="Trebuchet MS"/>
              <a:cs typeface="Trebuchet MS"/>
            </a:endParaRPr>
          </a:p>
          <a:p>
            <a:pPr marL="12700" marR="95250">
              <a:lnSpc>
                <a:spcPct val="100000"/>
              </a:lnSpc>
              <a:spcBef>
                <a:spcPts val="800"/>
              </a:spcBef>
            </a:pPr>
            <a:r>
              <a:rPr dirty="0" sz="900">
                <a:latin typeface="Microsoft Sans Serif"/>
                <a:cs typeface="Microsoft Sans Serif"/>
              </a:rPr>
              <a:t>In </a:t>
            </a:r>
            <a:r>
              <a:rPr dirty="0" sz="900" spc="10">
                <a:latin typeface="Microsoft Sans Serif"/>
                <a:cs typeface="Microsoft Sans Serif"/>
              </a:rPr>
              <a:t>metros/tier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</a:t>
            </a:r>
            <a:r>
              <a:rPr dirty="0" sz="900">
                <a:latin typeface="Microsoft Sans Serif"/>
                <a:cs typeface="Microsoft Sans Serif"/>
              </a:rPr>
              <a:t> cities,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evenly</a:t>
            </a:r>
            <a:r>
              <a:rPr dirty="0" sz="900" spc="5">
                <a:latin typeface="Microsoft Sans Serif"/>
                <a:cs typeface="Microsoft Sans Serif"/>
              </a:rPr>
              <a:t> distributed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age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groups.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7418" y="3798570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6D2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47700" y="3671316"/>
            <a:ext cx="2441575" cy="28384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58419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59"/>
              </a:spcBef>
            </a:pP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content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consumed?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79147" y="3783950"/>
            <a:ext cx="2977515" cy="118745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575"/>
              </a:spcBef>
            </a:pP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Laptop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245">
                <a:solidFill>
                  <a:srgbClr val="470A68"/>
                </a:solidFill>
                <a:latin typeface="Trebuchet MS"/>
                <a:cs typeface="Trebuchet MS"/>
              </a:rPr>
              <a:t>is</a:t>
            </a:r>
            <a:r>
              <a:rPr dirty="0" sz="1600" spc="-28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the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preferred</a:t>
            </a:r>
            <a:r>
              <a:rPr dirty="0" sz="1600" spc="-25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device</a:t>
            </a:r>
            <a:r>
              <a:rPr dirty="0" sz="1600" spc="-28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of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20">
                <a:solidFill>
                  <a:srgbClr val="470A68"/>
                </a:solidFill>
                <a:latin typeface="Trebuchet MS"/>
                <a:cs typeface="Trebuchet MS"/>
              </a:rPr>
              <a:t>usage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275"/>
              </a:spcBef>
            </a:pPr>
            <a:r>
              <a:rPr dirty="0" sz="900" spc="-15">
                <a:latin typeface="Microsoft Sans Serif"/>
                <a:cs typeface="Microsoft Sans Serif"/>
              </a:rPr>
              <a:t>English </a:t>
            </a:r>
            <a:r>
              <a:rPr dirty="0" sz="900" spc="-20">
                <a:latin typeface="Microsoft Sans Serif"/>
                <a:cs typeface="Microsoft Sans Serif"/>
              </a:rPr>
              <a:t>language </a:t>
            </a:r>
            <a:r>
              <a:rPr dirty="0" sz="900" spc="-10">
                <a:latin typeface="Microsoft Sans Serif"/>
                <a:cs typeface="Microsoft Sans Serif"/>
              </a:rPr>
              <a:t>learners </a:t>
            </a:r>
            <a:r>
              <a:rPr dirty="0" sz="900" spc="25">
                <a:latin typeface="Microsoft Sans Serif"/>
                <a:cs typeface="Microsoft Sans Serif"/>
              </a:rPr>
              <a:t>form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majority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user </a:t>
            </a:r>
            <a:r>
              <a:rPr dirty="0" sz="900" spc="-20">
                <a:latin typeface="Microsoft Sans Serif"/>
                <a:cs typeface="Microsoft Sans Serif"/>
              </a:rPr>
              <a:t>base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category,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especially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cities.</a:t>
            </a:r>
            <a:r>
              <a:rPr dirty="0" sz="900" spc="5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These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 looking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15">
                <a:latin typeface="Microsoft Sans Serif"/>
                <a:cs typeface="Microsoft Sans Serif"/>
              </a:rPr>
              <a:t>enhance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>
                <a:latin typeface="Microsoft Sans Serif"/>
                <a:cs typeface="Microsoft Sans Serif"/>
              </a:rPr>
              <a:t>profiles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-15">
                <a:latin typeface="Microsoft Sans Serif"/>
                <a:cs typeface="Microsoft Sans Serif"/>
              </a:rPr>
              <a:t>added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proficiency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-10">
                <a:latin typeface="Microsoft Sans Serif"/>
                <a:cs typeface="Microsoft Sans Serif"/>
              </a:rPr>
              <a:t>English. </a:t>
            </a:r>
            <a:r>
              <a:rPr dirty="0" sz="900" spc="-5">
                <a:latin typeface="Microsoft Sans Serif"/>
                <a:cs typeface="Microsoft Sans Serif"/>
              </a:rPr>
              <a:t>Hence, </a:t>
            </a:r>
            <a:r>
              <a:rPr dirty="0" sz="900" spc="5">
                <a:latin typeface="Microsoft Sans Serif"/>
                <a:cs typeface="Microsoft Sans Serif"/>
              </a:rPr>
              <a:t>there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tendency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successfully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complete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amongst</a:t>
            </a:r>
            <a:r>
              <a:rPr dirty="0" sz="900" spc="5">
                <a:latin typeface="Microsoft Sans Serif"/>
                <a:cs typeface="Microsoft Sans Serif"/>
              </a:rPr>
              <a:t> these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users,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which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5">
                <a:latin typeface="Microsoft Sans Serif"/>
                <a:cs typeface="Microsoft Sans Serif"/>
              </a:rPr>
              <a:t> demonstrated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usage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laptops.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77418" y="5275326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647700" y="5148072"/>
            <a:ext cx="4723130" cy="28384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58419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59"/>
              </a:spcBef>
            </a:pP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faced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adopting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education?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4667" y="6006160"/>
            <a:ext cx="223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185" algn="l"/>
              </a:tabLst>
            </a:pPr>
            <a:r>
              <a:rPr dirty="0" u="heavy" sz="900" spc="10">
                <a:uFill>
                  <a:solidFill>
                    <a:srgbClr val="A6DAE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900" spc="10">
                <a:uFill>
                  <a:solidFill>
                    <a:srgbClr val="A6DAE9"/>
                  </a:solidFill>
                </a:uFill>
                <a:latin typeface="Microsoft Sans Serif"/>
                <a:cs typeface="Microsoft Sans Serif"/>
              </a:rPr>
              <a:t>	</a:t>
            </a:r>
            <a:endParaRPr sz="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tabLst>
                <a:tab pos="210185" algn="l"/>
              </a:tabLst>
            </a:pPr>
            <a:r>
              <a:rPr dirty="0" u="dbl" sz="900" spc="10">
                <a:uFill>
                  <a:solidFill>
                    <a:srgbClr val="A6DAE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dbl" sz="900" spc="10">
                <a:uFill>
                  <a:solidFill>
                    <a:srgbClr val="A6DAE9"/>
                  </a:solidFill>
                </a:uFill>
                <a:latin typeface="Microsoft Sans Serif"/>
                <a:cs typeface="Microsoft Sans Serif"/>
              </a:rPr>
              <a:t>	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3343" y="5499577"/>
            <a:ext cx="2999105" cy="121793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7145" marR="307975">
              <a:lnSpc>
                <a:spcPts val="1700"/>
              </a:lnSpc>
              <a:spcBef>
                <a:spcPts val="335"/>
              </a:spcBef>
            </a:pPr>
            <a:r>
              <a:rPr dirty="0" sz="1600" spc="-320">
                <a:solidFill>
                  <a:srgbClr val="470A68"/>
                </a:solidFill>
                <a:latin typeface="Trebuchet MS"/>
                <a:cs typeface="Trebuchet MS"/>
              </a:rPr>
              <a:t>Persistent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connectivity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issues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are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75">
                <a:solidFill>
                  <a:srgbClr val="470A68"/>
                </a:solidFill>
                <a:latin typeface="Trebuchet MS"/>
                <a:cs typeface="Trebuchet MS"/>
              </a:rPr>
              <a:t>an</a:t>
            </a:r>
            <a:r>
              <a:rPr dirty="0" sz="1600" spc="-3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area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of</a:t>
            </a:r>
            <a:r>
              <a:rPr dirty="0" sz="1600" spc="-33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concern </a:t>
            </a:r>
            <a:r>
              <a:rPr dirty="0" sz="1600" spc="-4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05">
                <a:solidFill>
                  <a:srgbClr val="470A68"/>
                </a:solidFill>
                <a:latin typeface="Trebuchet MS"/>
                <a:cs typeface="Trebuchet MS"/>
              </a:rPr>
              <a:t>f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1600" spc="-2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25">
                <a:solidFill>
                  <a:srgbClr val="470A68"/>
                </a:solidFill>
                <a:latin typeface="Trebuchet MS"/>
                <a:cs typeface="Trebuchet MS"/>
              </a:rPr>
              <a:t>u</a:t>
            </a:r>
            <a:r>
              <a:rPr dirty="0" sz="1600" spc="-23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er</a:t>
            </a:r>
            <a:r>
              <a:rPr dirty="0" sz="1600" spc="-175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350"/>
              </a:spcBef>
            </a:pP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indicated</a:t>
            </a:r>
            <a:r>
              <a:rPr dirty="0" sz="900">
                <a:latin typeface="Microsoft Sans Serif"/>
                <a:cs typeface="Microsoft Sans Serif"/>
              </a:rPr>
              <a:t> connectivity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asynchronous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support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platform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providers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top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two 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challenges.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Thus,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5">
                <a:latin typeface="Microsoft Sans Serif"/>
                <a:cs typeface="Microsoft Sans Serif"/>
              </a:rPr>
              <a:t>focus </a:t>
            </a:r>
            <a:r>
              <a:rPr dirty="0" sz="900" spc="-5">
                <a:latin typeface="Microsoft Sans Serif"/>
                <a:cs typeface="Microsoft Sans Serif"/>
              </a:rPr>
              <a:t>on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technological </a:t>
            </a:r>
            <a:r>
              <a:rPr dirty="0" sz="900" spc="10">
                <a:latin typeface="Microsoft Sans Serif"/>
                <a:cs typeface="Microsoft Sans Serif"/>
              </a:rPr>
              <a:t>improvements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>
                <a:latin typeface="Microsoft Sans Serif"/>
                <a:cs typeface="Microsoft Sans Serif"/>
              </a:rPr>
              <a:t>products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15">
                <a:latin typeface="Microsoft Sans Serif"/>
                <a:cs typeface="Microsoft Sans Serif"/>
              </a:rPr>
              <a:t>enhance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customer</a:t>
            </a:r>
            <a:r>
              <a:rPr dirty="0" sz="900" spc="-5">
                <a:latin typeface="Microsoft Sans Serif"/>
                <a:cs typeface="Microsoft Sans Serif"/>
              </a:rPr>
              <a:t> experience.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7418" y="7012686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6D2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47700" y="6883908"/>
            <a:ext cx="2715895" cy="28511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5969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70"/>
              </a:spcBef>
            </a:pP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brand?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3345" y="8088918"/>
            <a:ext cx="2047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explore </a:t>
            </a:r>
            <a:r>
              <a:rPr dirty="0" sz="900" spc="10">
                <a:latin typeface="Microsoft Sans Serif"/>
                <a:cs typeface="Microsoft Sans Serif"/>
              </a:rPr>
              <a:t>multiple </a:t>
            </a:r>
            <a:r>
              <a:rPr dirty="0" sz="900" spc="5">
                <a:latin typeface="Microsoft Sans Serif"/>
                <a:cs typeface="Microsoft Sans Serif"/>
              </a:rPr>
              <a:t>options </a:t>
            </a:r>
            <a:r>
              <a:rPr dirty="0" sz="900" spc="-25">
                <a:latin typeface="Microsoft Sans Serif"/>
                <a:cs typeface="Microsoft Sans Serif"/>
              </a:rPr>
              <a:t>available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before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finally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selecting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3345" y="8500398"/>
            <a:ext cx="2032635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Microsoft Sans Serif"/>
                <a:cs typeface="Microsoft Sans Serif"/>
              </a:rPr>
              <a:t>Availability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0">
                <a:latin typeface="Microsoft Sans Serif"/>
                <a:cs typeface="Microsoft Sans Serif"/>
              </a:rPr>
              <a:t>free content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recommendations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from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peers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reasons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engagement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tiers.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While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metros/tier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convenience,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 </a:t>
            </a:r>
            <a:r>
              <a:rPr dirty="0" sz="900">
                <a:latin typeface="Microsoft Sans Serif"/>
                <a:cs typeface="Microsoft Sans Serif"/>
              </a:rPr>
              <a:t>section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users in </a:t>
            </a:r>
            <a:r>
              <a:rPr dirty="0" sz="900" spc="-229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tier</a:t>
            </a:r>
            <a:r>
              <a:rPr dirty="0" sz="900" spc="-5">
                <a:latin typeface="Microsoft Sans Serif"/>
                <a:cs typeface="Microsoft Sans Serif"/>
              </a:rPr>
              <a:t> 2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cities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focus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</a:t>
            </a:r>
            <a:r>
              <a:rPr dirty="0" sz="900" spc="15">
                <a:latin typeface="Microsoft Sans Serif"/>
                <a:cs typeface="Microsoft Sans Serif"/>
              </a:rPr>
              <a:t> for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money</a:t>
            </a:r>
            <a:r>
              <a:rPr dirty="0" sz="900" spc="-10">
                <a:latin typeface="Microsoft Sans Serif"/>
                <a:cs typeface="Microsoft Sans Serif"/>
              </a:rPr>
              <a:t> aspect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-5">
                <a:latin typeface="Microsoft Sans Serif"/>
                <a:cs typeface="Microsoft Sans Serif"/>
              </a:rPr>
              <a:t> courses.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3345" y="7294433"/>
            <a:ext cx="2798445" cy="82041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7145" marR="5080">
              <a:lnSpc>
                <a:spcPts val="1700"/>
              </a:lnSpc>
              <a:spcBef>
                <a:spcPts val="335"/>
              </a:spcBef>
            </a:pP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Awareness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driven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5">
                <a:solidFill>
                  <a:srgbClr val="470A68"/>
                </a:solidFill>
                <a:latin typeface="Trebuchet MS"/>
                <a:cs typeface="Trebuchet MS"/>
              </a:rPr>
              <a:t>by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55">
                <a:solidFill>
                  <a:srgbClr val="470A68"/>
                </a:solidFill>
                <a:latin typeface="Trebuchet MS"/>
                <a:cs typeface="Trebuchet MS"/>
              </a:rPr>
              <a:t>internet</a:t>
            </a:r>
            <a:r>
              <a:rPr dirty="0" sz="1600" spc="-35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search;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10">
                <a:solidFill>
                  <a:srgbClr val="470A68"/>
                </a:solidFill>
                <a:latin typeface="Trebuchet MS"/>
                <a:cs typeface="Trebuchet MS"/>
              </a:rPr>
              <a:t>trials </a:t>
            </a:r>
            <a:r>
              <a:rPr dirty="0" sz="1600" spc="-315">
                <a:solidFill>
                  <a:srgbClr val="470A68"/>
                </a:solidFill>
                <a:latin typeface="Trebuchet MS"/>
                <a:cs typeface="Trebuchet MS"/>
              </a:rPr>
              <a:t>essential </a:t>
            </a:r>
            <a:r>
              <a:rPr dirty="0" sz="1600" spc="-335">
                <a:solidFill>
                  <a:srgbClr val="470A68"/>
                </a:solidFill>
                <a:latin typeface="Trebuchet MS"/>
                <a:cs typeface="Trebuchet MS"/>
              </a:rPr>
              <a:t>for </a:t>
            </a:r>
            <a:r>
              <a:rPr dirty="0" sz="1600" spc="-47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purchase</a:t>
            </a:r>
            <a:endParaRPr sz="1600">
              <a:latin typeface="Trebuchet MS"/>
              <a:cs typeface="Trebuchet MS"/>
            </a:endParaRPr>
          </a:p>
          <a:p>
            <a:pPr marL="12700" marR="668655">
              <a:lnSpc>
                <a:spcPct val="100000"/>
              </a:lnSpc>
              <a:spcBef>
                <a:spcPts val="459"/>
              </a:spcBef>
            </a:pPr>
            <a:r>
              <a:rPr dirty="0" sz="900" spc="10">
                <a:latin typeface="Microsoft Sans Serif"/>
                <a:cs typeface="Microsoft Sans Serif"/>
              </a:rPr>
              <a:t>Internet </a:t>
            </a:r>
            <a:r>
              <a:rPr dirty="0" sz="900" spc="-15">
                <a:latin typeface="Microsoft Sans Serif"/>
                <a:cs typeface="Microsoft Sans Serif"/>
              </a:rPr>
              <a:t>searches </a:t>
            </a:r>
            <a:r>
              <a:rPr dirty="0" sz="900">
                <a:latin typeface="Microsoft Sans Serif"/>
                <a:cs typeface="Microsoft Sans Serif"/>
              </a:rPr>
              <a:t>dominate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discovery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typically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1309" y="3977931"/>
            <a:ext cx="19259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335"/>
              </a:lnSpc>
              <a:spcBef>
                <a:spcPts val="100"/>
              </a:spcBef>
            </a:pPr>
            <a:r>
              <a:rPr dirty="0" sz="2000" spc="-580">
                <a:latin typeface="Trebuchet MS"/>
                <a:cs typeface="Trebuchet MS"/>
              </a:rPr>
              <a:t>M</a:t>
            </a:r>
            <a:r>
              <a:rPr dirty="0" sz="2000" spc="-445">
                <a:latin typeface="Trebuchet MS"/>
                <a:cs typeface="Trebuchet MS"/>
              </a:rPr>
              <a:t>et</a:t>
            </a:r>
            <a:r>
              <a:rPr dirty="0" sz="2000" spc="-380">
                <a:latin typeface="Trebuchet MS"/>
                <a:cs typeface="Trebuchet MS"/>
              </a:rPr>
              <a:t>r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690">
                <a:latin typeface="Trebuchet MS"/>
                <a:cs typeface="Trebuchet MS"/>
              </a:rPr>
              <a:t>/</a:t>
            </a:r>
            <a:r>
              <a:rPr dirty="0" sz="2000" spc="-365">
                <a:latin typeface="Trebuchet MS"/>
                <a:cs typeface="Trebuchet MS"/>
              </a:rPr>
              <a:t> </a:t>
            </a:r>
            <a:r>
              <a:rPr dirty="0" sz="2000" spc="-565">
                <a:latin typeface="Trebuchet MS"/>
                <a:cs typeface="Trebuchet MS"/>
              </a:rPr>
              <a:t>T</a:t>
            </a:r>
            <a:r>
              <a:rPr dirty="0" sz="2000" spc="-385">
                <a:latin typeface="Trebuchet MS"/>
                <a:cs typeface="Trebuchet MS"/>
              </a:rPr>
              <a:t>i</a:t>
            </a:r>
            <a:r>
              <a:rPr dirty="0" sz="2000" spc="-459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0">
                <a:latin typeface="Trebuchet MS"/>
                <a:cs typeface="Trebuchet MS"/>
              </a:rPr>
              <a:t> </a:t>
            </a:r>
            <a:r>
              <a:rPr dirty="0" sz="2000" spc="-70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777875">
              <a:lnSpc>
                <a:spcPts val="1015"/>
              </a:lnSpc>
            </a:pP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Device 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preference</a:t>
            </a:r>
            <a:r>
              <a:rPr dirty="0" baseline="27777" sz="900" spc="-15" b="1">
                <a:solidFill>
                  <a:srgbClr val="470A68"/>
                </a:solidFill>
                <a:latin typeface="Arial"/>
                <a:cs typeface="Arial"/>
              </a:rPr>
              <a:t>[95]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08035" y="3960872"/>
            <a:ext cx="3638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65">
                <a:latin typeface="Trebuchet MS"/>
                <a:cs typeface="Trebuchet MS"/>
              </a:rPr>
              <a:t>T</a:t>
            </a:r>
            <a:r>
              <a:rPr dirty="0" sz="2000" spc="-385">
                <a:latin typeface="Trebuchet MS"/>
                <a:cs typeface="Trebuchet MS"/>
              </a:rPr>
              <a:t>i</a:t>
            </a:r>
            <a:r>
              <a:rPr dirty="0" sz="2000" spc="-450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0">
                <a:latin typeface="Trebuchet MS"/>
                <a:cs typeface="Trebuchet MS"/>
              </a:rPr>
              <a:t> </a:t>
            </a:r>
            <a:r>
              <a:rPr dirty="0" sz="2000" spc="-42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278379" y="4602480"/>
            <a:ext cx="704215" cy="151130"/>
          </a:xfrm>
          <a:custGeom>
            <a:avLst/>
            <a:gdLst/>
            <a:ahLst/>
            <a:cxnLst/>
            <a:rect l="l" t="t" r="r" b="b"/>
            <a:pathLst>
              <a:path w="704214" h="151129">
                <a:moveTo>
                  <a:pt x="704088" y="0"/>
                </a:moveTo>
                <a:lnTo>
                  <a:pt x="0" y="0"/>
                </a:lnTo>
                <a:lnTo>
                  <a:pt x="0" y="150875"/>
                </a:lnTo>
                <a:lnTo>
                  <a:pt x="704088" y="150875"/>
                </a:lnTo>
                <a:lnTo>
                  <a:pt x="704088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2703723" y="4600058"/>
            <a:ext cx="2286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67%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278379" y="4776216"/>
            <a:ext cx="1042669" cy="152400"/>
          </a:xfrm>
          <a:custGeom>
            <a:avLst/>
            <a:gdLst/>
            <a:ahLst/>
            <a:cxnLst/>
            <a:rect l="l" t="t" r="r" b="b"/>
            <a:pathLst>
              <a:path w="1042670" h="152400">
                <a:moveTo>
                  <a:pt x="1042416" y="0"/>
                </a:moveTo>
                <a:lnTo>
                  <a:pt x="0" y="0"/>
                </a:lnTo>
                <a:lnTo>
                  <a:pt x="0" y="152400"/>
                </a:lnTo>
                <a:lnTo>
                  <a:pt x="1042416" y="152400"/>
                </a:lnTo>
                <a:lnTo>
                  <a:pt x="1042416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043575" y="4774517"/>
            <a:ext cx="2286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84%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91184" y="4602479"/>
            <a:ext cx="920750" cy="323215"/>
          </a:xfrm>
          <a:custGeom>
            <a:avLst/>
            <a:gdLst/>
            <a:ahLst/>
            <a:cxnLst/>
            <a:rect l="l" t="t" r="r" b="b"/>
            <a:pathLst>
              <a:path w="920750" h="323214">
                <a:moveTo>
                  <a:pt x="920483" y="0"/>
                </a:moveTo>
                <a:lnTo>
                  <a:pt x="36576" y="0"/>
                </a:lnTo>
                <a:lnTo>
                  <a:pt x="36576" y="150876"/>
                </a:lnTo>
                <a:lnTo>
                  <a:pt x="920483" y="150876"/>
                </a:lnTo>
                <a:lnTo>
                  <a:pt x="920483" y="0"/>
                </a:lnTo>
                <a:close/>
              </a:path>
              <a:path w="920750" h="323214">
                <a:moveTo>
                  <a:pt x="920496" y="172212"/>
                </a:moveTo>
                <a:lnTo>
                  <a:pt x="0" y="172212"/>
                </a:lnTo>
                <a:lnTo>
                  <a:pt x="0" y="323088"/>
                </a:lnTo>
                <a:lnTo>
                  <a:pt x="920496" y="323088"/>
                </a:lnTo>
                <a:lnTo>
                  <a:pt x="920496" y="172212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690024" y="4549476"/>
            <a:ext cx="716915" cy="37147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500380" algn="l"/>
              </a:tabLst>
            </a:pPr>
            <a:r>
              <a:rPr dirty="0" sz="800" spc="95" b="1">
                <a:latin typeface="Arial"/>
                <a:cs typeface="Arial"/>
              </a:rPr>
              <a:t>M</a:t>
            </a:r>
            <a:r>
              <a:rPr dirty="0" sz="800" b="1">
                <a:latin typeface="Arial"/>
                <a:cs typeface="Arial"/>
              </a:rPr>
              <a:t>obi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74%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800" spc="-5" b="1">
                <a:latin typeface="Arial"/>
                <a:cs typeface="Arial"/>
              </a:rPr>
              <a:t>Laptop</a:t>
            </a:r>
            <a:r>
              <a:rPr dirty="0" sz="800" spc="610" b="1"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75%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856168" y="4437824"/>
            <a:ext cx="3776979" cy="1835150"/>
            <a:chOff x="1856168" y="4437824"/>
            <a:chExt cx="3776979" cy="1835150"/>
          </a:xfrm>
        </p:grpSpPr>
        <p:sp>
          <p:nvSpPr>
            <p:cNvPr id="60" name="object 60"/>
            <p:cNvSpPr/>
            <p:nvPr/>
          </p:nvSpPr>
          <p:spPr>
            <a:xfrm>
              <a:off x="1869185" y="4450842"/>
              <a:ext cx="577850" cy="581025"/>
            </a:xfrm>
            <a:custGeom>
              <a:avLst/>
              <a:gdLst/>
              <a:ahLst/>
              <a:cxnLst/>
              <a:rect l="l" t="t" r="r" b="b"/>
              <a:pathLst>
                <a:path w="577850" h="581025">
                  <a:moveTo>
                    <a:pt x="288798" y="0"/>
                  </a:moveTo>
                  <a:lnTo>
                    <a:pt x="241953" y="3799"/>
                  </a:lnTo>
                  <a:lnTo>
                    <a:pt x="197515" y="14801"/>
                  </a:lnTo>
                  <a:lnTo>
                    <a:pt x="156078" y="32405"/>
                  </a:lnTo>
                  <a:lnTo>
                    <a:pt x="118237" y="56016"/>
                  </a:lnTo>
                  <a:lnTo>
                    <a:pt x="84586" y="85034"/>
                  </a:lnTo>
                  <a:lnTo>
                    <a:pt x="55721" y="118862"/>
                  </a:lnTo>
                  <a:lnTo>
                    <a:pt x="32235" y="156903"/>
                  </a:lnTo>
                  <a:lnTo>
                    <a:pt x="14723" y="198558"/>
                  </a:lnTo>
                  <a:lnTo>
                    <a:pt x="3779" y="243230"/>
                  </a:lnTo>
                  <a:lnTo>
                    <a:pt x="0" y="290322"/>
                  </a:lnTo>
                  <a:lnTo>
                    <a:pt x="3779" y="337413"/>
                  </a:lnTo>
                  <a:lnTo>
                    <a:pt x="14723" y="382085"/>
                  </a:lnTo>
                  <a:lnTo>
                    <a:pt x="32235" y="423740"/>
                  </a:lnTo>
                  <a:lnTo>
                    <a:pt x="55721" y="461781"/>
                  </a:lnTo>
                  <a:lnTo>
                    <a:pt x="84586" y="495609"/>
                  </a:lnTo>
                  <a:lnTo>
                    <a:pt x="118237" y="524627"/>
                  </a:lnTo>
                  <a:lnTo>
                    <a:pt x="156078" y="548238"/>
                  </a:lnTo>
                  <a:lnTo>
                    <a:pt x="197515" y="565842"/>
                  </a:lnTo>
                  <a:lnTo>
                    <a:pt x="241953" y="576844"/>
                  </a:lnTo>
                  <a:lnTo>
                    <a:pt x="288798" y="580644"/>
                  </a:lnTo>
                  <a:lnTo>
                    <a:pt x="335642" y="576844"/>
                  </a:lnTo>
                  <a:lnTo>
                    <a:pt x="380080" y="565842"/>
                  </a:lnTo>
                  <a:lnTo>
                    <a:pt x="421517" y="548238"/>
                  </a:lnTo>
                  <a:lnTo>
                    <a:pt x="459358" y="524627"/>
                  </a:lnTo>
                  <a:lnTo>
                    <a:pt x="493009" y="495609"/>
                  </a:lnTo>
                  <a:lnTo>
                    <a:pt x="521874" y="461781"/>
                  </a:lnTo>
                  <a:lnTo>
                    <a:pt x="545360" y="423740"/>
                  </a:lnTo>
                  <a:lnTo>
                    <a:pt x="562872" y="382085"/>
                  </a:lnTo>
                  <a:lnTo>
                    <a:pt x="573816" y="337413"/>
                  </a:lnTo>
                  <a:lnTo>
                    <a:pt x="577596" y="290322"/>
                  </a:lnTo>
                  <a:lnTo>
                    <a:pt x="573816" y="243230"/>
                  </a:lnTo>
                  <a:lnTo>
                    <a:pt x="562872" y="198558"/>
                  </a:lnTo>
                  <a:lnTo>
                    <a:pt x="545360" y="156903"/>
                  </a:lnTo>
                  <a:lnTo>
                    <a:pt x="521874" y="118862"/>
                  </a:lnTo>
                  <a:lnTo>
                    <a:pt x="493009" y="85034"/>
                  </a:lnTo>
                  <a:lnTo>
                    <a:pt x="459358" y="56016"/>
                  </a:lnTo>
                  <a:lnTo>
                    <a:pt x="421517" y="32405"/>
                  </a:lnTo>
                  <a:lnTo>
                    <a:pt x="380080" y="14801"/>
                  </a:lnTo>
                  <a:lnTo>
                    <a:pt x="335642" y="3799"/>
                  </a:lnTo>
                  <a:lnTo>
                    <a:pt x="28879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869185" y="4450842"/>
              <a:ext cx="577850" cy="581025"/>
            </a:xfrm>
            <a:custGeom>
              <a:avLst/>
              <a:gdLst/>
              <a:ahLst/>
              <a:cxnLst/>
              <a:rect l="l" t="t" r="r" b="b"/>
              <a:pathLst>
                <a:path w="577850" h="581025">
                  <a:moveTo>
                    <a:pt x="0" y="290322"/>
                  </a:moveTo>
                  <a:lnTo>
                    <a:pt x="3779" y="243230"/>
                  </a:lnTo>
                  <a:lnTo>
                    <a:pt x="14723" y="198558"/>
                  </a:lnTo>
                  <a:lnTo>
                    <a:pt x="32235" y="156903"/>
                  </a:lnTo>
                  <a:lnTo>
                    <a:pt x="55721" y="118862"/>
                  </a:lnTo>
                  <a:lnTo>
                    <a:pt x="84586" y="85034"/>
                  </a:lnTo>
                  <a:lnTo>
                    <a:pt x="118237" y="56016"/>
                  </a:lnTo>
                  <a:lnTo>
                    <a:pt x="156078" y="32405"/>
                  </a:lnTo>
                  <a:lnTo>
                    <a:pt x="197515" y="14801"/>
                  </a:lnTo>
                  <a:lnTo>
                    <a:pt x="241953" y="3799"/>
                  </a:lnTo>
                  <a:lnTo>
                    <a:pt x="288798" y="0"/>
                  </a:lnTo>
                  <a:lnTo>
                    <a:pt x="335642" y="3799"/>
                  </a:lnTo>
                  <a:lnTo>
                    <a:pt x="380080" y="14801"/>
                  </a:lnTo>
                  <a:lnTo>
                    <a:pt x="421517" y="32405"/>
                  </a:lnTo>
                  <a:lnTo>
                    <a:pt x="459358" y="56016"/>
                  </a:lnTo>
                  <a:lnTo>
                    <a:pt x="493009" y="85034"/>
                  </a:lnTo>
                  <a:lnTo>
                    <a:pt x="521874" y="118862"/>
                  </a:lnTo>
                  <a:lnTo>
                    <a:pt x="545360" y="156903"/>
                  </a:lnTo>
                  <a:lnTo>
                    <a:pt x="562872" y="198558"/>
                  </a:lnTo>
                  <a:lnTo>
                    <a:pt x="573816" y="243230"/>
                  </a:lnTo>
                  <a:lnTo>
                    <a:pt x="577596" y="290322"/>
                  </a:lnTo>
                  <a:lnTo>
                    <a:pt x="573816" y="337413"/>
                  </a:lnTo>
                  <a:lnTo>
                    <a:pt x="562872" y="382085"/>
                  </a:lnTo>
                  <a:lnTo>
                    <a:pt x="545360" y="423740"/>
                  </a:lnTo>
                  <a:lnTo>
                    <a:pt x="521874" y="461781"/>
                  </a:lnTo>
                  <a:lnTo>
                    <a:pt x="493009" y="495609"/>
                  </a:lnTo>
                  <a:lnTo>
                    <a:pt x="459358" y="524627"/>
                  </a:lnTo>
                  <a:lnTo>
                    <a:pt x="421517" y="548238"/>
                  </a:lnTo>
                  <a:lnTo>
                    <a:pt x="380080" y="565842"/>
                  </a:lnTo>
                  <a:lnTo>
                    <a:pt x="335642" y="576844"/>
                  </a:lnTo>
                  <a:lnTo>
                    <a:pt x="288798" y="580644"/>
                  </a:lnTo>
                  <a:lnTo>
                    <a:pt x="241953" y="576844"/>
                  </a:lnTo>
                  <a:lnTo>
                    <a:pt x="197515" y="565842"/>
                  </a:lnTo>
                  <a:lnTo>
                    <a:pt x="156078" y="548238"/>
                  </a:lnTo>
                  <a:lnTo>
                    <a:pt x="118237" y="524627"/>
                  </a:lnTo>
                  <a:lnTo>
                    <a:pt x="84586" y="495609"/>
                  </a:lnTo>
                  <a:lnTo>
                    <a:pt x="55721" y="461781"/>
                  </a:lnTo>
                  <a:lnTo>
                    <a:pt x="32235" y="423740"/>
                  </a:lnTo>
                  <a:lnTo>
                    <a:pt x="14723" y="382085"/>
                  </a:lnTo>
                  <a:lnTo>
                    <a:pt x="3779" y="337413"/>
                  </a:lnTo>
                  <a:lnTo>
                    <a:pt x="0" y="2903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043770" y="4555236"/>
              <a:ext cx="230504" cy="358140"/>
            </a:xfrm>
            <a:custGeom>
              <a:avLst/>
              <a:gdLst/>
              <a:ahLst/>
              <a:cxnLst/>
              <a:rect l="l" t="t" r="r" b="b"/>
              <a:pathLst>
                <a:path w="230505" h="358139">
                  <a:moveTo>
                    <a:pt x="201050" y="0"/>
                  </a:moveTo>
                  <a:lnTo>
                    <a:pt x="29257" y="0"/>
                  </a:lnTo>
                  <a:lnTo>
                    <a:pt x="26044" y="711"/>
                  </a:lnTo>
                  <a:lnTo>
                    <a:pt x="12087" y="7480"/>
                  </a:lnTo>
                  <a:lnTo>
                    <a:pt x="9572" y="9271"/>
                  </a:lnTo>
                  <a:lnTo>
                    <a:pt x="0" y="326428"/>
                  </a:lnTo>
                  <a:lnTo>
                    <a:pt x="276" y="328561"/>
                  </a:lnTo>
                  <a:lnTo>
                    <a:pt x="631" y="332130"/>
                  </a:lnTo>
                  <a:lnTo>
                    <a:pt x="1698" y="334975"/>
                  </a:lnTo>
                  <a:lnTo>
                    <a:pt x="2778" y="338188"/>
                  </a:lnTo>
                  <a:lnTo>
                    <a:pt x="5635" y="343890"/>
                  </a:lnTo>
                  <a:lnTo>
                    <a:pt x="7426" y="346024"/>
                  </a:lnTo>
                  <a:lnTo>
                    <a:pt x="12087" y="350659"/>
                  </a:lnTo>
                  <a:lnTo>
                    <a:pt x="14589" y="352437"/>
                  </a:lnTo>
                  <a:lnTo>
                    <a:pt x="17091" y="353860"/>
                  </a:lnTo>
                  <a:lnTo>
                    <a:pt x="19961" y="355650"/>
                  </a:lnTo>
                  <a:lnTo>
                    <a:pt x="23174" y="356717"/>
                  </a:lnTo>
                  <a:lnTo>
                    <a:pt x="26044" y="357428"/>
                  </a:lnTo>
                  <a:lnTo>
                    <a:pt x="32483" y="358140"/>
                  </a:lnTo>
                  <a:lnTo>
                    <a:pt x="197469" y="358140"/>
                  </a:lnTo>
                  <a:lnTo>
                    <a:pt x="212861" y="353860"/>
                  </a:lnTo>
                  <a:lnTo>
                    <a:pt x="215719" y="352437"/>
                  </a:lnTo>
                  <a:lnTo>
                    <a:pt x="218220" y="350659"/>
                  </a:lnTo>
                  <a:lnTo>
                    <a:pt x="222881" y="346024"/>
                  </a:lnTo>
                  <a:lnTo>
                    <a:pt x="224672" y="343890"/>
                  </a:lnTo>
                  <a:lnTo>
                    <a:pt x="226240" y="341388"/>
                  </a:lnTo>
                  <a:lnTo>
                    <a:pt x="114792" y="341388"/>
                  </a:lnTo>
                  <a:lnTo>
                    <a:pt x="112645" y="341033"/>
                  </a:lnTo>
                  <a:lnTo>
                    <a:pt x="104416" y="332841"/>
                  </a:lnTo>
                  <a:lnTo>
                    <a:pt x="103705" y="330695"/>
                  </a:lnTo>
                  <a:lnTo>
                    <a:pt x="104416" y="328206"/>
                  </a:lnTo>
                  <a:lnTo>
                    <a:pt x="104771" y="326428"/>
                  </a:lnTo>
                  <a:lnTo>
                    <a:pt x="105851" y="324637"/>
                  </a:lnTo>
                  <a:lnTo>
                    <a:pt x="106918" y="322503"/>
                  </a:lnTo>
                  <a:lnTo>
                    <a:pt x="108708" y="321437"/>
                  </a:lnTo>
                  <a:lnTo>
                    <a:pt x="110855" y="320370"/>
                  </a:lnTo>
                  <a:lnTo>
                    <a:pt x="112645" y="319659"/>
                  </a:lnTo>
                  <a:lnTo>
                    <a:pt x="230031" y="319659"/>
                  </a:lnTo>
                  <a:lnTo>
                    <a:pt x="230031" y="305752"/>
                  </a:lnTo>
                  <a:lnTo>
                    <a:pt x="30337" y="305752"/>
                  </a:lnTo>
                  <a:lnTo>
                    <a:pt x="30337" y="52019"/>
                  </a:lnTo>
                  <a:lnTo>
                    <a:pt x="230031" y="52019"/>
                  </a:lnTo>
                  <a:lnTo>
                    <a:pt x="230031" y="31356"/>
                  </a:lnTo>
                  <a:lnTo>
                    <a:pt x="92249" y="31356"/>
                  </a:lnTo>
                  <a:lnTo>
                    <a:pt x="90103" y="30645"/>
                  </a:lnTo>
                  <a:lnTo>
                    <a:pt x="88668" y="29933"/>
                  </a:lnTo>
                  <a:lnTo>
                    <a:pt x="87601" y="28867"/>
                  </a:lnTo>
                  <a:lnTo>
                    <a:pt x="87601" y="25654"/>
                  </a:lnTo>
                  <a:lnTo>
                    <a:pt x="88668" y="24231"/>
                  </a:lnTo>
                  <a:lnTo>
                    <a:pt x="90103" y="23164"/>
                  </a:lnTo>
                  <a:lnTo>
                    <a:pt x="92249" y="22809"/>
                  </a:lnTo>
                  <a:lnTo>
                    <a:pt x="228728" y="22809"/>
                  </a:lnTo>
                  <a:lnTo>
                    <a:pt x="228609" y="22453"/>
                  </a:lnTo>
                  <a:lnTo>
                    <a:pt x="227885" y="19596"/>
                  </a:lnTo>
                  <a:lnTo>
                    <a:pt x="226463" y="16751"/>
                  </a:lnTo>
                  <a:lnTo>
                    <a:pt x="224672" y="14249"/>
                  </a:lnTo>
                  <a:lnTo>
                    <a:pt x="222881" y="11404"/>
                  </a:lnTo>
                  <a:lnTo>
                    <a:pt x="220735" y="9271"/>
                  </a:lnTo>
                  <a:lnTo>
                    <a:pt x="218220" y="7480"/>
                  </a:lnTo>
                  <a:lnTo>
                    <a:pt x="215719" y="5346"/>
                  </a:lnTo>
                  <a:lnTo>
                    <a:pt x="212861" y="3568"/>
                  </a:lnTo>
                  <a:lnTo>
                    <a:pt x="210346" y="2489"/>
                  </a:lnTo>
                  <a:lnTo>
                    <a:pt x="207489" y="1422"/>
                  </a:lnTo>
                  <a:lnTo>
                    <a:pt x="201050" y="0"/>
                  </a:lnTo>
                  <a:close/>
                </a:path>
                <a:path w="230505" h="358139">
                  <a:moveTo>
                    <a:pt x="230031" y="319659"/>
                  </a:moveTo>
                  <a:lnTo>
                    <a:pt x="117306" y="319659"/>
                  </a:lnTo>
                  <a:lnTo>
                    <a:pt x="119084" y="320370"/>
                  </a:lnTo>
                  <a:lnTo>
                    <a:pt x="120875" y="321437"/>
                  </a:lnTo>
                  <a:lnTo>
                    <a:pt x="125891" y="330695"/>
                  </a:lnTo>
                  <a:lnTo>
                    <a:pt x="125536" y="332841"/>
                  </a:lnTo>
                  <a:lnTo>
                    <a:pt x="125180" y="334619"/>
                  </a:lnTo>
                  <a:lnTo>
                    <a:pt x="124101" y="336753"/>
                  </a:lnTo>
                  <a:lnTo>
                    <a:pt x="122310" y="338188"/>
                  </a:lnTo>
                  <a:lnTo>
                    <a:pt x="120875" y="339610"/>
                  </a:lnTo>
                  <a:lnTo>
                    <a:pt x="119084" y="340677"/>
                  </a:lnTo>
                  <a:lnTo>
                    <a:pt x="117306" y="341033"/>
                  </a:lnTo>
                  <a:lnTo>
                    <a:pt x="114792" y="341388"/>
                  </a:lnTo>
                  <a:lnTo>
                    <a:pt x="226240" y="341388"/>
                  </a:lnTo>
                  <a:lnTo>
                    <a:pt x="226463" y="341033"/>
                  </a:lnTo>
                  <a:lnTo>
                    <a:pt x="227885" y="338188"/>
                  </a:lnTo>
                  <a:lnTo>
                    <a:pt x="228609" y="334975"/>
                  </a:lnTo>
                  <a:lnTo>
                    <a:pt x="229676" y="332130"/>
                  </a:lnTo>
                  <a:lnTo>
                    <a:pt x="230031" y="328561"/>
                  </a:lnTo>
                  <a:lnTo>
                    <a:pt x="230031" y="319659"/>
                  </a:lnTo>
                  <a:close/>
                </a:path>
                <a:path w="230505" h="358139">
                  <a:moveTo>
                    <a:pt x="230031" y="52019"/>
                  </a:moveTo>
                  <a:lnTo>
                    <a:pt x="199259" y="52019"/>
                  </a:lnTo>
                  <a:lnTo>
                    <a:pt x="199259" y="305752"/>
                  </a:lnTo>
                  <a:lnTo>
                    <a:pt x="230031" y="305752"/>
                  </a:lnTo>
                  <a:lnTo>
                    <a:pt x="230031" y="52019"/>
                  </a:lnTo>
                  <a:close/>
                </a:path>
                <a:path w="230505" h="358139">
                  <a:moveTo>
                    <a:pt x="228728" y="22809"/>
                  </a:moveTo>
                  <a:lnTo>
                    <a:pt x="137702" y="22809"/>
                  </a:lnTo>
                  <a:lnTo>
                    <a:pt x="139493" y="23164"/>
                  </a:lnTo>
                  <a:lnTo>
                    <a:pt x="140916" y="24231"/>
                  </a:lnTo>
                  <a:lnTo>
                    <a:pt x="141639" y="25654"/>
                  </a:lnTo>
                  <a:lnTo>
                    <a:pt x="141995" y="27089"/>
                  </a:lnTo>
                  <a:lnTo>
                    <a:pt x="141639" y="28867"/>
                  </a:lnTo>
                  <a:lnTo>
                    <a:pt x="140916" y="29933"/>
                  </a:lnTo>
                  <a:lnTo>
                    <a:pt x="139493" y="30645"/>
                  </a:lnTo>
                  <a:lnTo>
                    <a:pt x="137702" y="31356"/>
                  </a:lnTo>
                  <a:lnTo>
                    <a:pt x="230031" y="31356"/>
                  </a:lnTo>
                  <a:lnTo>
                    <a:pt x="230031" y="28867"/>
                  </a:lnTo>
                  <a:lnTo>
                    <a:pt x="229676" y="25654"/>
                  </a:lnTo>
                  <a:lnTo>
                    <a:pt x="228728" y="22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329683" y="6140196"/>
              <a:ext cx="1303020" cy="132715"/>
            </a:xfrm>
            <a:custGeom>
              <a:avLst/>
              <a:gdLst/>
              <a:ahLst/>
              <a:cxnLst/>
              <a:rect l="l" t="t" r="r" b="b"/>
              <a:pathLst>
                <a:path w="1303020" h="132714">
                  <a:moveTo>
                    <a:pt x="1303019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303019" y="132587"/>
                  </a:lnTo>
                  <a:lnTo>
                    <a:pt x="1303019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3422944" y="4551163"/>
            <a:ext cx="365125" cy="367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70">
              <a:lnSpc>
                <a:spcPct val="140400"/>
              </a:lnSpc>
              <a:spcBef>
                <a:spcPts val="95"/>
              </a:spcBef>
            </a:pPr>
            <a:r>
              <a:rPr dirty="0" sz="800" spc="95" b="1">
                <a:latin typeface="Arial"/>
                <a:cs typeface="Arial"/>
              </a:rPr>
              <a:t>M</a:t>
            </a:r>
            <a:r>
              <a:rPr dirty="0" sz="800" b="1">
                <a:latin typeface="Arial"/>
                <a:cs typeface="Arial"/>
              </a:rPr>
              <a:t>obi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b="1">
                <a:latin typeface="Arial"/>
                <a:cs typeface="Arial"/>
              </a:rPr>
              <a:t>e  </a:t>
            </a:r>
            <a:r>
              <a:rPr dirty="0" sz="800" spc="-20" b="1">
                <a:latin typeface="Arial"/>
                <a:cs typeface="Arial"/>
              </a:rPr>
              <a:t>La</a:t>
            </a:r>
            <a:r>
              <a:rPr dirty="0" sz="800" spc="-15" b="1">
                <a:latin typeface="Arial"/>
                <a:cs typeface="Arial"/>
              </a:rPr>
              <a:t>p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op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351226" y="6128072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41%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29684" y="6320028"/>
            <a:ext cx="1138555" cy="144780"/>
          </a:xfrm>
          <a:custGeom>
            <a:avLst/>
            <a:gdLst/>
            <a:ahLst/>
            <a:cxnLst/>
            <a:rect l="l" t="t" r="r" b="b"/>
            <a:pathLst>
              <a:path w="1138554" h="144779">
                <a:moveTo>
                  <a:pt x="1138427" y="0"/>
                </a:moveTo>
                <a:lnTo>
                  <a:pt x="0" y="0"/>
                </a:lnTo>
                <a:lnTo>
                  <a:pt x="0" y="144779"/>
                </a:lnTo>
                <a:lnTo>
                  <a:pt x="1138427" y="144779"/>
                </a:lnTo>
                <a:lnTo>
                  <a:pt x="1138427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5188158" y="6314263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39%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747452" y="5818568"/>
            <a:ext cx="2341245" cy="2862580"/>
            <a:chOff x="3747452" y="5818568"/>
            <a:chExt cx="2341245" cy="2862580"/>
          </a:xfrm>
        </p:grpSpPr>
        <p:sp>
          <p:nvSpPr>
            <p:cNvPr id="69" name="object 69"/>
            <p:cNvSpPr/>
            <p:nvPr/>
          </p:nvSpPr>
          <p:spPr>
            <a:xfrm>
              <a:off x="3760470" y="5831586"/>
              <a:ext cx="829310" cy="830580"/>
            </a:xfrm>
            <a:custGeom>
              <a:avLst/>
              <a:gdLst/>
              <a:ahLst/>
              <a:cxnLst/>
              <a:rect l="l" t="t" r="r" b="b"/>
              <a:pathLst>
                <a:path w="829310" h="830579">
                  <a:moveTo>
                    <a:pt x="414528" y="0"/>
                  </a:moveTo>
                  <a:lnTo>
                    <a:pt x="366184" y="2793"/>
                  </a:lnTo>
                  <a:lnTo>
                    <a:pt x="319478" y="10967"/>
                  </a:lnTo>
                  <a:lnTo>
                    <a:pt x="274722" y="24210"/>
                  </a:lnTo>
                  <a:lnTo>
                    <a:pt x="232226" y="42209"/>
                  </a:lnTo>
                  <a:lnTo>
                    <a:pt x="192302" y="64654"/>
                  </a:lnTo>
                  <a:lnTo>
                    <a:pt x="155259" y="91233"/>
                  </a:lnTo>
                  <a:lnTo>
                    <a:pt x="121410" y="121634"/>
                  </a:lnTo>
                  <a:lnTo>
                    <a:pt x="91065" y="155545"/>
                  </a:lnTo>
                  <a:lnTo>
                    <a:pt x="64535" y="192656"/>
                  </a:lnTo>
                  <a:lnTo>
                    <a:pt x="42132" y="232654"/>
                  </a:lnTo>
                  <a:lnTo>
                    <a:pt x="24165" y="275228"/>
                  </a:lnTo>
                  <a:lnTo>
                    <a:pt x="10947" y="320066"/>
                  </a:lnTo>
                  <a:lnTo>
                    <a:pt x="2788" y="366857"/>
                  </a:lnTo>
                  <a:lnTo>
                    <a:pt x="0" y="415289"/>
                  </a:lnTo>
                  <a:lnTo>
                    <a:pt x="2788" y="463722"/>
                  </a:lnTo>
                  <a:lnTo>
                    <a:pt x="10947" y="510513"/>
                  </a:lnTo>
                  <a:lnTo>
                    <a:pt x="24165" y="555351"/>
                  </a:lnTo>
                  <a:lnTo>
                    <a:pt x="42132" y="597925"/>
                  </a:lnTo>
                  <a:lnTo>
                    <a:pt x="64535" y="637923"/>
                  </a:lnTo>
                  <a:lnTo>
                    <a:pt x="91065" y="675034"/>
                  </a:lnTo>
                  <a:lnTo>
                    <a:pt x="121410" y="708945"/>
                  </a:lnTo>
                  <a:lnTo>
                    <a:pt x="155259" y="739346"/>
                  </a:lnTo>
                  <a:lnTo>
                    <a:pt x="192302" y="765925"/>
                  </a:lnTo>
                  <a:lnTo>
                    <a:pt x="232226" y="788370"/>
                  </a:lnTo>
                  <a:lnTo>
                    <a:pt x="274722" y="806369"/>
                  </a:lnTo>
                  <a:lnTo>
                    <a:pt x="319478" y="819612"/>
                  </a:lnTo>
                  <a:lnTo>
                    <a:pt x="366184" y="827786"/>
                  </a:lnTo>
                  <a:lnTo>
                    <a:pt x="414528" y="830579"/>
                  </a:lnTo>
                  <a:lnTo>
                    <a:pt x="462871" y="827786"/>
                  </a:lnTo>
                  <a:lnTo>
                    <a:pt x="509577" y="819612"/>
                  </a:lnTo>
                  <a:lnTo>
                    <a:pt x="554333" y="806369"/>
                  </a:lnTo>
                  <a:lnTo>
                    <a:pt x="596829" y="788370"/>
                  </a:lnTo>
                  <a:lnTo>
                    <a:pt x="636753" y="765925"/>
                  </a:lnTo>
                  <a:lnTo>
                    <a:pt x="673796" y="739346"/>
                  </a:lnTo>
                  <a:lnTo>
                    <a:pt x="707645" y="708945"/>
                  </a:lnTo>
                  <a:lnTo>
                    <a:pt x="737990" y="675034"/>
                  </a:lnTo>
                  <a:lnTo>
                    <a:pt x="764520" y="637923"/>
                  </a:lnTo>
                  <a:lnTo>
                    <a:pt x="786923" y="597925"/>
                  </a:lnTo>
                  <a:lnTo>
                    <a:pt x="804890" y="555351"/>
                  </a:lnTo>
                  <a:lnTo>
                    <a:pt x="818108" y="510513"/>
                  </a:lnTo>
                  <a:lnTo>
                    <a:pt x="826267" y="463722"/>
                  </a:lnTo>
                  <a:lnTo>
                    <a:pt x="829056" y="415289"/>
                  </a:lnTo>
                  <a:lnTo>
                    <a:pt x="826267" y="366857"/>
                  </a:lnTo>
                  <a:lnTo>
                    <a:pt x="818108" y="320066"/>
                  </a:lnTo>
                  <a:lnTo>
                    <a:pt x="804890" y="275228"/>
                  </a:lnTo>
                  <a:lnTo>
                    <a:pt x="786923" y="232654"/>
                  </a:lnTo>
                  <a:lnTo>
                    <a:pt x="764520" y="192656"/>
                  </a:lnTo>
                  <a:lnTo>
                    <a:pt x="737990" y="155545"/>
                  </a:lnTo>
                  <a:lnTo>
                    <a:pt x="707645" y="121634"/>
                  </a:lnTo>
                  <a:lnTo>
                    <a:pt x="673796" y="91233"/>
                  </a:lnTo>
                  <a:lnTo>
                    <a:pt x="636753" y="64654"/>
                  </a:lnTo>
                  <a:lnTo>
                    <a:pt x="596829" y="42209"/>
                  </a:lnTo>
                  <a:lnTo>
                    <a:pt x="554333" y="24210"/>
                  </a:lnTo>
                  <a:lnTo>
                    <a:pt x="509577" y="10967"/>
                  </a:lnTo>
                  <a:lnTo>
                    <a:pt x="462871" y="2793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760470" y="5831586"/>
              <a:ext cx="829310" cy="830580"/>
            </a:xfrm>
            <a:custGeom>
              <a:avLst/>
              <a:gdLst/>
              <a:ahLst/>
              <a:cxnLst/>
              <a:rect l="l" t="t" r="r" b="b"/>
              <a:pathLst>
                <a:path w="829310" h="830579">
                  <a:moveTo>
                    <a:pt x="0" y="415289"/>
                  </a:moveTo>
                  <a:lnTo>
                    <a:pt x="2788" y="366857"/>
                  </a:lnTo>
                  <a:lnTo>
                    <a:pt x="10947" y="320066"/>
                  </a:lnTo>
                  <a:lnTo>
                    <a:pt x="24165" y="275228"/>
                  </a:lnTo>
                  <a:lnTo>
                    <a:pt x="42132" y="232654"/>
                  </a:lnTo>
                  <a:lnTo>
                    <a:pt x="64535" y="192656"/>
                  </a:lnTo>
                  <a:lnTo>
                    <a:pt x="91065" y="155545"/>
                  </a:lnTo>
                  <a:lnTo>
                    <a:pt x="121410" y="121634"/>
                  </a:lnTo>
                  <a:lnTo>
                    <a:pt x="155259" y="91233"/>
                  </a:lnTo>
                  <a:lnTo>
                    <a:pt x="192302" y="64654"/>
                  </a:lnTo>
                  <a:lnTo>
                    <a:pt x="232226" y="42209"/>
                  </a:lnTo>
                  <a:lnTo>
                    <a:pt x="274722" y="24210"/>
                  </a:lnTo>
                  <a:lnTo>
                    <a:pt x="319478" y="10967"/>
                  </a:lnTo>
                  <a:lnTo>
                    <a:pt x="366184" y="2793"/>
                  </a:lnTo>
                  <a:lnTo>
                    <a:pt x="414528" y="0"/>
                  </a:lnTo>
                  <a:lnTo>
                    <a:pt x="462871" y="2793"/>
                  </a:lnTo>
                  <a:lnTo>
                    <a:pt x="509577" y="10967"/>
                  </a:lnTo>
                  <a:lnTo>
                    <a:pt x="554333" y="24210"/>
                  </a:lnTo>
                  <a:lnTo>
                    <a:pt x="596829" y="42209"/>
                  </a:lnTo>
                  <a:lnTo>
                    <a:pt x="636753" y="64654"/>
                  </a:lnTo>
                  <a:lnTo>
                    <a:pt x="673796" y="91233"/>
                  </a:lnTo>
                  <a:lnTo>
                    <a:pt x="707645" y="121634"/>
                  </a:lnTo>
                  <a:lnTo>
                    <a:pt x="737990" y="155545"/>
                  </a:lnTo>
                  <a:lnTo>
                    <a:pt x="764520" y="192656"/>
                  </a:lnTo>
                  <a:lnTo>
                    <a:pt x="786923" y="232654"/>
                  </a:lnTo>
                  <a:lnTo>
                    <a:pt x="804890" y="275228"/>
                  </a:lnTo>
                  <a:lnTo>
                    <a:pt x="818108" y="320066"/>
                  </a:lnTo>
                  <a:lnTo>
                    <a:pt x="826267" y="366857"/>
                  </a:lnTo>
                  <a:lnTo>
                    <a:pt x="829056" y="415289"/>
                  </a:lnTo>
                  <a:lnTo>
                    <a:pt x="826267" y="463722"/>
                  </a:lnTo>
                  <a:lnTo>
                    <a:pt x="818108" y="510513"/>
                  </a:lnTo>
                  <a:lnTo>
                    <a:pt x="804890" y="555351"/>
                  </a:lnTo>
                  <a:lnTo>
                    <a:pt x="786923" y="597925"/>
                  </a:lnTo>
                  <a:lnTo>
                    <a:pt x="764520" y="637923"/>
                  </a:lnTo>
                  <a:lnTo>
                    <a:pt x="737990" y="675034"/>
                  </a:lnTo>
                  <a:lnTo>
                    <a:pt x="707645" y="708945"/>
                  </a:lnTo>
                  <a:lnTo>
                    <a:pt x="673796" y="739346"/>
                  </a:lnTo>
                  <a:lnTo>
                    <a:pt x="636753" y="765925"/>
                  </a:lnTo>
                  <a:lnTo>
                    <a:pt x="596829" y="788370"/>
                  </a:lnTo>
                  <a:lnTo>
                    <a:pt x="554333" y="806369"/>
                  </a:lnTo>
                  <a:lnTo>
                    <a:pt x="509577" y="819612"/>
                  </a:lnTo>
                  <a:lnTo>
                    <a:pt x="462871" y="827786"/>
                  </a:lnTo>
                  <a:lnTo>
                    <a:pt x="414528" y="830579"/>
                  </a:lnTo>
                  <a:lnTo>
                    <a:pt x="366184" y="827786"/>
                  </a:lnTo>
                  <a:lnTo>
                    <a:pt x="319478" y="819612"/>
                  </a:lnTo>
                  <a:lnTo>
                    <a:pt x="274722" y="806369"/>
                  </a:lnTo>
                  <a:lnTo>
                    <a:pt x="232226" y="788370"/>
                  </a:lnTo>
                  <a:lnTo>
                    <a:pt x="192302" y="765925"/>
                  </a:lnTo>
                  <a:lnTo>
                    <a:pt x="155259" y="739346"/>
                  </a:lnTo>
                  <a:lnTo>
                    <a:pt x="121410" y="708945"/>
                  </a:lnTo>
                  <a:lnTo>
                    <a:pt x="91065" y="675034"/>
                  </a:lnTo>
                  <a:lnTo>
                    <a:pt x="64535" y="637923"/>
                  </a:lnTo>
                  <a:lnTo>
                    <a:pt x="42132" y="597925"/>
                  </a:lnTo>
                  <a:lnTo>
                    <a:pt x="24165" y="555351"/>
                  </a:lnTo>
                  <a:lnTo>
                    <a:pt x="10947" y="510513"/>
                  </a:lnTo>
                  <a:lnTo>
                    <a:pt x="2788" y="463722"/>
                  </a:lnTo>
                  <a:lnTo>
                    <a:pt x="0" y="4152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046223" y="5974080"/>
              <a:ext cx="285115" cy="553720"/>
            </a:xfrm>
            <a:custGeom>
              <a:avLst/>
              <a:gdLst/>
              <a:ahLst/>
              <a:cxnLst/>
              <a:rect l="l" t="t" r="r" b="b"/>
              <a:pathLst>
                <a:path w="285114" h="553720">
                  <a:moveTo>
                    <a:pt x="240347" y="0"/>
                  </a:moveTo>
                  <a:lnTo>
                    <a:pt x="41198" y="0"/>
                  </a:lnTo>
                  <a:lnTo>
                    <a:pt x="24624" y="3531"/>
                  </a:lnTo>
                  <a:lnTo>
                    <a:pt x="11588" y="13073"/>
                  </a:lnTo>
                  <a:lnTo>
                    <a:pt x="3058" y="27040"/>
                  </a:lnTo>
                  <a:lnTo>
                    <a:pt x="0" y="43853"/>
                  </a:lnTo>
                  <a:lnTo>
                    <a:pt x="0" y="509358"/>
                  </a:lnTo>
                  <a:lnTo>
                    <a:pt x="3058" y="526171"/>
                  </a:lnTo>
                  <a:lnTo>
                    <a:pt x="11588" y="540138"/>
                  </a:lnTo>
                  <a:lnTo>
                    <a:pt x="24624" y="549680"/>
                  </a:lnTo>
                  <a:lnTo>
                    <a:pt x="41198" y="553212"/>
                  </a:lnTo>
                  <a:lnTo>
                    <a:pt x="240347" y="553212"/>
                  </a:lnTo>
                  <a:lnTo>
                    <a:pt x="257464" y="549680"/>
                  </a:lnTo>
                  <a:lnTo>
                    <a:pt x="271683" y="540138"/>
                  </a:lnTo>
                  <a:lnTo>
                    <a:pt x="281393" y="526171"/>
                  </a:lnTo>
                  <a:lnTo>
                    <a:pt x="284988" y="509358"/>
                  </a:lnTo>
                  <a:lnTo>
                    <a:pt x="284988" y="43853"/>
                  </a:lnTo>
                  <a:lnTo>
                    <a:pt x="281393" y="27040"/>
                  </a:lnTo>
                  <a:lnTo>
                    <a:pt x="271683" y="13073"/>
                  </a:lnTo>
                  <a:lnTo>
                    <a:pt x="257464" y="3531"/>
                  </a:lnTo>
                  <a:lnTo>
                    <a:pt x="2403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062984" y="6057900"/>
              <a:ext cx="250190" cy="433070"/>
            </a:xfrm>
            <a:custGeom>
              <a:avLst/>
              <a:gdLst/>
              <a:ahLst/>
              <a:cxnLst/>
              <a:rect l="l" t="t" r="r" b="b"/>
              <a:pathLst>
                <a:path w="250189" h="433070">
                  <a:moveTo>
                    <a:pt x="144780" y="414528"/>
                  </a:moveTo>
                  <a:lnTo>
                    <a:pt x="143281" y="407416"/>
                  </a:lnTo>
                  <a:lnTo>
                    <a:pt x="139192" y="401599"/>
                  </a:lnTo>
                  <a:lnTo>
                    <a:pt x="133134" y="397687"/>
                  </a:lnTo>
                  <a:lnTo>
                    <a:pt x="125730" y="396240"/>
                  </a:lnTo>
                  <a:lnTo>
                    <a:pt x="118313" y="397687"/>
                  </a:lnTo>
                  <a:lnTo>
                    <a:pt x="112255" y="401599"/>
                  </a:lnTo>
                  <a:lnTo>
                    <a:pt x="108165" y="407416"/>
                  </a:lnTo>
                  <a:lnTo>
                    <a:pt x="106680" y="414528"/>
                  </a:lnTo>
                  <a:lnTo>
                    <a:pt x="108165" y="421652"/>
                  </a:lnTo>
                  <a:lnTo>
                    <a:pt x="112255" y="427469"/>
                  </a:lnTo>
                  <a:lnTo>
                    <a:pt x="118313" y="431380"/>
                  </a:lnTo>
                  <a:lnTo>
                    <a:pt x="125730" y="432816"/>
                  </a:lnTo>
                  <a:lnTo>
                    <a:pt x="133134" y="431380"/>
                  </a:lnTo>
                  <a:lnTo>
                    <a:pt x="139192" y="427469"/>
                  </a:lnTo>
                  <a:lnTo>
                    <a:pt x="143281" y="421652"/>
                  </a:lnTo>
                  <a:lnTo>
                    <a:pt x="144780" y="414528"/>
                  </a:lnTo>
                  <a:close/>
                </a:path>
                <a:path w="250189" h="433070">
                  <a:moveTo>
                    <a:pt x="249936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249936" y="361188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087368" y="6092952"/>
              <a:ext cx="181610" cy="15240"/>
            </a:xfrm>
            <a:custGeom>
              <a:avLst/>
              <a:gdLst/>
              <a:ahLst/>
              <a:cxnLst/>
              <a:rect l="l" t="t" r="r" b="b"/>
              <a:pathLst>
                <a:path w="181610" h="15239">
                  <a:moveTo>
                    <a:pt x="18135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81355" y="15239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43B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087368" y="6179820"/>
              <a:ext cx="198120" cy="212090"/>
            </a:xfrm>
            <a:custGeom>
              <a:avLst/>
              <a:gdLst/>
              <a:ahLst/>
              <a:cxnLst/>
              <a:rect l="l" t="t" r="r" b="b"/>
              <a:pathLst>
                <a:path w="198120" h="212089">
                  <a:moveTo>
                    <a:pt x="198120" y="202692"/>
                  </a:moveTo>
                  <a:lnTo>
                    <a:pt x="0" y="202692"/>
                  </a:lnTo>
                  <a:lnTo>
                    <a:pt x="0" y="211836"/>
                  </a:lnTo>
                  <a:lnTo>
                    <a:pt x="198120" y="211836"/>
                  </a:lnTo>
                  <a:lnTo>
                    <a:pt x="198120" y="202692"/>
                  </a:lnTo>
                  <a:close/>
                </a:path>
                <a:path w="198120" h="212089">
                  <a:moveTo>
                    <a:pt x="198120" y="169164"/>
                  </a:moveTo>
                  <a:lnTo>
                    <a:pt x="0" y="169164"/>
                  </a:lnTo>
                  <a:lnTo>
                    <a:pt x="0" y="178308"/>
                  </a:lnTo>
                  <a:lnTo>
                    <a:pt x="198120" y="178308"/>
                  </a:lnTo>
                  <a:lnTo>
                    <a:pt x="198120" y="169164"/>
                  </a:lnTo>
                  <a:close/>
                </a:path>
                <a:path w="198120" h="212089">
                  <a:moveTo>
                    <a:pt x="198120" y="135636"/>
                  </a:moveTo>
                  <a:lnTo>
                    <a:pt x="0" y="135636"/>
                  </a:lnTo>
                  <a:lnTo>
                    <a:pt x="0" y="144780"/>
                  </a:lnTo>
                  <a:lnTo>
                    <a:pt x="198120" y="144780"/>
                  </a:lnTo>
                  <a:lnTo>
                    <a:pt x="198120" y="135636"/>
                  </a:lnTo>
                  <a:close/>
                </a:path>
                <a:path w="198120" h="212089">
                  <a:moveTo>
                    <a:pt x="198120" y="33515"/>
                  </a:moveTo>
                  <a:lnTo>
                    <a:pt x="0" y="33515"/>
                  </a:lnTo>
                  <a:lnTo>
                    <a:pt x="0" y="44196"/>
                  </a:lnTo>
                  <a:lnTo>
                    <a:pt x="198120" y="44196"/>
                  </a:lnTo>
                  <a:lnTo>
                    <a:pt x="198120" y="33515"/>
                  </a:lnTo>
                  <a:close/>
                </a:path>
                <a:path w="198120" h="212089">
                  <a:moveTo>
                    <a:pt x="19812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98120" y="13716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5146548" y="8183880"/>
              <a:ext cx="942340" cy="497205"/>
            </a:xfrm>
            <a:custGeom>
              <a:avLst/>
              <a:gdLst/>
              <a:ahLst/>
              <a:cxnLst/>
              <a:rect l="l" t="t" r="r" b="b"/>
              <a:pathLst>
                <a:path w="942339" h="497204">
                  <a:moveTo>
                    <a:pt x="516636" y="345948"/>
                  </a:moveTo>
                  <a:lnTo>
                    <a:pt x="0" y="345948"/>
                  </a:lnTo>
                  <a:lnTo>
                    <a:pt x="0" y="496824"/>
                  </a:lnTo>
                  <a:lnTo>
                    <a:pt x="516636" y="496824"/>
                  </a:lnTo>
                  <a:lnTo>
                    <a:pt x="516636" y="345948"/>
                  </a:lnTo>
                  <a:close/>
                </a:path>
                <a:path w="942339" h="497204">
                  <a:moveTo>
                    <a:pt x="673608" y="172212"/>
                  </a:moveTo>
                  <a:lnTo>
                    <a:pt x="106680" y="172212"/>
                  </a:lnTo>
                  <a:lnTo>
                    <a:pt x="106680" y="316992"/>
                  </a:lnTo>
                  <a:lnTo>
                    <a:pt x="673608" y="316992"/>
                  </a:lnTo>
                  <a:lnTo>
                    <a:pt x="673608" y="172212"/>
                  </a:lnTo>
                  <a:close/>
                </a:path>
                <a:path w="942339" h="497204">
                  <a:moveTo>
                    <a:pt x="941832" y="0"/>
                  </a:moveTo>
                  <a:lnTo>
                    <a:pt x="65532" y="0"/>
                  </a:lnTo>
                  <a:lnTo>
                    <a:pt x="65532" y="150876"/>
                  </a:lnTo>
                  <a:lnTo>
                    <a:pt x="941832" y="150876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4749272" y="5610135"/>
            <a:ext cx="105791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900" spc="-45" b="1">
                <a:solidFill>
                  <a:srgbClr val="6D2077"/>
                </a:solidFill>
                <a:latin typeface="Arial"/>
                <a:cs typeface="Arial"/>
              </a:rPr>
              <a:t>K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e</a:t>
            </a:r>
            <a:r>
              <a:rPr dirty="0" sz="900" spc="5" b="1">
                <a:solidFill>
                  <a:srgbClr val="6D2077"/>
                </a:solidFill>
                <a:latin typeface="Arial"/>
                <a:cs typeface="Arial"/>
              </a:rPr>
              <a:t>y</a:t>
            </a:r>
            <a:r>
              <a:rPr dirty="0" sz="900" spc="-2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45" b="1">
                <a:solidFill>
                  <a:srgbClr val="6D2077"/>
                </a:solidFill>
                <a:latin typeface="Arial"/>
                <a:cs typeface="Arial"/>
              </a:rPr>
              <a:t>c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h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al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l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e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n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g</a:t>
            </a:r>
            <a:r>
              <a:rPr dirty="0" sz="900" spc="-25" b="1">
                <a:solidFill>
                  <a:srgbClr val="6D2077"/>
                </a:solidFill>
                <a:latin typeface="Arial"/>
                <a:cs typeface="Arial"/>
              </a:rPr>
              <a:t>e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s</a:t>
            </a:r>
            <a:r>
              <a:rPr dirty="0" sz="900" spc="-4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6D2077"/>
                </a:solidFill>
                <a:latin typeface="Arial"/>
                <a:cs typeface="Arial"/>
              </a:rPr>
              <a:t>[</a:t>
            </a:r>
            <a:r>
              <a:rPr dirty="0" baseline="27777" sz="900" spc="-7" b="1">
                <a:solidFill>
                  <a:srgbClr val="6D2077"/>
                </a:solidFill>
                <a:latin typeface="Arial"/>
                <a:cs typeface="Arial"/>
              </a:rPr>
              <a:t>96]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555683" y="6306086"/>
            <a:ext cx="138112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5" b="1">
                <a:latin typeface="Arial"/>
                <a:cs typeface="Arial"/>
              </a:rPr>
              <a:t>Pricing</a:t>
            </a:r>
            <a:r>
              <a:rPr dirty="0" sz="800" spc="-3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 </a:t>
            </a:r>
            <a:r>
              <a:rPr dirty="0" sz="800" spc="-10" b="1">
                <a:latin typeface="Arial"/>
                <a:cs typeface="Arial"/>
              </a:rPr>
              <a:t>advanced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courses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702413" y="5911132"/>
            <a:ext cx="1241425" cy="352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0489">
              <a:lnSpc>
                <a:spcPct val="1341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Connectivity 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A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-5" b="1">
                <a:latin typeface="Arial"/>
                <a:cs typeface="Arial"/>
              </a:rPr>
              <a:t>y</a:t>
            </a:r>
            <a:r>
              <a:rPr dirty="0" sz="800" spc="-25" b="1">
                <a:latin typeface="Arial"/>
                <a:cs typeface="Arial"/>
              </a:rPr>
              <a:t>n</a:t>
            </a:r>
            <a:r>
              <a:rPr dirty="0" sz="800" spc="-15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h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-10" b="1">
                <a:latin typeface="Arial"/>
                <a:cs typeface="Arial"/>
              </a:rPr>
              <a:t>onous</a:t>
            </a:r>
            <a:r>
              <a:rPr dirty="0" sz="800" spc="-4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-10" b="1">
                <a:latin typeface="Arial"/>
                <a:cs typeface="Arial"/>
              </a:rPr>
              <a:t>pon</a:t>
            </a:r>
            <a:r>
              <a:rPr dirty="0" sz="800" spc="-5" b="1">
                <a:latin typeface="Arial"/>
                <a:cs typeface="Arial"/>
              </a:rPr>
              <a:t>s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45" b="1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52131" y="7268805"/>
            <a:ext cx="559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690" marR="5080" indent="-47625">
              <a:lnSpc>
                <a:spcPct val="100000"/>
              </a:lnSpc>
              <a:spcBef>
                <a:spcPts val="100"/>
              </a:spcBef>
            </a:pPr>
            <a:r>
              <a:rPr dirty="0" sz="900" spc="-55" b="1">
                <a:solidFill>
                  <a:srgbClr val="470A68"/>
                </a:solidFill>
                <a:latin typeface="Arial"/>
                <a:cs typeface="Arial"/>
              </a:rPr>
              <a:t>C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u</a:t>
            </a:r>
            <a:r>
              <a:rPr dirty="0" sz="900" spc="-65" b="1">
                <a:solidFill>
                  <a:srgbClr val="470A68"/>
                </a:solidFill>
                <a:latin typeface="Arial"/>
                <a:cs typeface="Arial"/>
              </a:rPr>
              <a:t>s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sz="900" spc="30" b="1">
                <a:solidFill>
                  <a:srgbClr val="470A68"/>
                </a:solidFill>
                <a:latin typeface="Arial"/>
                <a:cs typeface="Arial"/>
              </a:rPr>
              <a:t>o</a:t>
            </a:r>
            <a:r>
              <a:rPr dirty="0" sz="900" spc="45" b="1">
                <a:solidFill>
                  <a:srgbClr val="470A68"/>
                </a:solidFill>
                <a:latin typeface="Arial"/>
                <a:cs typeface="Arial"/>
              </a:rPr>
              <a:t>m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r  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lifecycle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83743" y="8296054"/>
            <a:ext cx="385445" cy="37719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525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51%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336809" y="8137172"/>
            <a:ext cx="795020" cy="534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36195">
              <a:lnSpc>
                <a:spcPct val="133900"/>
              </a:lnSpc>
              <a:spcBef>
                <a:spcPts val="100"/>
              </a:spcBef>
            </a:pPr>
            <a:r>
              <a:rPr dirty="0" sz="800" spc="5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er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25" b="1">
                <a:latin typeface="Arial"/>
                <a:cs typeface="Arial"/>
              </a:rPr>
              <a:t>e</a:t>
            </a:r>
            <a:r>
              <a:rPr dirty="0" sz="800" spc="15" b="1">
                <a:latin typeface="Arial"/>
                <a:cs typeface="Arial"/>
              </a:rPr>
              <a:t>t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-5" b="1">
                <a:latin typeface="Arial"/>
                <a:cs typeface="Arial"/>
              </a:rPr>
              <a:t>ear</a:t>
            </a:r>
            <a:r>
              <a:rPr dirty="0" sz="800" spc="-4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h  </a:t>
            </a:r>
            <a:r>
              <a:rPr dirty="0" sz="800" spc="-20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d</a:t>
            </a:r>
            <a:r>
              <a:rPr dirty="0" sz="800" spc="-5" b="1">
                <a:latin typeface="Arial"/>
                <a:cs typeface="Arial"/>
              </a:rPr>
              <a:t>ver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5" b="1">
                <a:latin typeface="Arial"/>
                <a:cs typeface="Arial"/>
              </a:rPr>
              <a:t>eme</a:t>
            </a:r>
            <a:r>
              <a:rPr dirty="0" sz="800" spc="10" b="1">
                <a:latin typeface="Arial"/>
                <a:cs typeface="Arial"/>
              </a:rPr>
              <a:t>n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45" b="1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  <a:spcBef>
                <a:spcPts val="475"/>
              </a:spcBef>
            </a:pPr>
            <a:r>
              <a:rPr dirty="0" sz="800" spc="-20" b="1">
                <a:latin typeface="Arial"/>
                <a:cs typeface="Arial"/>
              </a:rPr>
              <a:t>Peers</a:t>
            </a:r>
            <a:endParaRPr sz="8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230623" y="8182356"/>
            <a:ext cx="826135" cy="151130"/>
          </a:xfrm>
          <a:custGeom>
            <a:avLst/>
            <a:gdLst/>
            <a:ahLst/>
            <a:cxnLst/>
            <a:rect l="l" t="t" r="r" b="b"/>
            <a:pathLst>
              <a:path w="826135" h="151129">
                <a:moveTo>
                  <a:pt x="826008" y="0"/>
                </a:moveTo>
                <a:lnTo>
                  <a:pt x="0" y="0"/>
                </a:lnTo>
                <a:lnTo>
                  <a:pt x="0" y="150875"/>
                </a:lnTo>
                <a:lnTo>
                  <a:pt x="826008" y="150875"/>
                </a:lnTo>
                <a:lnTo>
                  <a:pt x="826008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4279080" y="8181514"/>
            <a:ext cx="175704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541145" algn="l"/>
              </a:tabLst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60%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56%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495800" y="8354568"/>
            <a:ext cx="561340" cy="151130"/>
          </a:xfrm>
          <a:custGeom>
            <a:avLst/>
            <a:gdLst/>
            <a:ahLst/>
            <a:cxnLst/>
            <a:rect l="l" t="t" r="r" b="b"/>
            <a:pathLst>
              <a:path w="561339" h="151129">
                <a:moveTo>
                  <a:pt x="560831" y="0"/>
                </a:moveTo>
                <a:lnTo>
                  <a:pt x="0" y="0"/>
                </a:lnTo>
                <a:lnTo>
                  <a:pt x="0" y="150875"/>
                </a:lnTo>
                <a:lnTo>
                  <a:pt x="560831" y="150875"/>
                </a:lnTo>
                <a:lnTo>
                  <a:pt x="560831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4543800" y="8352638"/>
            <a:ext cx="2286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52%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351941" y="8128514"/>
            <a:ext cx="794385" cy="5283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60"/>
              </a:spcBef>
            </a:pPr>
            <a:r>
              <a:rPr dirty="0" sz="800" spc="10" b="1">
                <a:latin typeface="Arial"/>
                <a:cs typeface="Arial"/>
              </a:rPr>
              <a:t>Internet </a:t>
            </a:r>
            <a:r>
              <a:rPr dirty="0" sz="800" spc="-15" b="1">
                <a:latin typeface="Arial"/>
                <a:cs typeface="Arial"/>
              </a:rPr>
              <a:t>search 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Peers 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d</a:t>
            </a:r>
            <a:r>
              <a:rPr dirty="0" sz="800" spc="-5" b="1">
                <a:latin typeface="Arial"/>
                <a:cs typeface="Arial"/>
              </a:rPr>
              <a:t>ver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spc="5" b="1">
                <a:latin typeface="Arial"/>
                <a:cs typeface="Arial"/>
              </a:rPr>
              <a:t>eme</a:t>
            </a:r>
            <a:r>
              <a:rPr dirty="0" sz="800" spc="10" b="1">
                <a:latin typeface="Arial"/>
                <a:cs typeface="Arial"/>
              </a:rPr>
              <a:t>n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45" b="1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657344" y="8528304"/>
            <a:ext cx="489584" cy="151130"/>
          </a:xfrm>
          <a:custGeom>
            <a:avLst/>
            <a:gdLst/>
            <a:ahLst/>
            <a:cxnLst/>
            <a:rect l="l" t="t" r="r" b="b"/>
            <a:pathLst>
              <a:path w="489585" h="151129">
                <a:moveTo>
                  <a:pt x="489203" y="0"/>
                </a:moveTo>
                <a:lnTo>
                  <a:pt x="0" y="0"/>
                </a:lnTo>
                <a:lnTo>
                  <a:pt x="0" y="150875"/>
                </a:lnTo>
                <a:lnTo>
                  <a:pt x="489203" y="150875"/>
                </a:lnTo>
                <a:lnTo>
                  <a:pt x="489203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4705840" y="8525429"/>
            <a:ext cx="2286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39%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690397" y="8815889"/>
            <a:ext cx="320675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Engagement:</a:t>
            </a:r>
            <a:r>
              <a:rPr dirty="0" sz="900" spc="-5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Reasons</a:t>
            </a:r>
            <a:r>
              <a:rPr dirty="0" sz="900" spc="-4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for</a:t>
            </a:r>
            <a:r>
              <a:rPr dirty="0" sz="900" spc="-2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being</a:t>
            </a:r>
            <a:r>
              <a:rPr dirty="0" sz="900" spc="-3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engaged</a:t>
            </a:r>
            <a:r>
              <a:rPr dirty="0" sz="900" spc="-2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45" b="1">
                <a:solidFill>
                  <a:srgbClr val="6D2077"/>
                </a:solidFill>
                <a:latin typeface="Arial"/>
                <a:cs typeface="Arial"/>
              </a:rPr>
              <a:t>with</a:t>
            </a:r>
            <a:r>
              <a:rPr dirty="0" sz="900" spc="-4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6D2077"/>
                </a:solidFill>
                <a:latin typeface="Arial"/>
                <a:cs typeface="Arial"/>
              </a:rPr>
              <a:t>a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brand</a:t>
            </a:r>
            <a:r>
              <a:rPr dirty="0" sz="900" spc="-2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baseline="27777" sz="900" b="1">
                <a:solidFill>
                  <a:srgbClr val="6D2077"/>
                </a:solidFill>
                <a:latin typeface="Arial"/>
                <a:cs typeface="Arial"/>
              </a:rPr>
              <a:t>[98]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998817" y="7910793"/>
            <a:ext cx="23425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Discovery: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 Finding</a:t>
            </a:r>
            <a:r>
              <a:rPr dirty="0" sz="900" spc="-3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6D2077"/>
                </a:solidFill>
                <a:latin typeface="Arial"/>
                <a:cs typeface="Arial"/>
              </a:rPr>
              <a:t>out</a:t>
            </a:r>
            <a:r>
              <a:rPr dirty="0" sz="900" spc="-1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6D2077"/>
                </a:solidFill>
                <a:latin typeface="Arial"/>
                <a:cs typeface="Arial"/>
              </a:rPr>
              <a:t>about</a:t>
            </a:r>
            <a:r>
              <a:rPr dirty="0" sz="900" spc="-20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6D2077"/>
                </a:solidFill>
                <a:latin typeface="Arial"/>
                <a:cs typeface="Arial"/>
              </a:rPr>
              <a:t>the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brand</a:t>
            </a:r>
            <a:r>
              <a:rPr dirty="0" baseline="27777" sz="900" b="1">
                <a:solidFill>
                  <a:srgbClr val="6D2077"/>
                </a:solidFill>
                <a:latin typeface="Arial"/>
                <a:cs typeface="Arial"/>
              </a:rPr>
              <a:t>[97]</a:t>
            </a:r>
            <a:endParaRPr baseline="27777" sz="9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4864544" y="8150288"/>
            <a:ext cx="1021715" cy="1433195"/>
            <a:chOff x="4864544" y="8150288"/>
            <a:chExt cx="1021715" cy="1433195"/>
          </a:xfrm>
        </p:grpSpPr>
        <p:sp>
          <p:nvSpPr>
            <p:cNvPr id="92" name="object 92"/>
            <p:cNvSpPr/>
            <p:nvPr/>
          </p:nvSpPr>
          <p:spPr>
            <a:xfrm>
              <a:off x="4877562" y="8163306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255270" y="0"/>
                  </a:moveTo>
                  <a:lnTo>
                    <a:pt x="209384" y="4125"/>
                  </a:lnTo>
                  <a:lnTo>
                    <a:pt x="166197" y="16018"/>
                  </a:lnTo>
                  <a:lnTo>
                    <a:pt x="126429" y="34956"/>
                  </a:lnTo>
                  <a:lnTo>
                    <a:pt x="90802" y="60215"/>
                  </a:lnTo>
                  <a:lnTo>
                    <a:pt x="60035" y="91074"/>
                  </a:lnTo>
                  <a:lnTo>
                    <a:pt x="34851" y="126808"/>
                  </a:lnTo>
                  <a:lnTo>
                    <a:pt x="15970" y="166694"/>
                  </a:lnTo>
                  <a:lnTo>
                    <a:pt x="4112" y="210010"/>
                  </a:lnTo>
                  <a:lnTo>
                    <a:pt x="0" y="256031"/>
                  </a:lnTo>
                  <a:lnTo>
                    <a:pt x="4112" y="302053"/>
                  </a:lnTo>
                  <a:lnTo>
                    <a:pt x="15970" y="345369"/>
                  </a:lnTo>
                  <a:lnTo>
                    <a:pt x="34851" y="385255"/>
                  </a:lnTo>
                  <a:lnTo>
                    <a:pt x="60035" y="420989"/>
                  </a:lnTo>
                  <a:lnTo>
                    <a:pt x="90802" y="451848"/>
                  </a:lnTo>
                  <a:lnTo>
                    <a:pt x="126429" y="477107"/>
                  </a:lnTo>
                  <a:lnTo>
                    <a:pt x="166197" y="496045"/>
                  </a:lnTo>
                  <a:lnTo>
                    <a:pt x="209384" y="507938"/>
                  </a:lnTo>
                  <a:lnTo>
                    <a:pt x="255270" y="512063"/>
                  </a:lnTo>
                  <a:lnTo>
                    <a:pt x="301155" y="507938"/>
                  </a:lnTo>
                  <a:lnTo>
                    <a:pt x="344342" y="496045"/>
                  </a:lnTo>
                  <a:lnTo>
                    <a:pt x="384110" y="477107"/>
                  </a:lnTo>
                  <a:lnTo>
                    <a:pt x="419737" y="451848"/>
                  </a:lnTo>
                  <a:lnTo>
                    <a:pt x="450504" y="420989"/>
                  </a:lnTo>
                  <a:lnTo>
                    <a:pt x="475688" y="385255"/>
                  </a:lnTo>
                  <a:lnTo>
                    <a:pt x="494569" y="345369"/>
                  </a:lnTo>
                  <a:lnTo>
                    <a:pt x="506427" y="302053"/>
                  </a:lnTo>
                  <a:lnTo>
                    <a:pt x="510540" y="256031"/>
                  </a:lnTo>
                  <a:lnTo>
                    <a:pt x="506427" y="210010"/>
                  </a:lnTo>
                  <a:lnTo>
                    <a:pt x="494569" y="166694"/>
                  </a:lnTo>
                  <a:lnTo>
                    <a:pt x="475688" y="126808"/>
                  </a:lnTo>
                  <a:lnTo>
                    <a:pt x="450504" y="91074"/>
                  </a:lnTo>
                  <a:lnTo>
                    <a:pt x="419737" y="60215"/>
                  </a:lnTo>
                  <a:lnTo>
                    <a:pt x="384110" y="34956"/>
                  </a:lnTo>
                  <a:lnTo>
                    <a:pt x="344342" y="16018"/>
                  </a:lnTo>
                  <a:lnTo>
                    <a:pt x="301155" y="4125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4877562" y="8163306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0" y="256031"/>
                  </a:moveTo>
                  <a:lnTo>
                    <a:pt x="4112" y="210010"/>
                  </a:lnTo>
                  <a:lnTo>
                    <a:pt x="15970" y="166694"/>
                  </a:lnTo>
                  <a:lnTo>
                    <a:pt x="34851" y="126808"/>
                  </a:lnTo>
                  <a:lnTo>
                    <a:pt x="60035" y="91074"/>
                  </a:lnTo>
                  <a:lnTo>
                    <a:pt x="90802" y="60215"/>
                  </a:lnTo>
                  <a:lnTo>
                    <a:pt x="126429" y="34956"/>
                  </a:lnTo>
                  <a:lnTo>
                    <a:pt x="166197" y="16018"/>
                  </a:lnTo>
                  <a:lnTo>
                    <a:pt x="209384" y="4125"/>
                  </a:lnTo>
                  <a:lnTo>
                    <a:pt x="255270" y="0"/>
                  </a:lnTo>
                  <a:lnTo>
                    <a:pt x="301155" y="4125"/>
                  </a:lnTo>
                  <a:lnTo>
                    <a:pt x="344342" y="16018"/>
                  </a:lnTo>
                  <a:lnTo>
                    <a:pt x="384110" y="34956"/>
                  </a:lnTo>
                  <a:lnTo>
                    <a:pt x="419737" y="60215"/>
                  </a:lnTo>
                  <a:lnTo>
                    <a:pt x="450504" y="91074"/>
                  </a:lnTo>
                  <a:lnTo>
                    <a:pt x="475688" y="126808"/>
                  </a:lnTo>
                  <a:lnTo>
                    <a:pt x="494569" y="166694"/>
                  </a:lnTo>
                  <a:lnTo>
                    <a:pt x="506427" y="210010"/>
                  </a:lnTo>
                  <a:lnTo>
                    <a:pt x="510540" y="256031"/>
                  </a:lnTo>
                  <a:lnTo>
                    <a:pt x="506427" y="302053"/>
                  </a:lnTo>
                  <a:lnTo>
                    <a:pt x="494569" y="345369"/>
                  </a:lnTo>
                  <a:lnTo>
                    <a:pt x="475688" y="385255"/>
                  </a:lnTo>
                  <a:lnTo>
                    <a:pt x="450504" y="420989"/>
                  </a:lnTo>
                  <a:lnTo>
                    <a:pt x="419737" y="451848"/>
                  </a:lnTo>
                  <a:lnTo>
                    <a:pt x="384110" y="477107"/>
                  </a:lnTo>
                  <a:lnTo>
                    <a:pt x="344342" y="496045"/>
                  </a:lnTo>
                  <a:lnTo>
                    <a:pt x="301155" y="507938"/>
                  </a:lnTo>
                  <a:lnTo>
                    <a:pt x="255270" y="512063"/>
                  </a:lnTo>
                  <a:lnTo>
                    <a:pt x="209384" y="507938"/>
                  </a:lnTo>
                  <a:lnTo>
                    <a:pt x="166197" y="496045"/>
                  </a:lnTo>
                  <a:lnTo>
                    <a:pt x="126429" y="477107"/>
                  </a:lnTo>
                  <a:lnTo>
                    <a:pt x="90802" y="451848"/>
                  </a:lnTo>
                  <a:lnTo>
                    <a:pt x="60035" y="420989"/>
                  </a:lnTo>
                  <a:lnTo>
                    <a:pt x="34851" y="385255"/>
                  </a:lnTo>
                  <a:lnTo>
                    <a:pt x="15970" y="345369"/>
                  </a:lnTo>
                  <a:lnTo>
                    <a:pt x="4112" y="302053"/>
                  </a:lnTo>
                  <a:lnTo>
                    <a:pt x="0" y="25603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8534" y="8295897"/>
              <a:ext cx="236220" cy="24765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157216" y="9086087"/>
              <a:ext cx="728980" cy="497205"/>
            </a:xfrm>
            <a:custGeom>
              <a:avLst/>
              <a:gdLst/>
              <a:ahLst/>
              <a:cxnLst/>
              <a:rect l="l" t="t" r="r" b="b"/>
              <a:pathLst>
                <a:path w="728979" h="497204">
                  <a:moveTo>
                    <a:pt x="612648" y="344424"/>
                  </a:moveTo>
                  <a:lnTo>
                    <a:pt x="0" y="344424"/>
                  </a:lnTo>
                  <a:lnTo>
                    <a:pt x="0" y="496824"/>
                  </a:lnTo>
                  <a:lnTo>
                    <a:pt x="612648" y="496824"/>
                  </a:lnTo>
                  <a:lnTo>
                    <a:pt x="612648" y="344424"/>
                  </a:lnTo>
                  <a:close/>
                </a:path>
                <a:path w="728979" h="497204">
                  <a:moveTo>
                    <a:pt x="697992" y="172212"/>
                  </a:moveTo>
                  <a:lnTo>
                    <a:pt x="166116" y="172212"/>
                  </a:lnTo>
                  <a:lnTo>
                    <a:pt x="166116" y="323088"/>
                  </a:lnTo>
                  <a:lnTo>
                    <a:pt x="697992" y="323088"/>
                  </a:lnTo>
                  <a:lnTo>
                    <a:pt x="697992" y="172212"/>
                  </a:lnTo>
                  <a:close/>
                </a:path>
                <a:path w="728979" h="497204">
                  <a:moveTo>
                    <a:pt x="728472" y="0"/>
                  </a:moveTo>
                  <a:lnTo>
                    <a:pt x="39624" y="0"/>
                  </a:lnTo>
                  <a:lnTo>
                    <a:pt x="39624" y="150876"/>
                  </a:lnTo>
                  <a:lnTo>
                    <a:pt x="728472" y="150876"/>
                  </a:lnTo>
                  <a:lnTo>
                    <a:pt x="728472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5467651" y="9043286"/>
            <a:ext cx="1697989" cy="59182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530860">
              <a:lnSpc>
                <a:spcPct val="100000"/>
              </a:lnSpc>
              <a:spcBef>
                <a:spcPts val="450"/>
              </a:spcBef>
            </a:pPr>
            <a:r>
              <a:rPr dirty="0" sz="800" spc="-15" b="1">
                <a:latin typeface="Arial"/>
                <a:cs typeface="Arial"/>
              </a:rPr>
              <a:t>Peer </a:t>
            </a:r>
            <a:r>
              <a:rPr dirty="0" sz="800" b="1">
                <a:latin typeface="Arial"/>
                <a:cs typeface="Arial"/>
              </a:rPr>
              <a:t>recommendations</a:t>
            </a:r>
            <a:endParaRPr sz="800">
              <a:latin typeface="Arial"/>
              <a:cs typeface="Arial"/>
            </a:endParaRPr>
          </a:p>
          <a:p>
            <a:pPr marL="123189">
              <a:lnSpc>
                <a:spcPts val="915"/>
              </a:lnSpc>
              <a:spcBef>
                <a:spcPts val="355"/>
              </a:spcBef>
              <a:tabLst>
                <a:tab pos="488950" algn="l"/>
              </a:tabLst>
            </a:pP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45%	</a:t>
            </a:r>
            <a:r>
              <a:rPr dirty="0" sz="800" spc="-15" b="1">
                <a:latin typeface="Arial"/>
                <a:cs typeface="Arial"/>
              </a:rPr>
              <a:t>Free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content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tabLst>
                <a:tab pos="488950" algn="l"/>
              </a:tabLst>
            </a:pPr>
            <a:r>
              <a:rPr dirty="0" baseline="-34722" sz="1200" spc="-15">
                <a:solidFill>
                  <a:srgbClr val="FFFFFF"/>
                </a:solidFill>
                <a:latin typeface="Microsoft Sans Serif"/>
                <a:cs typeface="Microsoft Sans Serif"/>
              </a:rPr>
              <a:t>42%	</a:t>
            </a:r>
            <a:r>
              <a:rPr dirty="0" sz="800" spc="-10" b="1">
                <a:latin typeface="Arial"/>
                <a:cs typeface="Arial"/>
              </a:rPr>
              <a:t>Brand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provides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value</a:t>
            </a:r>
            <a:endParaRPr sz="800">
              <a:latin typeface="Arial"/>
              <a:cs typeface="Arial"/>
            </a:endParaRPr>
          </a:p>
          <a:p>
            <a:pPr marL="488950">
              <a:lnSpc>
                <a:spcPct val="100000"/>
              </a:lnSpc>
            </a:pPr>
            <a:r>
              <a:rPr dirty="0" sz="800" b="1">
                <a:latin typeface="Arial"/>
                <a:cs typeface="Arial"/>
              </a:rPr>
              <a:t>for</a:t>
            </a:r>
            <a:r>
              <a:rPr dirty="0" sz="800" spc="-50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money</a:t>
            </a:r>
            <a:endParaRPr sz="8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466844" y="9084564"/>
            <a:ext cx="745490" cy="323215"/>
          </a:xfrm>
          <a:custGeom>
            <a:avLst/>
            <a:gdLst/>
            <a:ahLst/>
            <a:cxnLst/>
            <a:rect l="l" t="t" r="r" b="b"/>
            <a:pathLst>
              <a:path w="745489" h="323215">
                <a:moveTo>
                  <a:pt x="589775" y="172212"/>
                </a:moveTo>
                <a:lnTo>
                  <a:pt x="121920" y="172212"/>
                </a:lnTo>
                <a:lnTo>
                  <a:pt x="121920" y="323088"/>
                </a:lnTo>
                <a:lnTo>
                  <a:pt x="589775" y="323088"/>
                </a:lnTo>
                <a:lnTo>
                  <a:pt x="589775" y="172212"/>
                </a:lnTo>
                <a:close/>
              </a:path>
              <a:path w="745489" h="323215">
                <a:moveTo>
                  <a:pt x="745236" y="0"/>
                </a:moveTo>
                <a:lnTo>
                  <a:pt x="0" y="0"/>
                </a:lnTo>
                <a:lnTo>
                  <a:pt x="0" y="150876"/>
                </a:lnTo>
                <a:lnTo>
                  <a:pt x="745236" y="150876"/>
                </a:lnTo>
                <a:lnTo>
                  <a:pt x="745236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3351914" y="9031995"/>
            <a:ext cx="2484120" cy="37020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1176020" algn="l"/>
                <a:tab pos="2268855" algn="l"/>
              </a:tabLst>
            </a:pP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on</a:t>
            </a:r>
            <a:r>
              <a:rPr dirty="0" sz="800" spc="-5" b="1">
                <a:latin typeface="Arial"/>
                <a:cs typeface="Arial"/>
              </a:rPr>
              <a:t>v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ni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25" b="1">
                <a:latin typeface="Arial"/>
                <a:cs typeface="Arial"/>
              </a:rPr>
              <a:t>n</a:t>
            </a:r>
            <a:r>
              <a:rPr dirty="0" sz="800" spc="-15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47%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46%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1297940" algn="l"/>
              </a:tabLst>
            </a:pPr>
            <a:r>
              <a:rPr dirty="0" sz="800" spc="-15" b="1">
                <a:latin typeface="Arial"/>
                <a:cs typeface="Arial"/>
              </a:rPr>
              <a:t>Free</a:t>
            </a:r>
            <a:r>
              <a:rPr dirty="0" sz="800" spc="15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content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40%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648200" y="9428988"/>
            <a:ext cx="605155" cy="152400"/>
          </a:xfrm>
          <a:custGeom>
            <a:avLst/>
            <a:gdLst/>
            <a:ahLst/>
            <a:cxnLst/>
            <a:rect l="l" t="t" r="r" b="b"/>
            <a:pathLst>
              <a:path w="605154" h="152400">
                <a:moveTo>
                  <a:pt x="605027" y="0"/>
                </a:moveTo>
                <a:lnTo>
                  <a:pt x="0" y="0"/>
                </a:lnTo>
                <a:lnTo>
                  <a:pt x="0" y="152399"/>
                </a:lnTo>
                <a:lnTo>
                  <a:pt x="605027" y="152399"/>
                </a:lnTo>
                <a:lnTo>
                  <a:pt x="605027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3351942" y="9426946"/>
            <a:ext cx="15741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7630" algn="l"/>
              </a:tabLst>
            </a:pPr>
            <a:r>
              <a:rPr dirty="0" sz="800" spc="-45" b="1">
                <a:latin typeface="Arial"/>
                <a:cs typeface="Arial"/>
              </a:rPr>
              <a:t>P</a:t>
            </a:r>
            <a:r>
              <a:rPr dirty="0" sz="800" spc="-5" b="1">
                <a:latin typeface="Arial"/>
                <a:cs typeface="Arial"/>
              </a:rPr>
              <a:t>ee</a:t>
            </a:r>
            <a:r>
              <a:rPr dirty="0" sz="800" b="1">
                <a:latin typeface="Arial"/>
                <a:cs typeface="Arial"/>
              </a:rPr>
              <a:t>r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-30" b="1">
                <a:latin typeface="Arial"/>
                <a:cs typeface="Arial"/>
              </a:rPr>
              <a:t>e</a:t>
            </a:r>
            <a:r>
              <a:rPr dirty="0" sz="800" spc="-2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o</a:t>
            </a:r>
            <a:r>
              <a:rPr dirty="0" sz="800" spc="20" b="1">
                <a:latin typeface="Arial"/>
                <a:cs typeface="Arial"/>
              </a:rPr>
              <a:t>mme</a:t>
            </a:r>
            <a:r>
              <a:rPr dirty="0" sz="800" spc="20" b="1">
                <a:latin typeface="Arial"/>
                <a:cs typeface="Arial"/>
              </a:rPr>
              <a:t>n</a:t>
            </a:r>
            <a:r>
              <a:rPr dirty="0" sz="800" b="1">
                <a:latin typeface="Arial"/>
                <a:cs typeface="Arial"/>
              </a:rPr>
              <a:t>d</a:t>
            </a:r>
            <a:r>
              <a:rPr dirty="0" sz="800" spc="15" b="1">
                <a:latin typeface="Arial"/>
                <a:cs typeface="Arial"/>
              </a:rPr>
              <a:t>at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on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10">
                <a:solidFill>
                  <a:srgbClr val="FFFFFF"/>
                </a:solidFill>
                <a:latin typeface="Microsoft Sans Serif"/>
                <a:cs typeface="Microsoft Sans Serif"/>
              </a:rPr>
              <a:t>35%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910328" y="9076944"/>
            <a:ext cx="536575" cy="538480"/>
            <a:chOff x="4910328" y="9076944"/>
            <a:chExt cx="536575" cy="538480"/>
          </a:xfrm>
        </p:grpSpPr>
        <p:sp>
          <p:nvSpPr>
            <p:cNvPr id="102" name="object 102"/>
            <p:cNvSpPr/>
            <p:nvPr/>
          </p:nvSpPr>
          <p:spPr>
            <a:xfrm>
              <a:off x="4923282" y="9089898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255270" y="0"/>
                  </a:moveTo>
                  <a:lnTo>
                    <a:pt x="209384" y="4125"/>
                  </a:lnTo>
                  <a:lnTo>
                    <a:pt x="166197" y="16018"/>
                  </a:lnTo>
                  <a:lnTo>
                    <a:pt x="126429" y="34956"/>
                  </a:lnTo>
                  <a:lnTo>
                    <a:pt x="90802" y="60215"/>
                  </a:lnTo>
                  <a:lnTo>
                    <a:pt x="60035" y="91074"/>
                  </a:lnTo>
                  <a:lnTo>
                    <a:pt x="34851" y="126808"/>
                  </a:lnTo>
                  <a:lnTo>
                    <a:pt x="15970" y="166694"/>
                  </a:lnTo>
                  <a:lnTo>
                    <a:pt x="4112" y="210010"/>
                  </a:lnTo>
                  <a:lnTo>
                    <a:pt x="0" y="256032"/>
                  </a:lnTo>
                  <a:lnTo>
                    <a:pt x="4112" y="302053"/>
                  </a:lnTo>
                  <a:lnTo>
                    <a:pt x="15970" y="345369"/>
                  </a:lnTo>
                  <a:lnTo>
                    <a:pt x="34851" y="385255"/>
                  </a:lnTo>
                  <a:lnTo>
                    <a:pt x="60035" y="420989"/>
                  </a:lnTo>
                  <a:lnTo>
                    <a:pt x="90802" y="451848"/>
                  </a:lnTo>
                  <a:lnTo>
                    <a:pt x="126429" y="477107"/>
                  </a:lnTo>
                  <a:lnTo>
                    <a:pt x="166197" y="496045"/>
                  </a:lnTo>
                  <a:lnTo>
                    <a:pt x="209384" y="507938"/>
                  </a:lnTo>
                  <a:lnTo>
                    <a:pt x="255270" y="512064"/>
                  </a:lnTo>
                  <a:lnTo>
                    <a:pt x="301155" y="507938"/>
                  </a:lnTo>
                  <a:lnTo>
                    <a:pt x="344342" y="496045"/>
                  </a:lnTo>
                  <a:lnTo>
                    <a:pt x="384110" y="477107"/>
                  </a:lnTo>
                  <a:lnTo>
                    <a:pt x="419737" y="451848"/>
                  </a:lnTo>
                  <a:lnTo>
                    <a:pt x="450504" y="420989"/>
                  </a:lnTo>
                  <a:lnTo>
                    <a:pt x="475688" y="385255"/>
                  </a:lnTo>
                  <a:lnTo>
                    <a:pt x="494569" y="345369"/>
                  </a:lnTo>
                  <a:lnTo>
                    <a:pt x="506427" y="302053"/>
                  </a:lnTo>
                  <a:lnTo>
                    <a:pt x="510540" y="256032"/>
                  </a:lnTo>
                  <a:lnTo>
                    <a:pt x="506427" y="210010"/>
                  </a:lnTo>
                  <a:lnTo>
                    <a:pt x="494569" y="166694"/>
                  </a:lnTo>
                  <a:lnTo>
                    <a:pt x="475688" y="126808"/>
                  </a:lnTo>
                  <a:lnTo>
                    <a:pt x="450504" y="91074"/>
                  </a:lnTo>
                  <a:lnTo>
                    <a:pt x="419737" y="60215"/>
                  </a:lnTo>
                  <a:lnTo>
                    <a:pt x="384110" y="34956"/>
                  </a:lnTo>
                  <a:lnTo>
                    <a:pt x="344342" y="16018"/>
                  </a:lnTo>
                  <a:lnTo>
                    <a:pt x="301155" y="4125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923282" y="9089898"/>
              <a:ext cx="510540" cy="512445"/>
            </a:xfrm>
            <a:custGeom>
              <a:avLst/>
              <a:gdLst/>
              <a:ahLst/>
              <a:cxnLst/>
              <a:rect l="l" t="t" r="r" b="b"/>
              <a:pathLst>
                <a:path w="510539" h="512445">
                  <a:moveTo>
                    <a:pt x="0" y="256032"/>
                  </a:moveTo>
                  <a:lnTo>
                    <a:pt x="4112" y="210010"/>
                  </a:lnTo>
                  <a:lnTo>
                    <a:pt x="15970" y="166694"/>
                  </a:lnTo>
                  <a:lnTo>
                    <a:pt x="34851" y="126808"/>
                  </a:lnTo>
                  <a:lnTo>
                    <a:pt x="60035" y="91074"/>
                  </a:lnTo>
                  <a:lnTo>
                    <a:pt x="90802" y="60215"/>
                  </a:lnTo>
                  <a:lnTo>
                    <a:pt x="126429" y="34956"/>
                  </a:lnTo>
                  <a:lnTo>
                    <a:pt x="166197" y="16018"/>
                  </a:lnTo>
                  <a:lnTo>
                    <a:pt x="209384" y="4125"/>
                  </a:lnTo>
                  <a:lnTo>
                    <a:pt x="255270" y="0"/>
                  </a:lnTo>
                  <a:lnTo>
                    <a:pt x="301155" y="4125"/>
                  </a:lnTo>
                  <a:lnTo>
                    <a:pt x="344342" y="16018"/>
                  </a:lnTo>
                  <a:lnTo>
                    <a:pt x="384110" y="34956"/>
                  </a:lnTo>
                  <a:lnTo>
                    <a:pt x="419737" y="60215"/>
                  </a:lnTo>
                  <a:lnTo>
                    <a:pt x="450504" y="91074"/>
                  </a:lnTo>
                  <a:lnTo>
                    <a:pt x="475688" y="126808"/>
                  </a:lnTo>
                  <a:lnTo>
                    <a:pt x="494569" y="166694"/>
                  </a:lnTo>
                  <a:lnTo>
                    <a:pt x="506427" y="210010"/>
                  </a:lnTo>
                  <a:lnTo>
                    <a:pt x="510540" y="256032"/>
                  </a:lnTo>
                  <a:lnTo>
                    <a:pt x="506427" y="302053"/>
                  </a:lnTo>
                  <a:lnTo>
                    <a:pt x="494569" y="345369"/>
                  </a:lnTo>
                  <a:lnTo>
                    <a:pt x="475688" y="385255"/>
                  </a:lnTo>
                  <a:lnTo>
                    <a:pt x="450504" y="420989"/>
                  </a:lnTo>
                  <a:lnTo>
                    <a:pt x="419737" y="451848"/>
                  </a:lnTo>
                  <a:lnTo>
                    <a:pt x="384110" y="477107"/>
                  </a:lnTo>
                  <a:lnTo>
                    <a:pt x="344342" y="496045"/>
                  </a:lnTo>
                  <a:lnTo>
                    <a:pt x="301155" y="507938"/>
                  </a:lnTo>
                  <a:lnTo>
                    <a:pt x="255270" y="512064"/>
                  </a:lnTo>
                  <a:lnTo>
                    <a:pt x="209384" y="507938"/>
                  </a:lnTo>
                  <a:lnTo>
                    <a:pt x="166197" y="496045"/>
                  </a:lnTo>
                  <a:lnTo>
                    <a:pt x="126429" y="477107"/>
                  </a:lnTo>
                  <a:lnTo>
                    <a:pt x="90802" y="451848"/>
                  </a:lnTo>
                  <a:lnTo>
                    <a:pt x="60035" y="420989"/>
                  </a:lnTo>
                  <a:lnTo>
                    <a:pt x="34851" y="385255"/>
                  </a:lnTo>
                  <a:lnTo>
                    <a:pt x="15970" y="345369"/>
                  </a:lnTo>
                  <a:lnTo>
                    <a:pt x="4112" y="302053"/>
                  </a:lnTo>
                  <a:lnTo>
                    <a:pt x="0" y="25603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5088636" y="9178285"/>
              <a:ext cx="192405" cy="377190"/>
            </a:xfrm>
            <a:custGeom>
              <a:avLst/>
              <a:gdLst/>
              <a:ahLst/>
              <a:cxnLst/>
              <a:rect l="l" t="t" r="r" b="b"/>
              <a:pathLst>
                <a:path w="192404" h="377190">
                  <a:moveTo>
                    <a:pt x="65862" y="267970"/>
                  </a:moveTo>
                  <a:lnTo>
                    <a:pt x="59220" y="267970"/>
                  </a:lnTo>
                  <a:lnTo>
                    <a:pt x="57289" y="269240"/>
                  </a:lnTo>
                  <a:lnTo>
                    <a:pt x="52565" y="276860"/>
                  </a:lnTo>
                  <a:lnTo>
                    <a:pt x="52781" y="280670"/>
                  </a:lnTo>
                  <a:lnTo>
                    <a:pt x="53632" y="283210"/>
                  </a:lnTo>
                  <a:lnTo>
                    <a:pt x="54927" y="285750"/>
                  </a:lnTo>
                  <a:lnTo>
                    <a:pt x="55892" y="288290"/>
                  </a:lnTo>
                  <a:lnTo>
                    <a:pt x="57073" y="289560"/>
                  </a:lnTo>
                  <a:lnTo>
                    <a:pt x="58470" y="292100"/>
                  </a:lnTo>
                  <a:lnTo>
                    <a:pt x="59969" y="294640"/>
                  </a:lnTo>
                  <a:lnTo>
                    <a:pt x="61683" y="298450"/>
                  </a:lnTo>
                  <a:lnTo>
                    <a:pt x="63614" y="302260"/>
                  </a:lnTo>
                  <a:lnTo>
                    <a:pt x="67589" y="308610"/>
                  </a:lnTo>
                  <a:lnTo>
                    <a:pt x="71869" y="316230"/>
                  </a:lnTo>
                  <a:lnTo>
                    <a:pt x="74129" y="320040"/>
                  </a:lnTo>
                  <a:lnTo>
                    <a:pt x="78422" y="327660"/>
                  </a:lnTo>
                  <a:lnTo>
                    <a:pt x="80352" y="331470"/>
                  </a:lnTo>
                  <a:lnTo>
                    <a:pt x="82384" y="335280"/>
                  </a:lnTo>
                  <a:lnTo>
                    <a:pt x="84315" y="337820"/>
                  </a:lnTo>
                  <a:lnTo>
                    <a:pt x="86144" y="341630"/>
                  </a:lnTo>
                  <a:lnTo>
                    <a:pt x="87642" y="344170"/>
                  </a:lnTo>
                  <a:lnTo>
                    <a:pt x="89039" y="346710"/>
                  </a:lnTo>
                  <a:lnTo>
                    <a:pt x="90322" y="349250"/>
                  </a:lnTo>
                  <a:lnTo>
                    <a:pt x="91287" y="350520"/>
                  </a:lnTo>
                  <a:lnTo>
                    <a:pt x="92468" y="353060"/>
                  </a:lnTo>
                  <a:lnTo>
                    <a:pt x="92684" y="353060"/>
                  </a:lnTo>
                  <a:lnTo>
                    <a:pt x="93649" y="355600"/>
                  </a:lnTo>
                  <a:lnTo>
                    <a:pt x="94830" y="356870"/>
                  </a:lnTo>
                  <a:lnTo>
                    <a:pt x="96329" y="359410"/>
                  </a:lnTo>
                  <a:lnTo>
                    <a:pt x="98043" y="361950"/>
                  </a:lnTo>
                  <a:lnTo>
                    <a:pt x="100190" y="364490"/>
                  </a:lnTo>
                  <a:lnTo>
                    <a:pt x="102552" y="365760"/>
                  </a:lnTo>
                  <a:lnTo>
                    <a:pt x="105448" y="368300"/>
                  </a:lnTo>
                  <a:lnTo>
                    <a:pt x="108457" y="369570"/>
                  </a:lnTo>
                  <a:lnTo>
                    <a:pt x="112001" y="372110"/>
                  </a:lnTo>
                  <a:lnTo>
                    <a:pt x="115862" y="373380"/>
                  </a:lnTo>
                  <a:lnTo>
                    <a:pt x="120154" y="374650"/>
                  </a:lnTo>
                  <a:lnTo>
                    <a:pt x="124764" y="375920"/>
                  </a:lnTo>
                  <a:lnTo>
                    <a:pt x="130022" y="377190"/>
                  </a:lnTo>
                  <a:lnTo>
                    <a:pt x="152755" y="377190"/>
                  </a:lnTo>
                  <a:lnTo>
                    <a:pt x="157594" y="375920"/>
                  </a:lnTo>
                  <a:lnTo>
                    <a:pt x="162090" y="374650"/>
                  </a:lnTo>
                  <a:lnTo>
                    <a:pt x="166166" y="373380"/>
                  </a:lnTo>
                  <a:lnTo>
                    <a:pt x="169811" y="370840"/>
                  </a:lnTo>
                  <a:lnTo>
                    <a:pt x="173139" y="369570"/>
                  </a:lnTo>
                  <a:lnTo>
                    <a:pt x="188696" y="347980"/>
                  </a:lnTo>
                  <a:lnTo>
                    <a:pt x="189560" y="346710"/>
                  </a:lnTo>
                  <a:lnTo>
                    <a:pt x="190842" y="341630"/>
                  </a:lnTo>
                  <a:lnTo>
                    <a:pt x="191160" y="339090"/>
                  </a:lnTo>
                  <a:lnTo>
                    <a:pt x="191490" y="337820"/>
                  </a:lnTo>
                  <a:lnTo>
                    <a:pt x="191592" y="335280"/>
                  </a:lnTo>
                  <a:lnTo>
                    <a:pt x="191808" y="334010"/>
                  </a:lnTo>
                  <a:lnTo>
                    <a:pt x="191922" y="294640"/>
                  </a:lnTo>
                  <a:lnTo>
                    <a:pt x="91185" y="294640"/>
                  </a:lnTo>
                  <a:lnTo>
                    <a:pt x="87541" y="290830"/>
                  </a:lnTo>
                  <a:lnTo>
                    <a:pt x="84213" y="287020"/>
                  </a:lnTo>
                  <a:lnTo>
                    <a:pt x="81203" y="283210"/>
                  </a:lnTo>
                  <a:lnTo>
                    <a:pt x="78422" y="279400"/>
                  </a:lnTo>
                  <a:lnTo>
                    <a:pt x="75628" y="276860"/>
                  </a:lnTo>
                  <a:lnTo>
                    <a:pt x="73050" y="273050"/>
                  </a:lnTo>
                  <a:lnTo>
                    <a:pt x="70700" y="270510"/>
                  </a:lnTo>
                  <a:lnTo>
                    <a:pt x="68224" y="269240"/>
                  </a:lnTo>
                  <a:lnTo>
                    <a:pt x="65862" y="267970"/>
                  </a:lnTo>
                  <a:close/>
                </a:path>
                <a:path w="192404" h="377190">
                  <a:moveTo>
                    <a:pt x="164452" y="0"/>
                  </a:moveTo>
                  <a:lnTo>
                    <a:pt x="17271" y="0"/>
                  </a:lnTo>
                  <a:lnTo>
                    <a:pt x="13728" y="1270"/>
                  </a:lnTo>
                  <a:lnTo>
                    <a:pt x="0" y="292100"/>
                  </a:lnTo>
                  <a:lnTo>
                    <a:pt x="317" y="295910"/>
                  </a:lnTo>
                  <a:lnTo>
                    <a:pt x="1282" y="299720"/>
                  </a:lnTo>
                  <a:lnTo>
                    <a:pt x="2895" y="302260"/>
                  </a:lnTo>
                  <a:lnTo>
                    <a:pt x="4940" y="306070"/>
                  </a:lnTo>
                  <a:lnTo>
                    <a:pt x="7619" y="308610"/>
                  </a:lnTo>
                  <a:lnTo>
                    <a:pt x="10515" y="309880"/>
                  </a:lnTo>
                  <a:lnTo>
                    <a:pt x="13728" y="312420"/>
                  </a:lnTo>
                  <a:lnTo>
                    <a:pt x="17271" y="313690"/>
                  </a:lnTo>
                  <a:lnTo>
                    <a:pt x="59105" y="313690"/>
                  </a:lnTo>
                  <a:lnTo>
                    <a:pt x="38188" y="274320"/>
                  </a:lnTo>
                  <a:lnTo>
                    <a:pt x="14693" y="274320"/>
                  </a:lnTo>
                  <a:lnTo>
                    <a:pt x="14693" y="33020"/>
                  </a:lnTo>
                  <a:lnTo>
                    <a:pt x="181940" y="33020"/>
                  </a:lnTo>
                  <a:lnTo>
                    <a:pt x="181832" y="20320"/>
                  </a:lnTo>
                  <a:lnTo>
                    <a:pt x="67373" y="20320"/>
                  </a:lnTo>
                  <a:lnTo>
                    <a:pt x="66408" y="19050"/>
                  </a:lnTo>
                  <a:lnTo>
                    <a:pt x="66078" y="17780"/>
                  </a:lnTo>
                  <a:lnTo>
                    <a:pt x="66408" y="16510"/>
                  </a:lnTo>
                  <a:lnTo>
                    <a:pt x="67373" y="15240"/>
                  </a:lnTo>
                  <a:lnTo>
                    <a:pt x="181025" y="15240"/>
                  </a:lnTo>
                  <a:lnTo>
                    <a:pt x="180543" y="13970"/>
                  </a:lnTo>
                  <a:lnTo>
                    <a:pt x="167995" y="1270"/>
                  </a:lnTo>
                  <a:lnTo>
                    <a:pt x="164452" y="0"/>
                  </a:lnTo>
                  <a:close/>
                </a:path>
                <a:path w="192404" h="377190">
                  <a:moveTo>
                    <a:pt x="106845" y="129540"/>
                  </a:moveTo>
                  <a:lnTo>
                    <a:pt x="95148" y="129540"/>
                  </a:lnTo>
                  <a:lnTo>
                    <a:pt x="83997" y="132080"/>
                  </a:lnTo>
                  <a:lnTo>
                    <a:pt x="58254" y="153670"/>
                  </a:lnTo>
                  <a:lnTo>
                    <a:pt x="55460" y="157480"/>
                  </a:lnTo>
                  <a:lnTo>
                    <a:pt x="50401" y="181610"/>
                  </a:lnTo>
                  <a:lnTo>
                    <a:pt x="50736" y="186690"/>
                  </a:lnTo>
                  <a:lnTo>
                    <a:pt x="62001" y="212090"/>
                  </a:lnTo>
                  <a:lnTo>
                    <a:pt x="65976" y="217170"/>
                  </a:lnTo>
                  <a:lnTo>
                    <a:pt x="91185" y="229870"/>
                  </a:lnTo>
                  <a:lnTo>
                    <a:pt x="91185" y="294640"/>
                  </a:lnTo>
                  <a:lnTo>
                    <a:pt x="191922" y="294640"/>
                  </a:lnTo>
                  <a:lnTo>
                    <a:pt x="192023" y="267970"/>
                  </a:lnTo>
                  <a:lnTo>
                    <a:pt x="192023" y="257810"/>
                  </a:lnTo>
                  <a:lnTo>
                    <a:pt x="113601" y="257810"/>
                  </a:lnTo>
                  <a:lnTo>
                    <a:pt x="113601" y="229870"/>
                  </a:lnTo>
                  <a:lnTo>
                    <a:pt x="118973" y="227330"/>
                  </a:lnTo>
                  <a:lnTo>
                    <a:pt x="123901" y="226060"/>
                  </a:lnTo>
                  <a:lnTo>
                    <a:pt x="125547" y="224790"/>
                  </a:lnTo>
                  <a:lnTo>
                    <a:pt x="91185" y="224790"/>
                  </a:lnTo>
                  <a:lnTo>
                    <a:pt x="85712" y="223520"/>
                  </a:lnTo>
                  <a:lnTo>
                    <a:pt x="57073" y="191770"/>
                  </a:lnTo>
                  <a:lnTo>
                    <a:pt x="55567" y="181610"/>
                  </a:lnTo>
                  <a:lnTo>
                    <a:pt x="55676" y="177800"/>
                  </a:lnTo>
                  <a:lnTo>
                    <a:pt x="63715" y="154940"/>
                  </a:lnTo>
                  <a:lnTo>
                    <a:pt x="67043" y="149860"/>
                  </a:lnTo>
                  <a:lnTo>
                    <a:pt x="70802" y="146050"/>
                  </a:lnTo>
                  <a:lnTo>
                    <a:pt x="75095" y="143510"/>
                  </a:lnTo>
                  <a:lnTo>
                    <a:pt x="79705" y="139700"/>
                  </a:lnTo>
                  <a:lnTo>
                    <a:pt x="84531" y="138430"/>
                  </a:lnTo>
                  <a:lnTo>
                    <a:pt x="89788" y="135890"/>
                  </a:lnTo>
                  <a:lnTo>
                    <a:pt x="95364" y="134620"/>
                  </a:lnTo>
                  <a:lnTo>
                    <a:pt x="123266" y="134620"/>
                  </a:lnTo>
                  <a:lnTo>
                    <a:pt x="118109" y="132080"/>
                  </a:lnTo>
                  <a:lnTo>
                    <a:pt x="106845" y="129540"/>
                  </a:lnTo>
                  <a:close/>
                </a:path>
                <a:path w="192404" h="377190">
                  <a:moveTo>
                    <a:pt x="131089" y="234950"/>
                  </a:moveTo>
                  <a:lnTo>
                    <a:pt x="125082" y="234950"/>
                  </a:lnTo>
                  <a:lnTo>
                    <a:pt x="122834" y="236220"/>
                  </a:lnTo>
                  <a:lnTo>
                    <a:pt x="121005" y="237490"/>
                  </a:lnTo>
                  <a:lnTo>
                    <a:pt x="119291" y="238760"/>
                  </a:lnTo>
                  <a:lnTo>
                    <a:pt x="118008" y="241300"/>
                  </a:lnTo>
                  <a:lnTo>
                    <a:pt x="117246" y="242570"/>
                  </a:lnTo>
                  <a:lnTo>
                    <a:pt x="116928" y="245110"/>
                  </a:lnTo>
                  <a:lnTo>
                    <a:pt x="116928" y="257810"/>
                  </a:lnTo>
                  <a:lnTo>
                    <a:pt x="139242" y="257810"/>
                  </a:lnTo>
                  <a:lnTo>
                    <a:pt x="139242" y="245110"/>
                  </a:lnTo>
                  <a:lnTo>
                    <a:pt x="139026" y="242570"/>
                  </a:lnTo>
                  <a:lnTo>
                    <a:pt x="138175" y="241300"/>
                  </a:lnTo>
                  <a:lnTo>
                    <a:pt x="136880" y="238760"/>
                  </a:lnTo>
                  <a:lnTo>
                    <a:pt x="135280" y="237490"/>
                  </a:lnTo>
                  <a:lnTo>
                    <a:pt x="133349" y="236220"/>
                  </a:lnTo>
                  <a:lnTo>
                    <a:pt x="131089" y="234950"/>
                  </a:lnTo>
                  <a:close/>
                </a:path>
                <a:path w="192404" h="377190">
                  <a:moveTo>
                    <a:pt x="157479" y="234950"/>
                  </a:moveTo>
                  <a:lnTo>
                    <a:pt x="151472" y="234950"/>
                  </a:lnTo>
                  <a:lnTo>
                    <a:pt x="149224" y="236220"/>
                  </a:lnTo>
                  <a:lnTo>
                    <a:pt x="147294" y="237490"/>
                  </a:lnTo>
                  <a:lnTo>
                    <a:pt x="145567" y="238760"/>
                  </a:lnTo>
                  <a:lnTo>
                    <a:pt x="144398" y="241300"/>
                  </a:lnTo>
                  <a:lnTo>
                    <a:pt x="143636" y="242570"/>
                  </a:lnTo>
                  <a:lnTo>
                    <a:pt x="143319" y="245110"/>
                  </a:lnTo>
                  <a:lnTo>
                    <a:pt x="143319" y="257810"/>
                  </a:lnTo>
                  <a:lnTo>
                    <a:pt x="165531" y="257810"/>
                  </a:lnTo>
                  <a:lnTo>
                    <a:pt x="165531" y="245110"/>
                  </a:lnTo>
                  <a:lnTo>
                    <a:pt x="165315" y="242570"/>
                  </a:lnTo>
                  <a:lnTo>
                    <a:pt x="164452" y="241300"/>
                  </a:lnTo>
                  <a:lnTo>
                    <a:pt x="163271" y="238760"/>
                  </a:lnTo>
                  <a:lnTo>
                    <a:pt x="161670" y="237490"/>
                  </a:lnTo>
                  <a:lnTo>
                    <a:pt x="159727" y="236220"/>
                  </a:lnTo>
                  <a:lnTo>
                    <a:pt x="157479" y="234950"/>
                  </a:lnTo>
                  <a:close/>
                </a:path>
                <a:path w="192404" h="377190">
                  <a:moveTo>
                    <a:pt x="183768" y="234950"/>
                  </a:moveTo>
                  <a:lnTo>
                    <a:pt x="177761" y="234950"/>
                  </a:lnTo>
                  <a:lnTo>
                    <a:pt x="175615" y="236220"/>
                  </a:lnTo>
                  <a:lnTo>
                    <a:pt x="173570" y="237490"/>
                  </a:lnTo>
                  <a:lnTo>
                    <a:pt x="171957" y="238760"/>
                  </a:lnTo>
                  <a:lnTo>
                    <a:pt x="170789" y="241300"/>
                  </a:lnTo>
                  <a:lnTo>
                    <a:pt x="169925" y="242570"/>
                  </a:lnTo>
                  <a:lnTo>
                    <a:pt x="169710" y="245110"/>
                  </a:lnTo>
                  <a:lnTo>
                    <a:pt x="169710" y="257810"/>
                  </a:lnTo>
                  <a:lnTo>
                    <a:pt x="192023" y="257810"/>
                  </a:lnTo>
                  <a:lnTo>
                    <a:pt x="192023" y="245110"/>
                  </a:lnTo>
                  <a:lnTo>
                    <a:pt x="191592" y="242570"/>
                  </a:lnTo>
                  <a:lnTo>
                    <a:pt x="189661" y="238760"/>
                  </a:lnTo>
                  <a:lnTo>
                    <a:pt x="187947" y="237490"/>
                  </a:lnTo>
                  <a:lnTo>
                    <a:pt x="186016" y="236220"/>
                  </a:lnTo>
                  <a:lnTo>
                    <a:pt x="183768" y="234950"/>
                  </a:lnTo>
                  <a:close/>
                </a:path>
                <a:path w="192404" h="377190">
                  <a:moveTo>
                    <a:pt x="101053" y="147320"/>
                  </a:moveTo>
                  <a:lnTo>
                    <a:pt x="70053" y="171450"/>
                  </a:lnTo>
                  <a:lnTo>
                    <a:pt x="68735" y="181610"/>
                  </a:lnTo>
                  <a:lnTo>
                    <a:pt x="68973" y="185420"/>
                  </a:lnTo>
                  <a:lnTo>
                    <a:pt x="70053" y="189230"/>
                  </a:lnTo>
                  <a:lnTo>
                    <a:pt x="71666" y="194310"/>
                  </a:lnTo>
                  <a:lnTo>
                    <a:pt x="73799" y="198120"/>
                  </a:lnTo>
                  <a:lnTo>
                    <a:pt x="76492" y="200660"/>
                  </a:lnTo>
                  <a:lnTo>
                    <a:pt x="79603" y="204470"/>
                  </a:lnTo>
                  <a:lnTo>
                    <a:pt x="83134" y="207010"/>
                  </a:lnTo>
                  <a:lnTo>
                    <a:pt x="86893" y="209550"/>
                  </a:lnTo>
                  <a:lnTo>
                    <a:pt x="91185" y="210820"/>
                  </a:lnTo>
                  <a:lnTo>
                    <a:pt x="91185" y="224790"/>
                  </a:lnTo>
                  <a:lnTo>
                    <a:pt x="125547" y="224790"/>
                  </a:lnTo>
                  <a:lnTo>
                    <a:pt x="127194" y="223520"/>
                  </a:lnTo>
                  <a:lnTo>
                    <a:pt x="113601" y="223520"/>
                  </a:lnTo>
                  <a:lnTo>
                    <a:pt x="113601" y="209550"/>
                  </a:lnTo>
                  <a:lnTo>
                    <a:pt x="117792" y="208280"/>
                  </a:lnTo>
                  <a:lnTo>
                    <a:pt x="121538" y="205740"/>
                  </a:lnTo>
                  <a:lnTo>
                    <a:pt x="124866" y="201930"/>
                  </a:lnTo>
                  <a:lnTo>
                    <a:pt x="126872" y="199390"/>
                  </a:lnTo>
                  <a:lnTo>
                    <a:pt x="91185" y="199390"/>
                  </a:lnTo>
                  <a:lnTo>
                    <a:pt x="88176" y="198120"/>
                  </a:lnTo>
                  <a:lnTo>
                    <a:pt x="79057" y="180340"/>
                  </a:lnTo>
                  <a:lnTo>
                    <a:pt x="79489" y="176530"/>
                  </a:lnTo>
                  <a:lnTo>
                    <a:pt x="96977" y="158750"/>
                  </a:lnTo>
                  <a:lnTo>
                    <a:pt x="125298" y="158750"/>
                  </a:lnTo>
                  <a:lnTo>
                    <a:pt x="122186" y="156210"/>
                  </a:lnTo>
                  <a:lnTo>
                    <a:pt x="118541" y="153670"/>
                  </a:lnTo>
                  <a:lnTo>
                    <a:pt x="114566" y="151130"/>
                  </a:lnTo>
                  <a:lnTo>
                    <a:pt x="110274" y="149860"/>
                  </a:lnTo>
                  <a:lnTo>
                    <a:pt x="105778" y="148590"/>
                  </a:lnTo>
                  <a:lnTo>
                    <a:pt x="101053" y="147320"/>
                  </a:lnTo>
                  <a:close/>
                </a:path>
                <a:path w="192404" h="377190">
                  <a:moveTo>
                    <a:pt x="123266" y="134620"/>
                  </a:moveTo>
                  <a:lnTo>
                    <a:pt x="106743" y="134620"/>
                  </a:lnTo>
                  <a:lnTo>
                    <a:pt x="112204" y="135890"/>
                  </a:lnTo>
                  <a:lnTo>
                    <a:pt x="117360" y="138430"/>
                  </a:lnTo>
                  <a:lnTo>
                    <a:pt x="122402" y="139700"/>
                  </a:lnTo>
                  <a:lnTo>
                    <a:pt x="127012" y="143510"/>
                  </a:lnTo>
                  <a:lnTo>
                    <a:pt x="131203" y="146050"/>
                  </a:lnTo>
                  <a:lnTo>
                    <a:pt x="134950" y="149860"/>
                  </a:lnTo>
                  <a:lnTo>
                    <a:pt x="138277" y="154940"/>
                  </a:lnTo>
                  <a:lnTo>
                    <a:pt x="141071" y="158750"/>
                  </a:lnTo>
                  <a:lnTo>
                    <a:pt x="146351" y="181610"/>
                  </a:lnTo>
                  <a:lnTo>
                    <a:pt x="146113" y="185420"/>
                  </a:lnTo>
                  <a:lnTo>
                    <a:pt x="145148" y="191770"/>
                  </a:lnTo>
                  <a:lnTo>
                    <a:pt x="143535" y="196850"/>
                  </a:lnTo>
                  <a:lnTo>
                    <a:pt x="141389" y="200660"/>
                  </a:lnTo>
                  <a:lnTo>
                    <a:pt x="138595" y="205740"/>
                  </a:lnTo>
                  <a:lnTo>
                    <a:pt x="113601" y="223520"/>
                  </a:lnTo>
                  <a:lnTo>
                    <a:pt x="127194" y="223520"/>
                  </a:lnTo>
                  <a:lnTo>
                    <a:pt x="128841" y="222250"/>
                  </a:lnTo>
                  <a:lnTo>
                    <a:pt x="133134" y="219710"/>
                  </a:lnTo>
                  <a:lnTo>
                    <a:pt x="137210" y="215900"/>
                  </a:lnTo>
                  <a:lnTo>
                    <a:pt x="151625" y="181610"/>
                  </a:lnTo>
                  <a:lnTo>
                    <a:pt x="151561" y="177800"/>
                  </a:lnTo>
                  <a:lnTo>
                    <a:pt x="143751" y="153670"/>
                  </a:lnTo>
                  <a:lnTo>
                    <a:pt x="140525" y="148590"/>
                  </a:lnTo>
                  <a:lnTo>
                    <a:pt x="136880" y="144780"/>
                  </a:lnTo>
                  <a:lnTo>
                    <a:pt x="132702" y="140970"/>
                  </a:lnTo>
                  <a:lnTo>
                    <a:pt x="128092" y="137160"/>
                  </a:lnTo>
                  <a:lnTo>
                    <a:pt x="123266" y="134620"/>
                  </a:lnTo>
                  <a:close/>
                </a:path>
                <a:path w="192404" h="377190">
                  <a:moveTo>
                    <a:pt x="181940" y="33020"/>
                  </a:moveTo>
                  <a:lnTo>
                    <a:pt x="167131" y="33020"/>
                  </a:lnTo>
                  <a:lnTo>
                    <a:pt x="167131" y="219710"/>
                  </a:lnTo>
                  <a:lnTo>
                    <a:pt x="181940" y="219710"/>
                  </a:lnTo>
                  <a:lnTo>
                    <a:pt x="181940" y="33020"/>
                  </a:lnTo>
                  <a:close/>
                </a:path>
                <a:path w="192404" h="377190">
                  <a:moveTo>
                    <a:pt x="105448" y="177800"/>
                  </a:moveTo>
                  <a:lnTo>
                    <a:pt x="99339" y="177800"/>
                  </a:lnTo>
                  <a:lnTo>
                    <a:pt x="97078" y="179070"/>
                  </a:lnTo>
                  <a:lnTo>
                    <a:pt x="91185" y="199390"/>
                  </a:lnTo>
                  <a:lnTo>
                    <a:pt x="126872" y="199390"/>
                  </a:lnTo>
                  <a:lnTo>
                    <a:pt x="127876" y="198120"/>
                  </a:lnTo>
                  <a:lnTo>
                    <a:pt x="113601" y="198120"/>
                  </a:lnTo>
                  <a:lnTo>
                    <a:pt x="113601" y="187960"/>
                  </a:lnTo>
                  <a:lnTo>
                    <a:pt x="107708" y="179070"/>
                  </a:lnTo>
                  <a:lnTo>
                    <a:pt x="105448" y="177800"/>
                  </a:lnTo>
                  <a:close/>
                </a:path>
                <a:path w="192404" h="377190">
                  <a:moveTo>
                    <a:pt x="125298" y="158750"/>
                  </a:moveTo>
                  <a:lnTo>
                    <a:pt x="104914" y="158750"/>
                  </a:lnTo>
                  <a:lnTo>
                    <a:pt x="108673" y="160020"/>
                  </a:lnTo>
                  <a:lnTo>
                    <a:pt x="112102" y="161290"/>
                  </a:lnTo>
                  <a:lnTo>
                    <a:pt x="122724" y="181610"/>
                  </a:lnTo>
                  <a:lnTo>
                    <a:pt x="122504" y="184150"/>
                  </a:lnTo>
                  <a:lnTo>
                    <a:pt x="113601" y="198120"/>
                  </a:lnTo>
                  <a:lnTo>
                    <a:pt x="127876" y="198120"/>
                  </a:lnTo>
                  <a:lnTo>
                    <a:pt x="130124" y="194310"/>
                  </a:lnTo>
                  <a:lnTo>
                    <a:pt x="131838" y="190500"/>
                  </a:lnTo>
                  <a:lnTo>
                    <a:pt x="132918" y="185420"/>
                  </a:lnTo>
                  <a:lnTo>
                    <a:pt x="133242" y="181610"/>
                  </a:lnTo>
                  <a:lnTo>
                    <a:pt x="133134" y="177800"/>
                  </a:lnTo>
                  <a:lnTo>
                    <a:pt x="132918" y="175260"/>
                  </a:lnTo>
                  <a:lnTo>
                    <a:pt x="131952" y="171450"/>
                  </a:lnTo>
                  <a:lnTo>
                    <a:pt x="130340" y="166370"/>
                  </a:lnTo>
                  <a:lnTo>
                    <a:pt x="128092" y="162560"/>
                  </a:lnTo>
                  <a:lnTo>
                    <a:pt x="125298" y="158750"/>
                  </a:lnTo>
                  <a:close/>
                </a:path>
                <a:path w="192404" h="377190">
                  <a:moveTo>
                    <a:pt x="181025" y="15240"/>
                  </a:moveTo>
                  <a:lnTo>
                    <a:pt x="114566" y="15240"/>
                  </a:lnTo>
                  <a:lnTo>
                    <a:pt x="115531" y="16510"/>
                  </a:lnTo>
                  <a:lnTo>
                    <a:pt x="115862" y="17780"/>
                  </a:lnTo>
                  <a:lnTo>
                    <a:pt x="115531" y="19050"/>
                  </a:lnTo>
                  <a:lnTo>
                    <a:pt x="114566" y="20320"/>
                  </a:lnTo>
                  <a:lnTo>
                    <a:pt x="181832" y="20320"/>
                  </a:lnTo>
                  <a:lnTo>
                    <a:pt x="181508" y="16510"/>
                  </a:lnTo>
                  <a:lnTo>
                    <a:pt x="181025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3687984" y="7248230"/>
            <a:ext cx="7683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80">
                <a:latin typeface="Trebuchet MS"/>
                <a:cs typeface="Trebuchet MS"/>
              </a:rPr>
              <a:t>M</a:t>
            </a:r>
            <a:r>
              <a:rPr dirty="0" sz="2000" spc="-445">
                <a:latin typeface="Trebuchet MS"/>
                <a:cs typeface="Trebuchet MS"/>
              </a:rPr>
              <a:t>et</a:t>
            </a:r>
            <a:r>
              <a:rPr dirty="0" sz="2000" spc="-380">
                <a:latin typeface="Trebuchet MS"/>
                <a:cs typeface="Trebuchet MS"/>
              </a:rPr>
              <a:t>r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690">
                <a:latin typeface="Trebuchet MS"/>
                <a:cs typeface="Trebuchet MS"/>
              </a:rPr>
              <a:t>/</a:t>
            </a:r>
            <a:r>
              <a:rPr dirty="0" sz="2000" spc="-365">
                <a:latin typeface="Trebuchet MS"/>
                <a:cs typeface="Trebuchet MS"/>
              </a:rPr>
              <a:t> </a:t>
            </a:r>
            <a:r>
              <a:rPr dirty="0" sz="2000" spc="-565">
                <a:latin typeface="Trebuchet MS"/>
                <a:cs typeface="Trebuchet MS"/>
              </a:rPr>
              <a:t>T</a:t>
            </a:r>
            <a:r>
              <a:rPr dirty="0" sz="2000" spc="-385">
                <a:latin typeface="Trebuchet MS"/>
                <a:cs typeface="Trebuchet MS"/>
              </a:rPr>
              <a:t>i</a:t>
            </a:r>
            <a:r>
              <a:rPr dirty="0" sz="2000" spc="-459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0">
                <a:latin typeface="Trebuchet MS"/>
                <a:cs typeface="Trebuchet MS"/>
              </a:rPr>
              <a:t> </a:t>
            </a:r>
            <a:r>
              <a:rPr dirty="0" sz="2000" spc="-70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100165" y="7231169"/>
            <a:ext cx="3638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65">
                <a:latin typeface="Trebuchet MS"/>
                <a:cs typeface="Trebuchet MS"/>
              </a:rPr>
              <a:t>T</a:t>
            </a:r>
            <a:r>
              <a:rPr dirty="0" sz="2000" spc="-385">
                <a:latin typeface="Trebuchet MS"/>
                <a:cs typeface="Trebuchet MS"/>
              </a:rPr>
              <a:t>i</a:t>
            </a:r>
            <a:r>
              <a:rPr dirty="0" sz="2000" spc="-450">
                <a:latin typeface="Trebuchet MS"/>
                <a:cs typeface="Trebuchet MS"/>
              </a:rPr>
              <a:t>e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380">
                <a:latin typeface="Trebuchet MS"/>
                <a:cs typeface="Trebuchet MS"/>
              </a:rPr>
              <a:t> </a:t>
            </a:r>
            <a:r>
              <a:rPr dirty="0" sz="2000" spc="-42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07082" y="10391761"/>
            <a:ext cx="2910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[94],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[95],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[96],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[97],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[98]-Nielsen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42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47047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5"/>
              <a:t>Payments,</a:t>
            </a:r>
            <a:r>
              <a:rPr dirty="0" spc="-600"/>
              <a:t> </a:t>
            </a:r>
            <a:r>
              <a:rPr dirty="0" spc="-750"/>
              <a:t>acquiring</a:t>
            </a:r>
            <a:r>
              <a:rPr dirty="0" spc="-585"/>
              <a:t> </a:t>
            </a:r>
            <a:r>
              <a:rPr dirty="0" spc="-1230"/>
              <a:t>&amp;</a:t>
            </a:r>
            <a:r>
              <a:rPr dirty="0" spc="-590"/>
              <a:t> </a:t>
            </a:r>
            <a:r>
              <a:rPr dirty="0" spc="-750"/>
              <a:t>retaining</a:t>
            </a:r>
            <a:r>
              <a:rPr dirty="0" spc="-590"/>
              <a:t> </a:t>
            </a:r>
            <a:r>
              <a:rPr dirty="0" spc="-715"/>
              <a:t>customers</a:t>
            </a:r>
          </a:p>
        </p:txBody>
      </p:sp>
      <p:sp>
        <p:nvSpPr>
          <p:cNvPr id="6" name="object 6"/>
          <p:cNvSpPr/>
          <p:nvPr/>
        </p:nvSpPr>
        <p:spPr>
          <a:xfrm>
            <a:off x="677418" y="1730502"/>
            <a:ext cx="6451600" cy="0"/>
          </a:xfrm>
          <a:custGeom>
            <a:avLst/>
            <a:gdLst/>
            <a:ahLst/>
            <a:cxnLst/>
            <a:rect l="l" t="t" r="r" b="b"/>
            <a:pathLst>
              <a:path w="6451600" h="0">
                <a:moveTo>
                  <a:pt x="0" y="0"/>
                </a:moveTo>
                <a:lnTo>
                  <a:pt x="6451092" y="0"/>
                </a:lnTo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7700" y="1601724"/>
            <a:ext cx="2715895" cy="28384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5905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65"/>
              </a:spcBef>
            </a:pPr>
            <a:r>
              <a:rPr dirty="0" sz="1000" spc="3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paying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345" y="2489635"/>
            <a:ext cx="2573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offline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space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is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dominated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users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paying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course</a:t>
            </a:r>
            <a:r>
              <a:rPr dirty="0" sz="900" spc="10">
                <a:latin typeface="Microsoft Sans Serif"/>
                <a:cs typeface="Microsoft Sans Serif"/>
              </a:rPr>
              <a:t> fees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instalments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via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cash.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345" y="2901115"/>
            <a:ext cx="2553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Microsoft Sans Serif"/>
                <a:cs typeface="Microsoft Sans Serif"/>
              </a:rPr>
              <a:t>In contrast, </a:t>
            </a:r>
            <a:r>
              <a:rPr dirty="0" sz="900" spc="15">
                <a:latin typeface="Microsoft Sans Serif"/>
                <a:cs typeface="Microsoft Sans Serif"/>
              </a:rPr>
              <a:t>users </a:t>
            </a:r>
            <a:r>
              <a:rPr dirty="0" sz="900" spc="45">
                <a:latin typeface="Microsoft Sans Serif"/>
                <a:cs typeface="Microsoft Sans Serif"/>
              </a:rPr>
              <a:t>in </a:t>
            </a:r>
            <a:r>
              <a:rPr dirty="0" sz="900" spc="30">
                <a:latin typeface="Microsoft Sans Serif"/>
                <a:cs typeface="Microsoft Sans Serif"/>
              </a:rPr>
              <a:t>the </a:t>
            </a:r>
            <a:r>
              <a:rPr dirty="0" sz="900" spc="35">
                <a:latin typeface="Microsoft Sans Serif"/>
                <a:cs typeface="Microsoft Sans Serif"/>
              </a:rPr>
              <a:t>online </a:t>
            </a:r>
            <a:r>
              <a:rPr dirty="0" sz="900" spc="25">
                <a:latin typeface="Microsoft Sans Serif"/>
                <a:cs typeface="Microsoft Sans Serif"/>
              </a:rPr>
              <a:t>channel </a:t>
            </a:r>
            <a:r>
              <a:rPr dirty="0" sz="900" spc="15">
                <a:latin typeface="Microsoft Sans Serif"/>
                <a:cs typeface="Microsoft Sans Serif"/>
              </a:rPr>
              <a:t>are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making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upfront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digital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payment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course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fees.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7860" y="2071075"/>
            <a:ext cx="24580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95">
                <a:solidFill>
                  <a:srgbClr val="470A68"/>
                </a:solidFill>
                <a:latin typeface="Trebuchet MS"/>
                <a:cs typeface="Trebuchet MS"/>
              </a:rPr>
              <a:t>Payment </a:t>
            </a:r>
            <a:r>
              <a:rPr dirty="0" sz="1600" spc="-39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60">
                <a:solidFill>
                  <a:srgbClr val="470A68"/>
                </a:solidFill>
                <a:latin typeface="Trebuchet MS"/>
                <a:cs typeface="Trebuchet MS"/>
              </a:rPr>
              <a:t>overview</a:t>
            </a:r>
            <a:r>
              <a:rPr dirty="0" sz="1600" spc="-26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5">
                <a:solidFill>
                  <a:srgbClr val="470A68"/>
                </a:solidFill>
                <a:latin typeface="Trebuchet MS"/>
                <a:cs typeface="Trebuchet MS"/>
              </a:rPr>
              <a:t>contradictory</a:t>
            </a:r>
            <a:r>
              <a:rPr dirty="0" sz="1600" spc="-24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to</a:t>
            </a:r>
            <a:r>
              <a:rPr dirty="0" sz="1600" spc="-27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40">
                <a:solidFill>
                  <a:srgbClr val="470A68"/>
                </a:solidFill>
                <a:latin typeface="Trebuchet MS"/>
                <a:cs typeface="Trebuchet MS"/>
              </a:rPr>
              <a:t>offline</a:t>
            </a:r>
            <a:r>
              <a:rPr dirty="0" sz="1600" spc="-26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1600" spc="-320">
                <a:solidFill>
                  <a:srgbClr val="470A68"/>
                </a:solidFill>
                <a:latin typeface="Trebuchet MS"/>
                <a:cs typeface="Trebuchet MS"/>
              </a:rPr>
              <a:t>space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1649" y="2010609"/>
            <a:ext cx="4038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75">
                <a:latin typeface="Trebuchet MS"/>
                <a:cs typeface="Trebuchet MS"/>
              </a:rPr>
              <a:t>Online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0549" y="1921884"/>
            <a:ext cx="1225550" cy="55816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80"/>
              </a:spcBef>
            </a:pPr>
            <a:r>
              <a:rPr dirty="0" sz="2000" spc="-445">
                <a:latin typeface="Trebuchet MS"/>
                <a:cs typeface="Trebuchet MS"/>
              </a:rPr>
              <a:t>Offline</a:t>
            </a:r>
            <a:endParaRPr sz="2000">
              <a:latin typeface="Trebuchet MS"/>
              <a:cs typeface="Trebuchet MS"/>
            </a:endParaRPr>
          </a:p>
          <a:p>
            <a:pPr marL="184785">
              <a:lnSpc>
                <a:spcPct val="100000"/>
              </a:lnSpc>
              <a:spcBef>
                <a:spcPts val="229"/>
              </a:spcBef>
            </a:pPr>
            <a:r>
              <a:rPr dirty="0" sz="900" spc="-55" b="1">
                <a:solidFill>
                  <a:srgbClr val="002060"/>
                </a:solidFill>
                <a:latin typeface="Arial"/>
                <a:cs typeface="Arial"/>
              </a:rPr>
              <a:t>P</a:t>
            </a:r>
            <a:r>
              <a:rPr dirty="0" sz="900" spc="15" b="1">
                <a:solidFill>
                  <a:srgbClr val="002060"/>
                </a:solidFill>
                <a:latin typeface="Arial"/>
                <a:cs typeface="Arial"/>
              </a:rPr>
              <a:t>ay</a:t>
            </a:r>
            <a:r>
              <a:rPr dirty="0" sz="900" spc="30" b="1">
                <a:solidFill>
                  <a:srgbClr val="002060"/>
                </a:solidFill>
                <a:latin typeface="Arial"/>
                <a:cs typeface="Arial"/>
              </a:rPr>
              <a:t>m</a:t>
            </a:r>
            <a:r>
              <a:rPr dirty="0" sz="900" b="1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n</a:t>
            </a:r>
            <a:r>
              <a:rPr dirty="0" sz="900" spc="55" b="1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dirty="0" sz="900" spc="-4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spc="-30" b="1">
                <a:solidFill>
                  <a:srgbClr val="002060"/>
                </a:solidFill>
                <a:latin typeface="Arial"/>
                <a:cs typeface="Arial"/>
              </a:rPr>
              <a:t>P</a:t>
            </a:r>
            <a:r>
              <a:rPr dirty="0" sz="900" spc="-25" b="1">
                <a:solidFill>
                  <a:srgbClr val="002060"/>
                </a:solidFill>
                <a:latin typeface="Arial"/>
                <a:cs typeface="Arial"/>
              </a:rPr>
              <a:t>e</a:t>
            </a:r>
            <a:r>
              <a:rPr dirty="0" sz="900" spc="5" b="1">
                <a:solidFill>
                  <a:srgbClr val="002060"/>
                </a:solidFill>
                <a:latin typeface="Arial"/>
                <a:cs typeface="Arial"/>
              </a:rPr>
              <a:t>r</a:t>
            </a: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i</a:t>
            </a: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o</a:t>
            </a:r>
            <a:r>
              <a:rPr dirty="0" sz="900" b="1">
                <a:solidFill>
                  <a:srgbClr val="002060"/>
                </a:solidFill>
                <a:latin typeface="Arial"/>
                <a:cs typeface="Arial"/>
              </a:rPr>
              <a:t>d</a:t>
            </a:r>
            <a:r>
              <a:rPr dirty="0" baseline="27777" sz="900" b="1">
                <a:solidFill>
                  <a:srgbClr val="002060"/>
                </a:solidFill>
                <a:latin typeface="Arial"/>
                <a:cs typeface="Arial"/>
              </a:rPr>
              <a:t>[</a:t>
            </a:r>
            <a:r>
              <a:rPr dirty="0" baseline="27777" sz="900" spc="-7" b="1">
                <a:solidFill>
                  <a:srgbClr val="002060"/>
                </a:solidFill>
                <a:latin typeface="Arial"/>
                <a:cs typeface="Arial"/>
              </a:rPr>
              <a:t>99]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23915" y="2604516"/>
            <a:ext cx="617220" cy="132715"/>
          </a:xfrm>
          <a:custGeom>
            <a:avLst/>
            <a:gdLst/>
            <a:ahLst/>
            <a:cxnLst/>
            <a:rect l="l" t="t" r="r" b="b"/>
            <a:pathLst>
              <a:path w="617220" h="132714">
                <a:moveTo>
                  <a:pt x="617220" y="0"/>
                </a:moveTo>
                <a:lnTo>
                  <a:pt x="0" y="0"/>
                </a:lnTo>
                <a:lnTo>
                  <a:pt x="0" y="132588"/>
                </a:lnTo>
                <a:lnTo>
                  <a:pt x="617220" y="132588"/>
                </a:lnTo>
                <a:lnTo>
                  <a:pt x="617220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423915" y="2592541"/>
            <a:ext cx="6172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6677" y="2483898"/>
            <a:ext cx="47370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O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15" b="1">
                <a:latin typeface="Arial"/>
                <a:cs typeface="Arial"/>
              </a:rPr>
              <a:t>me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82421" y="2605815"/>
            <a:ext cx="4552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p</a:t>
            </a:r>
            <a:r>
              <a:rPr dirty="0" sz="800" spc="5" b="1">
                <a:latin typeface="Arial"/>
                <a:cs typeface="Arial"/>
              </a:rPr>
              <a:t>ayme</a:t>
            </a:r>
            <a:r>
              <a:rPr dirty="0" sz="800" spc="10" b="1">
                <a:latin typeface="Arial"/>
                <a:cs typeface="Arial"/>
              </a:rPr>
              <a:t>n</a:t>
            </a:r>
            <a:r>
              <a:rPr dirty="0" sz="800" spc="45" b="1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69308" y="2602991"/>
            <a:ext cx="2034539" cy="315595"/>
          </a:xfrm>
          <a:custGeom>
            <a:avLst/>
            <a:gdLst/>
            <a:ahLst/>
            <a:cxnLst/>
            <a:rect l="l" t="t" r="r" b="b"/>
            <a:pathLst>
              <a:path w="2034539" h="315594">
                <a:moveTo>
                  <a:pt x="818388" y="0"/>
                </a:moveTo>
                <a:lnTo>
                  <a:pt x="0" y="0"/>
                </a:lnTo>
                <a:lnTo>
                  <a:pt x="0" y="132600"/>
                </a:lnTo>
                <a:lnTo>
                  <a:pt x="818388" y="132600"/>
                </a:lnTo>
                <a:lnTo>
                  <a:pt x="818388" y="0"/>
                </a:lnTo>
                <a:close/>
              </a:path>
              <a:path w="2034539" h="315594">
                <a:moveTo>
                  <a:pt x="2034540" y="181356"/>
                </a:moveTo>
                <a:lnTo>
                  <a:pt x="1054608" y="181356"/>
                </a:lnTo>
                <a:lnTo>
                  <a:pt x="1054608" y="315468"/>
                </a:lnTo>
                <a:lnTo>
                  <a:pt x="2034540" y="315468"/>
                </a:lnTo>
                <a:lnTo>
                  <a:pt x="2034540" y="181356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814081" y="2503338"/>
            <a:ext cx="47370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O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10" b="1">
                <a:latin typeface="Arial"/>
                <a:cs typeface="Arial"/>
              </a:rPr>
              <a:t>me  </a:t>
            </a:r>
            <a:r>
              <a:rPr dirty="0" sz="800" spc="10" b="1">
                <a:latin typeface="Arial"/>
                <a:cs typeface="Arial"/>
              </a:rPr>
              <a:t>payment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69308" y="2591071"/>
            <a:ext cx="81851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62855" y="2782824"/>
            <a:ext cx="624840" cy="134620"/>
          </a:xfrm>
          <a:custGeom>
            <a:avLst/>
            <a:gdLst/>
            <a:ahLst/>
            <a:cxnLst/>
            <a:rect l="l" t="t" r="r" b="b"/>
            <a:pathLst>
              <a:path w="624839" h="134619">
                <a:moveTo>
                  <a:pt x="624839" y="0"/>
                </a:moveTo>
                <a:lnTo>
                  <a:pt x="0" y="0"/>
                </a:lnTo>
                <a:lnTo>
                  <a:pt x="0" y="134111"/>
                </a:lnTo>
                <a:lnTo>
                  <a:pt x="624839" y="134111"/>
                </a:lnTo>
                <a:lnTo>
                  <a:pt x="624839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893954" y="2777317"/>
            <a:ext cx="12941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dirty="0" sz="800" b="1">
                <a:latin typeface="Arial"/>
                <a:cs typeface="Arial"/>
              </a:rPr>
              <a:t>Instalments	</a:t>
            </a: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45%</a:t>
            </a:r>
            <a:endParaRPr baseline="3472" sz="12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955984" y="2282890"/>
            <a:ext cx="709295" cy="711835"/>
            <a:chOff x="4955984" y="2282890"/>
            <a:chExt cx="709295" cy="711835"/>
          </a:xfrm>
        </p:grpSpPr>
        <p:sp>
          <p:nvSpPr>
            <p:cNvPr id="23" name="object 23"/>
            <p:cNvSpPr/>
            <p:nvPr/>
          </p:nvSpPr>
          <p:spPr>
            <a:xfrm>
              <a:off x="4969001" y="2295907"/>
              <a:ext cx="683260" cy="685800"/>
            </a:xfrm>
            <a:custGeom>
              <a:avLst/>
              <a:gdLst/>
              <a:ahLst/>
              <a:cxnLst/>
              <a:rect l="l" t="t" r="r" b="b"/>
              <a:pathLst>
                <a:path w="683260" h="685800">
                  <a:moveTo>
                    <a:pt x="341376" y="0"/>
                  </a:moveTo>
                  <a:lnTo>
                    <a:pt x="295054" y="3130"/>
                  </a:lnTo>
                  <a:lnTo>
                    <a:pt x="250626" y="12248"/>
                  </a:lnTo>
                  <a:lnTo>
                    <a:pt x="208499" y="26946"/>
                  </a:lnTo>
                  <a:lnTo>
                    <a:pt x="169079" y="46815"/>
                  </a:lnTo>
                  <a:lnTo>
                    <a:pt x="132773" y="71446"/>
                  </a:lnTo>
                  <a:lnTo>
                    <a:pt x="99988" y="100431"/>
                  </a:lnTo>
                  <a:lnTo>
                    <a:pt x="71131" y="133362"/>
                  </a:lnTo>
                  <a:lnTo>
                    <a:pt x="46609" y="169830"/>
                  </a:lnTo>
                  <a:lnTo>
                    <a:pt x="26827" y="209426"/>
                  </a:lnTo>
                  <a:lnTo>
                    <a:pt x="12194" y="251742"/>
                  </a:lnTo>
                  <a:lnTo>
                    <a:pt x="3116" y="296369"/>
                  </a:lnTo>
                  <a:lnTo>
                    <a:pt x="0" y="342900"/>
                  </a:lnTo>
                  <a:lnTo>
                    <a:pt x="3116" y="389430"/>
                  </a:lnTo>
                  <a:lnTo>
                    <a:pt x="12194" y="434057"/>
                  </a:lnTo>
                  <a:lnTo>
                    <a:pt x="26827" y="476373"/>
                  </a:lnTo>
                  <a:lnTo>
                    <a:pt x="46609" y="515969"/>
                  </a:lnTo>
                  <a:lnTo>
                    <a:pt x="71131" y="552437"/>
                  </a:lnTo>
                  <a:lnTo>
                    <a:pt x="99988" y="585368"/>
                  </a:lnTo>
                  <a:lnTo>
                    <a:pt x="132773" y="614353"/>
                  </a:lnTo>
                  <a:lnTo>
                    <a:pt x="169079" y="638984"/>
                  </a:lnTo>
                  <a:lnTo>
                    <a:pt x="208499" y="658853"/>
                  </a:lnTo>
                  <a:lnTo>
                    <a:pt x="250626" y="673551"/>
                  </a:lnTo>
                  <a:lnTo>
                    <a:pt x="295054" y="682669"/>
                  </a:lnTo>
                  <a:lnTo>
                    <a:pt x="341376" y="685800"/>
                  </a:lnTo>
                  <a:lnTo>
                    <a:pt x="387697" y="682669"/>
                  </a:lnTo>
                  <a:lnTo>
                    <a:pt x="432125" y="673551"/>
                  </a:lnTo>
                  <a:lnTo>
                    <a:pt x="474252" y="658853"/>
                  </a:lnTo>
                  <a:lnTo>
                    <a:pt x="513672" y="638984"/>
                  </a:lnTo>
                  <a:lnTo>
                    <a:pt x="549978" y="614353"/>
                  </a:lnTo>
                  <a:lnTo>
                    <a:pt x="582763" y="585368"/>
                  </a:lnTo>
                  <a:lnTo>
                    <a:pt x="611620" y="552437"/>
                  </a:lnTo>
                  <a:lnTo>
                    <a:pt x="636143" y="515969"/>
                  </a:lnTo>
                  <a:lnTo>
                    <a:pt x="655924" y="476373"/>
                  </a:lnTo>
                  <a:lnTo>
                    <a:pt x="670557" y="434057"/>
                  </a:lnTo>
                  <a:lnTo>
                    <a:pt x="679635" y="389430"/>
                  </a:lnTo>
                  <a:lnTo>
                    <a:pt x="682752" y="342900"/>
                  </a:lnTo>
                  <a:lnTo>
                    <a:pt x="679635" y="296369"/>
                  </a:lnTo>
                  <a:lnTo>
                    <a:pt x="670557" y="251742"/>
                  </a:lnTo>
                  <a:lnTo>
                    <a:pt x="655924" y="209426"/>
                  </a:lnTo>
                  <a:lnTo>
                    <a:pt x="636143" y="169830"/>
                  </a:lnTo>
                  <a:lnTo>
                    <a:pt x="611620" y="133362"/>
                  </a:lnTo>
                  <a:lnTo>
                    <a:pt x="582763" y="100431"/>
                  </a:lnTo>
                  <a:lnTo>
                    <a:pt x="549978" y="71446"/>
                  </a:lnTo>
                  <a:lnTo>
                    <a:pt x="513672" y="46815"/>
                  </a:lnTo>
                  <a:lnTo>
                    <a:pt x="474252" y="26946"/>
                  </a:lnTo>
                  <a:lnTo>
                    <a:pt x="432125" y="12248"/>
                  </a:lnTo>
                  <a:lnTo>
                    <a:pt x="387697" y="3130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969001" y="2295907"/>
              <a:ext cx="683260" cy="685800"/>
            </a:xfrm>
            <a:custGeom>
              <a:avLst/>
              <a:gdLst/>
              <a:ahLst/>
              <a:cxnLst/>
              <a:rect l="l" t="t" r="r" b="b"/>
              <a:pathLst>
                <a:path w="683260" h="685800">
                  <a:moveTo>
                    <a:pt x="0" y="342900"/>
                  </a:moveTo>
                  <a:lnTo>
                    <a:pt x="3116" y="296369"/>
                  </a:lnTo>
                  <a:lnTo>
                    <a:pt x="12194" y="251742"/>
                  </a:lnTo>
                  <a:lnTo>
                    <a:pt x="26827" y="209426"/>
                  </a:lnTo>
                  <a:lnTo>
                    <a:pt x="46609" y="169830"/>
                  </a:lnTo>
                  <a:lnTo>
                    <a:pt x="71131" y="133362"/>
                  </a:lnTo>
                  <a:lnTo>
                    <a:pt x="99988" y="100431"/>
                  </a:lnTo>
                  <a:lnTo>
                    <a:pt x="132773" y="71446"/>
                  </a:lnTo>
                  <a:lnTo>
                    <a:pt x="169079" y="46815"/>
                  </a:lnTo>
                  <a:lnTo>
                    <a:pt x="208499" y="26946"/>
                  </a:lnTo>
                  <a:lnTo>
                    <a:pt x="250626" y="12248"/>
                  </a:lnTo>
                  <a:lnTo>
                    <a:pt x="295054" y="3130"/>
                  </a:lnTo>
                  <a:lnTo>
                    <a:pt x="341376" y="0"/>
                  </a:lnTo>
                  <a:lnTo>
                    <a:pt x="387697" y="3130"/>
                  </a:lnTo>
                  <a:lnTo>
                    <a:pt x="432125" y="12248"/>
                  </a:lnTo>
                  <a:lnTo>
                    <a:pt x="474252" y="26946"/>
                  </a:lnTo>
                  <a:lnTo>
                    <a:pt x="513672" y="46815"/>
                  </a:lnTo>
                  <a:lnTo>
                    <a:pt x="549978" y="71446"/>
                  </a:lnTo>
                  <a:lnTo>
                    <a:pt x="582763" y="100431"/>
                  </a:lnTo>
                  <a:lnTo>
                    <a:pt x="611620" y="133362"/>
                  </a:lnTo>
                  <a:lnTo>
                    <a:pt x="636143" y="169830"/>
                  </a:lnTo>
                  <a:lnTo>
                    <a:pt x="655924" y="209426"/>
                  </a:lnTo>
                  <a:lnTo>
                    <a:pt x="670557" y="251742"/>
                  </a:lnTo>
                  <a:lnTo>
                    <a:pt x="679635" y="296369"/>
                  </a:lnTo>
                  <a:lnTo>
                    <a:pt x="682752" y="342900"/>
                  </a:lnTo>
                  <a:lnTo>
                    <a:pt x="679635" y="389430"/>
                  </a:lnTo>
                  <a:lnTo>
                    <a:pt x="670557" y="434057"/>
                  </a:lnTo>
                  <a:lnTo>
                    <a:pt x="655924" y="476373"/>
                  </a:lnTo>
                  <a:lnTo>
                    <a:pt x="636143" y="515969"/>
                  </a:lnTo>
                  <a:lnTo>
                    <a:pt x="611620" y="552437"/>
                  </a:lnTo>
                  <a:lnTo>
                    <a:pt x="582763" y="585368"/>
                  </a:lnTo>
                  <a:lnTo>
                    <a:pt x="549978" y="614353"/>
                  </a:lnTo>
                  <a:lnTo>
                    <a:pt x="513672" y="638984"/>
                  </a:lnTo>
                  <a:lnTo>
                    <a:pt x="474252" y="658853"/>
                  </a:lnTo>
                  <a:lnTo>
                    <a:pt x="432125" y="673551"/>
                  </a:lnTo>
                  <a:lnTo>
                    <a:pt x="387697" y="682669"/>
                  </a:lnTo>
                  <a:lnTo>
                    <a:pt x="341376" y="685800"/>
                  </a:lnTo>
                  <a:lnTo>
                    <a:pt x="295054" y="682669"/>
                  </a:lnTo>
                  <a:lnTo>
                    <a:pt x="250626" y="673551"/>
                  </a:lnTo>
                  <a:lnTo>
                    <a:pt x="208499" y="658853"/>
                  </a:lnTo>
                  <a:lnTo>
                    <a:pt x="169079" y="638984"/>
                  </a:lnTo>
                  <a:lnTo>
                    <a:pt x="132773" y="614353"/>
                  </a:lnTo>
                  <a:lnTo>
                    <a:pt x="99988" y="585368"/>
                  </a:lnTo>
                  <a:lnTo>
                    <a:pt x="71131" y="552437"/>
                  </a:lnTo>
                  <a:lnTo>
                    <a:pt x="46609" y="515969"/>
                  </a:lnTo>
                  <a:lnTo>
                    <a:pt x="26827" y="476373"/>
                  </a:lnTo>
                  <a:lnTo>
                    <a:pt x="12194" y="434057"/>
                  </a:lnTo>
                  <a:lnTo>
                    <a:pt x="3116" y="389430"/>
                  </a:lnTo>
                  <a:lnTo>
                    <a:pt x="0" y="342900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85683" y="2409698"/>
              <a:ext cx="449580" cy="450850"/>
            </a:xfrm>
            <a:custGeom>
              <a:avLst/>
              <a:gdLst/>
              <a:ahLst/>
              <a:cxnLst/>
              <a:rect l="l" t="t" r="r" b="b"/>
              <a:pathLst>
                <a:path w="449579" h="450850">
                  <a:moveTo>
                    <a:pt x="247637" y="1270"/>
                  </a:moveTo>
                  <a:lnTo>
                    <a:pt x="201752" y="1270"/>
                  </a:lnTo>
                  <a:lnTo>
                    <a:pt x="190614" y="2540"/>
                  </a:lnTo>
                  <a:lnTo>
                    <a:pt x="158076" y="10160"/>
                  </a:lnTo>
                  <a:lnTo>
                    <a:pt x="147827" y="13970"/>
                  </a:lnTo>
                  <a:lnTo>
                    <a:pt x="137134" y="17780"/>
                  </a:lnTo>
                  <a:lnTo>
                    <a:pt x="127342" y="22860"/>
                  </a:lnTo>
                  <a:lnTo>
                    <a:pt x="108623" y="33020"/>
                  </a:lnTo>
                  <a:lnTo>
                    <a:pt x="98818" y="39370"/>
                  </a:lnTo>
                  <a:lnTo>
                    <a:pt x="90360" y="44450"/>
                  </a:lnTo>
                  <a:lnTo>
                    <a:pt x="81889" y="52070"/>
                  </a:lnTo>
                  <a:lnTo>
                    <a:pt x="73418" y="58420"/>
                  </a:lnTo>
                  <a:lnTo>
                    <a:pt x="65849" y="66040"/>
                  </a:lnTo>
                  <a:lnTo>
                    <a:pt x="58280" y="74930"/>
                  </a:lnTo>
                  <a:lnTo>
                    <a:pt x="51142" y="82550"/>
                  </a:lnTo>
                  <a:lnTo>
                    <a:pt x="32435" y="109220"/>
                  </a:lnTo>
                  <a:lnTo>
                    <a:pt x="27089" y="119380"/>
                  </a:lnTo>
                  <a:lnTo>
                    <a:pt x="22186" y="128270"/>
                  </a:lnTo>
                  <a:lnTo>
                    <a:pt x="17729" y="138430"/>
                  </a:lnTo>
                  <a:lnTo>
                    <a:pt x="4800" y="180340"/>
                  </a:lnTo>
                  <a:lnTo>
                    <a:pt x="101" y="220980"/>
                  </a:lnTo>
                  <a:lnTo>
                    <a:pt x="0" y="228600"/>
                  </a:lnTo>
                  <a:lnTo>
                    <a:pt x="355" y="237490"/>
                  </a:lnTo>
                  <a:lnTo>
                    <a:pt x="7035" y="281940"/>
                  </a:lnTo>
                  <a:lnTo>
                    <a:pt x="22186" y="323850"/>
                  </a:lnTo>
                  <a:lnTo>
                    <a:pt x="51142" y="369570"/>
                  </a:lnTo>
                  <a:lnTo>
                    <a:pt x="58280" y="377190"/>
                  </a:lnTo>
                  <a:lnTo>
                    <a:pt x="65849" y="386080"/>
                  </a:lnTo>
                  <a:lnTo>
                    <a:pt x="73418" y="392430"/>
                  </a:lnTo>
                  <a:lnTo>
                    <a:pt x="90360" y="407670"/>
                  </a:lnTo>
                  <a:lnTo>
                    <a:pt x="98818" y="414020"/>
                  </a:lnTo>
                  <a:lnTo>
                    <a:pt x="108623" y="419100"/>
                  </a:lnTo>
                  <a:lnTo>
                    <a:pt x="127342" y="429260"/>
                  </a:lnTo>
                  <a:lnTo>
                    <a:pt x="137134" y="434340"/>
                  </a:lnTo>
                  <a:lnTo>
                    <a:pt x="147827" y="438150"/>
                  </a:lnTo>
                  <a:lnTo>
                    <a:pt x="158076" y="441960"/>
                  </a:lnTo>
                  <a:lnTo>
                    <a:pt x="190614" y="449580"/>
                  </a:lnTo>
                  <a:lnTo>
                    <a:pt x="201752" y="450850"/>
                  </a:lnTo>
                  <a:lnTo>
                    <a:pt x="247637" y="450850"/>
                  </a:lnTo>
                  <a:lnTo>
                    <a:pt x="291757" y="441960"/>
                  </a:lnTo>
                  <a:lnTo>
                    <a:pt x="322046" y="429260"/>
                  </a:lnTo>
                  <a:lnTo>
                    <a:pt x="332295" y="424180"/>
                  </a:lnTo>
                  <a:lnTo>
                    <a:pt x="341655" y="419100"/>
                  </a:lnTo>
                  <a:lnTo>
                    <a:pt x="343884" y="417830"/>
                  </a:lnTo>
                  <a:lnTo>
                    <a:pt x="224916" y="417830"/>
                  </a:lnTo>
                  <a:lnTo>
                    <a:pt x="205308" y="416560"/>
                  </a:lnTo>
                  <a:lnTo>
                    <a:pt x="186156" y="414020"/>
                  </a:lnTo>
                  <a:lnTo>
                    <a:pt x="177241" y="411480"/>
                  </a:lnTo>
                  <a:lnTo>
                    <a:pt x="167881" y="408940"/>
                  </a:lnTo>
                  <a:lnTo>
                    <a:pt x="125996" y="389890"/>
                  </a:lnTo>
                  <a:lnTo>
                    <a:pt x="89458" y="361950"/>
                  </a:lnTo>
                  <a:lnTo>
                    <a:pt x="83667" y="354330"/>
                  </a:lnTo>
                  <a:lnTo>
                    <a:pt x="77431" y="347980"/>
                  </a:lnTo>
                  <a:lnTo>
                    <a:pt x="71640" y="341630"/>
                  </a:lnTo>
                  <a:lnTo>
                    <a:pt x="66293" y="334010"/>
                  </a:lnTo>
                  <a:lnTo>
                    <a:pt x="61391" y="326390"/>
                  </a:lnTo>
                  <a:lnTo>
                    <a:pt x="56934" y="317500"/>
                  </a:lnTo>
                  <a:lnTo>
                    <a:pt x="52920" y="309880"/>
                  </a:lnTo>
                  <a:lnTo>
                    <a:pt x="37782" y="264160"/>
                  </a:lnTo>
                  <a:lnTo>
                    <a:pt x="33880" y="237490"/>
                  </a:lnTo>
                  <a:lnTo>
                    <a:pt x="33896" y="214630"/>
                  </a:lnTo>
                  <a:lnTo>
                    <a:pt x="42227" y="168910"/>
                  </a:lnTo>
                  <a:lnTo>
                    <a:pt x="52920" y="143510"/>
                  </a:lnTo>
                  <a:lnTo>
                    <a:pt x="56934" y="134620"/>
                  </a:lnTo>
                  <a:lnTo>
                    <a:pt x="83667" y="97790"/>
                  </a:lnTo>
                  <a:lnTo>
                    <a:pt x="89458" y="90170"/>
                  </a:lnTo>
                  <a:lnTo>
                    <a:pt x="134023" y="57150"/>
                  </a:lnTo>
                  <a:lnTo>
                    <a:pt x="177241" y="40640"/>
                  </a:lnTo>
                  <a:lnTo>
                    <a:pt x="186156" y="38100"/>
                  </a:lnTo>
                  <a:lnTo>
                    <a:pt x="215112" y="34290"/>
                  </a:lnTo>
                  <a:lnTo>
                    <a:pt x="343438" y="34290"/>
                  </a:lnTo>
                  <a:lnTo>
                    <a:pt x="341655" y="33020"/>
                  </a:lnTo>
                  <a:lnTo>
                    <a:pt x="332295" y="27940"/>
                  </a:lnTo>
                  <a:lnTo>
                    <a:pt x="322046" y="22860"/>
                  </a:lnTo>
                  <a:lnTo>
                    <a:pt x="312254" y="17780"/>
                  </a:lnTo>
                  <a:lnTo>
                    <a:pt x="302450" y="13970"/>
                  </a:lnTo>
                  <a:lnTo>
                    <a:pt x="291757" y="10160"/>
                  </a:lnTo>
                  <a:lnTo>
                    <a:pt x="270370" y="5080"/>
                  </a:lnTo>
                  <a:lnTo>
                    <a:pt x="258775" y="2540"/>
                  </a:lnTo>
                  <a:lnTo>
                    <a:pt x="247637" y="1270"/>
                  </a:lnTo>
                  <a:close/>
                </a:path>
                <a:path w="449579" h="450850">
                  <a:moveTo>
                    <a:pt x="343438" y="34290"/>
                  </a:moveTo>
                  <a:lnTo>
                    <a:pt x="234721" y="34290"/>
                  </a:lnTo>
                  <a:lnTo>
                    <a:pt x="263232" y="38100"/>
                  </a:lnTo>
                  <a:lnTo>
                    <a:pt x="272592" y="40640"/>
                  </a:lnTo>
                  <a:lnTo>
                    <a:pt x="290410" y="45720"/>
                  </a:lnTo>
                  <a:lnTo>
                    <a:pt x="298881" y="49530"/>
                  </a:lnTo>
                  <a:lnTo>
                    <a:pt x="307797" y="53340"/>
                  </a:lnTo>
                  <a:lnTo>
                    <a:pt x="353237" y="83820"/>
                  </a:lnTo>
                  <a:lnTo>
                    <a:pt x="366166" y="97790"/>
                  </a:lnTo>
                  <a:lnTo>
                    <a:pt x="372402" y="104140"/>
                  </a:lnTo>
                  <a:lnTo>
                    <a:pt x="377748" y="111760"/>
                  </a:lnTo>
                  <a:lnTo>
                    <a:pt x="383539" y="119380"/>
                  </a:lnTo>
                  <a:lnTo>
                    <a:pt x="388442" y="127000"/>
                  </a:lnTo>
                  <a:lnTo>
                    <a:pt x="409828" y="177800"/>
                  </a:lnTo>
                  <a:lnTo>
                    <a:pt x="415827" y="220980"/>
                  </a:lnTo>
                  <a:lnTo>
                    <a:pt x="415953" y="228600"/>
                  </a:lnTo>
                  <a:lnTo>
                    <a:pt x="415175" y="246380"/>
                  </a:lnTo>
                  <a:lnTo>
                    <a:pt x="404482" y="292100"/>
                  </a:lnTo>
                  <a:lnTo>
                    <a:pt x="392899" y="317500"/>
                  </a:lnTo>
                  <a:lnTo>
                    <a:pt x="388442" y="326390"/>
                  </a:lnTo>
                  <a:lnTo>
                    <a:pt x="383539" y="334010"/>
                  </a:lnTo>
                  <a:lnTo>
                    <a:pt x="377748" y="341630"/>
                  </a:lnTo>
                  <a:lnTo>
                    <a:pt x="372402" y="347980"/>
                  </a:lnTo>
                  <a:lnTo>
                    <a:pt x="366166" y="354330"/>
                  </a:lnTo>
                  <a:lnTo>
                    <a:pt x="359930" y="361950"/>
                  </a:lnTo>
                  <a:lnTo>
                    <a:pt x="324281" y="389890"/>
                  </a:lnTo>
                  <a:lnTo>
                    <a:pt x="298881" y="402590"/>
                  </a:lnTo>
                  <a:lnTo>
                    <a:pt x="290410" y="406400"/>
                  </a:lnTo>
                  <a:lnTo>
                    <a:pt x="272592" y="411480"/>
                  </a:lnTo>
                  <a:lnTo>
                    <a:pt x="263232" y="414020"/>
                  </a:lnTo>
                  <a:lnTo>
                    <a:pt x="244525" y="416560"/>
                  </a:lnTo>
                  <a:lnTo>
                    <a:pt x="224916" y="417830"/>
                  </a:lnTo>
                  <a:lnTo>
                    <a:pt x="343884" y="417830"/>
                  </a:lnTo>
                  <a:lnTo>
                    <a:pt x="350570" y="414020"/>
                  </a:lnTo>
                  <a:lnTo>
                    <a:pt x="359473" y="407670"/>
                  </a:lnTo>
                  <a:lnTo>
                    <a:pt x="367944" y="400050"/>
                  </a:lnTo>
                  <a:lnTo>
                    <a:pt x="383984" y="386080"/>
                  </a:lnTo>
                  <a:lnTo>
                    <a:pt x="398246" y="369570"/>
                  </a:lnTo>
                  <a:lnTo>
                    <a:pt x="411606" y="351790"/>
                  </a:lnTo>
                  <a:lnTo>
                    <a:pt x="416953" y="342900"/>
                  </a:lnTo>
                  <a:lnTo>
                    <a:pt x="422744" y="334010"/>
                  </a:lnTo>
                  <a:lnTo>
                    <a:pt x="439686" y="293370"/>
                  </a:lnTo>
                  <a:lnTo>
                    <a:pt x="448589" y="248920"/>
                  </a:lnTo>
                  <a:lnTo>
                    <a:pt x="449379" y="228600"/>
                  </a:lnTo>
                  <a:lnTo>
                    <a:pt x="449280" y="220980"/>
                  </a:lnTo>
                  <a:lnTo>
                    <a:pt x="445033" y="180340"/>
                  </a:lnTo>
                  <a:lnTo>
                    <a:pt x="432104" y="138430"/>
                  </a:lnTo>
                  <a:lnTo>
                    <a:pt x="411606" y="100330"/>
                  </a:lnTo>
                  <a:lnTo>
                    <a:pt x="383984" y="66040"/>
                  </a:lnTo>
                  <a:lnTo>
                    <a:pt x="367944" y="52070"/>
                  </a:lnTo>
                  <a:lnTo>
                    <a:pt x="359473" y="44450"/>
                  </a:lnTo>
                  <a:lnTo>
                    <a:pt x="350570" y="39370"/>
                  </a:lnTo>
                  <a:lnTo>
                    <a:pt x="343438" y="34290"/>
                  </a:lnTo>
                  <a:close/>
                </a:path>
                <a:path w="449579" h="450850">
                  <a:moveTo>
                    <a:pt x="233832" y="46990"/>
                  </a:moveTo>
                  <a:lnTo>
                    <a:pt x="215557" y="46990"/>
                  </a:lnTo>
                  <a:lnTo>
                    <a:pt x="180365" y="52070"/>
                  </a:lnTo>
                  <a:lnTo>
                    <a:pt x="171894" y="55880"/>
                  </a:lnTo>
                  <a:lnTo>
                    <a:pt x="155854" y="60960"/>
                  </a:lnTo>
                  <a:lnTo>
                    <a:pt x="117982" y="82550"/>
                  </a:lnTo>
                  <a:lnTo>
                    <a:pt x="104609" y="93980"/>
                  </a:lnTo>
                  <a:lnTo>
                    <a:pt x="98374" y="99060"/>
                  </a:lnTo>
                  <a:lnTo>
                    <a:pt x="93027" y="105410"/>
                  </a:lnTo>
                  <a:lnTo>
                    <a:pt x="87236" y="111760"/>
                  </a:lnTo>
                  <a:lnTo>
                    <a:pt x="81889" y="119380"/>
                  </a:lnTo>
                  <a:lnTo>
                    <a:pt x="56934" y="163830"/>
                  </a:lnTo>
                  <a:lnTo>
                    <a:pt x="54711" y="172720"/>
                  </a:lnTo>
                  <a:lnTo>
                    <a:pt x="52031" y="181610"/>
                  </a:lnTo>
                  <a:lnTo>
                    <a:pt x="49809" y="190500"/>
                  </a:lnTo>
                  <a:lnTo>
                    <a:pt x="48475" y="199390"/>
                  </a:lnTo>
                  <a:lnTo>
                    <a:pt x="46813" y="215900"/>
                  </a:lnTo>
                  <a:lnTo>
                    <a:pt x="46796" y="236220"/>
                  </a:lnTo>
                  <a:lnTo>
                    <a:pt x="47574" y="245110"/>
                  </a:lnTo>
                  <a:lnTo>
                    <a:pt x="48475" y="254000"/>
                  </a:lnTo>
                  <a:lnTo>
                    <a:pt x="49809" y="262890"/>
                  </a:lnTo>
                  <a:lnTo>
                    <a:pt x="52031" y="270510"/>
                  </a:lnTo>
                  <a:lnTo>
                    <a:pt x="54711" y="279400"/>
                  </a:lnTo>
                  <a:lnTo>
                    <a:pt x="56934" y="288290"/>
                  </a:lnTo>
                  <a:lnTo>
                    <a:pt x="64071" y="303530"/>
                  </a:lnTo>
                  <a:lnTo>
                    <a:pt x="72085" y="318770"/>
                  </a:lnTo>
                  <a:lnTo>
                    <a:pt x="81889" y="334010"/>
                  </a:lnTo>
                  <a:lnTo>
                    <a:pt x="87236" y="339090"/>
                  </a:lnTo>
                  <a:lnTo>
                    <a:pt x="93027" y="346710"/>
                  </a:lnTo>
                  <a:lnTo>
                    <a:pt x="125107" y="374650"/>
                  </a:lnTo>
                  <a:lnTo>
                    <a:pt x="132689" y="378460"/>
                  </a:lnTo>
                  <a:lnTo>
                    <a:pt x="139814" y="383540"/>
                  </a:lnTo>
                  <a:lnTo>
                    <a:pt x="155854" y="391160"/>
                  </a:lnTo>
                  <a:lnTo>
                    <a:pt x="171894" y="397510"/>
                  </a:lnTo>
                  <a:lnTo>
                    <a:pt x="180365" y="400050"/>
                  </a:lnTo>
                  <a:lnTo>
                    <a:pt x="215557" y="405130"/>
                  </a:lnTo>
                  <a:lnTo>
                    <a:pt x="233832" y="405130"/>
                  </a:lnTo>
                  <a:lnTo>
                    <a:pt x="269468" y="400050"/>
                  </a:lnTo>
                  <a:lnTo>
                    <a:pt x="277939" y="397510"/>
                  </a:lnTo>
                  <a:lnTo>
                    <a:pt x="286410" y="393700"/>
                  </a:lnTo>
                  <a:lnTo>
                    <a:pt x="294424" y="391160"/>
                  </a:lnTo>
                  <a:lnTo>
                    <a:pt x="302450" y="387350"/>
                  </a:lnTo>
                  <a:lnTo>
                    <a:pt x="207543" y="387350"/>
                  </a:lnTo>
                  <a:lnTo>
                    <a:pt x="179019" y="382270"/>
                  </a:lnTo>
                  <a:lnTo>
                    <a:pt x="172783" y="378460"/>
                  </a:lnTo>
                  <a:lnTo>
                    <a:pt x="165658" y="377190"/>
                  </a:lnTo>
                  <a:lnTo>
                    <a:pt x="159423" y="374650"/>
                  </a:lnTo>
                  <a:lnTo>
                    <a:pt x="152730" y="370840"/>
                  </a:lnTo>
                  <a:lnTo>
                    <a:pt x="153174" y="370840"/>
                  </a:lnTo>
                  <a:lnTo>
                    <a:pt x="154520" y="368300"/>
                  </a:lnTo>
                  <a:lnTo>
                    <a:pt x="154965" y="365760"/>
                  </a:lnTo>
                  <a:lnTo>
                    <a:pt x="154965" y="363220"/>
                  </a:lnTo>
                  <a:lnTo>
                    <a:pt x="154076" y="360680"/>
                  </a:lnTo>
                  <a:lnTo>
                    <a:pt x="135801" y="360680"/>
                  </a:lnTo>
                  <a:lnTo>
                    <a:pt x="129120" y="356870"/>
                  </a:lnTo>
                  <a:lnTo>
                    <a:pt x="122440" y="351790"/>
                  </a:lnTo>
                  <a:lnTo>
                    <a:pt x="116649" y="345440"/>
                  </a:lnTo>
                  <a:lnTo>
                    <a:pt x="110845" y="341630"/>
                  </a:lnTo>
                  <a:lnTo>
                    <a:pt x="105054" y="335280"/>
                  </a:lnTo>
                  <a:lnTo>
                    <a:pt x="100152" y="328930"/>
                  </a:lnTo>
                  <a:lnTo>
                    <a:pt x="94805" y="322580"/>
                  </a:lnTo>
                  <a:lnTo>
                    <a:pt x="90360" y="314960"/>
                  </a:lnTo>
                  <a:lnTo>
                    <a:pt x="90804" y="314960"/>
                  </a:lnTo>
                  <a:lnTo>
                    <a:pt x="93471" y="313690"/>
                  </a:lnTo>
                  <a:lnTo>
                    <a:pt x="94805" y="312420"/>
                  </a:lnTo>
                  <a:lnTo>
                    <a:pt x="95707" y="311150"/>
                  </a:lnTo>
                  <a:lnTo>
                    <a:pt x="96596" y="306070"/>
                  </a:lnTo>
                  <a:lnTo>
                    <a:pt x="96596" y="304800"/>
                  </a:lnTo>
                  <a:lnTo>
                    <a:pt x="96151" y="303530"/>
                  </a:lnTo>
                  <a:lnTo>
                    <a:pt x="94360" y="299720"/>
                  </a:lnTo>
                  <a:lnTo>
                    <a:pt x="93027" y="298450"/>
                  </a:lnTo>
                  <a:lnTo>
                    <a:pt x="80556" y="298450"/>
                  </a:lnTo>
                  <a:lnTo>
                    <a:pt x="77431" y="292100"/>
                  </a:lnTo>
                  <a:lnTo>
                    <a:pt x="72085" y="279400"/>
                  </a:lnTo>
                  <a:lnTo>
                    <a:pt x="70307" y="271780"/>
                  </a:lnTo>
                  <a:lnTo>
                    <a:pt x="68516" y="265430"/>
                  </a:lnTo>
                  <a:lnTo>
                    <a:pt x="66293" y="257810"/>
                  </a:lnTo>
                  <a:lnTo>
                    <a:pt x="64515" y="242570"/>
                  </a:lnTo>
                  <a:lnTo>
                    <a:pt x="68973" y="242570"/>
                  </a:lnTo>
                  <a:lnTo>
                    <a:pt x="72085" y="241300"/>
                  </a:lnTo>
                  <a:lnTo>
                    <a:pt x="82334" y="226060"/>
                  </a:lnTo>
                  <a:lnTo>
                    <a:pt x="81889" y="223520"/>
                  </a:lnTo>
                  <a:lnTo>
                    <a:pt x="81000" y="219710"/>
                  </a:lnTo>
                  <a:lnTo>
                    <a:pt x="79667" y="217170"/>
                  </a:lnTo>
                  <a:lnTo>
                    <a:pt x="77431" y="214630"/>
                  </a:lnTo>
                  <a:lnTo>
                    <a:pt x="72085" y="209550"/>
                  </a:lnTo>
                  <a:lnTo>
                    <a:pt x="64515" y="209550"/>
                  </a:lnTo>
                  <a:lnTo>
                    <a:pt x="66293" y="194310"/>
                  </a:lnTo>
                  <a:lnTo>
                    <a:pt x="68516" y="186690"/>
                  </a:lnTo>
                  <a:lnTo>
                    <a:pt x="72085" y="173990"/>
                  </a:lnTo>
                  <a:lnTo>
                    <a:pt x="77431" y="160020"/>
                  </a:lnTo>
                  <a:lnTo>
                    <a:pt x="80556" y="153670"/>
                  </a:lnTo>
                  <a:lnTo>
                    <a:pt x="93027" y="153670"/>
                  </a:lnTo>
                  <a:lnTo>
                    <a:pt x="94360" y="152400"/>
                  </a:lnTo>
                  <a:lnTo>
                    <a:pt x="95249" y="151130"/>
                  </a:lnTo>
                  <a:lnTo>
                    <a:pt x="96596" y="147320"/>
                  </a:lnTo>
                  <a:lnTo>
                    <a:pt x="96596" y="144780"/>
                  </a:lnTo>
                  <a:lnTo>
                    <a:pt x="94805" y="139700"/>
                  </a:lnTo>
                  <a:lnTo>
                    <a:pt x="93471" y="138430"/>
                  </a:lnTo>
                  <a:lnTo>
                    <a:pt x="90804" y="137160"/>
                  </a:lnTo>
                  <a:lnTo>
                    <a:pt x="90360" y="137160"/>
                  </a:lnTo>
                  <a:lnTo>
                    <a:pt x="94805" y="129540"/>
                  </a:lnTo>
                  <a:lnTo>
                    <a:pt x="100152" y="123190"/>
                  </a:lnTo>
                  <a:lnTo>
                    <a:pt x="105054" y="118110"/>
                  </a:lnTo>
                  <a:lnTo>
                    <a:pt x="116649" y="105410"/>
                  </a:lnTo>
                  <a:lnTo>
                    <a:pt x="122440" y="100330"/>
                  </a:lnTo>
                  <a:lnTo>
                    <a:pt x="129120" y="96520"/>
                  </a:lnTo>
                  <a:lnTo>
                    <a:pt x="135801" y="91440"/>
                  </a:lnTo>
                  <a:lnTo>
                    <a:pt x="154076" y="91440"/>
                  </a:lnTo>
                  <a:lnTo>
                    <a:pt x="154965" y="87630"/>
                  </a:lnTo>
                  <a:lnTo>
                    <a:pt x="154965" y="86360"/>
                  </a:lnTo>
                  <a:lnTo>
                    <a:pt x="154520" y="83820"/>
                  </a:lnTo>
                  <a:lnTo>
                    <a:pt x="152730" y="81280"/>
                  </a:lnTo>
                  <a:lnTo>
                    <a:pt x="159423" y="78740"/>
                  </a:lnTo>
                  <a:lnTo>
                    <a:pt x="165658" y="74930"/>
                  </a:lnTo>
                  <a:lnTo>
                    <a:pt x="172783" y="72390"/>
                  </a:lnTo>
                  <a:lnTo>
                    <a:pt x="179019" y="71120"/>
                  </a:lnTo>
                  <a:lnTo>
                    <a:pt x="186156" y="68580"/>
                  </a:lnTo>
                  <a:lnTo>
                    <a:pt x="207543" y="64770"/>
                  </a:lnTo>
                  <a:lnTo>
                    <a:pt x="302450" y="64770"/>
                  </a:lnTo>
                  <a:lnTo>
                    <a:pt x="294424" y="60960"/>
                  </a:lnTo>
                  <a:lnTo>
                    <a:pt x="286410" y="58420"/>
                  </a:lnTo>
                  <a:lnTo>
                    <a:pt x="269468" y="52070"/>
                  </a:lnTo>
                  <a:lnTo>
                    <a:pt x="252094" y="49530"/>
                  </a:lnTo>
                  <a:lnTo>
                    <a:pt x="233832" y="46990"/>
                  </a:lnTo>
                  <a:close/>
                </a:path>
                <a:path w="449579" h="450850">
                  <a:moveTo>
                    <a:pt x="231597" y="369570"/>
                  </a:moveTo>
                  <a:lnTo>
                    <a:pt x="218236" y="369570"/>
                  </a:lnTo>
                  <a:lnTo>
                    <a:pt x="215112" y="372110"/>
                  </a:lnTo>
                  <a:lnTo>
                    <a:pt x="210654" y="377190"/>
                  </a:lnTo>
                  <a:lnTo>
                    <a:pt x="208876" y="379730"/>
                  </a:lnTo>
                  <a:lnTo>
                    <a:pt x="207987" y="383540"/>
                  </a:lnTo>
                  <a:lnTo>
                    <a:pt x="207543" y="386080"/>
                  </a:lnTo>
                  <a:lnTo>
                    <a:pt x="207543" y="387350"/>
                  </a:lnTo>
                  <a:lnTo>
                    <a:pt x="241846" y="387350"/>
                  </a:lnTo>
                  <a:lnTo>
                    <a:pt x="241846" y="386080"/>
                  </a:lnTo>
                  <a:lnTo>
                    <a:pt x="231597" y="369570"/>
                  </a:lnTo>
                  <a:close/>
                </a:path>
                <a:path w="449579" h="450850">
                  <a:moveTo>
                    <a:pt x="306908" y="354330"/>
                  </a:moveTo>
                  <a:lnTo>
                    <a:pt x="303339" y="354330"/>
                  </a:lnTo>
                  <a:lnTo>
                    <a:pt x="299770" y="355600"/>
                  </a:lnTo>
                  <a:lnTo>
                    <a:pt x="296659" y="359410"/>
                  </a:lnTo>
                  <a:lnTo>
                    <a:pt x="294868" y="361950"/>
                  </a:lnTo>
                  <a:lnTo>
                    <a:pt x="294868" y="365760"/>
                  </a:lnTo>
                  <a:lnTo>
                    <a:pt x="295313" y="368300"/>
                  </a:lnTo>
                  <a:lnTo>
                    <a:pt x="296202" y="369570"/>
                  </a:lnTo>
                  <a:lnTo>
                    <a:pt x="296202" y="370840"/>
                  </a:lnTo>
                  <a:lnTo>
                    <a:pt x="296659" y="370840"/>
                  </a:lnTo>
                  <a:lnTo>
                    <a:pt x="290410" y="374650"/>
                  </a:lnTo>
                  <a:lnTo>
                    <a:pt x="284175" y="377190"/>
                  </a:lnTo>
                  <a:lnTo>
                    <a:pt x="277494" y="378460"/>
                  </a:lnTo>
                  <a:lnTo>
                    <a:pt x="270370" y="382270"/>
                  </a:lnTo>
                  <a:lnTo>
                    <a:pt x="263677" y="383540"/>
                  </a:lnTo>
                  <a:lnTo>
                    <a:pt x="256552" y="384810"/>
                  </a:lnTo>
                  <a:lnTo>
                    <a:pt x="248983" y="386080"/>
                  </a:lnTo>
                  <a:lnTo>
                    <a:pt x="241846" y="387350"/>
                  </a:lnTo>
                  <a:lnTo>
                    <a:pt x="302450" y="387350"/>
                  </a:lnTo>
                  <a:lnTo>
                    <a:pt x="310019" y="383540"/>
                  </a:lnTo>
                  <a:lnTo>
                    <a:pt x="317601" y="378460"/>
                  </a:lnTo>
                  <a:lnTo>
                    <a:pt x="324726" y="374650"/>
                  </a:lnTo>
                  <a:lnTo>
                    <a:pt x="331850" y="369570"/>
                  </a:lnTo>
                  <a:lnTo>
                    <a:pt x="338086" y="364490"/>
                  </a:lnTo>
                  <a:lnTo>
                    <a:pt x="343106" y="360680"/>
                  </a:lnTo>
                  <a:lnTo>
                    <a:pt x="313588" y="360680"/>
                  </a:lnTo>
                  <a:lnTo>
                    <a:pt x="313143" y="359410"/>
                  </a:lnTo>
                  <a:lnTo>
                    <a:pt x="312254" y="358140"/>
                  </a:lnTo>
                  <a:lnTo>
                    <a:pt x="310464" y="356870"/>
                  </a:lnTo>
                  <a:lnTo>
                    <a:pt x="309130" y="355600"/>
                  </a:lnTo>
                  <a:lnTo>
                    <a:pt x="306908" y="354330"/>
                  </a:lnTo>
                  <a:close/>
                </a:path>
                <a:path w="449579" h="450850">
                  <a:moveTo>
                    <a:pt x="146049" y="354330"/>
                  </a:moveTo>
                  <a:lnTo>
                    <a:pt x="142481" y="354330"/>
                  </a:lnTo>
                  <a:lnTo>
                    <a:pt x="138925" y="356870"/>
                  </a:lnTo>
                  <a:lnTo>
                    <a:pt x="136245" y="359410"/>
                  </a:lnTo>
                  <a:lnTo>
                    <a:pt x="136245" y="360680"/>
                  </a:lnTo>
                  <a:lnTo>
                    <a:pt x="154076" y="360680"/>
                  </a:lnTo>
                  <a:lnTo>
                    <a:pt x="152730" y="359410"/>
                  </a:lnTo>
                  <a:lnTo>
                    <a:pt x="150063" y="355600"/>
                  </a:lnTo>
                  <a:lnTo>
                    <a:pt x="148285" y="355600"/>
                  </a:lnTo>
                  <a:lnTo>
                    <a:pt x="146049" y="354330"/>
                  </a:lnTo>
                  <a:close/>
                </a:path>
                <a:path w="449579" h="450850">
                  <a:moveTo>
                    <a:pt x="364375" y="295910"/>
                  </a:moveTo>
                  <a:lnTo>
                    <a:pt x="362153" y="295910"/>
                  </a:lnTo>
                  <a:lnTo>
                    <a:pt x="358584" y="297180"/>
                  </a:lnTo>
                  <a:lnTo>
                    <a:pt x="357250" y="298450"/>
                  </a:lnTo>
                  <a:lnTo>
                    <a:pt x="354126" y="300990"/>
                  </a:lnTo>
                  <a:lnTo>
                    <a:pt x="353237" y="304800"/>
                  </a:lnTo>
                  <a:lnTo>
                    <a:pt x="353237" y="308610"/>
                  </a:lnTo>
                  <a:lnTo>
                    <a:pt x="354126" y="311150"/>
                  </a:lnTo>
                  <a:lnTo>
                    <a:pt x="355028" y="312420"/>
                  </a:lnTo>
                  <a:lnTo>
                    <a:pt x="356806" y="313690"/>
                  </a:lnTo>
                  <a:lnTo>
                    <a:pt x="358139" y="314960"/>
                  </a:lnTo>
                  <a:lnTo>
                    <a:pt x="359473" y="314960"/>
                  </a:lnTo>
                  <a:lnTo>
                    <a:pt x="354583" y="322580"/>
                  </a:lnTo>
                  <a:lnTo>
                    <a:pt x="349681" y="328930"/>
                  </a:lnTo>
                  <a:lnTo>
                    <a:pt x="344335" y="335280"/>
                  </a:lnTo>
                  <a:lnTo>
                    <a:pt x="338543" y="341630"/>
                  </a:lnTo>
                  <a:lnTo>
                    <a:pt x="333184" y="345440"/>
                  </a:lnTo>
                  <a:lnTo>
                    <a:pt x="326948" y="351790"/>
                  </a:lnTo>
                  <a:lnTo>
                    <a:pt x="320268" y="356870"/>
                  </a:lnTo>
                  <a:lnTo>
                    <a:pt x="313588" y="360680"/>
                  </a:lnTo>
                  <a:lnTo>
                    <a:pt x="343106" y="360680"/>
                  </a:lnTo>
                  <a:lnTo>
                    <a:pt x="344779" y="359410"/>
                  </a:lnTo>
                  <a:lnTo>
                    <a:pt x="357250" y="346710"/>
                  </a:lnTo>
                  <a:lnTo>
                    <a:pt x="362597" y="339090"/>
                  </a:lnTo>
                  <a:lnTo>
                    <a:pt x="367944" y="334010"/>
                  </a:lnTo>
                  <a:lnTo>
                    <a:pt x="372846" y="326390"/>
                  </a:lnTo>
                  <a:lnTo>
                    <a:pt x="381761" y="311150"/>
                  </a:lnTo>
                  <a:lnTo>
                    <a:pt x="385762" y="303530"/>
                  </a:lnTo>
                  <a:lnTo>
                    <a:pt x="388141" y="298450"/>
                  </a:lnTo>
                  <a:lnTo>
                    <a:pt x="368388" y="298450"/>
                  </a:lnTo>
                  <a:lnTo>
                    <a:pt x="367944" y="297180"/>
                  </a:lnTo>
                  <a:lnTo>
                    <a:pt x="366166" y="297180"/>
                  </a:lnTo>
                  <a:lnTo>
                    <a:pt x="364375" y="295910"/>
                  </a:lnTo>
                  <a:close/>
                </a:path>
                <a:path w="449579" h="450850">
                  <a:moveTo>
                    <a:pt x="87236" y="295910"/>
                  </a:moveTo>
                  <a:lnTo>
                    <a:pt x="85458" y="295910"/>
                  </a:lnTo>
                  <a:lnTo>
                    <a:pt x="83667" y="297180"/>
                  </a:lnTo>
                  <a:lnTo>
                    <a:pt x="81445" y="297180"/>
                  </a:lnTo>
                  <a:lnTo>
                    <a:pt x="80556" y="298450"/>
                  </a:lnTo>
                  <a:lnTo>
                    <a:pt x="93027" y="298450"/>
                  </a:lnTo>
                  <a:lnTo>
                    <a:pt x="90804" y="297180"/>
                  </a:lnTo>
                  <a:lnTo>
                    <a:pt x="87236" y="295910"/>
                  </a:lnTo>
                  <a:close/>
                </a:path>
                <a:path w="449579" h="450850">
                  <a:moveTo>
                    <a:pt x="388141" y="153670"/>
                  </a:moveTo>
                  <a:lnTo>
                    <a:pt x="369277" y="153670"/>
                  </a:lnTo>
                  <a:lnTo>
                    <a:pt x="372402" y="160020"/>
                  </a:lnTo>
                  <a:lnTo>
                    <a:pt x="377304" y="173990"/>
                  </a:lnTo>
                  <a:lnTo>
                    <a:pt x="379971" y="180340"/>
                  </a:lnTo>
                  <a:lnTo>
                    <a:pt x="381761" y="186690"/>
                  </a:lnTo>
                  <a:lnTo>
                    <a:pt x="384428" y="201930"/>
                  </a:lnTo>
                  <a:lnTo>
                    <a:pt x="385317" y="209550"/>
                  </a:lnTo>
                  <a:lnTo>
                    <a:pt x="377748" y="209550"/>
                  </a:lnTo>
                  <a:lnTo>
                    <a:pt x="372402" y="214630"/>
                  </a:lnTo>
                  <a:lnTo>
                    <a:pt x="370166" y="217170"/>
                  </a:lnTo>
                  <a:lnTo>
                    <a:pt x="368388" y="219710"/>
                  </a:lnTo>
                  <a:lnTo>
                    <a:pt x="367499" y="223520"/>
                  </a:lnTo>
                  <a:lnTo>
                    <a:pt x="367499" y="229870"/>
                  </a:lnTo>
                  <a:lnTo>
                    <a:pt x="368388" y="232410"/>
                  </a:lnTo>
                  <a:lnTo>
                    <a:pt x="370166" y="234950"/>
                  </a:lnTo>
                  <a:lnTo>
                    <a:pt x="372402" y="238760"/>
                  </a:lnTo>
                  <a:lnTo>
                    <a:pt x="377748" y="241300"/>
                  </a:lnTo>
                  <a:lnTo>
                    <a:pt x="381317" y="242570"/>
                  </a:lnTo>
                  <a:lnTo>
                    <a:pt x="385317" y="242570"/>
                  </a:lnTo>
                  <a:lnTo>
                    <a:pt x="384428" y="250190"/>
                  </a:lnTo>
                  <a:lnTo>
                    <a:pt x="372402" y="292100"/>
                  </a:lnTo>
                  <a:lnTo>
                    <a:pt x="369277" y="298450"/>
                  </a:lnTo>
                  <a:lnTo>
                    <a:pt x="388141" y="298450"/>
                  </a:lnTo>
                  <a:lnTo>
                    <a:pt x="401358" y="254000"/>
                  </a:lnTo>
                  <a:lnTo>
                    <a:pt x="402704" y="234950"/>
                  </a:lnTo>
                  <a:lnTo>
                    <a:pt x="403593" y="226060"/>
                  </a:lnTo>
                  <a:lnTo>
                    <a:pt x="402704" y="217170"/>
                  </a:lnTo>
                  <a:lnTo>
                    <a:pt x="402259" y="208280"/>
                  </a:lnTo>
                  <a:lnTo>
                    <a:pt x="401358" y="199390"/>
                  </a:lnTo>
                  <a:lnTo>
                    <a:pt x="397802" y="181610"/>
                  </a:lnTo>
                  <a:lnTo>
                    <a:pt x="395566" y="172720"/>
                  </a:lnTo>
                  <a:lnTo>
                    <a:pt x="389331" y="156210"/>
                  </a:lnTo>
                  <a:lnTo>
                    <a:pt x="388141" y="153670"/>
                  </a:lnTo>
                  <a:close/>
                </a:path>
                <a:path w="449579" h="450850">
                  <a:moveTo>
                    <a:pt x="229819" y="203200"/>
                  </a:moveTo>
                  <a:lnTo>
                    <a:pt x="220459" y="203200"/>
                  </a:lnTo>
                  <a:lnTo>
                    <a:pt x="216001" y="204470"/>
                  </a:lnTo>
                  <a:lnTo>
                    <a:pt x="201752" y="226060"/>
                  </a:lnTo>
                  <a:lnTo>
                    <a:pt x="202196" y="231140"/>
                  </a:lnTo>
                  <a:lnTo>
                    <a:pt x="220459" y="248920"/>
                  </a:lnTo>
                  <a:lnTo>
                    <a:pt x="229819" y="248920"/>
                  </a:lnTo>
                  <a:lnTo>
                    <a:pt x="248081" y="226060"/>
                  </a:lnTo>
                  <a:lnTo>
                    <a:pt x="247637" y="222250"/>
                  </a:lnTo>
                  <a:lnTo>
                    <a:pt x="229819" y="203200"/>
                  </a:lnTo>
                  <a:close/>
                </a:path>
                <a:path w="449579" h="450850">
                  <a:moveTo>
                    <a:pt x="191947" y="213360"/>
                  </a:moveTo>
                  <a:lnTo>
                    <a:pt x="133578" y="213360"/>
                  </a:lnTo>
                  <a:lnTo>
                    <a:pt x="130898" y="214630"/>
                  </a:lnTo>
                  <a:lnTo>
                    <a:pt x="122440" y="226060"/>
                  </a:lnTo>
                  <a:lnTo>
                    <a:pt x="122885" y="228600"/>
                  </a:lnTo>
                  <a:lnTo>
                    <a:pt x="123774" y="231140"/>
                  </a:lnTo>
                  <a:lnTo>
                    <a:pt x="125107" y="233680"/>
                  </a:lnTo>
                  <a:lnTo>
                    <a:pt x="126885" y="234950"/>
                  </a:lnTo>
                  <a:lnTo>
                    <a:pt x="128676" y="237490"/>
                  </a:lnTo>
                  <a:lnTo>
                    <a:pt x="130898" y="238760"/>
                  </a:lnTo>
                  <a:lnTo>
                    <a:pt x="136245" y="240030"/>
                  </a:lnTo>
                  <a:lnTo>
                    <a:pt x="191947" y="240030"/>
                  </a:lnTo>
                  <a:lnTo>
                    <a:pt x="190157" y="232410"/>
                  </a:lnTo>
                  <a:lnTo>
                    <a:pt x="189712" y="229870"/>
                  </a:lnTo>
                  <a:lnTo>
                    <a:pt x="189823" y="222250"/>
                  </a:lnTo>
                  <a:lnTo>
                    <a:pt x="190157" y="218440"/>
                  </a:lnTo>
                  <a:lnTo>
                    <a:pt x="191947" y="213360"/>
                  </a:lnTo>
                  <a:close/>
                </a:path>
                <a:path w="449579" h="450850">
                  <a:moveTo>
                    <a:pt x="230263" y="104140"/>
                  </a:moveTo>
                  <a:lnTo>
                    <a:pt x="220014" y="104140"/>
                  </a:lnTo>
                  <a:lnTo>
                    <a:pt x="217347" y="105410"/>
                  </a:lnTo>
                  <a:lnTo>
                    <a:pt x="215557" y="106680"/>
                  </a:lnTo>
                  <a:lnTo>
                    <a:pt x="212890" y="111760"/>
                  </a:lnTo>
                  <a:lnTo>
                    <a:pt x="212001" y="114300"/>
                  </a:lnTo>
                  <a:lnTo>
                    <a:pt x="212001" y="193040"/>
                  </a:lnTo>
                  <a:lnTo>
                    <a:pt x="214668" y="191770"/>
                  </a:lnTo>
                  <a:lnTo>
                    <a:pt x="217792" y="191770"/>
                  </a:lnTo>
                  <a:lnTo>
                    <a:pt x="221348" y="190500"/>
                  </a:lnTo>
                  <a:lnTo>
                    <a:pt x="238290" y="190500"/>
                  </a:lnTo>
                  <a:lnTo>
                    <a:pt x="238290" y="116840"/>
                  </a:lnTo>
                  <a:lnTo>
                    <a:pt x="237388" y="111760"/>
                  </a:lnTo>
                  <a:lnTo>
                    <a:pt x="236054" y="109220"/>
                  </a:lnTo>
                  <a:lnTo>
                    <a:pt x="234276" y="106680"/>
                  </a:lnTo>
                  <a:lnTo>
                    <a:pt x="232041" y="105410"/>
                  </a:lnTo>
                  <a:lnTo>
                    <a:pt x="230263" y="104140"/>
                  </a:lnTo>
                  <a:close/>
                </a:path>
                <a:path w="449579" h="450850">
                  <a:moveTo>
                    <a:pt x="238290" y="190500"/>
                  </a:moveTo>
                  <a:lnTo>
                    <a:pt x="228485" y="190500"/>
                  </a:lnTo>
                  <a:lnTo>
                    <a:pt x="231597" y="191770"/>
                  </a:lnTo>
                  <a:lnTo>
                    <a:pt x="234721" y="191770"/>
                  </a:lnTo>
                  <a:lnTo>
                    <a:pt x="238290" y="193040"/>
                  </a:lnTo>
                  <a:lnTo>
                    <a:pt x="238290" y="190500"/>
                  </a:lnTo>
                  <a:close/>
                </a:path>
                <a:path w="449579" h="450850">
                  <a:moveTo>
                    <a:pt x="93027" y="153670"/>
                  </a:moveTo>
                  <a:lnTo>
                    <a:pt x="80556" y="153670"/>
                  </a:lnTo>
                  <a:lnTo>
                    <a:pt x="81445" y="154940"/>
                  </a:lnTo>
                  <a:lnTo>
                    <a:pt x="83667" y="154940"/>
                  </a:lnTo>
                  <a:lnTo>
                    <a:pt x="85458" y="156210"/>
                  </a:lnTo>
                  <a:lnTo>
                    <a:pt x="87236" y="156210"/>
                  </a:lnTo>
                  <a:lnTo>
                    <a:pt x="90804" y="154940"/>
                  </a:lnTo>
                  <a:lnTo>
                    <a:pt x="93027" y="153670"/>
                  </a:lnTo>
                  <a:close/>
                </a:path>
                <a:path w="449579" h="450850">
                  <a:moveTo>
                    <a:pt x="342102" y="91440"/>
                  </a:moveTo>
                  <a:lnTo>
                    <a:pt x="313588" y="91440"/>
                  </a:lnTo>
                  <a:lnTo>
                    <a:pt x="320268" y="96520"/>
                  </a:lnTo>
                  <a:lnTo>
                    <a:pt x="326948" y="100330"/>
                  </a:lnTo>
                  <a:lnTo>
                    <a:pt x="333184" y="105410"/>
                  </a:lnTo>
                  <a:lnTo>
                    <a:pt x="344335" y="118110"/>
                  </a:lnTo>
                  <a:lnTo>
                    <a:pt x="349681" y="123190"/>
                  </a:lnTo>
                  <a:lnTo>
                    <a:pt x="354583" y="129540"/>
                  </a:lnTo>
                  <a:lnTo>
                    <a:pt x="359473" y="137160"/>
                  </a:lnTo>
                  <a:lnTo>
                    <a:pt x="358139" y="137160"/>
                  </a:lnTo>
                  <a:lnTo>
                    <a:pt x="356806" y="138430"/>
                  </a:lnTo>
                  <a:lnTo>
                    <a:pt x="355028" y="139700"/>
                  </a:lnTo>
                  <a:lnTo>
                    <a:pt x="354126" y="142240"/>
                  </a:lnTo>
                  <a:lnTo>
                    <a:pt x="353237" y="143510"/>
                  </a:lnTo>
                  <a:lnTo>
                    <a:pt x="353237" y="147320"/>
                  </a:lnTo>
                  <a:lnTo>
                    <a:pt x="353682" y="148590"/>
                  </a:lnTo>
                  <a:lnTo>
                    <a:pt x="354126" y="151130"/>
                  </a:lnTo>
                  <a:lnTo>
                    <a:pt x="357250" y="153670"/>
                  </a:lnTo>
                  <a:lnTo>
                    <a:pt x="358584" y="154940"/>
                  </a:lnTo>
                  <a:lnTo>
                    <a:pt x="362153" y="156210"/>
                  </a:lnTo>
                  <a:lnTo>
                    <a:pt x="364375" y="156210"/>
                  </a:lnTo>
                  <a:lnTo>
                    <a:pt x="366166" y="154940"/>
                  </a:lnTo>
                  <a:lnTo>
                    <a:pt x="367944" y="154940"/>
                  </a:lnTo>
                  <a:lnTo>
                    <a:pt x="368388" y="153670"/>
                  </a:lnTo>
                  <a:lnTo>
                    <a:pt x="388141" y="153670"/>
                  </a:lnTo>
                  <a:lnTo>
                    <a:pt x="385762" y="148590"/>
                  </a:lnTo>
                  <a:lnTo>
                    <a:pt x="381761" y="140970"/>
                  </a:lnTo>
                  <a:lnTo>
                    <a:pt x="372846" y="125730"/>
                  </a:lnTo>
                  <a:lnTo>
                    <a:pt x="367944" y="119380"/>
                  </a:lnTo>
                  <a:lnTo>
                    <a:pt x="362597" y="111760"/>
                  </a:lnTo>
                  <a:lnTo>
                    <a:pt x="357250" y="105410"/>
                  </a:lnTo>
                  <a:lnTo>
                    <a:pt x="351015" y="99060"/>
                  </a:lnTo>
                  <a:lnTo>
                    <a:pt x="344779" y="93980"/>
                  </a:lnTo>
                  <a:lnTo>
                    <a:pt x="342102" y="91440"/>
                  </a:lnTo>
                  <a:close/>
                </a:path>
                <a:path w="449579" h="450850">
                  <a:moveTo>
                    <a:pt x="154076" y="91440"/>
                  </a:moveTo>
                  <a:lnTo>
                    <a:pt x="136245" y="91440"/>
                  </a:lnTo>
                  <a:lnTo>
                    <a:pt x="136245" y="92710"/>
                  </a:lnTo>
                  <a:lnTo>
                    <a:pt x="138925" y="95250"/>
                  </a:lnTo>
                  <a:lnTo>
                    <a:pt x="140703" y="96520"/>
                  </a:lnTo>
                  <a:lnTo>
                    <a:pt x="144271" y="97790"/>
                  </a:lnTo>
                  <a:lnTo>
                    <a:pt x="146049" y="97790"/>
                  </a:lnTo>
                  <a:lnTo>
                    <a:pt x="148285" y="96520"/>
                  </a:lnTo>
                  <a:lnTo>
                    <a:pt x="151841" y="95250"/>
                  </a:lnTo>
                  <a:lnTo>
                    <a:pt x="152730" y="93980"/>
                  </a:lnTo>
                  <a:lnTo>
                    <a:pt x="154076" y="91440"/>
                  </a:lnTo>
                  <a:close/>
                </a:path>
                <a:path w="449579" h="450850">
                  <a:moveTo>
                    <a:pt x="302450" y="64770"/>
                  </a:moveTo>
                  <a:lnTo>
                    <a:pt x="241846" y="64770"/>
                  </a:lnTo>
                  <a:lnTo>
                    <a:pt x="248983" y="66040"/>
                  </a:lnTo>
                  <a:lnTo>
                    <a:pt x="256552" y="67310"/>
                  </a:lnTo>
                  <a:lnTo>
                    <a:pt x="263677" y="68580"/>
                  </a:lnTo>
                  <a:lnTo>
                    <a:pt x="270370" y="71120"/>
                  </a:lnTo>
                  <a:lnTo>
                    <a:pt x="277494" y="72390"/>
                  </a:lnTo>
                  <a:lnTo>
                    <a:pt x="284175" y="74930"/>
                  </a:lnTo>
                  <a:lnTo>
                    <a:pt x="290410" y="78740"/>
                  </a:lnTo>
                  <a:lnTo>
                    <a:pt x="296659" y="81280"/>
                  </a:lnTo>
                  <a:lnTo>
                    <a:pt x="296202" y="81280"/>
                  </a:lnTo>
                  <a:lnTo>
                    <a:pt x="296202" y="82550"/>
                  </a:lnTo>
                  <a:lnTo>
                    <a:pt x="295313" y="83820"/>
                  </a:lnTo>
                  <a:lnTo>
                    <a:pt x="294868" y="86360"/>
                  </a:lnTo>
                  <a:lnTo>
                    <a:pt x="294868" y="90170"/>
                  </a:lnTo>
                  <a:lnTo>
                    <a:pt x="295757" y="91440"/>
                  </a:lnTo>
                  <a:lnTo>
                    <a:pt x="296659" y="93980"/>
                  </a:lnTo>
                  <a:lnTo>
                    <a:pt x="297992" y="95250"/>
                  </a:lnTo>
                  <a:lnTo>
                    <a:pt x="301561" y="96520"/>
                  </a:lnTo>
                  <a:lnTo>
                    <a:pt x="303339" y="97790"/>
                  </a:lnTo>
                  <a:lnTo>
                    <a:pt x="305117" y="97790"/>
                  </a:lnTo>
                  <a:lnTo>
                    <a:pt x="306908" y="96520"/>
                  </a:lnTo>
                  <a:lnTo>
                    <a:pt x="309130" y="96520"/>
                  </a:lnTo>
                  <a:lnTo>
                    <a:pt x="310464" y="95250"/>
                  </a:lnTo>
                  <a:lnTo>
                    <a:pt x="312254" y="93980"/>
                  </a:lnTo>
                  <a:lnTo>
                    <a:pt x="313588" y="91440"/>
                  </a:lnTo>
                  <a:lnTo>
                    <a:pt x="342102" y="91440"/>
                  </a:lnTo>
                  <a:lnTo>
                    <a:pt x="338086" y="87630"/>
                  </a:lnTo>
                  <a:lnTo>
                    <a:pt x="331850" y="82550"/>
                  </a:lnTo>
                  <a:lnTo>
                    <a:pt x="317601" y="72390"/>
                  </a:lnTo>
                  <a:lnTo>
                    <a:pt x="302450" y="64770"/>
                  </a:lnTo>
                  <a:close/>
                </a:path>
                <a:path w="449579" h="450850">
                  <a:moveTo>
                    <a:pt x="241846" y="64770"/>
                  </a:moveTo>
                  <a:lnTo>
                    <a:pt x="207543" y="64770"/>
                  </a:lnTo>
                  <a:lnTo>
                    <a:pt x="207543" y="66040"/>
                  </a:lnTo>
                  <a:lnTo>
                    <a:pt x="207987" y="69850"/>
                  </a:lnTo>
                  <a:lnTo>
                    <a:pt x="208876" y="72390"/>
                  </a:lnTo>
                  <a:lnTo>
                    <a:pt x="210654" y="74930"/>
                  </a:lnTo>
                  <a:lnTo>
                    <a:pt x="212890" y="78740"/>
                  </a:lnTo>
                  <a:lnTo>
                    <a:pt x="215112" y="80010"/>
                  </a:lnTo>
                  <a:lnTo>
                    <a:pt x="221348" y="82550"/>
                  </a:lnTo>
                  <a:lnTo>
                    <a:pt x="228485" y="82550"/>
                  </a:lnTo>
                  <a:lnTo>
                    <a:pt x="241846" y="66040"/>
                  </a:lnTo>
                  <a:lnTo>
                    <a:pt x="241846" y="64770"/>
                  </a:lnTo>
                  <a:close/>
                </a:path>
                <a:path w="449579" h="450850">
                  <a:moveTo>
                    <a:pt x="224916" y="0"/>
                  </a:moveTo>
                  <a:lnTo>
                    <a:pt x="213334" y="1270"/>
                  </a:lnTo>
                  <a:lnTo>
                    <a:pt x="236499" y="1270"/>
                  </a:lnTo>
                  <a:lnTo>
                    <a:pt x="224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398515" y="2773516"/>
            <a:ext cx="1789430" cy="408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6125">
              <a:lnSpc>
                <a:spcPct val="100000"/>
              </a:lnSpc>
              <a:spcBef>
                <a:spcPts val="100"/>
              </a:spcBef>
              <a:tabLst>
                <a:tab pos="109347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62%	</a:t>
            </a:r>
            <a:r>
              <a:rPr dirty="0" sz="800" b="1">
                <a:latin typeface="Arial"/>
                <a:cs typeface="Arial"/>
              </a:rPr>
              <a:t>Instalments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00">
              <a:latin typeface="Arial"/>
              <a:cs typeface="Arial"/>
            </a:endParaRPr>
          </a:p>
          <a:p>
            <a:pPr marL="588010">
              <a:lnSpc>
                <a:spcPct val="100000"/>
              </a:lnSpc>
            </a:pPr>
            <a:r>
              <a:rPr dirty="0" sz="900" spc="25" b="1">
                <a:solidFill>
                  <a:srgbClr val="002060"/>
                </a:solidFill>
                <a:latin typeface="Arial"/>
                <a:cs typeface="Arial"/>
              </a:rPr>
              <a:t>Mode</a:t>
            </a:r>
            <a:r>
              <a:rPr dirty="0" sz="900" spc="-30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dirty="0" sz="900" spc="-1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2060"/>
                </a:solidFill>
                <a:latin typeface="Arial"/>
                <a:cs typeface="Arial"/>
              </a:rPr>
              <a:t>payment</a:t>
            </a:r>
            <a:r>
              <a:rPr dirty="0" baseline="27777" sz="900" spc="7" b="1">
                <a:solidFill>
                  <a:srgbClr val="002060"/>
                </a:solidFill>
                <a:latin typeface="Arial"/>
                <a:cs typeface="Arial"/>
              </a:rPr>
              <a:t>[100]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33059" y="3305556"/>
            <a:ext cx="1111250" cy="132715"/>
          </a:xfrm>
          <a:custGeom>
            <a:avLst/>
            <a:gdLst/>
            <a:ahLst/>
            <a:cxnLst/>
            <a:rect l="l" t="t" r="r" b="b"/>
            <a:pathLst>
              <a:path w="1111250" h="132714">
                <a:moveTo>
                  <a:pt x="1110995" y="0"/>
                </a:moveTo>
                <a:lnTo>
                  <a:pt x="0" y="0"/>
                </a:lnTo>
                <a:lnTo>
                  <a:pt x="0" y="132588"/>
                </a:lnTo>
                <a:lnTo>
                  <a:pt x="1110995" y="132588"/>
                </a:lnTo>
                <a:lnTo>
                  <a:pt x="1110995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433059" y="3293856"/>
            <a:ext cx="11112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953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63%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78692" y="3246172"/>
            <a:ext cx="2647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spc="-30" b="1">
                <a:latin typeface="Arial"/>
                <a:cs typeface="Arial"/>
              </a:rPr>
              <a:t>a</a:t>
            </a:r>
            <a:r>
              <a:rPr dirty="0" sz="800" spc="-20" b="1">
                <a:latin typeface="Arial"/>
                <a:cs typeface="Arial"/>
              </a:rPr>
              <a:t>s</a:t>
            </a:r>
            <a:r>
              <a:rPr dirty="0" sz="800" b="1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33059" y="3486912"/>
            <a:ext cx="810895" cy="132715"/>
          </a:xfrm>
          <a:custGeom>
            <a:avLst/>
            <a:gdLst/>
            <a:ahLst/>
            <a:cxnLst/>
            <a:rect l="l" t="t" r="r" b="b"/>
            <a:pathLst>
              <a:path w="810895" h="132714">
                <a:moveTo>
                  <a:pt x="810767" y="0"/>
                </a:moveTo>
                <a:lnTo>
                  <a:pt x="0" y="0"/>
                </a:lnTo>
                <a:lnTo>
                  <a:pt x="0" y="132588"/>
                </a:lnTo>
                <a:lnTo>
                  <a:pt x="810767" y="132588"/>
                </a:lnTo>
                <a:lnTo>
                  <a:pt x="810767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433059" y="3474831"/>
            <a:ext cx="8108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7625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44551" y="3471870"/>
            <a:ext cx="3435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latin typeface="Arial"/>
                <a:cs typeface="Arial"/>
              </a:rPr>
              <a:t>D</a:t>
            </a:r>
            <a:r>
              <a:rPr dirty="0" sz="800" b="1">
                <a:latin typeface="Arial"/>
                <a:cs typeface="Arial"/>
              </a:rPr>
              <a:t>ig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23815" y="3304032"/>
            <a:ext cx="573405" cy="132715"/>
          </a:xfrm>
          <a:custGeom>
            <a:avLst/>
            <a:gdLst/>
            <a:ahLst/>
            <a:cxnLst/>
            <a:rect l="l" t="t" r="r" b="b"/>
            <a:pathLst>
              <a:path w="573404" h="132714">
                <a:moveTo>
                  <a:pt x="573024" y="0"/>
                </a:moveTo>
                <a:lnTo>
                  <a:pt x="0" y="0"/>
                </a:lnTo>
                <a:lnTo>
                  <a:pt x="0" y="132588"/>
                </a:lnTo>
                <a:lnTo>
                  <a:pt x="573024" y="132588"/>
                </a:lnTo>
                <a:lnTo>
                  <a:pt x="573024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623815" y="3292387"/>
            <a:ext cx="57340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25%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21337" y="3225767"/>
            <a:ext cx="343535" cy="401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54000"/>
              </a:lnSpc>
              <a:spcBef>
                <a:spcPts val="95"/>
              </a:spcBef>
            </a:pPr>
            <a:r>
              <a:rPr dirty="0" sz="800" spc="-20" b="1">
                <a:latin typeface="Arial"/>
                <a:cs typeface="Arial"/>
              </a:rPr>
              <a:t>Cash 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-5" b="1">
                <a:latin typeface="Arial"/>
                <a:cs typeface="Arial"/>
              </a:rPr>
              <a:t>D</a:t>
            </a:r>
            <a:r>
              <a:rPr dirty="0" sz="800" b="1">
                <a:latin typeface="Arial"/>
                <a:cs typeface="Arial"/>
              </a:rPr>
              <a:t>ig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66032" y="3485388"/>
            <a:ext cx="1130935" cy="132715"/>
          </a:xfrm>
          <a:custGeom>
            <a:avLst/>
            <a:gdLst/>
            <a:ahLst/>
            <a:cxnLst/>
            <a:rect l="l" t="t" r="r" b="b"/>
            <a:pathLst>
              <a:path w="1130935" h="132714">
                <a:moveTo>
                  <a:pt x="1130808" y="0"/>
                </a:moveTo>
                <a:lnTo>
                  <a:pt x="0" y="0"/>
                </a:lnTo>
                <a:lnTo>
                  <a:pt x="0" y="132588"/>
                </a:lnTo>
                <a:lnTo>
                  <a:pt x="1130808" y="132588"/>
                </a:lnTo>
                <a:lnTo>
                  <a:pt x="1130808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066032" y="3473362"/>
            <a:ext cx="11309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75%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61162" y="3060128"/>
            <a:ext cx="6471920" cy="868044"/>
            <a:chOff x="661162" y="3060128"/>
            <a:chExt cx="6471920" cy="868044"/>
          </a:xfrm>
        </p:grpSpPr>
        <p:sp>
          <p:nvSpPr>
            <p:cNvPr id="39" name="object 39"/>
            <p:cNvSpPr/>
            <p:nvPr/>
          </p:nvSpPr>
          <p:spPr>
            <a:xfrm>
              <a:off x="4940046" y="3073146"/>
              <a:ext cx="676910" cy="678180"/>
            </a:xfrm>
            <a:custGeom>
              <a:avLst/>
              <a:gdLst/>
              <a:ahLst/>
              <a:cxnLst/>
              <a:rect l="l" t="t" r="r" b="b"/>
              <a:pathLst>
                <a:path w="676910" h="678179">
                  <a:moveTo>
                    <a:pt x="338328" y="0"/>
                  </a:moveTo>
                  <a:lnTo>
                    <a:pt x="292418" y="3095"/>
                  </a:lnTo>
                  <a:lnTo>
                    <a:pt x="248386" y="12112"/>
                  </a:lnTo>
                  <a:lnTo>
                    <a:pt x="206634" y="26647"/>
                  </a:lnTo>
                  <a:lnTo>
                    <a:pt x="167566" y="46295"/>
                  </a:lnTo>
                  <a:lnTo>
                    <a:pt x="131585" y="70653"/>
                  </a:lnTo>
                  <a:lnTo>
                    <a:pt x="99093" y="99317"/>
                  </a:lnTo>
                  <a:lnTo>
                    <a:pt x="70494" y="131882"/>
                  </a:lnTo>
                  <a:lnTo>
                    <a:pt x="46191" y="167944"/>
                  </a:lnTo>
                  <a:lnTo>
                    <a:pt x="26587" y="207100"/>
                  </a:lnTo>
                  <a:lnTo>
                    <a:pt x="12085" y="248946"/>
                  </a:lnTo>
                  <a:lnTo>
                    <a:pt x="3088" y="293077"/>
                  </a:lnTo>
                  <a:lnTo>
                    <a:pt x="0" y="339090"/>
                  </a:lnTo>
                  <a:lnTo>
                    <a:pt x="3088" y="385102"/>
                  </a:lnTo>
                  <a:lnTo>
                    <a:pt x="12085" y="429233"/>
                  </a:lnTo>
                  <a:lnTo>
                    <a:pt x="26587" y="471079"/>
                  </a:lnTo>
                  <a:lnTo>
                    <a:pt x="46191" y="510235"/>
                  </a:lnTo>
                  <a:lnTo>
                    <a:pt x="70494" y="546297"/>
                  </a:lnTo>
                  <a:lnTo>
                    <a:pt x="99093" y="578862"/>
                  </a:lnTo>
                  <a:lnTo>
                    <a:pt x="131585" y="607526"/>
                  </a:lnTo>
                  <a:lnTo>
                    <a:pt x="167566" y="631884"/>
                  </a:lnTo>
                  <a:lnTo>
                    <a:pt x="206634" y="651532"/>
                  </a:lnTo>
                  <a:lnTo>
                    <a:pt x="248386" y="666067"/>
                  </a:lnTo>
                  <a:lnTo>
                    <a:pt x="292418" y="675084"/>
                  </a:lnTo>
                  <a:lnTo>
                    <a:pt x="338328" y="678180"/>
                  </a:lnTo>
                  <a:lnTo>
                    <a:pt x="384237" y="675084"/>
                  </a:lnTo>
                  <a:lnTo>
                    <a:pt x="428269" y="666067"/>
                  </a:lnTo>
                  <a:lnTo>
                    <a:pt x="470021" y="651532"/>
                  </a:lnTo>
                  <a:lnTo>
                    <a:pt x="509089" y="631884"/>
                  </a:lnTo>
                  <a:lnTo>
                    <a:pt x="545070" y="607526"/>
                  </a:lnTo>
                  <a:lnTo>
                    <a:pt x="577562" y="578862"/>
                  </a:lnTo>
                  <a:lnTo>
                    <a:pt x="606161" y="546297"/>
                  </a:lnTo>
                  <a:lnTo>
                    <a:pt x="630464" y="510235"/>
                  </a:lnTo>
                  <a:lnTo>
                    <a:pt x="650068" y="471079"/>
                  </a:lnTo>
                  <a:lnTo>
                    <a:pt x="664570" y="429233"/>
                  </a:lnTo>
                  <a:lnTo>
                    <a:pt x="673567" y="385102"/>
                  </a:lnTo>
                  <a:lnTo>
                    <a:pt x="676656" y="339090"/>
                  </a:lnTo>
                  <a:lnTo>
                    <a:pt x="673567" y="293077"/>
                  </a:lnTo>
                  <a:lnTo>
                    <a:pt x="664570" y="248946"/>
                  </a:lnTo>
                  <a:lnTo>
                    <a:pt x="650068" y="207100"/>
                  </a:lnTo>
                  <a:lnTo>
                    <a:pt x="630464" y="167944"/>
                  </a:lnTo>
                  <a:lnTo>
                    <a:pt x="606161" y="131882"/>
                  </a:lnTo>
                  <a:lnTo>
                    <a:pt x="577562" y="99317"/>
                  </a:lnTo>
                  <a:lnTo>
                    <a:pt x="545070" y="70653"/>
                  </a:lnTo>
                  <a:lnTo>
                    <a:pt x="509089" y="46295"/>
                  </a:lnTo>
                  <a:lnTo>
                    <a:pt x="470021" y="26647"/>
                  </a:lnTo>
                  <a:lnTo>
                    <a:pt x="428269" y="12112"/>
                  </a:lnTo>
                  <a:lnTo>
                    <a:pt x="384237" y="3095"/>
                  </a:lnTo>
                  <a:lnTo>
                    <a:pt x="33832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940046" y="3073146"/>
              <a:ext cx="676910" cy="678180"/>
            </a:xfrm>
            <a:custGeom>
              <a:avLst/>
              <a:gdLst/>
              <a:ahLst/>
              <a:cxnLst/>
              <a:rect l="l" t="t" r="r" b="b"/>
              <a:pathLst>
                <a:path w="676910" h="678179">
                  <a:moveTo>
                    <a:pt x="0" y="339090"/>
                  </a:moveTo>
                  <a:lnTo>
                    <a:pt x="3088" y="293077"/>
                  </a:lnTo>
                  <a:lnTo>
                    <a:pt x="12085" y="248946"/>
                  </a:lnTo>
                  <a:lnTo>
                    <a:pt x="26587" y="207100"/>
                  </a:lnTo>
                  <a:lnTo>
                    <a:pt x="46191" y="167944"/>
                  </a:lnTo>
                  <a:lnTo>
                    <a:pt x="70494" y="131882"/>
                  </a:lnTo>
                  <a:lnTo>
                    <a:pt x="99093" y="99317"/>
                  </a:lnTo>
                  <a:lnTo>
                    <a:pt x="131585" y="70653"/>
                  </a:lnTo>
                  <a:lnTo>
                    <a:pt x="167566" y="46295"/>
                  </a:lnTo>
                  <a:lnTo>
                    <a:pt x="206634" y="26647"/>
                  </a:lnTo>
                  <a:lnTo>
                    <a:pt x="248386" y="12112"/>
                  </a:lnTo>
                  <a:lnTo>
                    <a:pt x="292418" y="3095"/>
                  </a:lnTo>
                  <a:lnTo>
                    <a:pt x="338328" y="0"/>
                  </a:lnTo>
                  <a:lnTo>
                    <a:pt x="384237" y="3095"/>
                  </a:lnTo>
                  <a:lnTo>
                    <a:pt x="428269" y="12112"/>
                  </a:lnTo>
                  <a:lnTo>
                    <a:pt x="470021" y="26647"/>
                  </a:lnTo>
                  <a:lnTo>
                    <a:pt x="509089" y="46295"/>
                  </a:lnTo>
                  <a:lnTo>
                    <a:pt x="545070" y="70653"/>
                  </a:lnTo>
                  <a:lnTo>
                    <a:pt x="577562" y="99317"/>
                  </a:lnTo>
                  <a:lnTo>
                    <a:pt x="606161" y="131882"/>
                  </a:lnTo>
                  <a:lnTo>
                    <a:pt x="630464" y="167944"/>
                  </a:lnTo>
                  <a:lnTo>
                    <a:pt x="650068" y="207100"/>
                  </a:lnTo>
                  <a:lnTo>
                    <a:pt x="664570" y="248946"/>
                  </a:lnTo>
                  <a:lnTo>
                    <a:pt x="673567" y="293077"/>
                  </a:lnTo>
                  <a:lnTo>
                    <a:pt x="676656" y="339090"/>
                  </a:lnTo>
                  <a:lnTo>
                    <a:pt x="673567" y="385102"/>
                  </a:lnTo>
                  <a:lnTo>
                    <a:pt x="664570" y="429233"/>
                  </a:lnTo>
                  <a:lnTo>
                    <a:pt x="650068" y="471079"/>
                  </a:lnTo>
                  <a:lnTo>
                    <a:pt x="630464" y="510235"/>
                  </a:lnTo>
                  <a:lnTo>
                    <a:pt x="606161" y="546297"/>
                  </a:lnTo>
                  <a:lnTo>
                    <a:pt x="577562" y="578862"/>
                  </a:lnTo>
                  <a:lnTo>
                    <a:pt x="545070" y="607526"/>
                  </a:lnTo>
                  <a:lnTo>
                    <a:pt x="509089" y="631884"/>
                  </a:lnTo>
                  <a:lnTo>
                    <a:pt x="470021" y="651532"/>
                  </a:lnTo>
                  <a:lnTo>
                    <a:pt x="428269" y="666067"/>
                  </a:lnTo>
                  <a:lnTo>
                    <a:pt x="384237" y="675084"/>
                  </a:lnTo>
                  <a:lnTo>
                    <a:pt x="338328" y="678180"/>
                  </a:lnTo>
                  <a:lnTo>
                    <a:pt x="292418" y="675084"/>
                  </a:lnTo>
                  <a:lnTo>
                    <a:pt x="248386" y="666067"/>
                  </a:lnTo>
                  <a:lnTo>
                    <a:pt x="206634" y="651532"/>
                  </a:lnTo>
                  <a:lnTo>
                    <a:pt x="167566" y="631884"/>
                  </a:lnTo>
                  <a:lnTo>
                    <a:pt x="131585" y="607526"/>
                  </a:lnTo>
                  <a:lnTo>
                    <a:pt x="99093" y="578862"/>
                  </a:lnTo>
                  <a:lnTo>
                    <a:pt x="70494" y="546297"/>
                  </a:lnTo>
                  <a:lnTo>
                    <a:pt x="46191" y="510235"/>
                  </a:lnTo>
                  <a:lnTo>
                    <a:pt x="26587" y="471079"/>
                  </a:lnTo>
                  <a:lnTo>
                    <a:pt x="12085" y="429233"/>
                  </a:lnTo>
                  <a:lnTo>
                    <a:pt x="3088" y="385102"/>
                  </a:lnTo>
                  <a:lnTo>
                    <a:pt x="0" y="33909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187696" y="3322320"/>
              <a:ext cx="207645" cy="346075"/>
            </a:xfrm>
            <a:custGeom>
              <a:avLst/>
              <a:gdLst/>
              <a:ahLst/>
              <a:cxnLst/>
              <a:rect l="l" t="t" r="r" b="b"/>
              <a:pathLst>
                <a:path w="207645" h="346075">
                  <a:moveTo>
                    <a:pt x="24066" y="0"/>
                  </a:moveTo>
                  <a:lnTo>
                    <a:pt x="0" y="30949"/>
                  </a:lnTo>
                  <a:lnTo>
                    <a:pt x="0" y="317766"/>
                  </a:lnTo>
                  <a:lnTo>
                    <a:pt x="20777" y="344284"/>
                  </a:lnTo>
                  <a:lnTo>
                    <a:pt x="22974" y="345389"/>
                  </a:lnTo>
                  <a:lnTo>
                    <a:pt x="26250" y="345948"/>
                  </a:lnTo>
                  <a:lnTo>
                    <a:pt x="181013" y="345948"/>
                  </a:lnTo>
                  <a:lnTo>
                    <a:pt x="207263" y="317766"/>
                  </a:lnTo>
                  <a:lnTo>
                    <a:pt x="207263" y="314451"/>
                  </a:lnTo>
                  <a:lnTo>
                    <a:pt x="42659" y="314451"/>
                  </a:lnTo>
                  <a:lnTo>
                    <a:pt x="42659" y="284606"/>
                  </a:lnTo>
                  <a:lnTo>
                    <a:pt x="207263" y="284606"/>
                  </a:lnTo>
                  <a:lnTo>
                    <a:pt x="207263" y="259740"/>
                  </a:lnTo>
                  <a:lnTo>
                    <a:pt x="42659" y="259740"/>
                  </a:lnTo>
                  <a:lnTo>
                    <a:pt x="42659" y="229895"/>
                  </a:lnTo>
                  <a:lnTo>
                    <a:pt x="207263" y="229895"/>
                  </a:lnTo>
                  <a:lnTo>
                    <a:pt x="207263" y="207238"/>
                  </a:lnTo>
                  <a:lnTo>
                    <a:pt x="42659" y="207238"/>
                  </a:lnTo>
                  <a:lnTo>
                    <a:pt x="42659" y="177393"/>
                  </a:lnTo>
                  <a:lnTo>
                    <a:pt x="207263" y="177393"/>
                  </a:lnTo>
                  <a:lnTo>
                    <a:pt x="207263" y="158597"/>
                  </a:lnTo>
                  <a:lnTo>
                    <a:pt x="22974" y="158597"/>
                  </a:lnTo>
                  <a:lnTo>
                    <a:pt x="22974" y="90627"/>
                  </a:lnTo>
                  <a:lnTo>
                    <a:pt x="207263" y="90627"/>
                  </a:lnTo>
                  <a:lnTo>
                    <a:pt x="207263" y="65760"/>
                  </a:lnTo>
                  <a:lnTo>
                    <a:pt x="24066" y="65760"/>
                  </a:lnTo>
                  <a:lnTo>
                    <a:pt x="24066" y="0"/>
                  </a:lnTo>
                  <a:close/>
                </a:path>
                <a:path w="207645" h="346075">
                  <a:moveTo>
                    <a:pt x="89687" y="284606"/>
                  </a:moveTo>
                  <a:lnTo>
                    <a:pt x="71094" y="284606"/>
                  </a:lnTo>
                  <a:lnTo>
                    <a:pt x="71094" y="314451"/>
                  </a:lnTo>
                  <a:lnTo>
                    <a:pt x="89687" y="314451"/>
                  </a:lnTo>
                  <a:lnTo>
                    <a:pt x="89687" y="284606"/>
                  </a:lnTo>
                  <a:close/>
                </a:path>
                <a:path w="207645" h="346075">
                  <a:moveTo>
                    <a:pt x="136715" y="284606"/>
                  </a:moveTo>
                  <a:lnTo>
                    <a:pt x="117576" y="284606"/>
                  </a:lnTo>
                  <a:lnTo>
                    <a:pt x="117576" y="314451"/>
                  </a:lnTo>
                  <a:lnTo>
                    <a:pt x="136715" y="314451"/>
                  </a:lnTo>
                  <a:lnTo>
                    <a:pt x="136715" y="284606"/>
                  </a:lnTo>
                  <a:close/>
                </a:path>
                <a:path w="207645" h="346075">
                  <a:moveTo>
                    <a:pt x="207263" y="284606"/>
                  </a:moveTo>
                  <a:lnTo>
                    <a:pt x="164604" y="284606"/>
                  </a:lnTo>
                  <a:lnTo>
                    <a:pt x="164604" y="314451"/>
                  </a:lnTo>
                  <a:lnTo>
                    <a:pt x="207263" y="314451"/>
                  </a:lnTo>
                  <a:lnTo>
                    <a:pt x="207263" y="284606"/>
                  </a:lnTo>
                  <a:close/>
                </a:path>
                <a:path w="207645" h="346075">
                  <a:moveTo>
                    <a:pt x="89687" y="229895"/>
                  </a:moveTo>
                  <a:lnTo>
                    <a:pt x="71094" y="229895"/>
                  </a:lnTo>
                  <a:lnTo>
                    <a:pt x="71094" y="259740"/>
                  </a:lnTo>
                  <a:lnTo>
                    <a:pt x="89687" y="259740"/>
                  </a:lnTo>
                  <a:lnTo>
                    <a:pt x="89687" y="229895"/>
                  </a:lnTo>
                  <a:close/>
                </a:path>
                <a:path w="207645" h="346075">
                  <a:moveTo>
                    <a:pt x="136715" y="229895"/>
                  </a:moveTo>
                  <a:lnTo>
                    <a:pt x="117576" y="229895"/>
                  </a:lnTo>
                  <a:lnTo>
                    <a:pt x="117576" y="259740"/>
                  </a:lnTo>
                  <a:lnTo>
                    <a:pt x="136715" y="259740"/>
                  </a:lnTo>
                  <a:lnTo>
                    <a:pt x="136715" y="229895"/>
                  </a:lnTo>
                  <a:close/>
                </a:path>
                <a:path w="207645" h="346075">
                  <a:moveTo>
                    <a:pt x="207263" y="229895"/>
                  </a:moveTo>
                  <a:lnTo>
                    <a:pt x="164604" y="229895"/>
                  </a:lnTo>
                  <a:lnTo>
                    <a:pt x="164604" y="259740"/>
                  </a:lnTo>
                  <a:lnTo>
                    <a:pt x="207263" y="259740"/>
                  </a:lnTo>
                  <a:lnTo>
                    <a:pt x="207263" y="229895"/>
                  </a:lnTo>
                  <a:close/>
                </a:path>
                <a:path w="207645" h="346075">
                  <a:moveTo>
                    <a:pt x="89687" y="177393"/>
                  </a:moveTo>
                  <a:lnTo>
                    <a:pt x="71094" y="177393"/>
                  </a:lnTo>
                  <a:lnTo>
                    <a:pt x="71094" y="207238"/>
                  </a:lnTo>
                  <a:lnTo>
                    <a:pt x="89687" y="207238"/>
                  </a:lnTo>
                  <a:lnTo>
                    <a:pt x="89687" y="177393"/>
                  </a:lnTo>
                  <a:close/>
                </a:path>
                <a:path w="207645" h="346075">
                  <a:moveTo>
                    <a:pt x="136715" y="177393"/>
                  </a:moveTo>
                  <a:lnTo>
                    <a:pt x="117576" y="177393"/>
                  </a:lnTo>
                  <a:lnTo>
                    <a:pt x="117576" y="207238"/>
                  </a:lnTo>
                  <a:lnTo>
                    <a:pt x="136715" y="207238"/>
                  </a:lnTo>
                  <a:lnTo>
                    <a:pt x="136715" y="177393"/>
                  </a:lnTo>
                  <a:close/>
                </a:path>
                <a:path w="207645" h="346075">
                  <a:moveTo>
                    <a:pt x="207263" y="177393"/>
                  </a:moveTo>
                  <a:lnTo>
                    <a:pt x="164604" y="177393"/>
                  </a:lnTo>
                  <a:lnTo>
                    <a:pt x="164604" y="207238"/>
                  </a:lnTo>
                  <a:lnTo>
                    <a:pt x="207263" y="207238"/>
                  </a:lnTo>
                  <a:lnTo>
                    <a:pt x="207263" y="177393"/>
                  </a:lnTo>
                  <a:close/>
                </a:path>
                <a:path w="207645" h="346075">
                  <a:moveTo>
                    <a:pt x="207263" y="90627"/>
                  </a:moveTo>
                  <a:lnTo>
                    <a:pt x="181025" y="90627"/>
                  </a:lnTo>
                  <a:lnTo>
                    <a:pt x="181025" y="158597"/>
                  </a:lnTo>
                  <a:lnTo>
                    <a:pt x="207263" y="158597"/>
                  </a:lnTo>
                  <a:lnTo>
                    <a:pt x="207263" y="90627"/>
                  </a:lnTo>
                  <a:close/>
                </a:path>
                <a:path w="207645" h="346075">
                  <a:moveTo>
                    <a:pt x="182651" y="0"/>
                  </a:moveTo>
                  <a:lnTo>
                    <a:pt x="182651" y="65760"/>
                  </a:lnTo>
                  <a:lnTo>
                    <a:pt x="207263" y="65760"/>
                  </a:lnTo>
                  <a:lnTo>
                    <a:pt x="207263" y="30949"/>
                  </a:lnTo>
                  <a:lnTo>
                    <a:pt x="206717" y="24866"/>
                  </a:lnTo>
                  <a:lnTo>
                    <a:pt x="182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5796" y="3182112"/>
              <a:ext cx="77724" cy="19507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330953" y="3182112"/>
              <a:ext cx="27940" cy="195580"/>
            </a:xfrm>
            <a:custGeom>
              <a:avLst/>
              <a:gdLst/>
              <a:ahLst/>
              <a:cxnLst/>
              <a:rect l="l" t="t" r="r" b="b"/>
              <a:pathLst>
                <a:path w="27939" h="195579">
                  <a:moveTo>
                    <a:pt x="11925" y="0"/>
                  </a:moveTo>
                  <a:lnTo>
                    <a:pt x="0" y="0"/>
                  </a:lnTo>
                  <a:lnTo>
                    <a:pt x="0" y="195072"/>
                  </a:lnTo>
                  <a:lnTo>
                    <a:pt x="27432" y="195072"/>
                  </a:lnTo>
                  <a:lnTo>
                    <a:pt x="27432" y="12573"/>
                  </a:lnTo>
                  <a:lnTo>
                    <a:pt x="11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71322" y="3917442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641604" y="3788664"/>
            <a:ext cx="2941320" cy="28384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59054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64"/>
              </a:spcBef>
            </a:pP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retention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dirty="0" sz="10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193291" y="4436364"/>
            <a:ext cx="4508500" cy="4767580"/>
            <a:chOff x="1193291" y="4436364"/>
            <a:chExt cx="4508500" cy="4767580"/>
          </a:xfrm>
        </p:grpSpPr>
        <p:sp>
          <p:nvSpPr>
            <p:cNvPr id="47" name="object 47"/>
            <p:cNvSpPr/>
            <p:nvPr/>
          </p:nvSpPr>
          <p:spPr>
            <a:xfrm>
              <a:off x="4952668" y="4573524"/>
              <a:ext cx="723265" cy="781050"/>
            </a:xfrm>
            <a:custGeom>
              <a:avLst/>
              <a:gdLst/>
              <a:ahLst/>
              <a:cxnLst/>
              <a:rect l="l" t="t" r="r" b="b"/>
              <a:pathLst>
                <a:path w="723264" h="781050">
                  <a:moveTo>
                    <a:pt x="378466" y="0"/>
                  </a:moveTo>
                  <a:lnTo>
                    <a:pt x="94616" y="210308"/>
                  </a:lnTo>
                  <a:lnTo>
                    <a:pt x="0" y="361727"/>
                  </a:lnTo>
                  <a:lnTo>
                    <a:pt x="94616" y="527444"/>
                  </a:lnTo>
                  <a:lnTo>
                    <a:pt x="378466" y="780643"/>
                  </a:lnTo>
                  <a:lnTo>
                    <a:pt x="436380" y="722436"/>
                  </a:lnTo>
                  <a:lnTo>
                    <a:pt x="554256" y="587298"/>
                  </a:lnTo>
                  <a:lnTo>
                    <a:pt x="670299" y="450798"/>
                  </a:lnTo>
                  <a:lnTo>
                    <a:pt x="722712" y="38850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193291" y="6914388"/>
              <a:ext cx="4130040" cy="1041400"/>
            </a:xfrm>
            <a:custGeom>
              <a:avLst/>
              <a:gdLst/>
              <a:ahLst/>
              <a:cxnLst/>
              <a:rect l="l" t="t" r="r" b="b"/>
              <a:pathLst>
                <a:path w="4130040" h="1041400">
                  <a:moveTo>
                    <a:pt x="3956316" y="0"/>
                  </a:moveTo>
                  <a:lnTo>
                    <a:pt x="0" y="0"/>
                  </a:lnTo>
                  <a:lnTo>
                    <a:pt x="0" y="1040891"/>
                  </a:lnTo>
                  <a:lnTo>
                    <a:pt x="3916045" y="1040891"/>
                  </a:lnTo>
                  <a:lnTo>
                    <a:pt x="3999175" y="1037843"/>
                  </a:lnTo>
                  <a:lnTo>
                    <a:pt x="4058291" y="1029430"/>
                  </a:lnTo>
                  <a:lnTo>
                    <a:pt x="4096812" y="1016752"/>
                  </a:lnTo>
                  <a:lnTo>
                    <a:pt x="4118158" y="1000905"/>
                  </a:lnTo>
                  <a:lnTo>
                    <a:pt x="4125750" y="982990"/>
                  </a:lnTo>
                  <a:lnTo>
                    <a:pt x="4123008" y="964104"/>
                  </a:lnTo>
                  <a:lnTo>
                    <a:pt x="4100206" y="927815"/>
                  </a:lnTo>
                  <a:lnTo>
                    <a:pt x="4069413" y="894771"/>
                  </a:lnTo>
                  <a:lnTo>
                    <a:pt x="4004947" y="831607"/>
                  </a:lnTo>
                  <a:lnTo>
                    <a:pt x="3963996" y="790067"/>
                  </a:lnTo>
                  <a:lnTo>
                    <a:pt x="3921194" y="744413"/>
                  </a:lnTo>
                  <a:lnTo>
                    <a:pt x="3879513" y="696538"/>
                  </a:lnTo>
                  <a:lnTo>
                    <a:pt x="3841922" y="648335"/>
                  </a:lnTo>
                  <a:lnTo>
                    <a:pt x="3811394" y="601696"/>
                  </a:lnTo>
                  <a:lnTo>
                    <a:pt x="3790898" y="558516"/>
                  </a:lnTo>
                  <a:lnTo>
                    <a:pt x="3783406" y="520687"/>
                  </a:lnTo>
                  <a:lnTo>
                    <a:pt x="3789840" y="483693"/>
                  </a:lnTo>
                  <a:lnTo>
                    <a:pt x="3807527" y="442981"/>
                  </a:lnTo>
                  <a:lnTo>
                    <a:pt x="3834044" y="399955"/>
                  </a:lnTo>
                  <a:lnTo>
                    <a:pt x="3866968" y="356018"/>
                  </a:lnTo>
                  <a:lnTo>
                    <a:pt x="3903878" y="312573"/>
                  </a:lnTo>
                  <a:lnTo>
                    <a:pt x="3942349" y="271025"/>
                  </a:lnTo>
                  <a:lnTo>
                    <a:pt x="3979960" y="232777"/>
                  </a:lnTo>
                  <a:lnTo>
                    <a:pt x="4014288" y="199232"/>
                  </a:lnTo>
                  <a:lnTo>
                    <a:pt x="4063403" y="151866"/>
                  </a:lnTo>
                  <a:lnTo>
                    <a:pt x="4080061" y="135007"/>
                  </a:lnTo>
                  <a:lnTo>
                    <a:pt x="4097633" y="116150"/>
                  </a:lnTo>
                  <a:lnTo>
                    <a:pt x="4113495" y="96184"/>
                  </a:lnTo>
                  <a:lnTo>
                    <a:pt x="4125025" y="75997"/>
                  </a:lnTo>
                  <a:lnTo>
                    <a:pt x="4129598" y="56478"/>
                  </a:lnTo>
                  <a:lnTo>
                    <a:pt x="4124592" y="38515"/>
                  </a:lnTo>
                  <a:lnTo>
                    <a:pt x="4107384" y="22997"/>
                  </a:lnTo>
                  <a:lnTo>
                    <a:pt x="4075351" y="10813"/>
                  </a:lnTo>
                  <a:lnTo>
                    <a:pt x="4025869" y="2851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93291" y="5623560"/>
              <a:ext cx="4130040" cy="1042669"/>
            </a:xfrm>
            <a:custGeom>
              <a:avLst/>
              <a:gdLst/>
              <a:ahLst/>
              <a:cxnLst/>
              <a:rect l="l" t="t" r="r" b="b"/>
              <a:pathLst>
                <a:path w="4130040" h="1042670">
                  <a:moveTo>
                    <a:pt x="3956316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3916045" y="1042415"/>
                  </a:lnTo>
                  <a:lnTo>
                    <a:pt x="3999175" y="1039363"/>
                  </a:lnTo>
                  <a:lnTo>
                    <a:pt x="4058291" y="1030938"/>
                  </a:lnTo>
                  <a:lnTo>
                    <a:pt x="4096812" y="1018240"/>
                  </a:lnTo>
                  <a:lnTo>
                    <a:pt x="4118158" y="1002371"/>
                  </a:lnTo>
                  <a:lnTo>
                    <a:pt x="4125750" y="984429"/>
                  </a:lnTo>
                  <a:lnTo>
                    <a:pt x="4123008" y="965516"/>
                  </a:lnTo>
                  <a:lnTo>
                    <a:pt x="4100206" y="929172"/>
                  </a:lnTo>
                  <a:lnTo>
                    <a:pt x="4069413" y="896080"/>
                  </a:lnTo>
                  <a:lnTo>
                    <a:pt x="4004947" y="832826"/>
                  </a:lnTo>
                  <a:lnTo>
                    <a:pt x="3963996" y="791225"/>
                  </a:lnTo>
                  <a:lnTo>
                    <a:pt x="3921194" y="745504"/>
                  </a:lnTo>
                  <a:lnTo>
                    <a:pt x="3879513" y="697558"/>
                  </a:lnTo>
                  <a:lnTo>
                    <a:pt x="3841922" y="649283"/>
                  </a:lnTo>
                  <a:lnTo>
                    <a:pt x="3811394" y="602576"/>
                  </a:lnTo>
                  <a:lnTo>
                    <a:pt x="3790898" y="559333"/>
                  </a:lnTo>
                  <a:lnTo>
                    <a:pt x="3783406" y="521449"/>
                  </a:lnTo>
                  <a:lnTo>
                    <a:pt x="3789840" y="484402"/>
                  </a:lnTo>
                  <a:lnTo>
                    <a:pt x="3807527" y="443631"/>
                  </a:lnTo>
                  <a:lnTo>
                    <a:pt x="3834044" y="400543"/>
                  </a:lnTo>
                  <a:lnTo>
                    <a:pt x="3866968" y="356542"/>
                  </a:lnTo>
                  <a:lnTo>
                    <a:pt x="3903878" y="313034"/>
                  </a:lnTo>
                  <a:lnTo>
                    <a:pt x="3942349" y="271424"/>
                  </a:lnTo>
                  <a:lnTo>
                    <a:pt x="3979960" y="233119"/>
                  </a:lnTo>
                  <a:lnTo>
                    <a:pt x="4014288" y="199523"/>
                  </a:lnTo>
                  <a:lnTo>
                    <a:pt x="4063403" y="152082"/>
                  </a:lnTo>
                  <a:lnTo>
                    <a:pt x="4080061" y="135198"/>
                  </a:lnTo>
                  <a:lnTo>
                    <a:pt x="4097633" y="116314"/>
                  </a:lnTo>
                  <a:lnTo>
                    <a:pt x="4113495" y="96320"/>
                  </a:lnTo>
                  <a:lnTo>
                    <a:pt x="4125025" y="76104"/>
                  </a:lnTo>
                  <a:lnTo>
                    <a:pt x="4129598" y="56557"/>
                  </a:lnTo>
                  <a:lnTo>
                    <a:pt x="4124592" y="38569"/>
                  </a:lnTo>
                  <a:lnTo>
                    <a:pt x="4107384" y="23030"/>
                  </a:lnTo>
                  <a:lnTo>
                    <a:pt x="4075351" y="10828"/>
                  </a:lnTo>
                  <a:lnTo>
                    <a:pt x="4025869" y="2855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93291" y="4436364"/>
              <a:ext cx="4130040" cy="1041400"/>
            </a:xfrm>
            <a:custGeom>
              <a:avLst/>
              <a:gdLst/>
              <a:ahLst/>
              <a:cxnLst/>
              <a:rect l="l" t="t" r="r" b="b"/>
              <a:pathLst>
                <a:path w="4130040" h="1041400">
                  <a:moveTo>
                    <a:pt x="3956316" y="0"/>
                  </a:moveTo>
                  <a:lnTo>
                    <a:pt x="0" y="0"/>
                  </a:lnTo>
                  <a:lnTo>
                    <a:pt x="0" y="1040891"/>
                  </a:lnTo>
                  <a:lnTo>
                    <a:pt x="3916045" y="1040891"/>
                  </a:lnTo>
                  <a:lnTo>
                    <a:pt x="3999175" y="1037843"/>
                  </a:lnTo>
                  <a:lnTo>
                    <a:pt x="4058291" y="1029430"/>
                  </a:lnTo>
                  <a:lnTo>
                    <a:pt x="4096812" y="1016752"/>
                  </a:lnTo>
                  <a:lnTo>
                    <a:pt x="4118158" y="1000905"/>
                  </a:lnTo>
                  <a:lnTo>
                    <a:pt x="4125750" y="982990"/>
                  </a:lnTo>
                  <a:lnTo>
                    <a:pt x="4123008" y="964104"/>
                  </a:lnTo>
                  <a:lnTo>
                    <a:pt x="4100206" y="927815"/>
                  </a:lnTo>
                  <a:lnTo>
                    <a:pt x="4069413" y="894770"/>
                  </a:lnTo>
                  <a:lnTo>
                    <a:pt x="4004947" y="831594"/>
                  </a:lnTo>
                  <a:lnTo>
                    <a:pt x="3963996" y="790036"/>
                  </a:lnTo>
                  <a:lnTo>
                    <a:pt x="3921194" y="744353"/>
                  </a:lnTo>
                  <a:lnTo>
                    <a:pt x="3879513" y="696434"/>
                  </a:lnTo>
                  <a:lnTo>
                    <a:pt x="3841922" y="648169"/>
                  </a:lnTo>
                  <a:lnTo>
                    <a:pt x="3811394" y="601449"/>
                  </a:lnTo>
                  <a:lnTo>
                    <a:pt x="3790898" y="558164"/>
                  </a:lnTo>
                  <a:lnTo>
                    <a:pt x="3783406" y="520204"/>
                  </a:lnTo>
                  <a:lnTo>
                    <a:pt x="3789840" y="483341"/>
                  </a:lnTo>
                  <a:lnTo>
                    <a:pt x="3807527" y="442734"/>
                  </a:lnTo>
                  <a:lnTo>
                    <a:pt x="3834044" y="399789"/>
                  </a:lnTo>
                  <a:lnTo>
                    <a:pt x="3866968" y="355914"/>
                  </a:lnTo>
                  <a:lnTo>
                    <a:pt x="3903878" y="312513"/>
                  </a:lnTo>
                  <a:lnTo>
                    <a:pt x="3942349" y="270995"/>
                  </a:lnTo>
                  <a:lnTo>
                    <a:pt x="3979960" y="232764"/>
                  </a:lnTo>
                  <a:lnTo>
                    <a:pt x="4014288" y="199228"/>
                  </a:lnTo>
                  <a:lnTo>
                    <a:pt x="4063403" y="151866"/>
                  </a:lnTo>
                  <a:lnTo>
                    <a:pt x="4080061" y="135007"/>
                  </a:lnTo>
                  <a:lnTo>
                    <a:pt x="4097633" y="116150"/>
                  </a:lnTo>
                  <a:lnTo>
                    <a:pt x="4113495" y="96184"/>
                  </a:lnTo>
                  <a:lnTo>
                    <a:pt x="4125025" y="75997"/>
                  </a:lnTo>
                  <a:lnTo>
                    <a:pt x="4129598" y="56478"/>
                  </a:lnTo>
                  <a:lnTo>
                    <a:pt x="4124592" y="38515"/>
                  </a:lnTo>
                  <a:lnTo>
                    <a:pt x="4107384" y="22997"/>
                  </a:lnTo>
                  <a:lnTo>
                    <a:pt x="4075351" y="10813"/>
                  </a:lnTo>
                  <a:lnTo>
                    <a:pt x="4025869" y="2851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07007" y="8162544"/>
              <a:ext cx="4130040" cy="1041400"/>
            </a:xfrm>
            <a:custGeom>
              <a:avLst/>
              <a:gdLst/>
              <a:ahLst/>
              <a:cxnLst/>
              <a:rect l="l" t="t" r="r" b="b"/>
              <a:pathLst>
                <a:path w="4130040" h="1041400">
                  <a:moveTo>
                    <a:pt x="3956316" y="0"/>
                  </a:moveTo>
                  <a:lnTo>
                    <a:pt x="0" y="0"/>
                  </a:lnTo>
                  <a:lnTo>
                    <a:pt x="0" y="1040892"/>
                  </a:lnTo>
                  <a:lnTo>
                    <a:pt x="3916045" y="1040892"/>
                  </a:lnTo>
                  <a:lnTo>
                    <a:pt x="3999175" y="1037843"/>
                  </a:lnTo>
                  <a:lnTo>
                    <a:pt x="4058291" y="1029430"/>
                  </a:lnTo>
                  <a:lnTo>
                    <a:pt x="4096812" y="1016752"/>
                  </a:lnTo>
                  <a:lnTo>
                    <a:pt x="4118158" y="1000905"/>
                  </a:lnTo>
                  <a:lnTo>
                    <a:pt x="4125750" y="982990"/>
                  </a:lnTo>
                  <a:lnTo>
                    <a:pt x="4123008" y="964104"/>
                  </a:lnTo>
                  <a:lnTo>
                    <a:pt x="4100206" y="927815"/>
                  </a:lnTo>
                  <a:lnTo>
                    <a:pt x="4069413" y="894771"/>
                  </a:lnTo>
                  <a:lnTo>
                    <a:pt x="4004947" y="831607"/>
                  </a:lnTo>
                  <a:lnTo>
                    <a:pt x="3963996" y="790067"/>
                  </a:lnTo>
                  <a:lnTo>
                    <a:pt x="3921194" y="744413"/>
                  </a:lnTo>
                  <a:lnTo>
                    <a:pt x="3879513" y="696538"/>
                  </a:lnTo>
                  <a:lnTo>
                    <a:pt x="3841922" y="648335"/>
                  </a:lnTo>
                  <a:lnTo>
                    <a:pt x="3811394" y="601696"/>
                  </a:lnTo>
                  <a:lnTo>
                    <a:pt x="3790898" y="558516"/>
                  </a:lnTo>
                  <a:lnTo>
                    <a:pt x="3783406" y="520687"/>
                  </a:lnTo>
                  <a:lnTo>
                    <a:pt x="3789840" y="483693"/>
                  </a:lnTo>
                  <a:lnTo>
                    <a:pt x="3807527" y="442981"/>
                  </a:lnTo>
                  <a:lnTo>
                    <a:pt x="3834044" y="399955"/>
                  </a:lnTo>
                  <a:lnTo>
                    <a:pt x="3866968" y="356018"/>
                  </a:lnTo>
                  <a:lnTo>
                    <a:pt x="3903878" y="312573"/>
                  </a:lnTo>
                  <a:lnTo>
                    <a:pt x="3942349" y="271025"/>
                  </a:lnTo>
                  <a:lnTo>
                    <a:pt x="3979960" y="232777"/>
                  </a:lnTo>
                  <a:lnTo>
                    <a:pt x="4014288" y="199232"/>
                  </a:lnTo>
                  <a:lnTo>
                    <a:pt x="4063403" y="151866"/>
                  </a:lnTo>
                  <a:lnTo>
                    <a:pt x="4080061" y="135007"/>
                  </a:lnTo>
                  <a:lnTo>
                    <a:pt x="4097633" y="116150"/>
                  </a:lnTo>
                  <a:lnTo>
                    <a:pt x="4113495" y="96184"/>
                  </a:lnTo>
                  <a:lnTo>
                    <a:pt x="4125025" y="75997"/>
                  </a:lnTo>
                  <a:lnTo>
                    <a:pt x="4129598" y="56478"/>
                  </a:lnTo>
                  <a:lnTo>
                    <a:pt x="4124592" y="38515"/>
                  </a:lnTo>
                  <a:lnTo>
                    <a:pt x="4107384" y="22997"/>
                  </a:lnTo>
                  <a:lnTo>
                    <a:pt x="4075351" y="10813"/>
                  </a:lnTo>
                  <a:lnTo>
                    <a:pt x="4025869" y="2851"/>
                  </a:lnTo>
                  <a:lnTo>
                    <a:pt x="395631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935904" y="5769864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66384" y="7045452"/>
              <a:ext cx="723265" cy="781050"/>
            </a:xfrm>
            <a:custGeom>
              <a:avLst/>
              <a:gdLst/>
              <a:ahLst/>
              <a:cxnLst/>
              <a:rect l="l" t="t" r="r" b="b"/>
              <a:pathLst>
                <a:path w="723264" h="781050">
                  <a:moveTo>
                    <a:pt x="378466" y="0"/>
                  </a:moveTo>
                  <a:lnTo>
                    <a:pt x="94616" y="210308"/>
                  </a:lnTo>
                  <a:lnTo>
                    <a:pt x="0" y="361727"/>
                  </a:lnTo>
                  <a:lnTo>
                    <a:pt x="94616" y="527444"/>
                  </a:lnTo>
                  <a:lnTo>
                    <a:pt x="378466" y="780643"/>
                  </a:lnTo>
                  <a:lnTo>
                    <a:pt x="436380" y="722436"/>
                  </a:lnTo>
                  <a:lnTo>
                    <a:pt x="554256" y="587298"/>
                  </a:lnTo>
                  <a:lnTo>
                    <a:pt x="670299" y="450798"/>
                  </a:lnTo>
                  <a:lnTo>
                    <a:pt x="722712" y="388505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78576" y="8296656"/>
              <a:ext cx="723265" cy="782320"/>
            </a:xfrm>
            <a:custGeom>
              <a:avLst/>
              <a:gdLst/>
              <a:ahLst/>
              <a:cxnLst/>
              <a:rect l="l" t="t" r="r" b="b"/>
              <a:pathLst>
                <a:path w="723264" h="782320">
                  <a:moveTo>
                    <a:pt x="378466" y="0"/>
                  </a:moveTo>
                  <a:lnTo>
                    <a:pt x="94616" y="210717"/>
                  </a:lnTo>
                  <a:lnTo>
                    <a:pt x="0" y="362431"/>
                  </a:lnTo>
                  <a:lnTo>
                    <a:pt x="94616" y="528467"/>
                  </a:lnTo>
                  <a:lnTo>
                    <a:pt x="378466" y="782154"/>
                  </a:lnTo>
                  <a:lnTo>
                    <a:pt x="436380" y="723834"/>
                  </a:lnTo>
                  <a:lnTo>
                    <a:pt x="554256" y="588433"/>
                  </a:lnTo>
                  <a:lnTo>
                    <a:pt x="670299" y="451668"/>
                  </a:lnTo>
                  <a:lnTo>
                    <a:pt x="722712" y="389254"/>
                  </a:lnTo>
                  <a:lnTo>
                    <a:pt x="378466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827275" y="4733544"/>
              <a:ext cx="1188720" cy="132715"/>
            </a:xfrm>
            <a:custGeom>
              <a:avLst/>
              <a:gdLst/>
              <a:ahLst/>
              <a:cxnLst/>
              <a:rect l="l" t="t" r="r" b="b"/>
              <a:pathLst>
                <a:path w="1188720" h="132714">
                  <a:moveTo>
                    <a:pt x="1188720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188720" y="132587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827276" y="4721847"/>
            <a:ext cx="118872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953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827276" y="4901184"/>
            <a:ext cx="1129665" cy="132715"/>
          </a:xfrm>
          <a:custGeom>
            <a:avLst/>
            <a:gdLst/>
            <a:ahLst/>
            <a:cxnLst/>
            <a:rect l="l" t="t" r="r" b="b"/>
            <a:pathLst>
              <a:path w="1129664" h="132714">
                <a:moveTo>
                  <a:pt x="1129284" y="0"/>
                </a:moveTo>
                <a:lnTo>
                  <a:pt x="0" y="0"/>
                </a:lnTo>
                <a:lnTo>
                  <a:pt x="0" y="132587"/>
                </a:lnTo>
                <a:lnTo>
                  <a:pt x="1129284" y="132587"/>
                </a:lnTo>
                <a:lnTo>
                  <a:pt x="1129284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1827276" y="4889487"/>
            <a:ext cx="112966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826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090461" y="4666220"/>
            <a:ext cx="148780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">
              <a:lnSpc>
                <a:spcPct val="143700"/>
              </a:lnSpc>
              <a:spcBef>
                <a:spcPts val="100"/>
              </a:spcBef>
            </a:pPr>
            <a:r>
              <a:rPr dirty="0" sz="800" spc="-5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800" spc="-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ayer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Doubt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clearance</a:t>
            </a:r>
            <a:endParaRPr sz="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827276" y="5076444"/>
            <a:ext cx="1100455" cy="132715"/>
          </a:xfrm>
          <a:custGeom>
            <a:avLst/>
            <a:gdLst/>
            <a:ahLst/>
            <a:cxnLst/>
            <a:rect l="l" t="t" r="r" b="b"/>
            <a:pathLst>
              <a:path w="1100455" h="132714">
                <a:moveTo>
                  <a:pt x="1100327" y="0"/>
                </a:moveTo>
                <a:lnTo>
                  <a:pt x="0" y="0"/>
                </a:lnTo>
                <a:lnTo>
                  <a:pt x="0" y="132587"/>
                </a:lnTo>
                <a:lnTo>
                  <a:pt x="1100327" y="132587"/>
                </a:lnTo>
                <a:lnTo>
                  <a:pt x="1100327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827276" y="5064747"/>
            <a:ext cx="236347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9408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34%</a:t>
            </a:r>
            <a:r>
              <a:rPr dirty="0" sz="800" spc="4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Dependence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310576" y="4565840"/>
            <a:ext cx="1699895" cy="1681480"/>
            <a:chOff x="1310576" y="4565840"/>
            <a:chExt cx="1699895" cy="1681480"/>
          </a:xfrm>
        </p:grpSpPr>
        <p:sp>
          <p:nvSpPr>
            <p:cNvPr id="63" name="object 63"/>
            <p:cNvSpPr/>
            <p:nvPr/>
          </p:nvSpPr>
          <p:spPr>
            <a:xfrm>
              <a:off x="1323593" y="4578858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371856" y="0"/>
                  </a:moveTo>
                  <a:lnTo>
                    <a:pt x="325210" y="2915"/>
                  </a:lnTo>
                  <a:lnTo>
                    <a:pt x="280294" y="11426"/>
                  </a:lnTo>
                  <a:lnTo>
                    <a:pt x="237456" y="25184"/>
                  </a:lnTo>
                  <a:lnTo>
                    <a:pt x="197044" y="43837"/>
                  </a:lnTo>
                  <a:lnTo>
                    <a:pt x="159406" y="67034"/>
                  </a:lnTo>
                  <a:lnTo>
                    <a:pt x="124891" y="94426"/>
                  </a:lnTo>
                  <a:lnTo>
                    <a:pt x="93847" y="125660"/>
                  </a:lnTo>
                  <a:lnTo>
                    <a:pt x="66623" y="160388"/>
                  </a:lnTo>
                  <a:lnTo>
                    <a:pt x="43568" y="198257"/>
                  </a:lnTo>
                  <a:lnTo>
                    <a:pt x="25029" y="238918"/>
                  </a:lnTo>
                  <a:lnTo>
                    <a:pt x="11356" y="282019"/>
                  </a:lnTo>
                  <a:lnTo>
                    <a:pt x="2897" y="327211"/>
                  </a:lnTo>
                  <a:lnTo>
                    <a:pt x="0" y="374141"/>
                  </a:lnTo>
                  <a:lnTo>
                    <a:pt x="2897" y="421072"/>
                  </a:lnTo>
                  <a:lnTo>
                    <a:pt x="11356" y="466264"/>
                  </a:lnTo>
                  <a:lnTo>
                    <a:pt x="25029" y="509365"/>
                  </a:lnTo>
                  <a:lnTo>
                    <a:pt x="43568" y="550026"/>
                  </a:lnTo>
                  <a:lnTo>
                    <a:pt x="66623" y="587895"/>
                  </a:lnTo>
                  <a:lnTo>
                    <a:pt x="93847" y="622623"/>
                  </a:lnTo>
                  <a:lnTo>
                    <a:pt x="124891" y="653857"/>
                  </a:lnTo>
                  <a:lnTo>
                    <a:pt x="159406" y="681249"/>
                  </a:lnTo>
                  <a:lnTo>
                    <a:pt x="197044" y="704446"/>
                  </a:lnTo>
                  <a:lnTo>
                    <a:pt x="237456" y="723099"/>
                  </a:lnTo>
                  <a:lnTo>
                    <a:pt x="280294" y="736857"/>
                  </a:lnTo>
                  <a:lnTo>
                    <a:pt x="325210" y="745368"/>
                  </a:lnTo>
                  <a:lnTo>
                    <a:pt x="371856" y="748283"/>
                  </a:lnTo>
                  <a:lnTo>
                    <a:pt x="418501" y="745368"/>
                  </a:lnTo>
                  <a:lnTo>
                    <a:pt x="463417" y="736857"/>
                  </a:lnTo>
                  <a:lnTo>
                    <a:pt x="506255" y="723099"/>
                  </a:lnTo>
                  <a:lnTo>
                    <a:pt x="546667" y="704446"/>
                  </a:lnTo>
                  <a:lnTo>
                    <a:pt x="584305" y="681249"/>
                  </a:lnTo>
                  <a:lnTo>
                    <a:pt x="618820" y="653857"/>
                  </a:lnTo>
                  <a:lnTo>
                    <a:pt x="649864" y="622623"/>
                  </a:lnTo>
                  <a:lnTo>
                    <a:pt x="677088" y="587895"/>
                  </a:lnTo>
                  <a:lnTo>
                    <a:pt x="700143" y="550026"/>
                  </a:lnTo>
                  <a:lnTo>
                    <a:pt x="718682" y="509365"/>
                  </a:lnTo>
                  <a:lnTo>
                    <a:pt x="732355" y="466264"/>
                  </a:lnTo>
                  <a:lnTo>
                    <a:pt x="740814" y="421072"/>
                  </a:lnTo>
                  <a:lnTo>
                    <a:pt x="743712" y="374141"/>
                  </a:lnTo>
                  <a:lnTo>
                    <a:pt x="740814" y="327211"/>
                  </a:lnTo>
                  <a:lnTo>
                    <a:pt x="732355" y="282019"/>
                  </a:lnTo>
                  <a:lnTo>
                    <a:pt x="718682" y="238918"/>
                  </a:lnTo>
                  <a:lnTo>
                    <a:pt x="700143" y="198257"/>
                  </a:lnTo>
                  <a:lnTo>
                    <a:pt x="677088" y="160388"/>
                  </a:lnTo>
                  <a:lnTo>
                    <a:pt x="649864" y="125660"/>
                  </a:lnTo>
                  <a:lnTo>
                    <a:pt x="618820" y="94426"/>
                  </a:lnTo>
                  <a:lnTo>
                    <a:pt x="584305" y="67034"/>
                  </a:lnTo>
                  <a:lnTo>
                    <a:pt x="546667" y="43837"/>
                  </a:lnTo>
                  <a:lnTo>
                    <a:pt x="506255" y="25184"/>
                  </a:lnTo>
                  <a:lnTo>
                    <a:pt x="463417" y="11426"/>
                  </a:lnTo>
                  <a:lnTo>
                    <a:pt x="418501" y="29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323593" y="4578858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4">
                  <a:moveTo>
                    <a:pt x="0" y="374141"/>
                  </a:moveTo>
                  <a:lnTo>
                    <a:pt x="2897" y="327211"/>
                  </a:lnTo>
                  <a:lnTo>
                    <a:pt x="11356" y="282019"/>
                  </a:lnTo>
                  <a:lnTo>
                    <a:pt x="25029" y="238918"/>
                  </a:lnTo>
                  <a:lnTo>
                    <a:pt x="43568" y="198257"/>
                  </a:lnTo>
                  <a:lnTo>
                    <a:pt x="66623" y="160388"/>
                  </a:lnTo>
                  <a:lnTo>
                    <a:pt x="93847" y="125660"/>
                  </a:lnTo>
                  <a:lnTo>
                    <a:pt x="124891" y="94426"/>
                  </a:lnTo>
                  <a:lnTo>
                    <a:pt x="159406" y="67034"/>
                  </a:lnTo>
                  <a:lnTo>
                    <a:pt x="197044" y="43837"/>
                  </a:lnTo>
                  <a:lnTo>
                    <a:pt x="237456" y="25184"/>
                  </a:lnTo>
                  <a:lnTo>
                    <a:pt x="280294" y="11426"/>
                  </a:lnTo>
                  <a:lnTo>
                    <a:pt x="325210" y="2915"/>
                  </a:lnTo>
                  <a:lnTo>
                    <a:pt x="371856" y="0"/>
                  </a:lnTo>
                  <a:lnTo>
                    <a:pt x="418501" y="2915"/>
                  </a:lnTo>
                  <a:lnTo>
                    <a:pt x="463417" y="11426"/>
                  </a:lnTo>
                  <a:lnTo>
                    <a:pt x="506255" y="25184"/>
                  </a:lnTo>
                  <a:lnTo>
                    <a:pt x="546667" y="43837"/>
                  </a:lnTo>
                  <a:lnTo>
                    <a:pt x="584305" y="67034"/>
                  </a:lnTo>
                  <a:lnTo>
                    <a:pt x="618820" y="94426"/>
                  </a:lnTo>
                  <a:lnTo>
                    <a:pt x="649864" y="125660"/>
                  </a:lnTo>
                  <a:lnTo>
                    <a:pt x="677088" y="160388"/>
                  </a:lnTo>
                  <a:lnTo>
                    <a:pt x="700143" y="198257"/>
                  </a:lnTo>
                  <a:lnTo>
                    <a:pt x="718682" y="238918"/>
                  </a:lnTo>
                  <a:lnTo>
                    <a:pt x="732355" y="282019"/>
                  </a:lnTo>
                  <a:lnTo>
                    <a:pt x="740814" y="327211"/>
                  </a:lnTo>
                  <a:lnTo>
                    <a:pt x="743712" y="374141"/>
                  </a:lnTo>
                  <a:lnTo>
                    <a:pt x="740814" y="421072"/>
                  </a:lnTo>
                  <a:lnTo>
                    <a:pt x="732355" y="466264"/>
                  </a:lnTo>
                  <a:lnTo>
                    <a:pt x="718682" y="509365"/>
                  </a:lnTo>
                  <a:lnTo>
                    <a:pt x="700143" y="550026"/>
                  </a:lnTo>
                  <a:lnTo>
                    <a:pt x="677088" y="587895"/>
                  </a:lnTo>
                  <a:lnTo>
                    <a:pt x="649864" y="622623"/>
                  </a:lnTo>
                  <a:lnTo>
                    <a:pt x="618820" y="653857"/>
                  </a:lnTo>
                  <a:lnTo>
                    <a:pt x="584305" y="681249"/>
                  </a:lnTo>
                  <a:lnTo>
                    <a:pt x="546667" y="704446"/>
                  </a:lnTo>
                  <a:lnTo>
                    <a:pt x="506255" y="723099"/>
                  </a:lnTo>
                  <a:lnTo>
                    <a:pt x="463417" y="736857"/>
                  </a:lnTo>
                  <a:lnTo>
                    <a:pt x="418501" y="745368"/>
                  </a:lnTo>
                  <a:lnTo>
                    <a:pt x="371856" y="748283"/>
                  </a:lnTo>
                  <a:lnTo>
                    <a:pt x="325210" y="745368"/>
                  </a:lnTo>
                  <a:lnTo>
                    <a:pt x="280294" y="736857"/>
                  </a:lnTo>
                  <a:lnTo>
                    <a:pt x="237456" y="723099"/>
                  </a:lnTo>
                  <a:lnTo>
                    <a:pt x="197044" y="704446"/>
                  </a:lnTo>
                  <a:lnTo>
                    <a:pt x="159406" y="681249"/>
                  </a:lnTo>
                  <a:lnTo>
                    <a:pt x="124891" y="653857"/>
                  </a:lnTo>
                  <a:lnTo>
                    <a:pt x="93847" y="622623"/>
                  </a:lnTo>
                  <a:lnTo>
                    <a:pt x="66623" y="587895"/>
                  </a:lnTo>
                  <a:lnTo>
                    <a:pt x="43568" y="550026"/>
                  </a:lnTo>
                  <a:lnTo>
                    <a:pt x="25029" y="509365"/>
                  </a:lnTo>
                  <a:lnTo>
                    <a:pt x="11356" y="466264"/>
                  </a:lnTo>
                  <a:lnTo>
                    <a:pt x="2897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591056" y="5939027"/>
              <a:ext cx="1419225" cy="307975"/>
            </a:xfrm>
            <a:custGeom>
              <a:avLst/>
              <a:gdLst/>
              <a:ahLst/>
              <a:cxnLst/>
              <a:rect l="l" t="t" r="r" b="b"/>
              <a:pathLst>
                <a:path w="1419225" h="307975">
                  <a:moveTo>
                    <a:pt x="1418844" y="175260"/>
                  </a:moveTo>
                  <a:lnTo>
                    <a:pt x="0" y="175260"/>
                  </a:lnTo>
                  <a:lnTo>
                    <a:pt x="0" y="307848"/>
                  </a:lnTo>
                  <a:lnTo>
                    <a:pt x="1418844" y="307848"/>
                  </a:lnTo>
                  <a:lnTo>
                    <a:pt x="1418844" y="175260"/>
                  </a:lnTo>
                  <a:close/>
                </a:path>
                <a:path w="1419225" h="307975">
                  <a:moveTo>
                    <a:pt x="1418844" y="0"/>
                  </a:moveTo>
                  <a:lnTo>
                    <a:pt x="56388" y="0"/>
                  </a:lnTo>
                  <a:lnTo>
                    <a:pt x="56388" y="132588"/>
                  </a:lnTo>
                  <a:lnTo>
                    <a:pt x="1418844" y="132588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2091197" y="4211249"/>
            <a:ext cx="31197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Key</a:t>
            </a:r>
            <a:r>
              <a:rPr dirty="0" sz="900" spc="-1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challenges</a:t>
            </a:r>
            <a:r>
              <a:rPr dirty="0" sz="900" spc="-20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faced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 by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students </a:t>
            </a:r>
            <a:r>
              <a:rPr dirty="0" sz="900" b="1">
                <a:solidFill>
                  <a:srgbClr val="00338D"/>
                </a:solidFill>
                <a:latin typeface="Arial"/>
                <a:cs typeface="Arial"/>
              </a:rPr>
              <a:t>in offline</a:t>
            </a:r>
            <a:r>
              <a:rPr dirty="0" sz="900" spc="-5" b="1">
                <a:solidFill>
                  <a:srgbClr val="00338D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00338D"/>
                </a:solidFill>
                <a:latin typeface="Arial"/>
                <a:cs typeface="Arial"/>
              </a:rPr>
              <a:t>channels </a:t>
            </a:r>
            <a:r>
              <a:rPr dirty="0" baseline="27777" sz="900" spc="-7" b="1">
                <a:solidFill>
                  <a:srgbClr val="00338D"/>
                </a:solidFill>
                <a:latin typeface="Arial"/>
                <a:cs typeface="Arial"/>
              </a:rPr>
              <a:t>[101]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719674" y="5477351"/>
            <a:ext cx="2534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70C0"/>
                </a:solidFill>
                <a:latin typeface="Arial"/>
                <a:cs typeface="Arial"/>
              </a:rPr>
              <a:t>Key</a:t>
            </a:r>
            <a:r>
              <a:rPr dirty="0" sz="900" spc="-1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70C0"/>
                </a:solidFill>
                <a:latin typeface="Arial"/>
                <a:cs typeface="Arial"/>
              </a:rPr>
              <a:t>barriers</a:t>
            </a:r>
            <a:r>
              <a:rPr dirty="0" sz="900" spc="-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0070C0"/>
                </a:solidFill>
                <a:latin typeface="Arial"/>
                <a:cs typeface="Arial"/>
              </a:rPr>
              <a:t>to</a:t>
            </a:r>
            <a:r>
              <a:rPr dirty="0" sz="90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0070C0"/>
                </a:solidFill>
                <a:latin typeface="Arial"/>
                <a:cs typeface="Arial"/>
              </a:rPr>
              <a:t>adoption</a:t>
            </a:r>
            <a:r>
              <a:rPr dirty="0" sz="900" spc="-3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70C0"/>
                </a:solidFill>
                <a:latin typeface="Arial"/>
                <a:cs typeface="Arial"/>
              </a:rPr>
              <a:t>of online</a:t>
            </a:r>
            <a:r>
              <a:rPr dirty="0" sz="900" spc="-1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70C0"/>
                </a:solidFill>
                <a:latin typeface="Arial"/>
                <a:cs typeface="Arial"/>
              </a:rPr>
              <a:t>courses</a:t>
            </a:r>
            <a:r>
              <a:rPr dirty="0" baseline="27777" sz="900" spc="-30" b="1">
                <a:solidFill>
                  <a:srgbClr val="0070C0"/>
                </a:solidFill>
                <a:latin typeface="Arial"/>
                <a:cs typeface="Arial"/>
              </a:rPr>
              <a:t>[102]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37534" y="6102605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624583" y="6298692"/>
            <a:ext cx="1324610" cy="134620"/>
          </a:xfrm>
          <a:custGeom>
            <a:avLst/>
            <a:gdLst/>
            <a:ahLst/>
            <a:cxnLst/>
            <a:rect l="l" t="t" r="r" b="b"/>
            <a:pathLst>
              <a:path w="1324610" h="134620">
                <a:moveTo>
                  <a:pt x="1324355" y="0"/>
                </a:moveTo>
                <a:lnTo>
                  <a:pt x="0" y="0"/>
                </a:lnTo>
                <a:lnTo>
                  <a:pt x="0" y="134112"/>
                </a:lnTo>
                <a:lnTo>
                  <a:pt x="1324355" y="134112"/>
                </a:lnTo>
                <a:lnTo>
                  <a:pt x="1324355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2677171" y="6287390"/>
            <a:ext cx="2286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38380" y="5876075"/>
            <a:ext cx="1542415" cy="554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0370" marR="5080" indent="-408305">
              <a:lnSpc>
                <a:spcPct val="142600"/>
              </a:lnSpc>
              <a:spcBef>
                <a:spcPts val="95"/>
              </a:spcBef>
              <a:tabLst>
                <a:tab pos="385445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37%	</a:t>
            </a:r>
            <a:r>
              <a:rPr dirty="0" baseline="3472" sz="1200" spc="15" b="1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baseline="3472" sz="1200" spc="-5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3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baseline="3472" sz="12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15" b="1">
                <a:solidFill>
                  <a:srgbClr val="FFFFFF"/>
                </a:solidFill>
                <a:latin typeface="Arial"/>
                <a:cs typeface="Arial"/>
              </a:rPr>
              <a:t>maintain</a:t>
            </a:r>
            <a:r>
              <a:rPr dirty="0" baseline="3472" sz="1200" spc="-4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472" sz="1200" spc="-7" b="1">
                <a:solidFill>
                  <a:srgbClr val="FFFFFF"/>
                </a:solidFill>
                <a:latin typeface="Arial"/>
                <a:cs typeface="Arial"/>
              </a:rPr>
              <a:t>notes </a:t>
            </a:r>
            <a:r>
              <a:rPr dirty="0" baseline="3472" sz="1200" spc="-30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Flexibility</a:t>
            </a:r>
            <a:endParaRPr sz="80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470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Individual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342580" y="4785357"/>
            <a:ext cx="1606550" cy="2590800"/>
            <a:chOff x="1342580" y="4785357"/>
            <a:chExt cx="1606550" cy="2590800"/>
          </a:xfrm>
        </p:grpSpPr>
        <p:sp>
          <p:nvSpPr>
            <p:cNvPr id="73" name="object 73"/>
            <p:cNvSpPr/>
            <p:nvPr/>
          </p:nvSpPr>
          <p:spPr>
            <a:xfrm>
              <a:off x="1355597" y="5801106"/>
              <a:ext cx="744220" cy="746760"/>
            </a:xfrm>
            <a:custGeom>
              <a:avLst/>
              <a:gdLst/>
              <a:ahLst/>
              <a:cxnLst/>
              <a:rect l="l" t="t" r="r" b="b"/>
              <a:pathLst>
                <a:path w="744219" h="746759">
                  <a:moveTo>
                    <a:pt x="371856" y="0"/>
                  </a:moveTo>
                  <a:lnTo>
                    <a:pt x="325210" y="2909"/>
                  </a:lnTo>
                  <a:lnTo>
                    <a:pt x="280294" y="11403"/>
                  </a:lnTo>
                  <a:lnTo>
                    <a:pt x="237456" y="25132"/>
                  </a:lnTo>
                  <a:lnTo>
                    <a:pt x="197044" y="43747"/>
                  </a:lnTo>
                  <a:lnTo>
                    <a:pt x="159406" y="66897"/>
                  </a:lnTo>
                  <a:lnTo>
                    <a:pt x="124891" y="94233"/>
                  </a:lnTo>
                  <a:lnTo>
                    <a:pt x="93847" y="125404"/>
                  </a:lnTo>
                  <a:lnTo>
                    <a:pt x="66623" y="160060"/>
                  </a:lnTo>
                  <a:lnTo>
                    <a:pt x="43568" y="197853"/>
                  </a:lnTo>
                  <a:lnTo>
                    <a:pt x="25029" y="238431"/>
                  </a:lnTo>
                  <a:lnTo>
                    <a:pt x="11356" y="281444"/>
                  </a:lnTo>
                  <a:lnTo>
                    <a:pt x="2897" y="326544"/>
                  </a:lnTo>
                  <a:lnTo>
                    <a:pt x="0" y="373379"/>
                  </a:lnTo>
                  <a:lnTo>
                    <a:pt x="2897" y="420215"/>
                  </a:lnTo>
                  <a:lnTo>
                    <a:pt x="11356" y="465315"/>
                  </a:lnTo>
                  <a:lnTo>
                    <a:pt x="25029" y="508328"/>
                  </a:lnTo>
                  <a:lnTo>
                    <a:pt x="43568" y="548906"/>
                  </a:lnTo>
                  <a:lnTo>
                    <a:pt x="66623" y="586699"/>
                  </a:lnTo>
                  <a:lnTo>
                    <a:pt x="93847" y="621355"/>
                  </a:lnTo>
                  <a:lnTo>
                    <a:pt x="124891" y="652526"/>
                  </a:lnTo>
                  <a:lnTo>
                    <a:pt x="159406" y="679862"/>
                  </a:lnTo>
                  <a:lnTo>
                    <a:pt x="197044" y="703012"/>
                  </a:lnTo>
                  <a:lnTo>
                    <a:pt x="237456" y="721627"/>
                  </a:lnTo>
                  <a:lnTo>
                    <a:pt x="280294" y="735356"/>
                  </a:lnTo>
                  <a:lnTo>
                    <a:pt x="325210" y="743850"/>
                  </a:lnTo>
                  <a:lnTo>
                    <a:pt x="371856" y="746759"/>
                  </a:lnTo>
                  <a:lnTo>
                    <a:pt x="418501" y="743850"/>
                  </a:lnTo>
                  <a:lnTo>
                    <a:pt x="463417" y="735356"/>
                  </a:lnTo>
                  <a:lnTo>
                    <a:pt x="506255" y="721627"/>
                  </a:lnTo>
                  <a:lnTo>
                    <a:pt x="546667" y="703012"/>
                  </a:lnTo>
                  <a:lnTo>
                    <a:pt x="584305" y="679862"/>
                  </a:lnTo>
                  <a:lnTo>
                    <a:pt x="618820" y="652526"/>
                  </a:lnTo>
                  <a:lnTo>
                    <a:pt x="649864" y="621355"/>
                  </a:lnTo>
                  <a:lnTo>
                    <a:pt x="677088" y="586699"/>
                  </a:lnTo>
                  <a:lnTo>
                    <a:pt x="700143" y="548906"/>
                  </a:lnTo>
                  <a:lnTo>
                    <a:pt x="718682" y="508328"/>
                  </a:lnTo>
                  <a:lnTo>
                    <a:pt x="732355" y="465315"/>
                  </a:lnTo>
                  <a:lnTo>
                    <a:pt x="740814" y="420215"/>
                  </a:lnTo>
                  <a:lnTo>
                    <a:pt x="743712" y="373379"/>
                  </a:lnTo>
                  <a:lnTo>
                    <a:pt x="740814" y="326544"/>
                  </a:lnTo>
                  <a:lnTo>
                    <a:pt x="732355" y="281444"/>
                  </a:lnTo>
                  <a:lnTo>
                    <a:pt x="718682" y="238431"/>
                  </a:lnTo>
                  <a:lnTo>
                    <a:pt x="700143" y="197853"/>
                  </a:lnTo>
                  <a:lnTo>
                    <a:pt x="677088" y="160060"/>
                  </a:lnTo>
                  <a:lnTo>
                    <a:pt x="649864" y="125404"/>
                  </a:lnTo>
                  <a:lnTo>
                    <a:pt x="618820" y="94233"/>
                  </a:lnTo>
                  <a:lnTo>
                    <a:pt x="584305" y="66897"/>
                  </a:lnTo>
                  <a:lnTo>
                    <a:pt x="546667" y="43747"/>
                  </a:lnTo>
                  <a:lnTo>
                    <a:pt x="506255" y="25132"/>
                  </a:lnTo>
                  <a:lnTo>
                    <a:pt x="463417" y="11403"/>
                  </a:lnTo>
                  <a:lnTo>
                    <a:pt x="418501" y="2909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355597" y="5801106"/>
              <a:ext cx="744220" cy="746760"/>
            </a:xfrm>
            <a:custGeom>
              <a:avLst/>
              <a:gdLst/>
              <a:ahLst/>
              <a:cxnLst/>
              <a:rect l="l" t="t" r="r" b="b"/>
              <a:pathLst>
                <a:path w="744219" h="746759">
                  <a:moveTo>
                    <a:pt x="0" y="373379"/>
                  </a:moveTo>
                  <a:lnTo>
                    <a:pt x="2897" y="326544"/>
                  </a:lnTo>
                  <a:lnTo>
                    <a:pt x="11356" y="281444"/>
                  </a:lnTo>
                  <a:lnTo>
                    <a:pt x="25029" y="238431"/>
                  </a:lnTo>
                  <a:lnTo>
                    <a:pt x="43568" y="197853"/>
                  </a:lnTo>
                  <a:lnTo>
                    <a:pt x="66623" y="160060"/>
                  </a:lnTo>
                  <a:lnTo>
                    <a:pt x="93847" y="125404"/>
                  </a:lnTo>
                  <a:lnTo>
                    <a:pt x="124891" y="94233"/>
                  </a:lnTo>
                  <a:lnTo>
                    <a:pt x="159406" y="66897"/>
                  </a:lnTo>
                  <a:lnTo>
                    <a:pt x="197044" y="43747"/>
                  </a:lnTo>
                  <a:lnTo>
                    <a:pt x="237456" y="25132"/>
                  </a:lnTo>
                  <a:lnTo>
                    <a:pt x="280294" y="11403"/>
                  </a:lnTo>
                  <a:lnTo>
                    <a:pt x="325210" y="2909"/>
                  </a:lnTo>
                  <a:lnTo>
                    <a:pt x="371856" y="0"/>
                  </a:lnTo>
                  <a:lnTo>
                    <a:pt x="418501" y="2909"/>
                  </a:lnTo>
                  <a:lnTo>
                    <a:pt x="463417" y="11403"/>
                  </a:lnTo>
                  <a:lnTo>
                    <a:pt x="506255" y="25132"/>
                  </a:lnTo>
                  <a:lnTo>
                    <a:pt x="546667" y="43747"/>
                  </a:lnTo>
                  <a:lnTo>
                    <a:pt x="584305" y="66897"/>
                  </a:lnTo>
                  <a:lnTo>
                    <a:pt x="618820" y="94233"/>
                  </a:lnTo>
                  <a:lnTo>
                    <a:pt x="649864" y="125404"/>
                  </a:lnTo>
                  <a:lnTo>
                    <a:pt x="677088" y="160060"/>
                  </a:lnTo>
                  <a:lnTo>
                    <a:pt x="700143" y="197853"/>
                  </a:lnTo>
                  <a:lnTo>
                    <a:pt x="718682" y="238431"/>
                  </a:lnTo>
                  <a:lnTo>
                    <a:pt x="732355" y="281444"/>
                  </a:lnTo>
                  <a:lnTo>
                    <a:pt x="740814" y="326544"/>
                  </a:lnTo>
                  <a:lnTo>
                    <a:pt x="743712" y="373379"/>
                  </a:lnTo>
                  <a:lnTo>
                    <a:pt x="740814" y="420215"/>
                  </a:lnTo>
                  <a:lnTo>
                    <a:pt x="732355" y="465315"/>
                  </a:lnTo>
                  <a:lnTo>
                    <a:pt x="718682" y="508328"/>
                  </a:lnTo>
                  <a:lnTo>
                    <a:pt x="700143" y="548906"/>
                  </a:lnTo>
                  <a:lnTo>
                    <a:pt x="677088" y="586699"/>
                  </a:lnTo>
                  <a:lnTo>
                    <a:pt x="649864" y="621355"/>
                  </a:lnTo>
                  <a:lnTo>
                    <a:pt x="618820" y="652526"/>
                  </a:lnTo>
                  <a:lnTo>
                    <a:pt x="584305" y="679862"/>
                  </a:lnTo>
                  <a:lnTo>
                    <a:pt x="546667" y="703012"/>
                  </a:lnTo>
                  <a:lnTo>
                    <a:pt x="506255" y="721627"/>
                  </a:lnTo>
                  <a:lnTo>
                    <a:pt x="463417" y="735356"/>
                  </a:lnTo>
                  <a:lnTo>
                    <a:pt x="418501" y="743850"/>
                  </a:lnTo>
                  <a:lnTo>
                    <a:pt x="371856" y="746759"/>
                  </a:lnTo>
                  <a:lnTo>
                    <a:pt x="325210" y="743850"/>
                  </a:lnTo>
                  <a:lnTo>
                    <a:pt x="280294" y="735356"/>
                  </a:lnTo>
                  <a:lnTo>
                    <a:pt x="237456" y="721627"/>
                  </a:lnTo>
                  <a:lnTo>
                    <a:pt x="197044" y="703012"/>
                  </a:lnTo>
                  <a:lnTo>
                    <a:pt x="159406" y="679862"/>
                  </a:lnTo>
                  <a:lnTo>
                    <a:pt x="124891" y="652526"/>
                  </a:lnTo>
                  <a:lnTo>
                    <a:pt x="93847" y="621355"/>
                  </a:lnTo>
                  <a:lnTo>
                    <a:pt x="66623" y="586699"/>
                  </a:lnTo>
                  <a:lnTo>
                    <a:pt x="43568" y="548906"/>
                  </a:lnTo>
                  <a:lnTo>
                    <a:pt x="25029" y="508328"/>
                  </a:lnTo>
                  <a:lnTo>
                    <a:pt x="11356" y="465315"/>
                  </a:lnTo>
                  <a:lnTo>
                    <a:pt x="2897" y="420215"/>
                  </a:lnTo>
                  <a:lnTo>
                    <a:pt x="0" y="37337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469135" y="4785357"/>
              <a:ext cx="424180" cy="361315"/>
            </a:xfrm>
            <a:custGeom>
              <a:avLst/>
              <a:gdLst/>
              <a:ahLst/>
              <a:cxnLst/>
              <a:rect l="l" t="t" r="r" b="b"/>
              <a:pathLst>
                <a:path w="424180" h="361314">
                  <a:moveTo>
                    <a:pt x="234708" y="299466"/>
                  </a:moveTo>
                  <a:lnTo>
                    <a:pt x="189763" y="299466"/>
                  </a:lnTo>
                  <a:lnTo>
                    <a:pt x="189763" y="303047"/>
                  </a:lnTo>
                  <a:lnTo>
                    <a:pt x="188963" y="306235"/>
                  </a:lnTo>
                  <a:lnTo>
                    <a:pt x="188963" y="316191"/>
                  </a:lnTo>
                  <a:lnTo>
                    <a:pt x="186575" y="322567"/>
                  </a:lnTo>
                  <a:lnTo>
                    <a:pt x="169075" y="335699"/>
                  </a:lnTo>
                  <a:lnTo>
                    <a:pt x="164693" y="337693"/>
                  </a:lnTo>
                  <a:lnTo>
                    <a:pt x="155943" y="340080"/>
                  </a:lnTo>
                  <a:lnTo>
                    <a:pt x="136448" y="344068"/>
                  </a:lnTo>
                  <a:lnTo>
                    <a:pt x="126898" y="345262"/>
                  </a:lnTo>
                  <a:lnTo>
                    <a:pt x="116954" y="345655"/>
                  </a:lnTo>
                  <a:lnTo>
                    <a:pt x="108203" y="346456"/>
                  </a:lnTo>
                  <a:lnTo>
                    <a:pt x="83934" y="346456"/>
                  </a:lnTo>
                  <a:lnTo>
                    <a:pt x="83146" y="348843"/>
                  </a:lnTo>
                  <a:lnTo>
                    <a:pt x="81546" y="352031"/>
                  </a:lnTo>
                  <a:lnTo>
                    <a:pt x="81546" y="355612"/>
                  </a:lnTo>
                  <a:lnTo>
                    <a:pt x="82740" y="356412"/>
                  </a:lnTo>
                  <a:lnTo>
                    <a:pt x="85128" y="358800"/>
                  </a:lnTo>
                  <a:lnTo>
                    <a:pt x="87515" y="359994"/>
                  </a:lnTo>
                  <a:lnTo>
                    <a:pt x="90703" y="360794"/>
                  </a:lnTo>
                  <a:lnTo>
                    <a:pt x="93878" y="361188"/>
                  </a:lnTo>
                  <a:lnTo>
                    <a:pt x="329793" y="361188"/>
                  </a:lnTo>
                  <a:lnTo>
                    <a:pt x="342518" y="354418"/>
                  </a:lnTo>
                  <a:lnTo>
                    <a:pt x="342125" y="353225"/>
                  </a:lnTo>
                  <a:lnTo>
                    <a:pt x="342125" y="352031"/>
                  </a:lnTo>
                  <a:lnTo>
                    <a:pt x="340931" y="349250"/>
                  </a:lnTo>
                  <a:lnTo>
                    <a:pt x="340131" y="346456"/>
                  </a:lnTo>
                  <a:lnTo>
                    <a:pt x="335749" y="346062"/>
                  </a:lnTo>
                  <a:lnTo>
                    <a:pt x="287223" y="341274"/>
                  </a:lnTo>
                  <a:lnTo>
                    <a:pt x="247840" y="330123"/>
                  </a:lnTo>
                  <a:lnTo>
                    <a:pt x="235102" y="316992"/>
                  </a:lnTo>
                  <a:lnTo>
                    <a:pt x="235102" y="314198"/>
                  </a:lnTo>
                  <a:lnTo>
                    <a:pt x="234708" y="311010"/>
                  </a:lnTo>
                  <a:lnTo>
                    <a:pt x="234708" y="299466"/>
                  </a:lnTo>
                  <a:close/>
                </a:path>
                <a:path w="424180" h="361314">
                  <a:moveTo>
                    <a:pt x="410946" y="0"/>
                  </a:moveTo>
                  <a:lnTo>
                    <a:pt x="13131" y="0"/>
                  </a:lnTo>
                  <a:lnTo>
                    <a:pt x="10337" y="406"/>
                  </a:lnTo>
                  <a:lnTo>
                    <a:pt x="7962" y="1193"/>
                  </a:lnTo>
                  <a:lnTo>
                    <a:pt x="5968" y="2794"/>
                  </a:lnTo>
                  <a:lnTo>
                    <a:pt x="3975" y="3987"/>
                  </a:lnTo>
                  <a:lnTo>
                    <a:pt x="1993" y="5981"/>
                  </a:lnTo>
                  <a:lnTo>
                    <a:pt x="1193" y="7962"/>
                  </a:lnTo>
                  <a:lnTo>
                    <a:pt x="393" y="10756"/>
                  </a:lnTo>
                  <a:lnTo>
                    <a:pt x="0" y="13144"/>
                  </a:lnTo>
                  <a:lnTo>
                    <a:pt x="0" y="279552"/>
                  </a:lnTo>
                  <a:lnTo>
                    <a:pt x="393" y="282346"/>
                  </a:lnTo>
                  <a:lnTo>
                    <a:pt x="1193" y="284327"/>
                  </a:lnTo>
                  <a:lnTo>
                    <a:pt x="1993" y="287121"/>
                  </a:lnTo>
                  <a:lnTo>
                    <a:pt x="5968" y="290309"/>
                  </a:lnTo>
                  <a:lnTo>
                    <a:pt x="7962" y="291503"/>
                  </a:lnTo>
                  <a:lnTo>
                    <a:pt x="10337" y="292303"/>
                  </a:lnTo>
                  <a:lnTo>
                    <a:pt x="413334" y="292303"/>
                  </a:lnTo>
                  <a:lnTo>
                    <a:pt x="423672" y="279552"/>
                  </a:lnTo>
                  <a:lnTo>
                    <a:pt x="423672" y="276771"/>
                  </a:lnTo>
                  <a:lnTo>
                    <a:pt x="311886" y="276771"/>
                  </a:lnTo>
                  <a:lnTo>
                    <a:pt x="310299" y="276364"/>
                  </a:lnTo>
                  <a:lnTo>
                    <a:pt x="309105" y="275577"/>
                  </a:lnTo>
                  <a:lnTo>
                    <a:pt x="308305" y="275170"/>
                  </a:lnTo>
                  <a:lnTo>
                    <a:pt x="306717" y="272783"/>
                  </a:lnTo>
                  <a:lnTo>
                    <a:pt x="306311" y="271195"/>
                  </a:lnTo>
                  <a:lnTo>
                    <a:pt x="306311" y="268808"/>
                  </a:lnTo>
                  <a:lnTo>
                    <a:pt x="306717" y="267614"/>
                  </a:lnTo>
                  <a:lnTo>
                    <a:pt x="307505" y="266407"/>
                  </a:lnTo>
                  <a:lnTo>
                    <a:pt x="308305" y="265620"/>
                  </a:lnTo>
                  <a:lnTo>
                    <a:pt x="309105" y="264426"/>
                  </a:lnTo>
                  <a:lnTo>
                    <a:pt x="310299" y="263626"/>
                  </a:lnTo>
                  <a:lnTo>
                    <a:pt x="311886" y="263626"/>
                  </a:lnTo>
                  <a:lnTo>
                    <a:pt x="313080" y="263232"/>
                  </a:lnTo>
                  <a:lnTo>
                    <a:pt x="423672" y="263232"/>
                  </a:lnTo>
                  <a:lnTo>
                    <a:pt x="423672" y="247700"/>
                  </a:lnTo>
                  <a:lnTo>
                    <a:pt x="33413" y="247700"/>
                  </a:lnTo>
                  <a:lnTo>
                    <a:pt x="33413" y="31457"/>
                  </a:lnTo>
                  <a:lnTo>
                    <a:pt x="33820" y="31064"/>
                  </a:lnTo>
                  <a:lnTo>
                    <a:pt x="34213" y="30264"/>
                  </a:lnTo>
                  <a:lnTo>
                    <a:pt x="423672" y="30264"/>
                  </a:lnTo>
                  <a:lnTo>
                    <a:pt x="423672" y="13144"/>
                  </a:lnTo>
                  <a:lnTo>
                    <a:pt x="423278" y="10756"/>
                  </a:lnTo>
                  <a:lnTo>
                    <a:pt x="422871" y="7962"/>
                  </a:lnTo>
                  <a:lnTo>
                    <a:pt x="421678" y="5981"/>
                  </a:lnTo>
                  <a:lnTo>
                    <a:pt x="420090" y="3987"/>
                  </a:lnTo>
                  <a:lnTo>
                    <a:pt x="418096" y="2794"/>
                  </a:lnTo>
                  <a:lnTo>
                    <a:pt x="415721" y="1193"/>
                  </a:lnTo>
                  <a:lnTo>
                    <a:pt x="413334" y="406"/>
                  </a:lnTo>
                  <a:lnTo>
                    <a:pt x="410946" y="0"/>
                  </a:lnTo>
                  <a:close/>
                </a:path>
                <a:path w="424180" h="361314">
                  <a:moveTo>
                    <a:pt x="341718" y="263626"/>
                  </a:moveTo>
                  <a:lnTo>
                    <a:pt x="315467" y="263626"/>
                  </a:lnTo>
                  <a:lnTo>
                    <a:pt x="316661" y="264426"/>
                  </a:lnTo>
                  <a:lnTo>
                    <a:pt x="317461" y="265620"/>
                  </a:lnTo>
                  <a:lnTo>
                    <a:pt x="318655" y="266407"/>
                  </a:lnTo>
                  <a:lnTo>
                    <a:pt x="319443" y="267614"/>
                  </a:lnTo>
                  <a:lnTo>
                    <a:pt x="319836" y="268808"/>
                  </a:lnTo>
                  <a:lnTo>
                    <a:pt x="319836" y="271195"/>
                  </a:lnTo>
                  <a:lnTo>
                    <a:pt x="319443" y="272783"/>
                  </a:lnTo>
                  <a:lnTo>
                    <a:pt x="318655" y="273977"/>
                  </a:lnTo>
                  <a:lnTo>
                    <a:pt x="317461" y="275170"/>
                  </a:lnTo>
                  <a:lnTo>
                    <a:pt x="316661" y="275577"/>
                  </a:lnTo>
                  <a:lnTo>
                    <a:pt x="315467" y="276364"/>
                  </a:lnTo>
                  <a:lnTo>
                    <a:pt x="314274" y="276771"/>
                  </a:lnTo>
                  <a:lnTo>
                    <a:pt x="342912" y="276771"/>
                  </a:lnTo>
                  <a:lnTo>
                    <a:pt x="341718" y="276364"/>
                  </a:lnTo>
                  <a:lnTo>
                    <a:pt x="340525" y="275577"/>
                  </a:lnTo>
                  <a:lnTo>
                    <a:pt x="339737" y="275170"/>
                  </a:lnTo>
                  <a:lnTo>
                    <a:pt x="338543" y="273977"/>
                  </a:lnTo>
                  <a:lnTo>
                    <a:pt x="337743" y="272783"/>
                  </a:lnTo>
                  <a:lnTo>
                    <a:pt x="337350" y="271195"/>
                  </a:lnTo>
                  <a:lnTo>
                    <a:pt x="337350" y="268808"/>
                  </a:lnTo>
                  <a:lnTo>
                    <a:pt x="337743" y="267614"/>
                  </a:lnTo>
                  <a:lnTo>
                    <a:pt x="338543" y="266407"/>
                  </a:lnTo>
                  <a:lnTo>
                    <a:pt x="339737" y="265620"/>
                  </a:lnTo>
                  <a:lnTo>
                    <a:pt x="340525" y="264426"/>
                  </a:lnTo>
                  <a:lnTo>
                    <a:pt x="341718" y="263626"/>
                  </a:lnTo>
                  <a:close/>
                </a:path>
                <a:path w="424180" h="361314">
                  <a:moveTo>
                    <a:pt x="372757" y="263626"/>
                  </a:moveTo>
                  <a:lnTo>
                    <a:pt x="346900" y="263626"/>
                  </a:lnTo>
                  <a:lnTo>
                    <a:pt x="348081" y="264426"/>
                  </a:lnTo>
                  <a:lnTo>
                    <a:pt x="348881" y="265620"/>
                  </a:lnTo>
                  <a:lnTo>
                    <a:pt x="349681" y="266407"/>
                  </a:lnTo>
                  <a:lnTo>
                    <a:pt x="350469" y="267614"/>
                  </a:lnTo>
                  <a:lnTo>
                    <a:pt x="350875" y="268808"/>
                  </a:lnTo>
                  <a:lnTo>
                    <a:pt x="350875" y="271195"/>
                  </a:lnTo>
                  <a:lnTo>
                    <a:pt x="350469" y="272783"/>
                  </a:lnTo>
                  <a:lnTo>
                    <a:pt x="348881" y="275170"/>
                  </a:lnTo>
                  <a:lnTo>
                    <a:pt x="348081" y="275577"/>
                  </a:lnTo>
                  <a:lnTo>
                    <a:pt x="346900" y="276364"/>
                  </a:lnTo>
                  <a:lnTo>
                    <a:pt x="345300" y="276771"/>
                  </a:lnTo>
                  <a:lnTo>
                    <a:pt x="373951" y="276771"/>
                  </a:lnTo>
                  <a:lnTo>
                    <a:pt x="372757" y="276364"/>
                  </a:lnTo>
                  <a:lnTo>
                    <a:pt x="371563" y="275577"/>
                  </a:lnTo>
                  <a:lnTo>
                    <a:pt x="370370" y="275170"/>
                  </a:lnTo>
                  <a:lnTo>
                    <a:pt x="369963" y="273977"/>
                  </a:lnTo>
                  <a:lnTo>
                    <a:pt x="369176" y="272783"/>
                  </a:lnTo>
                  <a:lnTo>
                    <a:pt x="368769" y="271195"/>
                  </a:lnTo>
                  <a:lnTo>
                    <a:pt x="368769" y="268808"/>
                  </a:lnTo>
                  <a:lnTo>
                    <a:pt x="369176" y="267614"/>
                  </a:lnTo>
                  <a:lnTo>
                    <a:pt x="369963" y="266407"/>
                  </a:lnTo>
                  <a:lnTo>
                    <a:pt x="370370" y="265620"/>
                  </a:lnTo>
                  <a:lnTo>
                    <a:pt x="371563" y="264426"/>
                  </a:lnTo>
                  <a:lnTo>
                    <a:pt x="372757" y="263626"/>
                  </a:lnTo>
                  <a:close/>
                </a:path>
                <a:path w="424180" h="361314">
                  <a:moveTo>
                    <a:pt x="423672" y="263232"/>
                  </a:moveTo>
                  <a:lnTo>
                    <a:pt x="375538" y="263232"/>
                  </a:lnTo>
                  <a:lnTo>
                    <a:pt x="376732" y="263626"/>
                  </a:lnTo>
                  <a:lnTo>
                    <a:pt x="377926" y="263626"/>
                  </a:lnTo>
                  <a:lnTo>
                    <a:pt x="379120" y="264426"/>
                  </a:lnTo>
                  <a:lnTo>
                    <a:pt x="379907" y="265620"/>
                  </a:lnTo>
                  <a:lnTo>
                    <a:pt x="380707" y="266407"/>
                  </a:lnTo>
                  <a:lnTo>
                    <a:pt x="381507" y="267614"/>
                  </a:lnTo>
                  <a:lnTo>
                    <a:pt x="381507" y="268808"/>
                  </a:lnTo>
                  <a:lnTo>
                    <a:pt x="381901" y="270002"/>
                  </a:lnTo>
                  <a:lnTo>
                    <a:pt x="381507" y="271195"/>
                  </a:lnTo>
                  <a:lnTo>
                    <a:pt x="381507" y="272783"/>
                  </a:lnTo>
                  <a:lnTo>
                    <a:pt x="379907" y="275170"/>
                  </a:lnTo>
                  <a:lnTo>
                    <a:pt x="379120" y="275577"/>
                  </a:lnTo>
                  <a:lnTo>
                    <a:pt x="377926" y="276364"/>
                  </a:lnTo>
                  <a:lnTo>
                    <a:pt x="376732" y="276771"/>
                  </a:lnTo>
                  <a:lnTo>
                    <a:pt x="423672" y="276771"/>
                  </a:lnTo>
                  <a:lnTo>
                    <a:pt x="423672" y="263232"/>
                  </a:lnTo>
                  <a:close/>
                </a:path>
                <a:path w="424180" h="361314">
                  <a:moveTo>
                    <a:pt x="344106" y="263232"/>
                  </a:moveTo>
                  <a:lnTo>
                    <a:pt x="313080" y="263232"/>
                  </a:lnTo>
                  <a:lnTo>
                    <a:pt x="314274" y="263626"/>
                  </a:lnTo>
                  <a:lnTo>
                    <a:pt x="342912" y="263626"/>
                  </a:lnTo>
                  <a:lnTo>
                    <a:pt x="344106" y="263232"/>
                  </a:lnTo>
                  <a:close/>
                </a:path>
                <a:path w="424180" h="361314">
                  <a:moveTo>
                    <a:pt x="375538" y="263232"/>
                  </a:moveTo>
                  <a:lnTo>
                    <a:pt x="344106" y="263232"/>
                  </a:lnTo>
                  <a:lnTo>
                    <a:pt x="345300" y="263626"/>
                  </a:lnTo>
                  <a:lnTo>
                    <a:pt x="373951" y="263626"/>
                  </a:lnTo>
                  <a:lnTo>
                    <a:pt x="375538" y="263232"/>
                  </a:lnTo>
                  <a:close/>
                </a:path>
                <a:path w="424180" h="361314">
                  <a:moveTo>
                    <a:pt x="423672" y="30264"/>
                  </a:moveTo>
                  <a:lnTo>
                    <a:pt x="389851" y="30264"/>
                  </a:lnTo>
                  <a:lnTo>
                    <a:pt x="390258" y="31064"/>
                  </a:lnTo>
                  <a:lnTo>
                    <a:pt x="390652" y="31457"/>
                  </a:lnTo>
                  <a:lnTo>
                    <a:pt x="390652" y="247700"/>
                  </a:lnTo>
                  <a:lnTo>
                    <a:pt x="423672" y="247700"/>
                  </a:lnTo>
                  <a:lnTo>
                    <a:pt x="423672" y="302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987295" y="7242048"/>
              <a:ext cx="962025" cy="134620"/>
            </a:xfrm>
            <a:custGeom>
              <a:avLst/>
              <a:gdLst/>
              <a:ahLst/>
              <a:cxnLst/>
              <a:rect l="l" t="t" r="r" b="b"/>
              <a:pathLst>
                <a:path w="962025" h="134620">
                  <a:moveTo>
                    <a:pt x="961644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961644" y="134112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1469861" y="6721306"/>
            <a:ext cx="37477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0091DA"/>
                </a:solidFill>
                <a:latin typeface="Arial"/>
                <a:cs typeface="Arial"/>
              </a:rPr>
              <a:t>Why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have 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people</a:t>
            </a:r>
            <a:r>
              <a:rPr dirty="0" sz="900" spc="-2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30" b="1">
                <a:solidFill>
                  <a:srgbClr val="0091DA"/>
                </a:solidFill>
                <a:latin typeface="Arial"/>
                <a:cs typeface="Arial"/>
              </a:rPr>
              <a:t>who</a:t>
            </a:r>
            <a:r>
              <a:rPr dirty="0" sz="900" spc="5" b="1">
                <a:solidFill>
                  <a:srgbClr val="0091DA"/>
                </a:solidFill>
                <a:latin typeface="Arial"/>
                <a:cs typeface="Arial"/>
              </a:rPr>
              <a:t> intend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20" b="1">
                <a:solidFill>
                  <a:srgbClr val="0091DA"/>
                </a:solidFill>
                <a:latin typeface="Arial"/>
                <a:cs typeface="Arial"/>
              </a:rPr>
              <a:t>to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091DA"/>
                </a:solidFill>
                <a:latin typeface="Arial"/>
                <a:cs typeface="Arial"/>
              </a:rPr>
              <a:t>use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online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channel,</a:t>
            </a:r>
            <a:r>
              <a:rPr dirty="0" sz="900" spc="-5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0091DA"/>
                </a:solidFill>
                <a:latin typeface="Arial"/>
                <a:cs typeface="Arial"/>
              </a:rPr>
              <a:t>not</a:t>
            </a:r>
            <a:r>
              <a:rPr dirty="0" sz="900" b="1">
                <a:solidFill>
                  <a:srgbClr val="0091DA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091DA"/>
                </a:solidFill>
                <a:latin typeface="Arial"/>
                <a:cs typeface="Arial"/>
              </a:rPr>
              <a:t>used</a:t>
            </a:r>
            <a:r>
              <a:rPr dirty="0" sz="900" spc="-10" b="1">
                <a:solidFill>
                  <a:srgbClr val="0091DA"/>
                </a:solidFill>
                <a:latin typeface="Arial"/>
                <a:cs typeface="Arial"/>
              </a:rPr>
              <a:t> it?</a:t>
            </a:r>
            <a:r>
              <a:rPr dirty="0" baseline="27777" sz="900" spc="-15" b="1">
                <a:solidFill>
                  <a:srgbClr val="0091DA"/>
                </a:solidFill>
                <a:latin typeface="Arial"/>
                <a:cs typeface="Arial"/>
              </a:rPr>
              <a:t>[103]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987295" y="7230908"/>
            <a:ext cx="96202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8895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35%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052088" y="7217940"/>
            <a:ext cx="5626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Awareness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959864" y="7417308"/>
            <a:ext cx="870585" cy="311150"/>
          </a:xfrm>
          <a:custGeom>
            <a:avLst/>
            <a:gdLst/>
            <a:ahLst/>
            <a:cxnLst/>
            <a:rect l="l" t="t" r="r" b="b"/>
            <a:pathLst>
              <a:path w="870585" h="311150">
                <a:moveTo>
                  <a:pt x="623303" y="178308"/>
                </a:moveTo>
                <a:lnTo>
                  <a:pt x="0" y="178308"/>
                </a:lnTo>
                <a:lnTo>
                  <a:pt x="0" y="310896"/>
                </a:lnTo>
                <a:lnTo>
                  <a:pt x="623303" y="310896"/>
                </a:lnTo>
                <a:lnTo>
                  <a:pt x="623303" y="178308"/>
                </a:lnTo>
                <a:close/>
              </a:path>
              <a:path w="870585" h="311150">
                <a:moveTo>
                  <a:pt x="870191" y="0"/>
                </a:moveTo>
                <a:lnTo>
                  <a:pt x="27432" y="0"/>
                </a:lnTo>
                <a:lnTo>
                  <a:pt x="27432" y="134112"/>
                </a:lnTo>
                <a:lnTo>
                  <a:pt x="870191" y="134112"/>
                </a:lnTo>
                <a:lnTo>
                  <a:pt x="870191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1987295" y="7583333"/>
            <a:ext cx="59626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655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27%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987295" y="7360226"/>
            <a:ext cx="2256155" cy="363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26440" marR="5080" indent="-142875">
              <a:lnSpc>
                <a:spcPct val="138400"/>
              </a:lnSpc>
              <a:spcBef>
                <a:spcPts val="100"/>
              </a:spcBef>
              <a:tabLst>
                <a:tab pos="938530" algn="l"/>
              </a:tabLst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31%	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 interesting 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courses </a:t>
            </a:r>
            <a:r>
              <a:rPr dirty="0" sz="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944625" y="4426966"/>
            <a:ext cx="2589530" cy="4194810"/>
            <a:chOff x="944625" y="4426966"/>
            <a:chExt cx="2589530" cy="4194810"/>
          </a:xfrm>
        </p:grpSpPr>
        <p:sp>
          <p:nvSpPr>
            <p:cNvPr id="84" name="object 84"/>
            <p:cNvSpPr/>
            <p:nvPr/>
          </p:nvSpPr>
          <p:spPr>
            <a:xfrm>
              <a:off x="1344929" y="7061454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372618" y="0"/>
                  </a:moveTo>
                  <a:lnTo>
                    <a:pt x="325877" y="2915"/>
                  </a:lnTo>
                  <a:lnTo>
                    <a:pt x="280869" y="11426"/>
                  </a:lnTo>
                  <a:lnTo>
                    <a:pt x="237943" y="25184"/>
                  </a:lnTo>
                  <a:lnTo>
                    <a:pt x="197448" y="43837"/>
                  </a:lnTo>
                  <a:lnTo>
                    <a:pt x="159733" y="67034"/>
                  </a:lnTo>
                  <a:lnTo>
                    <a:pt x="125147" y="94426"/>
                  </a:lnTo>
                  <a:lnTo>
                    <a:pt x="94040" y="125660"/>
                  </a:lnTo>
                  <a:lnTo>
                    <a:pt x="66760" y="160388"/>
                  </a:lnTo>
                  <a:lnTo>
                    <a:pt x="43658" y="198257"/>
                  </a:lnTo>
                  <a:lnTo>
                    <a:pt x="25081" y="238918"/>
                  </a:lnTo>
                  <a:lnTo>
                    <a:pt x="11380" y="282019"/>
                  </a:lnTo>
                  <a:lnTo>
                    <a:pt x="2903" y="327211"/>
                  </a:lnTo>
                  <a:lnTo>
                    <a:pt x="0" y="374141"/>
                  </a:lnTo>
                  <a:lnTo>
                    <a:pt x="2903" y="421072"/>
                  </a:lnTo>
                  <a:lnTo>
                    <a:pt x="11380" y="466264"/>
                  </a:lnTo>
                  <a:lnTo>
                    <a:pt x="25081" y="509365"/>
                  </a:lnTo>
                  <a:lnTo>
                    <a:pt x="43658" y="550026"/>
                  </a:lnTo>
                  <a:lnTo>
                    <a:pt x="66760" y="587895"/>
                  </a:lnTo>
                  <a:lnTo>
                    <a:pt x="94040" y="622623"/>
                  </a:lnTo>
                  <a:lnTo>
                    <a:pt x="125147" y="653857"/>
                  </a:lnTo>
                  <a:lnTo>
                    <a:pt x="159733" y="681249"/>
                  </a:lnTo>
                  <a:lnTo>
                    <a:pt x="197448" y="704446"/>
                  </a:lnTo>
                  <a:lnTo>
                    <a:pt x="237943" y="723099"/>
                  </a:lnTo>
                  <a:lnTo>
                    <a:pt x="280869" y="736857"/>
                  </a:lnTo>
                  <a:lnTo>
                    <a:pt x="325877" y="745368"/>
                  </a:lnTo>
                  <a:lnTo>
                    <a:pt x="372618" y="748283"/>
                  </a:lnTo>
                  <a:lnTo>
                    <a:pt x="419358" y="745368"/>
                  </a:lnTo>
                  <a:lnTo>
                    <a:pt x="464366" y="736857"/>
                  </a:lnTo>
                  <a:lnTo>
                    <a:pt x="507292" y="723099"/>
                  </a:lnTo>
                  <a:lnTo>
                    <a:pt x="547787" y="704446"/>
                  </a:lnTo>
                  <a:lnTo>
                    <a:pt x="585502" y="681249"/>
                  </a:lnTo>
                  <a:lnTo>
                    <a:pt x="620088" y="653857"/>
                  </a:lnTo>
                  <a:lnTo>
                    <a:pt x="651195" y="622623"/>
                  </a:lnTo>
                  <a:lnTo>
                    <a:pt x="678475" y="587895"/>
                  </a:lnTo>
                  <a:lnTo>
                    <a:pt x="701577" y="550026"/>
                  </a:lnTo>
                  <a:lnTo>
                    <a:pt x="720154" y="509365"/>
                  </a:lnTo>
                  <a:lnTo>
                    <a:pt x="733855" y="466264"/>
                  </a:lnTo>
                  <a:lnTo>
                    <a:pt x="742332" y="421072"/>
                  </a:lnTo>
                  <a:lnTo>
                    <a:pt x="745236" y="374141"/>
                  </a:lnTo>
                  <a:lnTo>
                    <a:pt x="742332" y="327211"/>
                  </a:lnTo>
                  <a:lnTo>
                    <a:pt x="733855" y="282019"/>
                  </a:lnTo>
                  <a:lnTo>
                    <a:pt x="720154" y="238918"/>
                  </a:lnTo>
                  <a:lnTo>
                    <a:pt x="701577" y="198257"/>
                  </a:lnTo>
                  <a:lnTo>
                    <a:pt x="678475" y="160388"/>
                  </a:lnTo>
                  <a:lnTo>
                    <a:pt x="651195" y="125660"/>
                  </a:lnTo>
                  <a:lnTo>
                    <a:pt x="620088" y="94426"/>
                  </a:lnTo>
                  <a:lnTo>
                    <a:pt x="585502" y="67034"/>
                  </a:lnTo>
                  <a:lnTo>
                    <a:pt x="547787" y="43837"/>
                  </a:lnTo>
                  <a:lnTo>
                    <a:pt x="507292" y="25184"/>
                  </a:lnTo>
                  <a:lnTo>
                    <a:pt x="464366" y="11426"/>
                  </a:lnTo>
                  <a:lnTo>
                    <a:pt x="419358" y="2915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344929" y="7061454"/>
              <a:ext cx="745490" cy="748665"/>
            </a:xfrm>
            <a:custGeom>
              <a:avLst/>
              <a:gdLst/>
              <a:ahLst/>
              <a:cxnLst/>
              <a:rect l="l" t="t" r="r" b="b"/>
              <a:pathLst>
                <a:path w="745489" h="748665">
                  <a:moveTo>
                    <a:pt x="0" y="374141"/>
                  </a:moveTo>
                  <a:lnTo>
                    <a:pt x="2903" y="327211"/>
                  </a:lnTo>
                  <a:lnTo>
                    <a:pt x="11380" y="282019"/>
                  </a:lnTo>
                  <a:lnTo>
                    <a:pt x="25081" y="238918"/>
                  </a:lnTo>
                  <a:lnTo>
                    <a:pt x="43658" y="198257"/>
                  </a:lnTo>
                  <a:lnTo>
                    <a:pt x="66760" y="160388"/>
                  </a:lnTo>
                  <a:lnTo>
                    <a:pt x="94040" y="125660"/>
                  </a:lnTo>
                  <a:lnTo>
                    <a:pt x="125147" y="94426"/>
                  </a:lnTo>
                  <a:lnTo>
                    <a:pt x="159733" y="67034"/>
                  </a:lnTo>
                  <a:lnTo>
                    <a:pt x="197448" y="43837"/>
                  </a:lnTo>
                  <a:lnTo>
                    <a:pt x="237943" y="25184"/>
                  </a:lnTo>
                  <a:lnTo>
                    <a:pt x="280869" y="11426"/>
                  </a:lnTo>
                  <a:lnTo>
                    <a:pt x="325877" y="2915"/>
                  </a:lnTo>
                  <a:lnTo>
                    <a:pt x="372618" y="0"/>
                  </a:lnTo>
                  <a:lnTo>
                    <a:pt x="419358" y="2915"/>
                  </a:lnTo>
                  <a:lnTo>
                    <a:pt x="464366" y="11426"/>
                  </a:lnTo>
                  <a:lnTo>
                    <a:pt x="507292" y="25184"/>
                  </a:lnTo>
                  <a:lnTo>
                    <a:pt x="547787" y="43837"/>
                  </a:lnTo>
                  <a:lnTo>
                    <a:pt x="585502" y="67034"/>
                  </a:lnTo>
                  <a:lnTo>
                    <a:pt x="620088" y="94426"/>
                  </a:lnTo>
                  <a:lnTo>
                    <a:pt x="651195" y="125660"/>
                  </a:lnTo>
                  <a:lnTo>
                    <a:pt x="678475" y="160388"/>
                  </a:lnTo>
                  <a:lnTo>
                    <a:pt x="701577" y="198257"/>
                  </a:lnTo>
                  <a:lnTo>
                    <a:pt x="720154" y="238918"/>
                  </a:lnTo>
                  <a:lnTo>
                    <a:pt x="733855" y="282019"/>
                  </a:lnTo>
                  <a:lnTo>
                    <a:pt x="742332" y="327211"/>
                  </a:lnTo>
                  <a:lnTo>
                    <a:pt x="745236" y="374141"/>
                  </a:lnTo>
                  <a:lnTo>
                    <a:pt x="742332" y="421072"/>
                  </a:lnTo>
                  <a:lnTo>
                    <a:pt x="733855" y="466264"/>
                  </a:lnTo>
                  <a:lnTo>
                    <a:pt x="720154" y="509365"/>
                  </a:lnTo>
                  <a:lnTo>
                    <a:pt x="701577" y="550026"/>
                  </a:lnTo>
                  <a:lnTo>
                    <a:pt x="678475" y="587895"/>
                  </a:lnTo>
                  <a:lnTo>
                    <a:pt x="651195" y="622623"/>
                  </a:lnTo>
                  <a:lnTo>
                    <a:pt x="620088" y="653857"/>
                  </a:lnTo>
                  <a:lnTo>
                    <a:pt x="585502" y="681249"/>
                  </a:lnTo>
                  <a:lnTo>
                    <a:pt x="547787" y="704446"/>
                  </a:lnTo>
                  <a:lnTo>
                    <a:pt x="507292" y="723099"/>
                  </a:lnTo>
                  <a:lnTo>
                    <a:pt x="464366" y="736857"/>
                  </a:lnTo>
                  <a:lnTo>
                    <a:pt x="419358" y="745368"/>
                  </a:lnTo>
                  <a:lnTo>
                    <a:pt x="372618" y="748283"/>
                  </a:lnTo>
                  <a:lnTo>
                    <a:pt x="325877" y="745368"/>
                  </a:lnTo>
                  <a:lnTo>
                    <a:pt x="280869" y="736857"/>
                  </a:lnTo>
                  <a:lnTo>
                    <a:pt x="237943" y="723099"/>
                  </a:lnTo>
                  <a:lnTo>
                    <a:pt x="197448" y="704446"/>
                  </a:lnTo>
                  <a:lnTo>
                    <a:pt x="159733" y="681249"/>
                  </a:lnTo>
                  <a:lnTo>
                    <a:pt x="125147" y="653857"/>
                  </a:lnTo>
                  <a:lnTo>
                    <a:pt x="94040" y="622623"/>
                  </a:lnTo>
                  <a:lnTo>
                    <a:pt x="66760" y="587895"/>
                  </a:lnTo>
                  <a:lnTo>
                    <a:pt x="43658" y="550026"/>
                  </a:lnTo>
                  <a:lnTo>
                    <a:pt x="25081" y="509365"/>
                  </a:lnTo>
                  <a:lnTo>
                    <a:pt x="11380" y="466264"/>
                  </a:lnTo>
                  <a:lnTo>
                    <a:pt x="2903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485995" y="7232144"/>
              <a:ext cx="460375" cy="400050"/>
            </a:xfrm>
            <a:custGeom>
              <a:avLst/>
              <a:gdLst/>
              <a:ahLst/>
              <a:cxnLst/>
              <a:rect l="l" t="t" r="r" b="b"/>
              <a:pathLst>
                <a:path w="460375" h="400050">
                  <a:moveTo>
                    <a:pt x="301043" y="172720"/>
                  </a:moveTo>
                  <a:lnTo>
                    <a:pt x="166144" y="172720"/>
                  </a:lnTo>
                  <a:lnTo>
                    <a:pt x="168138" y="184150"/>
                  </a:lnTo>
                  <a:lnTo>
                    <a:pt x="170513" y="194310"/>
                  </a:lnTo>
                  <a:lnTo>
                    <a:pt x="172100" y="199390"/>
                  </a:lnTo>
                  <a:lnTo>
                    <a:pt x="174082" y="203200"/>
                  </a:lnTo>
                  <a:lnTo>
                    <a:pt x="178057" y="213360"/>
                  </a:lnTo>
                  <a:lnTo>
                    <a:pt x="180432" y="219710"/>
                  </a:lnTo>
                  <a:lnTo>
                    <a:pt x="180432" y="228600"/>
                  </a:lnTo>
                  <a:lnTo>
                    <a:pt x="147500" y="257810"/>
                  </a:lnTo>
                  <a:lnTo>
                    <a:pt x="137582" y="262890"/>
                  </a:lnTo>
                  <a:lnTo>
                    <a:pt x="127269" y="266700"/>
                  </a:lnTo>
                  <a:lnTo>
                    <a:pt x="117351" y="271780"/>
                  </a:lnTo>
                  <a:lnTo>
                    <a:pt x="108219" y="275590"/>
                  </a:lnTo>
                  <a:lnTo>
                    <a:pt x="101869" y="279400"/>
                  </a:lnTo>
                  <a:lnTo>
                    <a:pt x="95926" y="284480"/>
                  </a:lnTo>
                  <a:lnTo>
                    <a:pt x="91163" y="288290"/>
                  </a:lnTo>
                  <a:lnTo>
                    <a:pt x="87595" y="292100"/>
                  </a:lnTo>
                  <a:lnTo>
                    <a:pt x="84813" y="294640"/>
                  </a:lnTo>
                  <a:lnTo>
                    <a:pt x="82426" y="298450"/>
                  </a:lnTo>
                  <a:lnTo>
                    <a:pt x="78070" y="307340"/>
                  </a:lnTo>
                  <a:lnTo>
                    <a:pt x="76482" y="313690"/>
                  </a:lnTo>
                  <a:lnTo>
                    <a:pt x="75288" y="318770"/>
                  </a:lnTo>
                  <a:lnTo>
                    <a:pt x="74501" y="326390"/>
                  </a:lnTo>
                  <a:lnTo>
                    <a:pt x="73701" y="332740"/>
                  </a:lnTo>
                  <a:lnTo>
                    <a:pt x="73307" y="339090"/>
                  </a:lnTo>
                  <a:lnTo>
                    <a:pt x="72507" y="345440"/>
                  </a:lnTo>
                  <a:lnTo>
                    <a:pt x="73307" y="351790"/>
                  </a:lnTo>
                  <a:lnTo>
                    <a:pt x="73701" y="356870"/>
                  </a:lnTo>
                  <a:lnTo>
                    <a:pt x="74094" y="363220"/>
                  </a:lnTo>
                  <a:lnTo>
                    <a:pt x="75288" y="368300"/>
                  </a:lnTo>
                  <a:lnTo>
                    <a:pt x="76482" y="370840"/>
                  </a:lnTo>
                  <a:lnTo>
                    <a:pt x="78070" y="374650"/>
                  </a:lnTo>
                  <a:lnTo>
                    <a:pt x="81245" y="378460"/>
                  </a:lnTo>
                  <a:lnTo>
                    <a:pt x="84813" y="383540"/>
                  </a:lnTo>
                  <a:lnTo>
                    <a:pt x="87595" y="386080"/>
                  </a:lnTo>
                  <a:lnTo>
                    <a:pt x="91163" y="387350"/>
                  </a:lnTo>
                  <a:lnTo>
                    <a:pt x="95926" y="389890"/>
                  </a:lnTo>
                  <a:lnTo>
                    <a:pt x="102263" y="392430"/>
                  </a:lnTo>
                  <a:lnTo>
                    <a:pt x="110201" y="393700"/>
                  </a:lnTo>
                  <a:lnTo>
                    <a:pt x="120119" y="396240"/>
                  </a:lnTo>
                  <a:lnTo>
                    <a:pt x="132032" y="397510"/>
                  </a:lnTo>
                  <a:lnTo>
                    <a:pt x="146700" y="398780"/>
                  </a:lnTo>
                  <a:lnTo>
                    <a:pt x="163769" y="400050"/>
                  </a:lnTo>
                  <a:lnTo>
                    <a:pt x="303037" y="400050"/>
                  </a:lnTo>
                  <a:lnTo>
                    <a:pt x="320093" y="398780"/>
                  </a:lnTo>
                  <a:lnTo>
                    <a:pt x="334381" y="397510"/>
                  </a:lnTo>
                  <a:lnTo>
                    <a:pt x="346675" y="396240"/>
                  </a:lnTo>
                  <a:lnTo>
                    <a:pt x="356200" y="393700"/>
                  </a:lnTo>
                  <a:lnTo>
                    <a:pt x="364137" y="392430"/>
                  </a:lnTo>
                  <a:lnTo>
                    <a:pt x="370487" y="389890"/>
                  </a:lnTo>
                  <a:lnTo>
                    <a:pt x="375643" y="387350"/>
                  </a:lnTo>
                  <a:lnTo>
                    <a:pt x="379606" y="386080"/>
                  </a:lnTo>
                  <a:lnTo>
                    <a:pt x="381993" y="383540"/>
                  </a:lnTo>
                  <a:lnTo>
                    <a:pt x="385562" y="378460"/>
                  </a:lnTo>
                  <a:lnTo>
                    <a:pt x="388737" y="374650"/>
                  </a:lnTo>
                  <a:lnTo>
                    <a:pt x="390324" y="370840"/>
                  </a:lnTo>
                  <a:lnTo>
                    <a:pt x="391112" y="368300"/>
                  </a:lnTo>
                  <a:lnTo>
                    <a:pt x="391912" y="363220"/>
                  </a:lnTo>
                  <a:lnTo>
                    <a:pt x="392621" y="351790"/>
                  </a:lnTo>
                  <a:lnTo>
                    <a:pt x="392542" y="341630"/>
                  </a:lnTo>
                  <a:lnTo>
                    <a:pt x="392306" y="337820"/>
                  </a:lnTo>
                  <a:lnTo>
                    <a:pt x="389918" y="318770"/>
                  </a:lnTo>
                  <a:lnTo>
                    <a:pt x="388331" y="312420"/>
                  </a:lnTo>
                  <a:lnTo>
                    <a:pt x="387149" y="306070"/>
                  </a:lnTo>
                  <a:lnTo>
                    <a:pt x="385168" y="300990"/>
                  </a:lnTo>
                  <a:lnTo>
                    <a:pt x="383174" y="297180"/>
                  </a:lnTo>
                  <a:lnTo>
                    <a:pt x="381587" y="293370"/>
                  </a:lnTo>
                  <a:lnTo>
                    <a:pt x="378818" y="292100"/>
                  </a:lnTo>
                  <a:lnTo>
                    <a:pt x="375643" y="288290"/>
                  </a:lnTo>
                  <a:lnTo>
                    <a:pt x="370881" y="284480"/>
                  </a:lnTo>
                  <a:lnTo>
                    <a:pt x="365318" y="279400"/>
                  </a:lnTo>
                  <a:lnTo>
                    <a:pt x="358574" y="275590"/>
                  </a:lnTo>
                  <a:lnTo>
                    <a:pt x="349456" y="271780"/>
                  </a:lnTo>
                  <a:lnTo>
                    <a:pt x="339537" y="266700"/>
                  </a:lnTo>
                  <a:lnTo>
                    <a:pt x="329618" y="262890"/>
                  </a:lnTo>
                  <a:lnTo>
                    <a:pt x="319293" y="257810"/>
                  </a:lnTo>
                  <a:lnTo>
                    <a:pt x="310175" y="254000"/>
                  </a:lnTo>
                  <a:lnTo>
                    <a:pt x="302631" y="250190"/>
                  </a:lnTo>
                  <a:lnTo>
                    <a:pt x="299062" y="248920"/>
                  </a:lnTo>
                  <a:lnTo>
                    <a:pt x="296687" y="247650"/>
                  </a:lnTo>
                  <a:lnTo>
                    <a:pt x="285969" y="224790"/>
                  </a:lnTo>
                  <a:lnTo>
                    <a:pt x="286769" y="219710"/>
                  </a:lnTo>
                  <a:lnTo>
                    <a:pt x="287556" y="215900"/>
                  </a:lnTo>
                  <a:lnTo>
                    <a:pt x="288750" y="213360"/>
                  </a:lnTo>
                  <a:lnTo>
                    <a:pt x="292712" y="203200"/>
                  </a:lnTo>
                  <a:lnTo>
                    <a:pt x="294706" y="199390"/>
                  </a:lnTo>
                  <a:lnTo>
                    <a:pt x="296281" y="194310"/>
                  </a:lnTo>
                  <a:lnTo>
                    <a:pt x="298669" y="184150"/>
                  </a:lnTo>
                  <a:lnTo>
                    <a:pt x="301043" y="172720"/>
                  </a:lnTo>
                  <a:close/>
                </a:path>
                <a:path w="460375" h="400050">
                  <a:moveTo>
                    <a:pt x="343893" y="36830"/>
                  </a:moveTo>
                  <a:lnTo>
                    <a:pt x="330406" y="36830"/>
                  </a:lnTo>
                  <a:lnTo>
                    <a:pt x="324856" y="38100"/>
                  </a:lnTo>
                  <a:lnTo>
                    <a:pt x="314544" y="39370"/>
                  </a:lnTo>
                  <a:lnTo>
                    <a:pt x="316525" y="44450"/>
                  </a:lnTo>
                  <a:lnTo>
                    <a:pt x="318112" y="48260"/>
                  </a:lnTo>
                  <a:lnTo>
                    <a:pt x="319293" y="53340"/>
                  </a:lnTo>
                  <a:lnTo>
                    <a:pt x="320487" y="57150"/>
                  </a:lnTo>
                  <a:lnTo>
                    <a:pt x="321287" y="62230"/>
                  </a:lnTo>
                  <a:lnTo>
                    <a:pt x="322468" y="67310"/>
                  </a:lnTo>
                  <a:lnTo>
                    <a:pt x="322773" y="71120"/>
                  </a:lnTo>
                  <a:lnTo>
                    <a:pt x="322875" y="82550"/>
                  </a:lnTo>
                  <a:lnTo>
                    <a:pt x="322468" y="90170"/>
                  </a:lnTo>
                  <a:lnTo>
                    <a:pt x="320881" y="102870"/>
                  </a:lnTo>
                  <a:lnTo>
                    <a:pt x="326443" y="105410"/>
                  </a:lnTo>
                  <a:lnTo>
                    <a:pt x="328818" y="106680"/>
                  </a:lnTo>
                  <a:lnTo>
                    <a:pt x="331600" y="109220"/>
                  </a:lnTo>
                  <a:lnTo>
                    <a:pt x="333581" y="111760"/>
                  </a:lnTo>
                  <a:lnTo>
                    <a:pt x="335562" y="115570"/>
                  </a:lnTo>
                  <a:lnTo>
                    <a:pt x="337150" y="118110"/>
                  </a:lnTo>
                  <a:lnTo>
                    <a:pt x="337950" y="123190"/>
                  </a:lnTo>
                  <a:lnTo>
                    <a:pt x="337950" y="132080"/>
                  </a:lnTo>
                  <a:lnTo>
                    <a:pt x="337556" y="134620"/>
                  </a:lnTo>
                  <a:lnTo>
                    <a:pt x="335968" y="139700"/>
                  </a:lnTo>
                  <a:lnTo>
                    <a:pt x="335168" y="143510"/>
                  </a:lnTo>
                  <a:lnTo>
                    <a:pt x="334775" y="143510"/>
                  </a:lnTo>
                  <a:lnTo>
                    <a:pt x="334775" y="144780"/>
                  </a:lnTo>
                  <a:lnTo>
                    <a:pt x="330012" y="160020"/>
                  </a:lnTo>
                  <a:lnTo>
                    <a:pt x="328425" y="163830"/>
                  </a:lnTo>
                  <a:lnTo>
                    <a:pt x="326050" y="171450"/>
                  </a:lnTo>
                  <a:lnTo>
                    <a:pt x="324462" y="173990"/>
                  </a:lnTo>
                  <a:lnTo>
                    <a:pt x="322468" y="177800"/>
                  </a:lnTo>
                  <a:lnTo>
                    <a:pt x="316131" y="182880"/>
                  </a:lnTo>
                  <a:lnTo>
                    <a:pt x="313743" y="184150"/>
                  </a:lnTo>
                  <a:lnTo>
                    <a:pt x="311762" y="184150"/>
                  </a:lnTo>
                  <a:lnTo>
                    <a:pt x="311369" y="185420"/>
                  </a:lnTo>
                  <a:lnTo>
                    <a:pt x="310962" y="185420"/>
                  </a:lnTo>
                  <a:lnTo>
                    <a:pt x="308981" y="194310"/>
                  </a:lnTo>
                  <a:lnTo>
                    <a:pt x="306212" y="201930"/>
                  </a:lnTo>
                  <a:lnTo>
                    <a:pt x="303431" y="210820"/>
                  </a:lnTo>
                  <a:lnTo>
                    <a:pt x="299862" y="217170"/>
                  </a:lnTo>
                  <a:lnTo>
                    <a:pt x="299062" y="219710"/>
                  </a:lnTo>
                  <a:lnTo>
                    <a:pt x="298669" y="222250"/>
                  </a:lnTo>
                  <a:lnTo>
                    <a:pt x="298669" y="227330"/>
                  </a:lnTo>
                  <a:lnTo>
                    <a:pt x="320881" y="245110"/>
                  </a:lnTo>
                  <a:lnTo>
                    <a:pt x="328031" y="248920"/>
                  </a:lnTo>
                  <a:lnTo>
                    <a:pt x="337556" y="252730"/>
                  </a:lnTo>
                  <a:lnTo>
                    <a:pt x="355806" y="260350"/>
                  </a:lnTo>
                  <a:lnTo>
                    <a:pt x="364137" y="265430"/>
                  </a:lnTo>
                  <a:lnTo>
                    <a:pt x="371668" y="269240"/>
                  </a:lnTo>
                  <a:lnTo>
                    <a:pt x="378018" y="274320"/>
                  </a:lnTo>
                  <a:lnTo>
                    <a:pt x="383581" y="278130"/>
                  </a:lnTo>
                  <a:lnTo>
                    <a:pt x="390718" y="285750"/>
                  </a:lnTo>
                  <a:lnTo>
                    <a:pt x="403012" y="322580"/>
                  </a:lnTo>
                  <a:lnTo>
                    <a:pt x="404926" y="350520"/>
                  </a:lnTo>
                  <a:lnTo>
                    <a:pt x="404206" y="361950"/>
                  </a:lnTo>
                  <a:lnTo>
                    <a:pt x="403812" y="367030"/>
                  </a:lnTo>
                  <a:lnTo>
                    <a:pt x="402618" y="372110"/>
                  </a:lnTo>
                  <a:lnTo>
                    <a:pt x="411343" y="370840"/>
                  </a:lnTo>
                  <a:lnTo>
                    <a:pt x="418887" y="369570"/>
                  </a:lnTo>
                  <a:lnTo>
                    <a:pt x="425630" y="369570"/>
                  </a:lnTo>
                  <a:lnTo>
                    <a:pt x="431587" y="368300"/>
                  </a:lnTo>
                  <a:lnTo>
                    <a:pt x="453012" y="358140"/>
                  </a:lnTo>
                  <a:lnTo>
                    <a:pt x="454993" y="355600"/>
                  </a:lnTo>
                  <a:lnTo>
                    <a:pt x="456580" y="353060"/>
                  </a:lnTo>
                  <a:lnTo>
                    <a:pt x="458562" y="349250"/>
                  </a:lnTo>
                  <a:lnTo>
                    <a:pt x="460149" y="336550"/>
                  </a:lnTo>
                  <a:lnTo>
                    <a:pt x="459755" y="328930"/>
                  </a:lnTo>
                  <a:lnTo>
                    <a:pt x="458955" y="320040"/>
                  </a:lnTo>
                  <a:lnTo>
                    <a:pt x="456974" y="311150"/>
                  </a:lnTo>
                  <a:lnTo>
                    <a:pt x="454599" y="300990"/>
                  </a:lnTo>
                  <a:lnTo>
                    <a:pt x="451424" y="292100"/>
                  </a:lnTo>
                  <a:lnTo>
                    <a:pt x="450624" y="289560"/>
                  </a:lnTo>
                  <a:lnTo>
                    <a:pt x="449037" y="288290"/>
                  </a:lnTo>
                  <a:lnTo>
                    <a:pt x="446662" y="285750"/>
                  </a:lnTo>
                  <a:lnTo>
                    <a:pt x="442699" y="281940"/>
                  </a:lnTo>
                  <a:lnTo>
                    <a:pt x="438330" y="279400"/>
                  </a:lnTo>
                  <a:lnTo>
                    <a:pt x="433174" y="276860"/>
                  </a:lnTo>
                  <a:lnTo>
                    <a:pt x="418493" y="269240"/>
                  </a:lnTo>
                  <a:lnTo>
                    <a:pt x="402618" y="262890"/>
                  </a:lnTo>
                  <a:lnTo>
                    <a:pt x="395481" y="259080"/>
                  </a:lnTo>
                  <a:lnTo>
                    <a:pt x="389524" y="256540"/>
                  </a:lnTo>
                  <a:lnTo>
                    <a:pt x="384762" y="254000"/>
                  </a:lnTo>
                  <a:lnTo>
                    <a:pt x="382387" y="251460"/>
                  </a:lnTo>
                  <a:lnTo>
                    <a:pt x="380799" y="250190"/>
                  </a:lnTo>
                  <a:lnTo>
                    <a:pt x="378412" y="245110"/>
                  </a:lnTo>
                  <a:lnTo>
                    <a:pt x="377624" y="242570"/>
                  </a:lnTo>
                  <a:lnTo>
                    <a:pt x="377231" y="238760"/>
                  </a:lnTo>
                  <a:lnTo>
                    <a:pt x="376824" y="236220"/>
                  </a:lnTo>
                  <a:lnTo>
                    <a:pt x="377624" y="229870"/>
                  </a:lnTo>
                  <a:lnTo>
                    <a:pt x="378818" y="227330"/>
                  </a:lnTo>
                  <a:lnTo>
                    <a:pt x="381993" y="219710"/>
                  </a:lnTo>
                  <a:lnTo>
                    <a:pt x="390718" y="218440"/>
                  </a:lnTo>
                  <a:lnTo>
                    <a:pt x="398656" y="217170"/>
                  </a:lnTo>
                  <a:lnTo>
                    <a:pt x="406187" y="214630"/>
                  </a:lnTo>
                  <a:lnTo>
                    <a:pt x="412930" y="213360"/>
                  </a:lnTo>
                  <a:lnTo>
                    <a:pt x="418887" y="210820"/>
                  </a:lnTo>
                  <a:lnTo>
                    <a:pt x="424437" y="208280"/>
                  </a:lnTo>
                  <a:lnTo>
                    <a:pt x="429606" y="207010"/>
                  </a:lnTo>
                  <a:lnTo>
                    <a:pt x="448643" y="185420"/>
                  </a:lnTo>
                  <a:lnTo>
                    <a:pt x="442699" y="182880"/>
                  </a:lnTo>
                  <a:lnTo>
                    <a:pt x="437937" y="180340"/>
                  </a:lnTo>
                  <a:lnTo>
                    <a:pt x="433174" y="176530"/>
                  </a:lnTo>
                  <a:lnTo>
                    <a:pt x="429606" y="173990"/>
                  </a:lnTo>
                  <a:lnTo>
                    <a:pt x="426024" y="170180"/>
                  </a:lnTo>
                  <a:lnTo>
                    <a:pt x="413731" y="132080"/>
                  </a:lnTo>
                  <a:lnTo>
                    <a:pt x="411749" y="107950"/>
                  </a:lnTo>
                  <a:lnTo>
                    <a:pt x="410556" y="100330"/>
                  </a:lnTo>
                  <a:lnTo>
                    <a:pt x="397068" y="68580"/>
                  </a:lnTo>
                  <a:lnTo>
                    <a:pt x="392699" y="62230"/>
                  </a:lnTo>
                  <a:lnTo>
                    <a:pt x="388331" y="57150"/>
                  </a:lnTo>
                  <a:lnTo>
                    <a:pt x="382781" y="53340"/>
                  </a:lnTo>
                  <a:lnTo>
                    <a:pt x="377231" y="48260"/>
                  </a:lnTo>
                  <a:lnTo>
                    <a:pt x="371274" y="45720"/>
                  </a:lnTo>
                  <a:lnTo>
                    <a:pt x="364531" y="43180"/>
                  </a:lnTo>
                  <a:lnTo>
                    <a:pt x="358181" y="39370"/>
                  </a:lnTo>
                  <a:lnTo>
                    <a:pt x="343893" y="36830"/>
                  </a:lnTo>
                  <a:close/>
                </a:path>
                <a:path w="460375" h="400050">
                  <a:moveTo>
                    <a:pt x="66563" y="127000"/>
                  </a:moveTo>
                  <a:lnTo>
                    <a:pt x="64976" y="127000"/>
                  </a:lnTo>
                  <a:lnTo>
                    <a:pt x="61407" y="128270"/>
                  </a:lnTo>
                  <a:lnTo>
                    <a:pt x="60213" y="129540"/>
                  </a:lnTo>
                  <a:lnTo>
                    <a:pt x="59413" y="130810"/>
                  </a:lnTo>
                  <a:lnTo>
                    <a:pt x="58232" y="132080"/>
                  </a:lnTo>
                  <a:lnTo>
                    <a:pt x="57432" y="133350"/>
                  </a:lnTo>
                  <a:lnTo>
                    <a:pt x="57038" y="134620"/>
                  </a:lnTo>
                  <a:lnTo>
                    <a:pt x="57137" y="139700"/>
                  </a:lnTo>
                  <a:lnTo>
                    <a:pt x="57432" y="143510"/>
                  </a:lnTo>
                  <a:lnTo>
                    <a:pt x="58232" y="146050"/>
                  </a:lnTo>
                  <a:lnTo>
                    <a:pt x="59413" y="148590"/>
                  </a:lnTo>
                  <a:lnTo>
                    <a:pt x="62195" y="157480"/>
                  </a:lnTo>
                  <a:lnTo>
                    <a:pt x="71326" y="175260"/>
                  </a:lnTo>
                  <a:lnTo>
                    <a:pt x="77663" y="175260"/>
                  </a:lnTo>
                  <a:lnTo>
                    <a:pt x="79251" y="184150"/>
                  </a:lnTo>
                  <a:lnTo>
                    <a:pt x="84420" y="200660"/>
                  </a:lnTo>
                  <a:lnTo>
                    <a:pt x="87988" y="208280"/>
                  </a:lnTo>
                  <a:lnTo>
                    <a:pt x="89169" y="212090"/>
                  </a:lnTo>
                  <a:lnTo>
                    <a:pt x="89576" y="214630"/>
                  </a:lnTo>
                  <a:lnTo>
                    <a:pt x="89969" y="218440"/>
                  </a:lnTo>
                  <a:lnTo>
                    <a:pt x="89969" y="222250"/>
                  </a:lnTo>
                  <a:lnTo>
                    <a:pt x="81638" y="237490"/>
                  </a:lnTo>
                  <a:lnTo>
                    <a:pt x="76482" y="241300"/>
                  </a:lnTo>
                  <a:lnTo>
                    <a:pt x="70132" y="243840"/>
                  </a:lnTo>
                  <a:lnTo>
                    <a:pt x="62195" y="246380"/>
                  </a:lnTo>
                  <a:lnTo>
                    <a:pt x="29657" y="261620"/>
                  </a:lnTo>
                  <a:lnTo>
                    <a:pt x="10213" y="276860"/>
                  </a:lnTo>
                  <a:lnTo>
                    <a:pt x="7839" y="279400"/>
                  </a:lnTo>
                  <a:lnTo>
                    <a:pt x="0" y="326390"/>
                  </a:lnTo>
                  <a:lnTo>
                    <a:pt x="295" y="330200"/>
                  </a:lnTo>
                  <a:lnTo>
                    <a:pt x="1095" y="334010"/>
                  </a:lnTo>
                  <a:lnTo>
                    <a:pt x="2289" y="337820"/>
                  </a:lnTo>
                  <a:lnTo>
                    <a:pt x="3076" y="341630"/>
                  </a:lnTo>
                  <a:lnTo>
                    <a:pt x="4270" y="344170"/>
                  </a:lnTo>
                  <a:lnTo>
                    <a:pt x="8232" y="349250"/>
                  </a:lnTo>
                  <a:lnTo>
                    <a:pt x="11014" y="351790"/>
                  </a:lnTo>
                  <a:lnTo>
                    <a:pt x="12995" y="354330"/>
                  </a:lnTo>
                  <a:lnTo>
                    <a:pt x="37595" y="361950"/>
                  </a:lnTo>
                  <a:lnTo>
                    <a:pt x="44732" y="361950"/>
                  </a:lnTo>
                  <a:lnTo>
                    <a:pt x="52670" y="363220"/>
                  </a:lnTo>
                  <a:lnTo>
                    <a:pt x="61801" y="364490"/>
                  </a:lnTo>
                  <a:lnTo>
                    <a:pt x="61407" y="358140"/>
                  </a:lnTo>
                  <a:lnTo>
                    <a:pt x="61001" y="354330"/>
                  </a:lnTo>
                  <a:lnTo>
                    <a:pt x="60686" y="349250"/>
                  </a:lnTo>
                  <a:lnTo>
                    <a:pt x="65370" y="307340"/>
                  </a:lnTo>
                  <a:lnTo>
                    <a:pt x="67351" y="302260"/>
                  </a:lnTo>
                  <a:lnTo>
                    <a:pt x="68938" y="297180"/>
                  </a:lnTo>
                  <a:lnTo>
                    <a:pt x="70919" y="293370"/>
                  </a:lnTo>
                  <a:lnTo>
                    <a:pt x="73701" y="288290"/>
                  </a:lnTo>
                  <a:lnTo>
                    <a:pt x="83226" y="278130"/>
                  </a:lnTo>
                  <a:lnTo>
                    <a:pt x="88776" y="274320"/>
                  </a:lnTo>
                  <a:lnTo>
                    <a:pt x="95126" y="269240"/>
                  </a:lnTo>
                  <a:lnTo>
                    <a:pt x="102669" y="265430"/>
                  </a:lnTo>
                  <a:lnTo>
                    <a:pt x="111001" y="260350"/>
                  </a:lnTo>
                  <a:lnTo>
                    <a:pt x="129251" y="252730"/>
                  </a:lnTo>
                  <a:lnTo>
                    <a:pt x="138776" y="248920"/>
                  </a:lnTo>
                  <a:lnTo>
                    <a:pt x="145519" y="245110"/>
                  </a:lnTo>
                  <a:lnTo>
                    <a:pt x="153457" y="242570"/>
                  </a:lnTo>
                  <a:lnTo>
                    <a:pt x="160594" y="238760"/>
                  </a:lnTo>
                  <a:lnTo>
                    <a:pt x="164557" y="236220"/>
                  </a:lnTo>
                  <a:lnTo>
                    <a:pt x="165750" y="234950"/>
                  </a:lnTo>
                  <a:lnTo>
                    <a:pt x="166944" y="231140"/>
                  </a:lnTo>
                  <a:lnTo>
                    <a:pt x="167732" y="229870"/>
                  </a:lnTo>
                  <a:lnTo>
                    <a:pt x="168138" y="227330"/>
                  </a:lnTo>
                  <a:lnTo>
                    <a:pt x="168138" y="222250"/>
                  </a:lnTo>
                  <a:lnTo>
                    <a:pt x="167338" y="219710"/>
                  </a:lnTo>
                  <a:lnTo>
                    <a:pt x="166944" y="217170"/>
                  </a:lnTo>
                  <a:lnTo>
                    <a:pt x="163375" y="209550"/>
                  </a:lnTo>
                  <a:lnTo>
                    <a:pt x="157813" y="194310"/>
                  </a:lnTo>
                  <a:lnTo>
                    <a:pt x="155438" y="185420"/>
                  </a:lnTo>
                  <a:lnTo>
                    <a:pt x="155044" y="184150"/>
                  </a:lnTo>
                  <a:lnTo>
                    <a:pt x="153050" y="184150"/>
                  </a:lnTo>
                  <a:lnTo>
                    <a:pt x="150675" y="182880"/>
                  </a:lnTo>
                  <a:lnTo>
                    <a:pt x="147500" y="180340"/>
                  </a:lnTo>
                  <a:lnTo>
                    <a:pt x="144719" y="177800"/>
                  </a:lnTo>
                  <a:lnTo>
                    <a:pt x="142344" y="173990"/>
                  </a:lnTo>
                  <a:lnTo>
                    <a:pt x="140363" y="171450"/>
                  </a:lnTo>
                  <a:lnTo>
                    <a:pt x="132032" y="144780"/>
                  </a:lnTo>
                  <a:lnTo>
                    <a:pt x="132032" y="143510"/>
                  </a:lnTo>
                  <a:lnTo>
                    <a:pt x="131625" y="143510"/>
                  </a:lnTo>
                  <a:lnTo>
                    <a:pt x="130444" y="139700"/>
                  </a:lnTo>
                  <a:lnTo>
                    <a:pt x="129251" y="134620"/>
                  </a:lnTo>
                  <a:lnTo>
                    <a:pt x="128450" y="129540"/>
                  </a:lnTo>
                  <a:lnTo>
                    <a:pt x="69738" y="129540"/>
                  </a:lnTo>
                  <a:lnTo>
                    <a:pt x="66563" y="127000"/>
                  </a:lnTo>
                  <a:close/>
                </a:path>
                <a:path w="460375" h="400050">
                  <a:moveTo>
                    <a:pt x="154244" y="115570"/>
                  </a:moveTo>
                  <a:lnTo>
                    <a:pt x="147500" y="115570"/>
                  </a:lnTo>
                  <a:lnTo>
                    <a:pt x="146307" y="116840"/>
                  </a:lnTo>
                  <a:lnTo>
                    <a:pt x="144719" y="116840"/>
                  </a:lnTo>
                  <a:lnTo>
                    <a:pt x="143132" y="118110"/>
                  </a:lnTo>
                  <a:lnTo>
                    <a:pt x="141544" y="121920"/>
                  </a:lnTo>
                  <a:lnTo>
                    <a:pt x="140757" y="127000"/>
                  </a:lnTo>
                  <a:lnTo>
                    <a:pt x="141150" y="129540"/>
                  </a:lnTo>
                  <a:lnTo>
                    <a:pt x="141150" y="132080"/>
                  </a:lnTo>
                  <a:lnTo>
                    <a:pt x="141544" y="134620"/>
                  </a:lnTo>
                  <a:lnTo>
                    <a:pt x="143538" y="140970"/>
                  </a:lnTo>
                  <a:lnTo>
                    <a:pt x="145126" y="144780"/>
                  </a:lnTo>
                  <a:lnTo>
                    <a:pt x="149875" y="160020"/>
                  </a:lnTo>
                  <a:lnTo>
                    <a:pt x="150282" y="162560"/>
                  </a:lnTo>
                  <a:lnTo>
                    <a:pt x="151869" y="166370"/>
                  </a:lnTo>
                  <a:lnTo>
                    <a:pt x="153050" y="167640"/>
                  </a:lnTo>
                  <a:lnTo>
                    <a:pt x="154244" y="170180"/>
                  </a:lnTo>
                  <a:lnTo>
                    <a:pt x="155832" y="171450"/>
                  </a:lnTo>
                  <a:lnTo>
                    <a:pt x="157813" y="172720"/>
                  </a:lnTo>
                  <a:lnTo>
                    <a:pt x="308587" y="172720"/>
                  </a:lnTo>
                  <a:lnTo>
                    <a:pt x="312550" y="170180"/>
                  </a:lnTo>
                  <a:lnTo>
                    <a:pt x="313743" y="167640"/>
                  </a:lnTo>
                  <a:lnTo>
                    <a:pt x="315331" y="166370"/>
                  </a:lnTo>
                  <a:lnTo>
                    <a:pt x="316525" y="162560"/>
                  </a:lnTo>
                  <a:lnTo>
                    <a:pt x="316918" y="160020"/>
                  </a:lnTo>
                  <a:lnTo>
                    <a:pt x="319700" y="151130"/>
                  </a:lnTo>
                  <a:lnTo>
                    <a:pt x="321287" y="144780"/>
                  </a:lnTo>
                  <a:lnTo>
                    <a:pt x="323268" y="140970"/>
                  </a:lnTo>
                  <a:lnTo>
                    <a:pt x="324056" y="138430"/>
                  </a:lnTo>
                  <a:lnTo>
                    <a:pt x="324856" y="134620"/>
                  </a:lnTo>
                  <a:lnTo>
                    <a:pt x="325643" y="129540"/>
                  </a:lnTo>
                  <a:lnTo>
                    <a:pt x="325643" y="124460"/>
                  </a:lnTo>
                  <a:lnTo>
                    <a:pt x="325250" y="121920"/>
                  </a:lnTo>
                  <a:lnTo>
                    <a:pt x="324462" y="120650"/>
                  </a:lnTo>
                  <a:lnTo>
                    <a:pt x="323268" y="118110"/>
                  </a:lnTo>
                  <a:lnTo>
                    <a:pt x="156632" y="118110"/>
                  </a:lnTo>
                  <a:lnTo>
                    <a:pt x="156225" y="116840"/>
                  </a:lnTo>
                  <a:lnTo>
                    <a:pt x="154244" y="115570"/>
                  </a:lnTo>
                  <a:close/>
                </a:path>
                <a:path w="460375" h="400050">
                  <a:moveTo>
                    <a:pt x="145126" y="31750"/>
                  </a:moveTo>
                  <a:lnTo>
                    <a:pt x="120919" y="31750"/>
                  </a:lnTo>
                  <a:lnTo>
                    <a:pt x="114963" y="33020"/>
                  </a:lnTo>
                  <a:lnTo>
                    <a:pt x="109413" y="35560"/>
                  </a:lnTo>
                  <a:lnTo>
                    <a:pt x="103457" y="38100"/>
                  </a:lnTo>
                  <a:lnTo>
                    <a:pt x="74895" y="69850"/>
                  </a:lnTo>
                  <a:lnTo>
                    <a:pt x="69804" y="96520"/>
                  </a:lnTo>
                  <a:lnTo>
                    <a:pt x="70526" y="110490"/>
                  </a:lnTo>
                  <a:lnTo>
                    <a:pt x="71326" y="118110"/>
                  </a:lnTo>
                  <a:lnTo>
                    <a:pt x="72507" y="125730"/>
                  </a:lnTo>
                  <a:lnTo>
                    <a:pt x="72507" y="128270"/>
                  </a:lnTo>
                  <a:lnTo>
                    <a:pt x="72113" y="128270"/>
                  </a:lnTo>
                  <a:lnTo>
                    <a:pt x="70919" y="129540"/>
                  </a:lnTo>
                  <a:lnTo>
                    <a:pt x="128450" y="129540"/>
                  </a:lnTo>
                  <a:lnTo>
                    <a:pt x="128450" y="125730"/>
                  </a:lnTo>
                  <a:lnTo>
                    <a:pt x="128857" y="123190"/>
                  </a:lnTo>
                  <a:lnTo>
                    <a:pt x="145913" y="102870"/>
                  </a:lnTo>
                  <a:lnTo>
                    <a:pt x="145126" y="96520"/>
                  </a:lnTo>
                  <a:lnTo>
                    <a:pt x="144325" y="82550"/>
                  </a:lnTo>
                  <a:lnTo>
                    <a:pt x="144404" y="69850"/>
                  </a:lnTo>
                  <a:lnTo>
                    <a:pt x="144719" y="64770"/>
                  </a:lnTo>
                  <a:lnTo>
                    <a:pt x="155044" y="34290"/>
                  </a:lnTo>
                  <a:lnTo>
                    <a:pt x="149875" y="33020"/>
                  </a:lnTo>
                  <a:lnTo>
                    <a:pt x="145126" y="31750"/>
                  </a:lnTo>
                  <a:close/>
                </a:path>
                <a:path w="460375" h="400050">
                  <a:moveTo>
                    <a:pt x="241138" y="0"/>
                  </a:moveTo>
                  <a:lnTo>
                    <a:pt x="225263" y="0"/>
                  </a:lnTo>
                  <a:lnTo>
                    <a:pt x="217731" y="1270"/>
                  </a:lnTo>
                  <a:lnTo>
                    <a:pt x="178844" y="22860"/>
                  </a:lnTo>
                  <a:lnTo>
                    <a:pt x="157813" y="60960"/>
                  </a:lnTo>
                  <a:lnTo>
                    <a:pt x="156225" y="76200"/>
                  </a:lnTo>
                  <a:lnTo>
                    <a:pt x="157025" y="95250"/>
                  </a:lnTo>
                  <a:lnTo>
                    <a:pt x="158613" y="105410"/>
                  </a:lnTo>
                  <a:lnTo>
                    <a:pt x="159794" y="114300"/>
                  </a:lnTo>
                  <a:lnTo>
                    <a:pt x="159794" y="115570"/>
                  </a:lnTo>
                  <a:lnTo>
                    <a:pt x="159007" y="116840"/>
                  </a:lnTo>
                  <a:lnTo>
                    <a:pt x="156632" y="118110"/>
                  </a:lnTo>
                  <a:lnTo>
                    <a:pt x="310175" y="118110"/>
                  </a:lnTo>
                  <a:lnTo>
                    <a:pt x="308981" y="116840"/>
                  </a:lnTo>
                  <a:lnTo>
                    <a:pt x="307393" y="116840"/>
                  </a:lnTo>
                  <a:lnTo>
                    <a:pt x="306606" y="114300"/>
                  </a:lnTo>
                  <a:lnTo>
                    <a:pt x="308587" y="105410"/>
                  </a:lnTo>
                  <a:lnTo>
                    <a:pt x="309781" y="95250"/>
                  </a:lnTo>
                  <a:lnTo>
                    <a:pt x="310175" y="86360"/>
                  </a:lnTo>
                  <a:lnTo>
                    <a:pt x="310568" y="76200"/>
                  </a:lnTo>
                  <a:lnTo>
                    <a:pt x="310175" y="68580"/>
                  </a:lnTo>
                  <a:lnTo>
                    <a:pt x="308981" y="60960"/>
                  </a:lnTo>
                  <a:lnTo>
                    <a:pt x="306606" y="53340"/>
                  </a:lnTo>
                  <a:lnTo>
                    <a:pt x="304218" y="46990"/>
                  </a:lnTo>
                  <a:lnTo>
                    <a:pt x="301450" y="39370"/>
                  </a:lnTo>
                  <a:lnTo>
                    <a:pt x="270106" y="8890"/>
                  </a:lnTo>
                  <a:lnTo>
                    <a:pt x="249075" y="1270"/>
                  </a:lnTo>
                  <a:lnTo>
                    <a:pt x="241138" y="0"/>
                  </a:lnTo>
                  <a:close/>
                </a:path>
                <a:path w="460375" h="400050">
                  <a:moveTo>
                    <a:pt x="319293" y="115570"/>
                  </a:moveTo>
                  <a:lnTo>
                    <a:pt x="312156" y="115570"/>
                  </a:lnTo>
                  <a:lnTo>
                    <a:pt x="310175" y="116840"/>
                  </a:lnTo>
                  <a:lnTo>
                    <a:pt x="310175" y="118110"/>
                  </a:lnTo>
                  <a:lnTo>
                    <a:pt x="323268" y="118110"/>
                  </a:lnTo>
                  <a:lnTo>
                    <a:pt x="321681" y="116840"/>
                  </a:lnTo>
                  <a:lnTo>
                    <a:pt x="319293" y="115570"/>
                  </a:lnTo>
                  <a:close/>
                </a:path>
                <a:path w="460375" h="400050">
                  <a:moveTo>
                    <a:pt x="134407" y="30480"/>
                  </a:moveTo>
                  <a:lnTo>
                    <a:pt x="134013" y="30480"/>
                  </a:lnTo>
                  <a:lnTo>
                    <a:pt x="127663" y="31750"/>
                  </a:lnTo>
                  <a:lnTo>
                    <a:pt x="139957" y="31750"/>
                  </a:lnTo>
                  <a:lnTo>
                    <a:pt x="134407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50975" y="4433316"/>
              <a:ext cx="140335" cy="2278380"/>
            </a:xfrm>
            <a:custGeom>
              <a:avLst/>
              <a:gdLst/>
              <a:ahLst/>
              <a:cxnLst/>
              <a:rect l="l" t="t" r="r" b="b"/>
              <a:pathLst>
                <a:path w="140334" h="2278379">
                  <a:moveTo>
                    <a:pt x="140208" y="0"/>
                  </a:moveTo>
                  <a:lnTo>
                    <a:pt x="85633" y="0"/>
                  </a:lnTo>
                  <a:lnTo>
                    <a:pt x="41067" y="0"/>
                  </a:lnTo>
                  <a:lnTo>
                    <a:pt x="11018" y="0"/>
                  </a:lnTo>
                  <a:lnTo>
                    <a:pt x="0" y="0"/>
                  </a:lnTo>
                  <a:lnTo>
                    <a:pt x="0" y="2278380"/>
                  </a:lnTo>
                  <a:lnTo>
                    <a:pt x="11018" y="2278380"/>
                  </a:lnTo>
                  <a:lnTo>
                    <a:pt x="41067" y="2278380"/>
                  </a:lnTo>
                  <a:lnTo>
                    <a:pt x="85633" y="2278380"/>
                  </a:lnTo>
                  <a:lnTo>
                    <a:pt x="140208" y="2278380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828800" y="8487156"/>
              <a:ext cx="1705610" cy="134620"/>
            </a:xfrm>
            <a:custGeom>
              <a:avLst/>
              <a:gdLst/>
              <a:ahLst/>
              <a:cxnLst/>
              <a:rect l="l" t="t" r="r" b="b"/>
              <a:pathLst>
                <a:path w="1705610" h="134620">
                  <a:moveTo>
                    <a:pt x="1705355" y="0"/>
                  </a:moveTo>
                  <a:lnTo>
                    <a:pt x="0" y="0"/>
                  </a:lnTo>
                  <a:lnTo>
                    <a:pt x="0" y="134111"/>
                  </a:lnTo>
                  <a:lnTo>
                    <a:pt x="1705355" y="134111"/>
                  </a:lnTo>
                  <a:lnTo>
                    <a:pt x="1705355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659293" y="4585288"/>
            <a:ext cx="139700" cy="18491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15" b="1">
                <a:latin typeface="Arial"/>
                <a:cs typeface="Arial"/>
              </a:rPr>
              <a:t> using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offline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828800" y="8475792"/>
            <a:ext cx="17056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826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68%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636104" y="8459863"/>
            <a:ext cx="9010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Flexible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828800" y="8662416"/>
            <a:ext cx="1460500" cy="134620"/>
          </a:xfrm>
          <a:custGeom>
            <a:avLst/>
            <a:gdLst/>
            <a:ahLst/>
            <a:cxnLst/>
            <a:rect l="l" t="t" r="r" b="b"/>
            <a:pathLst>
              <a:path w="1460500" h="134620">
                <a:moveTo>
                  <a:pt x="1459991" y="0"/>
                </a:moveTo>
                <a:lnTo>
                  <a:pt x="0" y="0"/>
                </a:lnTo>
                <a:lnTo>
                  <a:pt x="0" y="134112"/>
                </a:lnTo>
                <a:lnTo>
                  <a:pt x="1459991" y="134112"/>
                </a:lnTo>
                <a:lnTo>
                  <a:pt x="145999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1828800" y="8651052"/>
            <a:ext cx="14605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6355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56%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799844" y="8849868"/>
            <a:ext cx="1414780" cy="132715"/>
          </a:xfrm>
          <a:custGeom>
            <a:avLst/>
            <a:gdLst/>
            <a:ahLst/>
            <a:cxnLst/>
            <a:rect l="l" t="t" r="r" b="b"/>
            <a:pathLst>
              <a:path w="1414780" h="132715">
                <a:moveTo>
                  <a:pt x="1414271" y="0"/>
                </a:moveTo>
                <a:lnTo>
                  <a:pt x="0" y="0"/>
                </a:lnTo>
                <a:lnTo>
                  <a:pt x="0" y="132587"/>
                </a:lnTo>
                <a:lnTo>
                  <a:pt x="1414271" y="132587"/>
                </a:lnTo>
                <a:lnTo>
                  <a:pt x="141427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1828800" y="8845400"/>
            <a:ext cx="20599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5855">
              <a:lnSpc>
                <a:spcPct val="100000"/>
              </a:lnSpc>
              <a:spcBef>
                <a:spcPts val="100"/>
              </a:spcBef>
              <a:tabLst>
                <a:tab pos="1494790" algn="l"/>
              </a:tabLst>
            </a:pPr>
            <a:r>
              <a:rPr dirty="0" baseline="3472" sz="1200" spc="-7">
                <a:solidFill>
                  <a:srgbClr val="FFFFFF"/>
                </a:solidFill>
                <a:latin typeface="Microsoft Sans Serif"/>
                <a:cs typeface="Microsoft Sans Serif"/>
              </a:rPr>
              <a:t>51%	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2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8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392070" y="8662218"/>
            <a:ext cx="9753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Anytime,</a:t>
            </a:r>
            <a:r>
              <a:rPr dirty="0" sz="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anywhere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1342580" y="8296592"/>
            <a:ext cx="770255" cy="774700"/>
            <a:chOff x="1342580" y="8296592"/>
            <a:chExt cx="770255" cy="774700"/>
          </a:xfrm>
        </p:grpSpPr>
        <p:sp>
          <p:nvSpPr>
            <p:cNvPr id="98" name="object 98"/>
            <p:cNvSpPr/>
            <p:nvPr/>
          </p:nvSpPr>
          <p:spPr>
            <a:xfrm>
              <a:off x="1355597" y="830961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5">
                  <a:moveTo>
                    <a:pt x="371856" y="0"/>
                  </a:moveTo>
                  <a:lnTo>
                    <a:pt x="325210" y="2915"/>
                  </a:lnTo>
                  <a:lnTo>
                    <a:pt x="280294" y="11426"/>
                  </a:lnTo>
                  <a:lnTo>
                    <a:pt x="237456" y="25184"/>
                  </a:lnTo>
                  <a:lnTo>
                    <a:pt x="197044" y="43837"/>
                  </a:lnTo>
                  <a:lnTo>
                    <a:pt x="159406" y="67034"/>
                  </a:lnTo>
                  <a:lnTo>
                    <a:pt x="124891" y="94426"/>
                  </a:lnTo>
                  <a:lnTo>
                    <a:pt x="93847" y="125660"/>
                  </a:lnTo>
                  <a:lnTo>
                    <a:pt x="66623" y="160388"/>
                  </a:lnTo>
                  <a:lnTo>
                    <a:pt x="43568" y="198257"/>
                  </a:lnTo>
                  <a:lnTo>
                    <a:pt x="25029" y="238918"/>
                  </a:lnTo>
                  <a:lnTo>
                    <a:pt x="11356" y="282019"/>
                  </a:lnTo>
                  <a:lnTo>
                    <a:pt x="2897" y="327211"/>
                  </a:lnTo>
                  <a:lnTo>
                    <a:pt x="0" y="374141"/>
                  </a:lnTo>
                  <a:lnTo>
                    <a:pt x="2897" y="421072"/>
                  </a:lnTo>
                  <a:lnTo>
                    <a:pt x="11356" y="466264"/>
                  </a:lnTo>
                  <a:lnTo>
                    <a:pt x="25029" y="509365"/>
                  </a:lnTo>
                  <a:lnTo>
                    <a:pt x="43568" y="550026"/>
                  </a:lnTo>
                  <a:lnTo>
                    <a:pt x="66623" y="587895"/>
                  </a:lnTo>
                  <a:lnTo>
                    <a:pt x="93847" y="622623"/>
                  </a:lnTo>
                  <a:lnTo>
                    <a:pt x="124891" y="653857"/>
                  </a:lnTo>
                  <a:lnTo>
                    <a:pt x="159406" y="681249"/>
                  </a:lnTo>
                  <a:lnTo>
                    <a:pt x="197044" y="704446"/>
                  </a:lnTo>
                  <a:lnTo>
                    <a:pt x="237456" y="723099"/>
                  </a:lnTo>
                  <a:lnTo>
                    <a:pt x="280294" y="736857"/>
                  </a:lnTo>
                  <a:lnTo>
                    <a:pt x="325210" y="745368"/>
                  </a:lnTo>
                  <a:lnTo>
                    <a:pt x="371856" y="748283"/>
                  </a:lnTo>
                  <a:lnTo>
                    <a:pt x="418501" y="745368"/>
                  </a:lnTo>
                  <a:lnTo>
                    <a:pt x="463417" y="736857"/>
                  </a:lnTo>
                  <a:lnTo>
                    <a:pt x="506255" y="723099"/>
                  </a:lnTo>
                  <a:lnTo>
                    <a:pt x="546667" y="704446"/>
                  </a:lnTo>
                  <a:lnTo>
                    <a:pt x="584305" y="681249"/>
                  </a:lnTo>
                  <a:lnTo>
                    <a:pt x="618820" y="653857"/>
                  </a:lnTo>
                  <a:lnTo>
                    <a:pt x="649864" y="622623"/>
                  </a:lnTo>
                  <a:lnTo>
                    <a:pt x="677088" y="587895"/>
                  </a:lnTo>
                  <a:lnTo>
                    <a:pt x="700143" y="550026"/>
                  </a:lnTo>
                  <a:lnTo>
                    <a:pt x="718682" y="509365"/>
                  </a:lnTo>
                  <a:lnTo>
                    <a:pt x="732355" y="466264"/>
                  </a:lnTo>
                  <a:lnTo>
                    <a:pt x="740814" y="421072"/>
                  </a:lnTo>
                  <a:lnTo>
                    <a:pt x="743712" y="374141"/>
                  </a:lnTo>
                  <a:lnTo>
                    <a:pt x="740814" y="327211"/>
                  </a:lnTo>
                  <a:lnTo>
                    <a:pt x="732355" y="282019"/>
                  </a:lnTo>
                  <a:lnTo>
                    <a:pt x="718682" y="238918"/>
                  </a:lnTo>
                  <a:lnTo>
                    <a:pt x="700143" y="198257"/>
                  </a:lnTo>
                  <a:lnTo>
                    <a:pt x="677088" y="160388"/>
                  </a:lnTo>
                  <a:lnTo>
                    <a:pt x="649864" y="125660"/>
                  </a:lnTo>
                  <a:lnTo>
                    <a:pt x="618820" y="94426"/>
                  </a:lnTo>
                  <a:lnTo>
                    <a:pt x="584305" y="67034"/>
                  </a:lnTo>
                  <a:lnTo>
                    <a:pt x="546667" y="43837"/>
                  </a:lnTo>
                  <a:lnTo>
                    <a:pt x="506255" y="25184"/>
                  </a:lnTo>
                  <a:lnTo>
                    <a:pt x="463417" y="11426"/>
                  </a:lnTo>
                  <a:lnTo>
                    <a:pt x="418501" y="29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355597" y="830961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19" h="748665">
                  <a:moveTo>
                    <a:pt x="0" y="374141"/>
                  </a:moveTo>
                  <a:lnTo>
                    <a:pt x="2897" y="327211"/>
                  </a:lnTo>
                  <a:lnTo>
                    <a:pt x="11356" y="282019"/>
                  </a:lnTo>
                  <a:lnTo>
                    <a:pt x="25029" y="238918"/>
                  </a:lnTo>
                  <a:lnTo>
                    <a:pt x="43568" y="198257"/>
                  </a:lnTo>
                  <a:lnTo>
                    <a:pt x="66623" y="160388"/>
                  </a:lnTo>
                  <a:lnTo>
                    <a:pt x="93847" y="125660"/>
                  </a:lnTo>
                  <a:lnTo>
                    <a:pt x="124891" y="94426"/>
                  </a:lnTo>
                  <a:lnTo>
                    <a:pt x="159406" y="67034"/>
                  </a:lnTo>
                  <a:lnTo>
                    <a:pt x="197044" y="43837"/>
                  </a:lnTo>
                  <a:lnTo>
                    <a:pt x="237456" y="25184"/>
                  </a:lnTo>
                  <a:lnTo>
                    <a:pt x="280294" y="11426"/>
                  </a:lnTo>
                  <a:lnTo>
                    <a:pt x="325210" y="2915"/>
                  </a:lnTo>
                  <a:lnTo>
                    <a:pt x="371856" y="0"/>
                  </a:lnTo>
                  <a:lnTo>
                    <a:pt x="418501" y="2915"/>
                  </a:lnTo>
                  <a:lnTo>
                    <a:pt x="463417" y="11426"/>
                  </a:lnTo>
                  <a:lnTo>
                    <a:pt x="506255" y="25184"/>
                  </a:lnTo>
                  <a:lnTo>
                    <a:pt x="546667" y="43837"/>
                  </a:lnTo>
                  <a:lnTo>
                    <a:pt x="584305" y="67034"/>
                  </a:lnTo>
                  <a:lnTo>
                    <a:pt x="618820" y="94426"/>
                  </a:lnTo>
                  <a:lnTo>
                    <a:pt x="649864" y="125660"/>
                  </a:lnTo>
                  <a:lnTo>
                    <a:pt x="677088" y="160388"/>
                  </a:lnTo>
                  <a:lnTo>
                    <a:pt x="700143" y="198257"/>
                  </a:lnTo>
                  <a:lnTo>
                    <a:pt x="718682" y="238918"/>
                  </a:lnTo>
                  <a:lnTo>
                    <a:pt x="732355" y="282019"/>
                  </a:lnTo>
                  <a:lnTo>
                    <a:pt x="740814" y="327211"/>
                  </a:lnTo>
                  <a:lnTo>
                    <a:pt x="743712" y="374141"/>
                  </a:lnTo>
                  <a:lnTo>
                    <a:pt x="740814" y="421072"/>
                  </a:lnTo>
                  <a:lnTo>
                    <a:pt x="732355" y="466264"/>
                  </a:lnTo>
                  <a:lnTo>
                    <a:pt x="718682" y="509365"/>
                  </a:lnTo>
                  <a:lnTo>
                    <a:pt x="700143" y="550026"/>
                  </a:lnTo>
                  <a:lnTo>
                    <a:pt x="677088" y="587895"/>
                  </a:lnTo>
                  <a:lnTo>
                    <a:pt x="649864" y="622623"/>
                  </a:lnTo>
                  <a:lnTo>
                    <a:pt x="618820" y="653857"/>
                  </a:lnTo>
                  <a:lnTo>
                    <a:pt x="584305" y="681249"/>
                  </a:lnTo>
                  <a:lnTo>
                    <a:pt x="546667" y="704446"/>
                  </a:lnTo>
                  <a:lnTo>
                    <a:pt x="506255" y="723099"/>
                  </a:lnTo>
                  <a:lnTo>
                    <a:pt x="463417" y="736857"/>
                  </a:lnTo>
                  <a:lnTo>
                    <a:pt x="418501" y="745368"/>
                  </a:lnTo>
                  <a:lnTo>
                    <a:pt x="371856" y="748283"/>
                  </a:lnTo>
                  <a:lnTo>
                    <a:pt x="325210" y="745368"/>
                  </a:lnTo>
                  <a:lnTo>
                    <a:pt x="280294" y="736857"/>
                  </a:lnTo>
                  <a:lnTo>
                    <a:pt x="237456" y="723099"/>
                  </a:lnTo>
                  <a:lnTo>
                    <a:pt x="197044" y="704446"/>
                  </a:lnTo>
                  <a:lnTo>
                    <a:pt x="159406" y="681249"/>
                  </a:lnTo>
                  <a:lnTo>
                    <a:pt x="124891" y="653857"/>
                  </a:lnTo>
                  <a:lnTo>
                    <a:pt x="93847" y="622623"/>
                  </a:lnTo>
                  <a:lnTo>
                    <a:pt x="66623" y="587895"/>
                  </a:lnTo>
                  <a:lnTo>
                    <a:pt x="43568" y="550026"/>
                  </a:lnTo>
                  <a:lnTo>
                    <a:pt x="25029" y="509365"/>
                  </a:lnTo>
                  <a:lnTo>
                    <a:pt x="11356" y="466264"/>
                  </a:lnTo>
                  <a:lnTo>
                    <a:pt x="2897" y="421072"/>
                  </a:lnTo>
                  <a:lnTo>
                    <a:pt x="0" y="3741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531620" y="8473440"/>
              <a:ext cx="445134" cy="382905"/>
            </a:xfrm>
            <a:custGeom>
              <a:avLst/>
              <a:gdLst/>
              <a:ahLst/>
              <a:cxnLst/>
              <a:rect l="l" t="t" r="r" b="b"/>
              <a:pathLst>
                <a:path w="445135" h="382904">
                  <a:moveTo>
                    <a:pt x="92964" y="316992"/>
                  </a:moveTo>
                  <a:lnTo>
                    <a:pt x="24384" y="358305"/>
                  </a:lnTo>
                  <a:lnTo>
                    <a:pt x="24384" y="382524"/>
                  </a:lnTo>
                  <a:lnTo>
                    <a:pt x="92964" y="382524"/>
                  </a:lnTo>
                  <a:lnTo>
                    <a:pt x="92964" y="316992"/>
                  </a:lnTo>
                  <a:close/>
                </a:path>
                <a:path w="445135" h="382904">
                  <a:moveTo>
                    <a:pt x="92964" y="166116"/>
                  </a:moveTo>
                  <a:lnTo>
                    <a:pt x="24384" y="166116"/>
                  </a:lnTo>
                  <a:lnTo>
                    <a:pt x="24384" y="280416"/>
                  </a:lnTo>
                  <a:lnTo>
                    <a:pt x="92964" y="238633"/>
                  </a:lnTo>
                  <a:lnTo>
                    <a:pt x="92964" y="166116"/>
                  </a:lnTo>
                  <a:close/>
                </a:path>
                <a:path w="445135" h="382904">
                  <a:moveTo>
                    <a:pt x="205740" y="248412"/>
                  </a:moveTo>
                  <a:lnTo>
                    <a:pt x="135636" y="290410"/>
                  </a:lnTo>
                  <a:lnTo>
                    <a:pt x="135636" y="382524"/>
                  </a:lnTo>
                  <a:lnTo>
                    <a:pt x="205740" y="382524"/>
                  </a:lnTo>
                  <a:lnTo>
                    <a:pt x="205740" y="248412"/>
                  </a:lnTo>
                  <a:close/>
                </a:path>
                <a:path w="445135" h="382904">
                  <a:moveTo>
                    <a:pt x="205740" y="89916"/>
                  </a:moveTo>
                  <a:lnTo>
                    <a:pt x="135636" y="89916"/>
                  </a:lnTo>
                  <a:lnTo>
                    <a:pt x="135636" y="211836"/>
                  </a:lnTo>
                  <a:lnTo>
                    <a:pt x="205740" y="170256"/>
                  </a:lnTo>
                  <a:lnTo>
                    <a:pt x="205740" y="89916"/>
                  </a:lnTo>
                  <a:close/>
                </a:path>
                <a:path w="445135" h="382904">
                  <a:moveTo>
                    <a:pt x="320040" y="179832"/>
                  </a:moveTo>
                  <a:lnTo>
                    <a:pt x="251460" y="221500"/>
                  </a:lnTo>
                  <a:lnTo>
                    <a:pt x="251460" y="382524"/>
                  </a:lnTo>
                  <a:lnTo>
                    <a:pt x="320040" y="382524"/>
                  </a:lnTo>
                  <a:lnTo>
                    <a:pt x="320040" y="179832"/>
                  </a:lnTo>
                  <a:close/>
                </a:path>
                <a:path w="445135" h="382904">
                  <a:moveTo>
                    <a:pt x="320040" y="0"/>
                  </a:moveTo>
                  <a:lnTo>
                    <a:pt x="251460" y="0"/>
                  </a:lnTo>
                  <a:lnTo>
                    <a:pt x="251460" y="140208"/>
                  </a:lnTo>
                  <a:lnTo>
                    <a:pt x="320040" y="98945"/>
                  </a:lnTo>
                  <a:lnTo>
                    <a:pt x="320040" y="0"/>
                  </a:lnTo>
                  <a:close/>
                </a:path>
                <a:path w="445135" h="382904">
                  <a:moveTo>
                    <a:pt x="445008" y="64300"/>
                  </a:moveTo>
                  <a:lnTo>
                    <a:pt x="350240" y="38100"/>
                  </a:lnTo>
                  <a:lnTo>
                    <a:pt x="373468" y="86690"/>
                  </a:lnTo>
                  <a:lnTo>
                    <a:pt x="0" y="312978"/>
                  </a:lnTo>
                  <a:lnTo>
                    <a:pt x="0" y="352044"/>
                  </a:lnTo>
                  <a:lnTo>
                    <a:pt x="387870" y="117182"/>
                  </a:lnTo>
                  <a:lnTo>
                    <a:pt x="412026" y="162433"/>
                  </a:lnTo>
                  <a:lnTo>
                    <a:pt x="445008" y="64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/>
          <p:nvPr/>
        </p:nvSpPr>
        <p:spPr>
          <a:xfrm>
            <a:off x="2218930" y="7967771"/>
            <a:ext cx="3095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470A68"/>
                </a:solidFill>
                <a:latin typeface="Arial"/>
                <a:cs typeface="Arial"/>
              </a:rPr>
              <a:t>Motivation</a:t>
            </a:r>
            <a:r>
              <a:rPr dirty="0" sz="900" spc="-3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factors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for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adoption</a:t>
            </a:r>
            <a:r>
              <a:rPr dirty="0" sz="900" spc="-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of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an online</a:t>
            </a:r>
            <a:r>
              <a:rPr dirty="0" sz="900" spc="-2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channel</a:t>
            </a:r>
            <a:r>
              <a:rPr dirty="0" baseline="27777" sz="900" spc="-7" b="1">
                <a:solidFill>
                  <a:srgbClr val="470A68"/>
                </a:solidFill>
                <a:latin typeface="Arial"/>
                <a:cs typeface="Arial"/>
              </a:rPr>
              <a:t>[104]</a:t>
            </a:r>
            <a:endParaRPr baseline="27777" sz="9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75909" y="7190019"/>
            <a:ext cx="276860" cy="15697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30"/>
              </a:lnSpc>
            </a:pPr>
            <a:r>
              <a:rPr dirty="0" sz="900" b="1">
                <a:latin typeface="Arial"/>
                <a:cs typeface="Arial"/>
              </a:rPr>
              <a:t>Students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intending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20" b="1">
                <a:latin typeface="Arial"/>
                <a:cs typeface="Arial"/>
              </a:rPr>
              <a:t>to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10" b="1">
                <a:latin typeface="Arial"/>
                <a:cs typeface="Arial"/>
              </a:rPr>
              <a:t>adopt</a:t>
            </a:r>
            <a:endParaRPr sz="9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900" b="1">
                <a:latin typeface="Arial"/>
                <a:cs typeface="Arial"/>
              </a:rPr>
              <a:t>an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online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channel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641604" y="5867397"/>
            <a:ext cx="6480810" cy="3731260"/>
            <a:chOff x="641604" y="5867397"/>
            <a:chExt cx="6480810" cy="3731260"/>
          </a:xfrm>
        </p:grpSpPr>
        <p:sp>
          <p:nvSpPr>
            <p:cNvPr id="104" name="object 104"/>
            <p:cNvSpPr/>
            <p:nvPr/>
          </p:nvSpPr>
          <p:spPr>
            <a:xfrm>
              <a:off x="950976" y="6918960"/>
              <a:ext cx="127000" cy="2284730"/>
            </a:xfrm>
            <a:custGeom>
              <a:avLst/>
              <a:gdLst/>
              <a:ahLst/>
              <a:cxnLst/>
              <a:rect l="l" t="t" r="r" b="b"/>
              <a:pathLst>
                <a:path w="127000" h="2284729">
                  <a:moveTo>
                    <a:pt x="126492" y="0"/>
                  </a:moveTo>
                  <a:lnTo>
                    <a:pt x="77254" y="0"/>
                  </a:lnTo>
                  <a:lnTo>
                    <a:pt x="37047" y="0"/>
                  </a:lnTo>
                  <a:lnTo>
                    <a:pt x="9939" y="0"/>
                  </a:lnTo>
                  <a:lnTo>
                    <a:pt x="0" y="0"/>
                  </a:lnTo>
                  <a:lnTo>
                    <a:pt x="0" y="2284475"/>
                  </a:lnTo>
                  <a:lnTo>
                    <a:pt x="9939" y="2284475"/>
                  </a:lnTo>
                  <a:lnTo>
                    <a:pt x="37047" y="2284475"/>
                  </a:lnTo>
                  <a:lnTo>
                    <a:pt x="77254" y="2284475"/>
                  </a:lnTo>
                  <a:lnTo>
                    <a:pt x="126492" y="2284475"/>
                  </a:lnTo>
                </a:path>
              </a:pathLst>
            </a:custGeom>
            <a:ln w="12192">
              <a:solidFill>
                <a:srgbClr val="8E25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570" y="5867397"/>
              <a:ext cx="402336" cy="59436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71322" y="9441942"/>
              <a:ext cx="6451600" cy="0"/>
            </a:xfrm>
            <a:custGeom>
              <a:avLst/>
              <a:gdLst/>
              <a:ahLst/>
              <a:cxnLst/>
              <a:rect l="l" t="t" r="r" b="b"/>
              <a:pathLst>
                <a:path w="6451600" h="0">
                  <a:moveTo>
                    <a:pt x="0" y="0"/>
                  </a:moveTo>
                  <a:lnTo>
                    <a:pt x="6451092" y="0"/>
                  </a:lnTo>
                </a:path>
              </a:pathLst>
            </a:custGeom>
            <a:ln w="19812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641604" y="9314688"/>
              <a:ext cx="2941320" cy="283845"/>
            </a:xfrm>
            <a:custGeom>
              <a:avLst/>
              <a:gdLst/>
              <a:ahLst/>
              <a:cxnLst/>
              <a:rect l="l" t="t" r="r" b="b"/>
              <a:pathLst>
                <a:path w="2941320" h="283845">
                  <a:moveTo>
                    <a:pt x="2941320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2941320" y="283463"/>
                  </a:lnTo>
                  <a:lnTo>
                    <a:pt x="294132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5750052" y="4431792"/>
            <a:ext cx="1371600" cy="4772025"/>
          </a:xfrm>
          <a:prstGeom prst="rect">
            <a:avLst/>
          </a:prstGeom>
          <a:solidFill>
            <a:srgbClr val="DADAD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90805" marR="155575">
              <a:lnSpc>
                <a:spcPct val="100000"/>
              </a:lnSpc>
              <a:spcBef>
                <a:spcPts val="570"/>
              </a:spcBef>
            </a:pPr>
            <a:r>
              <a:rPr dirty="0" sz="900" spc="25">
                <a:latin typeface="Microsoft Sans Serif"/>
                <a:cs typeface="Microsoft Sans Serif"/>
              </a:rPr>
              <a:t>Hobbies </a:t>
            </a:r>
            <a:r>
              <a:rPr dirty="0" sz="900" spc="30">
                <a:latin typeface="Microsoft Sans Serif"/>
                <a:cs typeface="Microsoft Sans Serif"/>
              </a:rPr>
              <a:t>and 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language </a:t>
            </a:r>
            <a:r>
              <a:rPr dirty="0" sz="900" spc="35">
                <a:latin typeface="Microsoft Sans Serif"/>
                <a:cs typeface="Microsoft Sans Serif"/>
              </a:rPr>
              <a:t>learning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courses </a:t>
            </a:r>
            <a:r>
              <a:rPr dirty="0" sz="900" spc="35">
                <a:latin typeface="Microsoft Sans Serif"/>
                <a:cs typeface="Microsoft Sans Serif"/>
              </a:rPr>
              <a:t>typically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have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high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practical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component </a:t>
            </a:r>
            <a:r>
              <a:rPr dirty="0" sz="900" spc="45">
                <a:latin typeface="Microsoft Sans Serif"/>
                <a:cs typeface="Microsoft Sans Serif"/>
              </a:rPr>
              <a:t>in </a:t>
            </a:r>
            <a:r>
              <a:rPr dirty="0" sz="900" spc="35">
                <a:latin typeface="Microsoft Sans Serif"/>
                <a:cs typeface="Microsoft Sans Serif"/>
              </a:rPr>
              <a:t>their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teaching </a:t>
            </a:r>
            <a:r>
              <a:rPr dirty="0" sz="900" spc="30">
                <a:latin typeface="Microsoft Sans Serif"/>
                <a:cs typeface="Microsoft Sans Serif"/>
              </a:rPr>
              <a:t>pedagogy. 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At </a:t>
            </a:r>
            <a:r>
              <a:rPr dirty="0" sz="900" spc="30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same </a:t>
            </a:r>
            <a:r>
              <a:rPr dirty="0" sz="900" spc="35">
                <a:latin typeface="Microsoft Sans Serif"/>
                <a:cs typeface="Microsoft Sans Serif"/>
              </a:rPr>
              <a:t>time,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there </a:t>
            </a:r>
            <a:r>
              <a:rPr dirty="0" sz="900" spc="20">
                <a:latin typeface="Microsoft Sans Serif"/>
                <a:cs typeface="Microsoft Sans Serif"/>
              </a:rPr>
              <a:t>is an </a:t>
            </a:r>
            <a:r>
              <a:rPr dirty="0" sz="900" spc="25">
                <a:latin typeface="Microsoft Sans Serif"/>
                <a:cs typeface="Microsoft Sans Serif"/>
              </a:rPr>
              <a:t> abundance</a:t>
            </a:r>
            <a:r>
              <a:rPr dirty="0" sz="900" spc="-4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offline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options </a:t>
            </a:r>
            <a:r>
              <a:rPr dirty="0" sz="900" spc="45">
                <a:latin typeface="Microsoft Sans Serif"/>
                <a:cs typeface="Microsoft Sans Serif"/>
              </a:rPr>
              <a:t>for </a:t>
            </a:r>
            <a:r>
              <a:rPr dirty="0" sz="900" spc="35">
                <a:latin typeface="Microsoft Sans Serif"/>
                <a:cs typeface="Microsoft Sans Serif"/>
              </a:rPr>
              <a:t>this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category, </a:t>
            </a:r>
            <a:r>
              <a:rPr dirty="0" sz="900" spc="5">
                <a:latin typeface="Microsoft Sans Serif"/>
                <a:cs typeface="Microsoft Sans Serif"/>
              </a:rPr>
              <a:t>Hence, </a:t>
            </a:r>
            <a:r>
              <a:rPr dirty="0" sz="900" spc="30">
                <a:latin typeface="Microsoft Sans Serif"/>
                <a:cs typeface="Microsoft Sans Serif"/>
              </a:rPr>
              <a:t>the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adoption </a:t>
            </a:r>
            <a:r>
              <a:rPr dirty="0" sz="900" spc="45">
                <a:latin typeface="Microsoft Sans Serif"/>
                <a:cs typeface="Microsoft Sans Serif"/>
              </a:rPr>
              <a:t>of </a:t>
            </a:r>
            <a:r>
              <a:rPr dirty="0" sz="900" spc="35">
                <a:latin typeface="Microsoft Sans Serif"/>
                <a:cs typeface="Microsoft Sans Serif"/>
              </a:rPr>
              <a:t>online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courses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is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low.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Microsoft Sans Serif"/>
              <a:cs typeface="Microsoft Sans Serif"/>
            </a:endParaRPr>
          </a:p>
          <a:p>
            <a:pPr marL="90805" marR="102235">
              <a:lnSpc>
                <a:spcPct val="100000"/>
              </a:lnSpc>
            </a:pP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35">
                <a:latin typeface="Microsoft Sans Serif"/>
                <a:cs typeface="Microsoft Sans Serif"/>
              </a:rPr>
              <a:t>online </a:t>
            </a:r>
            <a:r>
              <a:rPr dirty="0" sz="900" spc="25">
                <a:latin typeface="Microsoft Sans Serif"/>
                <a:cs typeface="Microsoft Sans Serif"/>
              </a:rPr>
              <a:t>channel 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provides </a:t>
            </a:r>
            <a:r>
              <a:rPr dirty="0" sz="900" spc="15">
                <a:latin typeface="Microsoft Sans Serif"/>
                <a:cs typeface="Microsoft Sans Serif"/>
              </a:rPr>
              <a:t>users </a:t>
            </a:r>
            <a:r>
              <a:rPr dirty="0" sz="900" spc="55">
                <a:latin typeface="Microsoft Sans Serif"/>
                <a:cs typeface="Microsoft Sans Serif"/>
              </a:rPr>
              <a:t>with </a:t>
            </a:r>
            <a:r>
              <a:rPr dirty="0" sz="900" spc="6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the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option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learning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on </a:t>
            </a:r>
            <a:r>
              <a:rPr dirty="0" sz="900" spc="30">
                <a:latin typeface="Microsoft Sans Serif"/>
                <a:cs typeface="Microsoft Sans Serif"/>
              </a:rPr>
              <a:t>the </a:t>
            </a:r>
            <a:r>
              <a:rPr dirty="0" sz="900" spc="45">
                <a:latin typeface="Microsoft Sans Serif"/>
                <a:cs typeface="Microsoft Sans Serif"/>
              </a:rPr>
              <a:t>go </a:t>
            </a:r>
            <a:r>
              <a:rPr dirty="0" sz="900" spc="-5">
                <a:latin typeface="Microsoft Sans Serif"/>
                <a:cs typeface="Microsoft Sans Serif"/>
              </a:rPr>
              <a:t>as </a:t>
            </a:r>
            <a:r>
              <a:rPr dirty="0" sz="900" spc="30">
                <a:latin typeface="Microsoft Sans Serif"/>
                <a:cs typeface="Microsoft Sans Serif"/>
              </a:rPr>
              <a:t>per 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schedules </a:t>
            </a:r>
            <a:r>
              <a:rPr dirty="0" sz="900" spc="45">
                <a:latin typeface="Microsoft Sans Serif"/>
                <a:cs typeface="Microsoft Sans Serif"/>
              </a:rPr>
              <a:t>of </a:t>
            </a:r>
            <a:r>
              <a:rPr dirty="0" sz="900" spc="35">
                <a:latin typeface="Microsoft Sans Serif"/>
                <a:cs typeface="Microsoft Sans Serif"/>
              </a:rPr>
              <a:t>their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convenience. This </a:t>
            </a:r>
            <a:r>
              <a:rPr dirty="0" sz="900" spc="25">
                <a:latin typeface="Microsoft Sans Serif"/>
                <a:cs typeface="Microsoft Sans Serif"/>
              </a:rPr>
              <a:t> value </a:t>
            </a:r>
            <a:r>
              <a:rPr dirty="0" sz="900" spc="40">
                <a:latin typeface="Microsoft Sans Serif"/>
                <a:cs typeface="Microsoft Sans Serif"/>
              </a:rPr>
              <a:t>proposition </a:t>
            </a:r>
            <a:r>
              <a:rPr dirty="0" sz="900" spc="20">
                <a:latin typeface="Microsoft Sans Serif"/>
                <a:cs typeface="Microsoft Sans Serif"/>
              </a:rPr>
              <a:t>is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to </a:t>
            </a:r>
            <a:r>
              <a:rPr dirty="0" sz="900" spc="20">
                <a:latin typeface="Microsoft Sans Serif"/>
                <a:cs typeface="Microsoft Sans Serif"/>
              </a:rPr>
              <a:t>be </a:t>
            </a:r>
            <a:r>
              <a:rPr dirty="0" sz="900" spc="35">
                <a:latin typeface="Microsoft Sans Serif"/>
                <a:cs typeface="Microsoft Sans Serif"/>
              </a:rPr>
              <a:t>communicated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prospective </a:t>
            </a:r>
            <a:r>
              <a:rPr dirty="0" sz="900" spc="15">
                <a:latin typeface="Microsoft Sans Serif"/>
                <a:cs typeface="Microsoft Sans Serif"/>
              </a:rPr>
              <a:t>users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in </a:t>
            </a:r>
            <a:r>
              <a:rPr dirty="0" sz="900" spc="35">
                <a:latin typeface="Microsoft Sans Serif"/>
                <a:cs typeface="Microsoft Sans Serif"/>
              </a:rPr>
              <a:t>order </a:t>
            </a:r>
            <a:r>
              <a:rPr dirty="0" sz="900" spc="45">
                <a:latin typeface="Microsoft Sans Serif"/>
                <a:cs typeface="Microsoft Sans Serif"/>
              </a:rPr>
              <a:t>to </a:t>
            </a:r>
            <a:r>
              <a:rPr dirty="0" sz="900" spc="35">
                <a:latin typeface="Microsoft Sans Serif"/>
                <a:cs typeface="Microsoft Sans Serif"/>
              </a:rPr>
              <a:t>drive </a:t>
            </a:r>
            <a:r>
              <a:rPr dirty="0" sz="900" spc="40">
                <a:latin typeface="Microsoft Sans Serif"/>
                <a:cs typeface="Microsoft Sans Serif"/>
              </a:rPr>
              <a:t> adoption </a:t>
            </a:r>
            <a:r>
              <a:rPr dirty="0" sz="900" spc="45">
                <a:latin typeface="Microsoft Sans Serif"/>
                <a:cs typeface="Microsoft Sans Serif"/>
              </a:rPr>
              <a:t>for </a:t>
            </a:r>
            <a:r>
              <a:rPr dirty="0" sz="900" spc="35">
                <a:latin typeface="Microsoft Sans Serif"/>
                <a:cs typeface="Microsoft Sans Serif"/>
              </a:rPr>
              <a:t>this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category.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41604" y="9451848"/>
            <a:ext cx="2941320" cy="14668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vert="horz">
            <a:spAutoFit/>
          </a:bodyPr>
          <a:lstStyle/>
          <a:p>
            <a:pPr marL="53975">
              <a:lnSpc>
                <a:spcPts val="58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outlook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39348" y="9940093"/>
            <a:ext cx="3302635" cy="427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21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propensity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pay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remain </a:t>
            </a:r>
            <a:r>
              <a:rPr dirty="0" sz="900" spc="30">
                <a:latin typeface="Microsoft Sans Serif"/>
                <a:cs typeface="Microsoft Sans Serif"/>
              </a:rPr>
              <a:t>low</a:t>
            </a:r>
            <a:endParaRPr sz="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[99],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[100],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[101],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[102],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[103],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[104]-Nielsen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Primary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Survey,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Online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users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N=3608</a:t>
            </a:r>
            <a:endParaRPr sz="6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628091" y="9620647"/>
            <a:ext cx="6338570" cy="3302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b="1">
                <a:latin typeface="Arial"/>
                <a:cs typeface="Arial"/>
              </a:rPr>
              <a:t>Language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learning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could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continue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to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dominate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adoption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 this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sector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the</a:t>
            </a:r>
            <a:r>
              <a:rPr dirty="0" sz="900" spc="-5" b="1">
                <a:latin typeface="Arial"/>
                <a:cs typeface="Arial"/>
              </a:rPr>
              <a:t> near future</a:t>
            </a:r>
            <a:endParaRPr sz="900">
              <a:latin typeface="Arial"/>
              <a:cs typeface="Arial"/>
            </a:endParaRPr>
          </a:p>
          <a:p>
            <a:pPr marL="207645" indent="-17335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207010" algn="l"/>
                <a:tab pos="208279" algn="l"/>
                <a:tab pos="3453129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Sector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may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continue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base,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however   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Arial MT"/>
                <a:cs typeface="Arial MT"/>
              </a:rPr>
              <a:t>•	</a:t>
            </a:r>
            <a:r>
              <a:rPr dirty="0" sz="900">
                <a:latin typeface="Microsoft Sans Serif"/>
                <a:cs typeface="Microsoft Sans Serif"/>
              </a:rPr>
              <a:t>Advertising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could</a:t>
            </a:r>
            <a:r>
              <a:rPr dirty="0" sz="900">
                <a:latin typeface="Microsoft Sans Serif"/>
                <a:cs typeface="Microsoft Sans Serif"/>
              </a:rPr>
              <a:t> continue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revenue driver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069196" y="9940093"/>
            <a:ext cx="857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these</a:t>
            </a:r>
            <a:r>
              <a:rPr dirty="0" sz="900" spc="-4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platforms.</a:t>
            </a:r>
            <a:endParaRPr sz="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5575" cy="10907395"/>
          </a:xfrm>
          <a:custGeom>
            <a:avLst/>
            <a:gdLst/>
            <a:ahLst/>
            <a:cxnLst/>
            <a:rect l="l" t="t" r="r" b="b"/>
            <a:pathLst>
              <a:path w="7775575" h="10907395">
                <a:moveTo>
                  <a:pt x="7775448" y="0"/>
                </a:moveTo>
                <a:lnTo>
                  <a:pt x="0" y="0"/>
                </a:lnTo>
                <a:lnTo>
                  <a:pt x="0" y="10907268"/>
                </a:lnTo>
                <a:lnTo>
                  <a:pt x="7775448" y="10907268"/>
                </a:lnTo>
                <a:lnTo>
                  <a:pt x="777544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000" y="498668"/>
            <a:ext cx="3576320" cy="3094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8535"/>
              </a:lnSpc>
              <a:spcBef>
                <a:spcPts val="135"/>
              </a:spcBef>
            </a:pPr>
            <a:r>
              <a:rPr dirty="0" sz="8350" spc="-1889">
                <a:solidFill>
                  <a:srgbClr val="FFFFFF"/>
                </a:solidFill>
              </a:rPr>
              <a:t>Future</a:t>
            </a:r>
            <a:r>
              <a:rPr dirty="0" sz="8350" spc="-1395">
                <a:solidFill>
                  <a:srgbClr val="FFFFFF"/>
                </a:solidFill>
              </a:rPr>
              <a:t> </a:t>
            </a:r>
            <a:r>
              <a:rPr dirty="0" sz="8350" spc="-1570">
                <a:solidFill>
                  <a:srgbClr val="FFFFFF"/>
                </a:solidFill>
              </a:rPr>
              <a:t>tr</a:t>
            </a:r>
            <a:r>
              <a:rPr dirty="0" sz="8350" spc="-2175">
                <a:solidFill>
                  <a:srgbClr val="FFFFFF"/>
                </a:solidFill>
              </a:rPr>
              <a:t>e</a:t>
            </a:r>
            <a:r>
              <a:rPr dirty="0" sz="8350" spc="-1614">
                <a:solidFill>
                  <a:srgbClr val="FFFFFF"/>
                </a:solidFill>
              </a:rPr>
              <a:t>nds</a:t>
            </a:r>
            <a:endParaRPr sz="8350"/>
          </a:p>
          <a:p>
            <a:pPr marL="12700" marR="938530">
              <a:lnSpc>
                <a:spcPct val="70400"/>
              </a:lnSpc>
              <a:spcBef>
                <a:spcPts val="1480"/>
              </a:spcBef>
            </a:pPr>
            <a:r>
              <a:rPr dirty="0" sz="8350" spc="-1805">
                <a:solidFill>
                  <a:srgbClr val="FFFFFF"/>
                </a:solidFill>
              </a:rPr>
              <a:t>in</a:t>
            </a:r>
            <a:r>
              <a:rPr dirty="0" sz="8350" spc="-1400">
                <a:solidFill>
                  <a:srgbClr val="FFFFFF"/>
                </a:solidFill>
              </a:rPr>
              <a:t> </a:t>
            </a:r>
            <a:r>
              <a:rPr dirty="0" sz="8350" spc="-1680">
                <a:solidFill>
                  <a:srgbClr val="FFFFFF"/>
                </a:solidFill>
              </a:rPr>
              <a:t>online  </a:t>
            </a:r>
            <a:r>
              <a:rPr dirty="0" sz="8350" spc="-1895">
                <a:solidFill>
                  <a:srgbClr val="FFFFFF"/>
                </a:solidFill>
              </a:rPr>
              <a:t>e</a:t>
            </a:r>
            <a:r>
              <a:rPr dirty="0" sz="8350" spc="-1860">
                <a:solidFill>
                  <a:srgbClr val="FFFFFF"/>
                </a:solidFill>
              </a:rPr>
              <a:t>duc</a:t>
            </a:r>
            <a:r>
              <a:rPr dirty="0" sz="8350" spc="-1839">
                <a:solidFill>
                  <a:srgbClr val="FFFFFF"/>
                </a:solidFill>
              </a:rPr>
              <a:t>a</a:t>
            </a:r>
            <a:r>
              <a:rPr dirty="0" sz="8350" spc="-1445">
                <a:solidFill>
                  <a:srgbClr val="FFFFFF"/>
                </a:solidFill>
              </a:rPr>
              <a:t>ti</a:t>
            </a:r>
            <a:r>
              <a:rPr dirty="0" sz="8350" spc="-2275">
                <a:solidFill>
                  <a:srgbClr val="FFFFFF"/>
                </a:solidFill>
              </a:rPr>
              <a:t>o</a:t>
            </a:r>
            <a:r>
              <a:rPr dirty="0" sz="8350" spc="-1975">
                <a:solidFill>
                  <a:srgbClr val="FFFFFF"/>
                </a:solidFill>
              </a:rPr>
              <a:t>n</a:t>
            </a:r>
            <a:endParaRPr sz="8350"/>
          </a:p>
        </p:txBody>
      </p:sp>
      <p:sp>
        <p:nvSpPr>
          <p:cNvPr id="4" name="object 4"/>
          <p:cNvSpPr txBox="1"/>
          <p:nvPr/>
        </p:nvSpPr>
        <p:spPr>
          <a:xfrm>
            <a:off x="7505627" y="10467332"/>
            <a:ext cx="73660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50" spc="-5">
                <a:latin typeface="Calibri"/>
                <a:cs typeface="Calibri"/>
              </a:rPr>
              <a:t>4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44350" y="6493156"/>
            <a:ext cx="3150870" cy="4359910"/>
            <a:chOff x="3544350" y="6493156"/>
            <a:chExt cx="3150870" cy="4359910"/>
          </a:xfrm>
        </p:grpSpPr>
        <p:sp>
          <p:nvSpPr>
            <p:cNvPr id="6" name="object 6"/>
            <p:cNvSpPr/>
            <p:nvPr/>
          </p:nvSpPr>
          <p:spPr>
            <a:xfrm>
              <a:off x="5101088" y="6666485"/>
              <a:ext cx="546100" cy="546735"/>
            </a:xfrm>
            <a:custGeom>
              <a:avLst/>
              <a:gdLst/>
              <a:ahLst/>
              <a:cxnLst/>
              <a:rect l="l" t="t" r="r" b="b"/>
              <a:pathLst>
                <a:path w="546100" h="546734">
                  <a:moveTo>
                    <a:pt x="272990" y="546136"/>
                  </a:moveTo>
                  <a:lnTo>
                    <a:pt x="223942" y="541734"/>
                  </a:lnTo>
                  <a:lnTo>
                    <a:pt x="177769" y="529042"/>
                  </a:lnTo>
                  <a:lnTo>
                    <a:pt x="135244" y="508835"/>
                  </a:lnTo>
                  <a:lnTo>
                    <a:pt x="97141" y="481886"/>
                  </a:lnTo>
                  <a:lnTo>
                    <a:pt x="64231" y="448967"/>
                  </a:lnTo>
                  <a:lnTo>
                    <a:pt x="37290" y="410853"/>
                  </a:lnTo>
                  <a:lnTo>
                    <a:pt x="17088" y="368316"/>
                  </a:lnTo>
                  <a:lnTo>
                    <a:pt x="4401" y="322130"/>
                  </a:lnTo>
                  <a:lnTo>
                    <a:pt x="0" y="273068"/>
                  </a:lnTo>
                  <a:lnTo>
                    <a:pt x="4401" y="224006"/>
                  </a:lnTo>
                  <a:lnTo>
                    <a:pt x="17088" y="177820"/>
                  </a:lnTo>
                  <a:lnTo>
                    <a:pt x="37290" y="135283"/>
                  </a:lnTo>
                  <a:lnTo>
                    <a:pt x="64231" y="97169"/>
                  </a:lnTo>
                  <a:lnTo>
                    <a:pt x="97141" y="64250"/>
                  </a:lnTo>
                  <a:lnTo>
                    <a:pt x="135244" y="37300"/>
                  </a:lnTo>
                  <a:lnTo>
                    <a:pt x="177769" y="17093"/>
                  </a:lnTo>
                  <a:lnTo>
                    <a:pt x="223942" y="4402"/>
                  </a:lnTo>
                  <a:lnTo>
                    <a:pt x="272990" y="0"/>
                  </a:lnTo>
                  <a:lnTo>
                    <a:pt x="322037" y="4402"/>
                  </a:lnTo>
                  <a:lnTo>
                    <a:pt x="368210" y="17093"/>
                  </a:lnTo>
                  <a:lnTo>
                    <a:pt x="410735" y="37300"/>
                  </a:lnTo>
                  <a:lnTo>
                    <a:pt x="448838" y="64250"/>
                  </a:lnTo>
                  <a:lnTo>
                    <a:pt x="481748" y="97169"/>
                  </a:lnTo>
                  <a:lnTo>
                    <a:pt x="508689" y="135283"/>
                  </a:lnTo>
                  <a:lnTo>
                    <a:pt x="528891" y="177820"/>
                  </a:lnTo>
                  <a:lnTo>
                    <a:pt x="541578" y="224006"/>
                  </a:lnTo>
                  <a:lnTo>
                    <a:pt x="545980" y="273068"/>
                  </a:lnTo>
                  <a:lnTo>
                    <a:pt x="541578" y="322130"/>
                  </a:lnTo>
                  <a:lnTo>
                    <a:pt x="528891" y="368316"/>
                  </a:lnTo>
                  <a:lnTo>
                    <a:pt x="508689" y="410853"/>
                  </a:lnTo>
                  <a:lnTo>
                    <a:pt x="481748" y="448967"/>
                  </a:lnTo>
                  <a:lnTo>
                    <a:pt x="448838" y="481886"/>
                  </a:lnTo>
                  <a:lnTo>
                    <a:pt x="410735" y="508835"/>
                  </a:lnTo>
                  <a:lnTo>
                    <a:pt x="368210" y="529042"/>
                  </a:lnTo>
                  <a:lnTo>
                    <a:pt x="322037" y="541734"/>
                  </a:lnTo>
                  <a:lnTo>
                    <a:pt x="272990" y="546136"/>
                  </a:lnTo>
                  <a:close/>
                </a:path>
              </a:pathLst>
            </a:custGeom>
            <a:solidFill>
              <a:srgbClr val="3D8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47470" y="6582313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5">
                  <a:moveTo>
                    <a:pt x="278860" y="557881"/>
                  </a:moveTo>
                  <a:lnTo>
                    <a:pt x="233723" y="554220"/>
                  </a:lnTo>
                  <a:lnTo>
                    <a:pt x="190869" y="543623"/>
                  </a:lnTo>
                  <a:lnTo>
                    <a:pt x="150881" y="526672"/>
                  </a:lnTo>
                  <a:lnTo>
                    <a:pt x="114338" y="503949"/>
                  </a:lnTo>
                  <a:lnTo>
                    <a:pt x="81823" y="476034"/>
                  </a:lnTo>
                  <a:lnTo>
                    <a:pt x="53916" y="443509"/>
                  </a:lnTo>
                  <a:lnTo>
                    <a:pt x="31200" y="406956"/>
                  </a:lnTo>
                  <a:lnTo>
                    <a:pt x="14254" y="366956"/>
                  </a:lnTo>
                  <a:lnTo>
                    <a:pt x="3660" y="324090"/>
                  </a:lnTo>
                  <a:lnTo>
                    <a:pt x="0" y="278940"/>
                  </a:lnTo>
                  <a:lnTo>
                    <a:pt x="3660" y="233552"/>
                  </a:lnTo>
                  <a:lnTo>
                    <a:pt x="14254" y="190548"/>
                  </a:lnTo>
                  <a:lnTo>
                    <a:pt x="31200" y="150492"/>
                  </a:lnTo>
                  <a:lnTo>
                    <a:pt x="53916" y="113948"/>
                  </a:lnTo>
                  <a:lnTo>
                    <a:pt x="81823" y="81480"/>
                  </a:lnTo>
                  <a:lnTo>
                    <a:pt x="114338" y="53650"/>
                  </a:lnTo>
                  <a:lnTo>
                    <a:pt x="150881" y="31024"/>
                  </a:lnTo>
                  <a:lnTo>
                    <a:pt x="190869" y="14164"/>
                  </a:lnTo>
                  <a:lnTo>
                    <a:pt x="233723" y="3635"/>
                  </a:lnTo>
                  <a:lnTo>
                    <a:pt x="278860" y="0"/>
                  </a:lnTo>
                  <a:lnTo>
                    <a:pt x="324235" y="3635"/>
                  </a:lnTo>
                  <a:lnTo>
                    <a:pt x="357348" y="11744"/>
                  </a:lnTo>
                  <a:lnTo>
                    <a:pt x="278860" y="11744"/>
                  </a:lnTo>
                  <a:lnTo>
                    <a:pt x="225137" y="17097"/>
                  </a:lnTo>
                  <a:lnTo>
                    <a:pt x="174899" y="32543"/>
                  </a:lnTo>
                  <a:lnTo>
                    <a:pt x="129431" y="57164"/>
                  </a:lnTo>
                  <a:lnTo>
                    <a:pt x="90018" y="90044"/>
                  </a:lnTo>
                  <a:lnTo>
                    <a:pt x="57560" y="129331"/>
                  </a:lnTo>
                  <a:lnTo>
                    <a:pt x="32900" y="174582"/>
                  </a:lnTo>
                  <a:lnTo>
                    <a:pt x="17230" y="224788"/>
                  </a:lnTo>
                  <a:lnTo>
                    <a:pt x="11741" y="278940"/>
                  </a:lnTo>
                  <a:lnTo>
                    <a:pt x="17230" y="332542"/>
                  </a:lnTo>
                  <a:lnTo>
                    <a:pt x="32900" y="382564"/>
                  </a:lnTo>
                  <a:lnTo>
                    <a:pt x="57560" y="427999"/>
                  </a:lnTo>
                  <a:lnTo>
                    <a:pt x="90018" y="467837"/>
                  </a:lnTo>
                  <a:lnTo>
                    <a:pt x="129431" y="500304"/>
                  </a:lnTo>
                  <a:lnTo>
                    <a:pt x="174899" y="524971"/>
                  </a:lnTo>
                  <a:lnTo>
                    <a:pt x="225137" y="540646"/>
                  </a:lnTo>
                  <a:lnTo>
                    <a:pt x="278860" y="546136"/>
                  </a:lnTo>
                  <a:lnTo>
                    <a:pt x="357030" y="546136"/>
                  </a:lnTo>
                  <a:lnTo>
                    <a:pt x="324235" y="554220"/>
                  </a:lnTo>
                  <a:lnTo>
                    <a:pt x="278860" y="557881"/>
                  </a:lnTo>
                  <a:close/>
                </a:path>
                <a:path w="558164" h="558165">
                  <a:moveTo>
                    <a:pt x="357030" y="546136"/>
                  </a:moveTo>
                  <a:lnTo>
                    <a:pt x="278860" y="546136"/>
                  </a:lnTo>
                  <a:lnTo>
                    <a:pt x="332997" y="540646"/>
                  </a:lnTo>
                  <a:lnTo>
                    <a:pt x="383188" y="524971"/>
                  </a:lnTo>
                  <a:lnTo>
                    <a:pt x="428427" y="500304"/>
                  </a:lnTo>
                  <a:lnTo>
                    <a:pt x="467703" y="467837"/>
                  </a:lnTo>
                  <a:lnTo>
                    <a:pt x="500573" y="427999"/>
                  </a:lnTo>
                  <a:lnTo>
                    <a:pt x="525187" y="382564"/>
                  </a:lnTo>
                  <a:lnTo>
                    <a:pt x="540629" y="332542"/>
                  </a:lnTo>
                  <a:lnTo>
                    <a:pt x="545980" y="278940"/>
                  </a:lnTo>
                  <a:lnTo>
                    <a:pt x="540629" y="224788"/>
                  </a:lnTo>
                  <a:lnTo>
                    <a:pt x="525187" y="174582"/>
                  </a:lnTo>
                  <a:lnTo>
                    <a:pt x="500573" y="129331"/>
                  </a:lnTo>
                  <a:lnTo>
                    <a:pt x="467703" y="90044"/>
                  </a:lnTo>
                  <a:lnTo>
                    <a:pt x="428427" y="57164"/>
                  </a:lnTo>
                  <a:lnTo>
                    <a:pt x="383188" y="32543"/>
                  </a:lnTo>
                  <a:lnTo>
                    <a:pt x="332997" y="17097"/>
                  </a:lnTo>
                  <a:lnTo>
                    <a:pt x="278860" y="11744"/>
                  </a:lnTo>
                  <a:lnTo>
                    <a:pt x="357348" y="11744"/>
                  </a:lnTo>
                  <a:lnTo>
                    <a:pt x="407271" y="31024"/>
                  </a:lnTo>
                  <a:lnTo>
                    <a:pt x="443805" y="53650"/>
                  </a:lnTo>
                  <a:lnTo>
                    <a:pt x="476264" y="81480"/>
                  </a:lnTo>
                  <a:lnTo>
                    <a:pt x="504086" y="113948"/>
                  </a:lnTo>
                  <a:lnTo>
                    <a:pt x="526706" y="150492"/>
                  </a:lnTo>
                  <a:lnTo>
                    <a:pt x="543561" y="190548"/>
                  </a:lnTo>
                  <a:lnTo>
                    <a:pt x="554087" y="233552"/>
                  </a:lnTo>
                  <a:lnTo>
                    <a:pt x="557721" y="278940"/>
                  </a:lnTo>
                  <a:lnTo>
                    <a:pt x="554087" y="324090"/>
                  </a:lnTo>
                  <a:lnTo>
                    <a:pt x="543561" y="366956"/>
                  </a:lnTo>
                  <a:lnTo>
                    <a:pt x="526706" y="406956"/>
                  </a:lnTo>
                  <a:lnTo>
                    <a:pt x="504086" y="443509"/>
                  </a:lnTo>
                  <a:lnTo>
                    <a:pt x="476264" y="476034"/>
                  </a:lnTo>
                  <a:lnTo>
                    <a:pt x="443805" y="503949"/>
                  </a:lnTo>
                  <a:lnTo>
                    <a:pt x="407271" y="526672"/>
                  </a:lnTo>
                  <a:lnTo>
                    <a:pt x="367227" y="543623"/>
                  </a:lnTo>
                  <a:lnTo>
                    <a:pt x="357030" y="546136"/>
                  </a:lnTo>
                  <a:close/>
                </a:path>
              </a:pathLst>
            </a:custGeom>
            <a:solidFill>
              <a:srgbClr val="E9ED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62918" y="6745770"/>
              <a:ext cx="325120" cy="59055"/>
            </a:xfrm>
            <a:custGeom>
              <a:avLst/>
              <a:gdLst/>
              <a:ahLst/>
              <a:cxnLst/>
              <a:rect l="l" t="t" r="r" b="b"/>
              <a:pathLst>
                <a:path w="325120" h="59054">
                  <a:moveTo>
                    <a:pt x="117411" y="27406"/>
                  </a:moveTo>
                  <a:lnTo>
                    <a:pt x="115341" y="16510"/>
                  </a:lnTo>
                  <a:lnTo>
                    <a:pt x="109588" y="7823"/>
                  </a:lnTo>
                  <a:lnTo>
                    <a:pt x="100901" y="2070"/>
                  </a:lnTo>
                  <a:lnTo>
                    <a:pt x="90017" y="0"/>
                  </a:lnTo>
                  <a:lnTo>
                    <a:pt x="27393" y="0"/>
                  </a:lnTo>
                  <a:lnTo>
                    <a:pt x="16510" y="2070"/>
                  </a:lnTo>
                  <a:lnTo>
                    <a:pt x="7823" y="7823"/>
                  </a:lnTo>
                  <a:lnTo>
                    <a:pt x="2082" y="16510"/>
                  </a:lnTo>
                  <a:lnTo>
                    <a:pt x="0" y="27406"/>
                  </a:lnTo>
                  <a:lnTo>
                    <a:pt x="0" y="31318"/>
                  </a:lnTo>
                  <a:lnTo>
                    <a:pt x="2082" y="42202"/>
                  </a:lnTo>
                  <a:lnTo>
                    <a:pt x="7823" y="50888"/>
                  </a:lnTo>
                  <a:lnTo>
                    <a:pt x="16510" y="56642"/>
                  </a:lnTo>
                  <a:lnTo>
                    <a:pt x="27393" y="58724"/>
                  </a:lnTo>
                  <a:lnTo>
                    <a:pt x="90017" y="58724"/>
                  </a:lnTo>
                  <a:lnTo>
                    <a:pt x="100901" y="56642"/>
                  </a:lnTo>
                  <a:lnTo>
                    <a:pt x="109588" y="50888"/>
                  </a:lnTo>
                  <a:lnTo>
                    <a:pt x="115341" y="42202"/>
                  </a:lnTo>
                  <a:lnTo>
                    <a:pt x="117411" y="31318"/>
                  </a:lnTo>
                  <a:lnTo>
                    <a:pt x="117411" y="27406"/>
                  </a:lnTo>
                  <a:close/>
                </a:path>
                <a:path w="325120" h="59054">
                  <a:moveTo>
                    <a:pt x="324853" y="27406"/>
                  </a:moveTo>
                  <a:lnTo>
                    <a:pt x="322770" y="16510"/>
                  </a:lnTo>
                  <a:lnTo>
                    <a:pt x="317017" y="7823"/>
                  </a:lnTo>
                  <a:lnTo>
                    <a:pt x="308343" y="2070"/>
                  </a:lnTo>
                  <a:lnTo>
                    <a:pt x="297459" y="0"/>
                  </a:lnTo>
                  <a:lnTo>
                    <a:pt x="234835" y="0"/>
                  </a:lnTo>
                  <a:lnTo>
                    <a:pt x="223951" y="2070"/>
                  </a:lnTo>
                  <a:lnTo>
                    <a:pt x="215265" y="7823"/>
                  </a:lnTo>
                  <a:lnTo>
                    <a:pt x="209511" y="16510"/>
                  </a:lnTo>
                  <a:lnTo>
                    <a:pt x="207429" y="27406"/>
                  </a:lnTo>
                  <a:lnTo>
                    <a:pt x="207429" y="31318"/>
                  </a:lnTo>
                  <a:lnTo>
                    <a:pt x="209511" y="42202"/>
                  </a:lnTo>
                  <a:lnTo>
                    <a:pt x="215265" y="50888"/>
                  </a:lnTo>
                  <a:lnTo>
                    <a:pt x="223951" y="56642"/>
                  </a:lnTo>
                  <a:lnTo>
                    <a:pt x="234835" y="58724"/>
                  </a:lnTo>
                  <a:lnTo>
                    <a:pt x="297459" y="58724"/>
                  </a:lnTo>
                  <a:lnTo>
                    <a:pt x="308343" y="56642"/>
                  </a:lnTo>
                  <a:lnTo>
                    <a:pt x="317017" y="50888"/>
                  </a:lnTo>
                  <a:lnTo>
                    <a:pt x="322770" y="42202"/>
                  </a:lnTo>
                  <a:lnTo>
                    <a:pt x="324853" y="31318"/>
                  </a:lnTo>
                  <a:lnTo>
                    <a:pt x="324853" y="27406"/>
                  </a:lnTo>
                  <a:close/>
                </a:path>
              </a:pathLst>
            </a:custGeom>
            <a:solidFill>
              <a:srgbClr val="6CC1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83293" y="6591121"/>
              <a:ext cx="420370" cy="420370"/>
            </a:xfrm>
            <a:custGeom>
              <a:avLst/>
              <a:gdLst/>
              <a:ahLst/>
              <a:cxnLst/>
              <a:rect l="l" t="t" r="r" b="b"/>
              <a:pathLst>
                <a:path w="420370" h="420370">
                  <a:moveTo>
                    <a:pt x="209390" y="419879"/>
                  </a:moveTo>
                  <a:lnTo>
                    <a:pt x="161437" y="414334"/>
                  </a:lnTo>
                  <a:lnTo>
                    <a:pt x="117386" y="398535"/>
                  </a:lnTo>
                  <a:lnTo>
                    <a:pt x="78504" y="373730"/>
                  </a:lnTo>
                  <a:lnTo>
                    <a:pt x="46058" y="341169"/>
                  </a:lnTo>
                  <a:lnTo>
                    <a:pt x="21314" y="302102"/>
                  </a:lnTo>
                  <a:lnTo>
                    <a:pt x="5539" y="257779"/>
                  </a:lnTo>
                  <a:lnTo>
                    <a:pt x="0" y="209450"/>
                  </a:lnTo>
                  <a:lnTo>
                    <a:pt x="5539" y="161483"/>
                  </a:lnTo>
                  <a:lnTo>
                    <a:pt x="21314" y="117420"/>
                  </a:lnTo>
                  <a:lnTo>
                    <a:pt x="46058" y="78527"/>
                  </a:lnTo>
                  <a:lnTo>
                    <a:pt x="78504" y="46072"/>
                  </a:lnTo>
                  <a:lnTo>
                    <a:pt x="117386" y="21321"/>
                  </a:lnTo>
                  <a:lnTo>
                    <a:pt x="161437" y="5541"/>
                  </a:lnTo>
                  <a:lnTo>
                    <a:pt x="209390" y="0"/>
                  </a:lnTo>
                  <a:lnTo>
                    <a:pt x="257705" y="5541"/>
                  </a:lnTo>
                  <a:lnTo>
                    <a:pt x="302015" y="21321"/>
                  </a:lnTo>
                  <a:lnTo>
                    <a:pt x="341071" y="46072"/>
                  </a:lnTo>
                  <a:lnTo>
                    <a:pt x="373622" y="78527"/>
                  </a:lnTo>
                  <a:lnTo>
                    <a:pt x="398421" y="117420"/>
                  </a:lnTo>
                  <a:lnTo>
                    <a:pt x="414216" y="161483"/>
                  </a:lnTo>
                  <a:lnTo>
                    <a:pt x="419758" y="209450"/>
                  </a:lnTo>
                  <a:lnTo>
                    <a:pt x="414216" y="257779"/>
                  </a:lnTo>
                  <a:lnTo>
                    <a:pt x="398421" y="302102"/>
                  </a:lnTo>
                  <a:lnTo>
                    <a:pt x="373622" y="341169"/>
                  </a:lnTo>
                  <a:lnTo>
                    <a:pt x="341071" y="373730"/>
                  </a:lnTo>
                  <a:lnTo>
                    <a:pt x="302015" y="398535"/>
                  </a:lnTo>
                  <a:lnTo>
                    <a:pt x="257705" y="414334"/>
                  </a:lnTo>
                  <a:lnTo>
                    <a:pt x="209390" y="419879"/>
                  </a:lnTo>
                  <a:close/>
                </a:path>
              </a:pathLst>
            </a:custGeom>
            <a:solidFill>
              <a:srgbClr val="3D8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20869" y="6501076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216239" y="431624"/>
                  </a:moveTo>
                  <a:lnTo>
                    <a:pt x="166674" y="425908"/>
                  </a:lnTo>
                  <a:lnTo>
                    <a:pt x="121166" y="409629"/>
                  </a:lnTo>
                  <a:lnTo>
                    <a:pt x="81015" y="384088"/>
                  </a:lnTo>
                  <a:lnTo>
                    <a:pt x="47522" y="350585"/>
                  </a:lnTo>
                  <a:lnTo>
                    <a:pt x="21988" y="310423"/>
                  </a:lnTo>
                  <a:lnTo>
                    <a:pt x="5713" y="264901"/>
                  </a:lnTo>
                  <a:lnTo>
                    <a:pt x="0" y="215322"/>
                  </a:lnTo>
                  <a:lnTo>
                    <a:pt x="5713" y="165797"/>
                  </a:lnTo>
                  <a:lnTo>
                    <a:pt x="21988" y="120416"/>
                  </a:lnTo>
                  <a:lnTo>
                    <a:pt x="47522" y="80444"/>
                  </a:lnTo>
                  <a:lnTo>
                    <a:pt x="81015" y="47150"/>
                  </a:lnTo>
                  <a:lnTo>
                    <a:pt x="121166" y="21800"/>
                  </a:lnTo>
                  <a:lnTo>
                    <a:pt x="166674" y="5661"/>
                  </a:lnTo>
                  <a:lnTo>
                    <a:pt x="216239" y="0"/>
                  </a:lnTo>
                  <a:lnTo>
                    <a:pt x="265804" y="5661"/>
                  </a:lnTo>
                  <a:lnTo>
                    <a:pt x="282958" y="11744"/>
                  </a:lnTo>
                  <a:lnTo>
                    <a:pt x="216239" y="11744"/>
                  </a:lnTo>
                  <a:lnTo>
                    <a:pt x="175327" y="15843"/>
                  </a:lnTo>
                  <a:lnTo>
                    <a:pt x="136984" y="27649"/>
                  </a:lnTo>
                  <a:lnTo>
                    <a:pt x="102310" y="46428"/>
                  </a:lnTo>
                  <a:lnTo>
                    <a:pt x="72405" y="71447"/>
                  </a:lnTo>
                  <a:lnTo>
                    <a:pt x="47241" y="101360"/>
                  </a:lnTo>
                  <a:lnTo>
                    <a:pt x="28130" y="136044"/>
                  </a:lnTo>
                  <a:lnTo>
                    <a:pt x="15991" y="174399"/>
                  </a:lnTo>
                  <a:lnTo>
                    <a:pt x="11741" y="215322"/>
                  </a:lnTo>
                  <a:lnTo>
                    <a:pt x="15991" y="256674"/>
                  </a:lnTo>
                  <a:lnTo>
                    <a:pt x="28130" y="295089"/>
                  </a:lnTo>
                  <a:lnTo>
                    <a:pt x="47241" y="329835"/>
                  </a:lnTo>
                  <a:lnTo>
                    <a:pt x="72405" y="360176"/>
                  </a:lnTo>
                  <a:lnTo>
                    <a:pt x="102310" y="385195"/>
                  </a:lnTo>
                  <a:lnTo>
                    <a:pt x="136984" y="403974"/>
                  </a:lnTo>
                  <a:lnTo>
                    <a:pt x="175327" y="415780"/>
                  </a:lnTo>
                  <a:lnTo>
                    <a:pt x="216239" y="419879"/>
                  </a:lnTo>
                  <a:lnTo>
                    <a:pt x="282659" y="419879"/>
                  </a:lnTo>
                  <a:lnTo>
                    <a:pt x="265804" y="425908"/>
                  </a:lnTo>
                  <a:lnTo>
                    <a:pt x="216239" y="431624"/>
                  </a:lnTo>
                  <a:close/>
                </a:path>
                <a:path w="433070" h="431800">
                  <a:moveTo>
                    <a:pt x="282659" y="419879"/>
                  </a:moveTo>
                  <a:lnTo>
                    <a:pt x="216239" y="419879"/>
                  </a:lnTo>
                  <a:lnTo>
                    <a:pt x="257579" y="415780"/>
                  </a:lnTo>
                  <a:lnTo>
                    <a:pt x="295983" y="403974"/>
                  </a:lnTo>
                  <a:lnTo>
                    <a:pt x="330719" y="385195"/>
                  </a:lnTo>
                  <a:lnTo>
                    <a:pt x="361051" y="360176"/>
                  </a:lnTo>
                  <a:lnTo>
                    <a:pt x="386063" y="329835"/>
                  </a:lnTo>
                  <a:lnTo>
                    <a:pt x="404837" y="295089"/>
                  </a:lnTo>
                  <a:lnTo>
                    <a:pt x="416639" y="256674"/>
                  </a:lnTo>
                  <a:lnTo>
                    <a:pt x="420737" y="215322"/>
                  </a:lnTo>
                  <a:lnTo>
                    <a:pt x="416639" y="174399"/>
                  </a:lnTo>
                  <a:lnTo>
                    <a:pt x="404837" y="136044"/>
                  </a:lnTo>
                  <a:lnTo>
                    <a:pt x="386063" y="101360"/>
                  </a:lnTo>
                  <a:lnTo>
                    <a:pt x="361051" y="71447"/>
                  </a:lnTo>
                  <a:lnTo>
                    <a:pt x="330719" y="46428"/>
                  </a:lnTo>
                  <a:lnTo>
                    <a:pt x="295983" y="27649"/>
                  </a:lnTo>
                  <a:lnTo>
                    <a:pt x="257579" y="15843"/>
                  </a:lnTo>
                  <a:lnTo>
                    <a:pt x="216239" y="11744"/>
                  </a:lnTo>
                  <a:lnTo>
                    <a:pt x="282958" y="11744"/>
                  </a:lnTo>
                  <a:lnTo>
                    <a:pt x="351463" y="47150"/>
                  </a:lnTo>
                  <a:lnTo>
                    <a:pt x="384956" y="80444"/>
                  </a:lnTo>
                  <a:lnTo>
                    <a:pt x="410490" y="120416"/>
                  </a:lnTo>
                  <a:lnTo>
                    <a:pt x="426764" y="165797"/>
                  </a:lnTo>
                  <a:lnTo>
                    <a:pt x="432478" y="215322"/>
                  </a:lnTo>
                  <a:lnTo>
                    <a:pt x="426764" y="264901"/>
                  </a:lnTo>
                  <a:lnTo>
                    <a:pt x="410490" y="310423"/>
                  </a:lnTo>
                  <a:lnTo>
                    <a:pt x="384956" y="350585"/>
                  </a:lnTo>
                  <a:lnTo>
                    <a:pt x="351463" y="384088"/>
                  </a:lnTo>
                  <a:lnTo>
                    <a:pt x="311312" y="409629"/>
                  </a:lnTo>
                  <a:lnTo>
                    <a:pt x="282659" y="419879"/>
                  </a:lnTo>
                  <a:close/>
                </a:path>
              </a:pathLst>
            </a:custGeom>
            <a:solidFill>
              <a:srgbClr val="E9ED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00700" y="7928078"/>
              <a:ext cx="106045" cy="266700"/>
            </a:xfrm>
            <a:custGeom>
              <a:avLst/>
              <a:gdLst/>
              <a:ahLst/>
              <a:cxnLst/>
              <a:rect l="l" t="t" r="r" b="b"/>
              <a:pathLst>
                <a:path w="106045" h="266700">
                  <a:moveTo>
                    <a:pt x="71427" y="266217"/>
                  </a:moveTo>
                  <a:lnTo>
                    <a:pt x="34246" y="266217"/>
                  </a:lnTo>
                  <a:lnTo>
                    <a:pt x="21052" y="263479"/>
                  </a:lnTo>
                  <a:lnTo>
                    <a:pt x="10151" y="256062"/>
                  </a:lnTo>
                  <a:lnTo>
                    <a:pt x="2736" y="245158"/>
                  </a:lnTo>
                  <a:lnTo>
                    <a:pt x="0" y="231961"/>
                  </a:lnTo>
                  <a:lnTo>
                    <a:pt x="0" y="34255"/>
                  </a:lnTo>
                  <a:lnTo>
                    <a:pt x="2736" y="21058"/>
                  </a:lnTo>
                  <a:lnTo>
                    <a:pt x="10151" y="10154"/>
                  </a:lnTo>
                  <a:lnTo>
                    <a:pt x="21052" y="2737"/>
                  </a:lnTo>
                  <a:lnTo>
                    <a:pt x="34246" y="0"/>
                  </a:lnTo>
                  <a:lnTo>
                    <a:pt x="71427" y="0"/>
                  </a:lnTo>
                  <a:lnTo>
                    <a:pt x="84621" y="2737"/>
                  </a:lnTo>
                  <a:lnTo>
                    <a:pt x="95522" y="10154"/>
                  </a:lnTo>
                  <a:lnTo>
                    <a:pt x="102936" y="21058"/>
                  </a:lnTo>
                  <a:lnTo>
                    <a:pt x="105673" y="34255"/>
                  </a:lnTo>
                  <a:lnTo>
                    <a:pt x="105673" y="231961"/>
                  </a:lnTo>
                  <a:lnTo>
                    <a:pt x="102936" y="245158"/>
                  </a:lnTo>
                  <a:lnTo>
                    <a:pt x="95522" y="256062"/>
                  </a:lnTo>
                  <a:lnTo>
                    <a:pt x="84621" y="263479"/>
                  </a:lnTo>
                  <a:lnTo>
                    <a:pt x="71427" y="266217"/>
                  </a:lnTo>
                  <a:close/>
                </a:path>
              </a:pathLst>
            </a:custGeom>
            <a:solidFill>
              <a:srgbClr val="263C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5045" y="7967227"/>
              <a:ext cx="86104" cy="18791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41406" y="7419137"/>
              <a:ext cx="2653665" cy="1534160"/>
            </a:xfrm>
            <a:custGeom>
              <a:avLst/>
              <a:gdLst/>
              <a:ahLst/>
              <a:cxnLst/>
              <a:rect l="l" t="t" r="r" b="b"/>
              <a:pathLst>
                <a:path w="2653665" h="1534159">
                  <a:moveTo>
                    <a:pt x="545985" y="279920"/>
                  </a:moveTo>
                  <a:lnTo>
                    <a:pt x="541578" y="230860"/>
                  </a:lnTo>
                  <a:lnTo>
                    <a:pt x="528891" y="184670"/>
                  </a:lnTo>
                  <a:lnTo>
                    <a:pt x="508698" y="142138"/>
                  </a:lnTo>
                  <a:lnTo>
                    <a:pt x="481749" y="104025"/>
                  </a:lnTo>
                  <a:lnTo>
                    <a:pt x="448843" y="71107"/>
                  </a:lnTo>
                  <a:lnTo>
                    <a:pt x="410743" y="44157"/>
                  </a:lnTo>
                  <a:lnTo>
                    <a:pt x="368211" y="23952"/>
                  </a:lnTo>
                  <a:lnTo>
                    <a:pt x="322046" y="11252"/>
                  </a:lnTo>
                  <a:lnTo>
                    <a:pt x="272999" y="6858"/>
                  </a:lnTo>
                  <a:lnTo>
                    <a:pt x="223939" y="11252"/>
                  </a:lnTo>
                  <a:lnTo>
                    <a:pt x="177774" y="23952"/>
                  </a:lnTo>
                  <a:lnTo>
                    <a:pt x="135242" y="44157"/>
                  </a:lnTo>
                  <a:lnTo>
                    <a:pt x="97142" y="71107"/>
                  </a:lnTo>
                  <a:lnTo>
                    <a:pt x="64236" y="104025"/>
                  </a:lnTo>
                  <a:lnTo>
                    <a:pt x="37287" y="142138"/>
                  </a:lnTo>
                  <a:lnTo>
                    <a:pt x="17094" y="184670"/>
                  </a:lnTo>
                  <a:lnTo>
                    <a:pt x="4406" y="230860"/>
                  </a:lnTo>
                  <a:lnTo>
                    <a:pt x="0" y="279920"/>
                  </a:lnTo>
                  <a:lnTo>
                    <a:pt x="4406" y="329272"/>
                  </a:lnTo>
                  <a:lnTo>
                    <a:pt x="17094" y="375691"/>
                  </a:lnTo>
                  <a:lnTo>
                    <a:pt x="37287" y="418401"/>
                  </a:lnTo>
                  <a:lnTo>
                    <a:pt x="64236" y="456628"/>
                  </a:lnTo>
                  <a:lnTo>
                    <a:pt x="97142" y="489635"/>
                  </a:lnTo>
                  <a:lnTo>
                    <a:pt x="135242" y="516636"/>
                  </a:lnTo>
                  <a:lnTo>
                    <a:pt x="177774" y="536867"/>
                  </a:lnTo>
                  <a:lnTo>
                    <a:pt x="223939" y="549567"/>
                  </a:lnTo>
                  <a:lnTo>
                    <a:pt x="272999" y="553974"/>
                  </a:lnTo>
                  <a:lnTo>
                    <a:pt x="322046" y="549567"/>
                  </a:lnTo>
                  <a:lnTo>
                    <a:pt x="368211" y="536867"/>
                  </a:lnTo>
                  <a:lnTo>
                    <a:pt x="410743" y="516636"/>
                  </a:lnTo>
                  <a:lnTo>
                    <a:pt x="448843" y="489635"/>
                  </a:lnTo>
                  <a:lnTo>
                    <a:pt x="481749" y="456628"/>
                  </a:lnTo>
                  <a:lnTo>
                    <a:pt x="508698" y="418401"/>
                  </a:lnTo>
                  <a:lnTo>
                    <a:pt x="528891" y="375691"/>
                  </a:lnTo>
                  <a:lnTo>
                    <a:pt x="541578" y="329272"/>
                  </a:lnTo>
                  <a:lnTo>
                    <a:pt x="545985" y="279920"/>
                  </a:lnTo>
                  <a:close/>
                </a:path>
                <a:path w="2653665" h="1534159">
                  <a:moveTo>
                    <a:pt x="2566505" y="273075"/>
                  </a:moveTo>
                  <a:lnTo>
                    <a:pt x="2562098" y="224002"/>
                  </a:lnTo>
                  <a:lnTo>
                    <a:pt x="2549410" y="177825"/>
                  </a:lnTo>
                  <a:lnTo>
                    <a:pt x="2529205" y="135280"/>
                  </a:lnTo>
                  <a:lnTo>
                    <a:pt x="2502268" y="97167"/>
                  </a:lnTo>
                  <a:lnTo>
                    <a:pt x="2469362" y="64249"/>
                  </a:lnTo>
                  <a:lnTo>
                    <a:pt x="2431250" y="37299"/>
                  </a:lnTo>
                  <a:lnTo>
                    <a:pt x="2388730" y="17094"/>
                  </a:lnTo>
                  <a:lnTo>
                    <a:pt x="2342553" y="4406"/>
                  </a:lnTo>
                  <a:lnTo>
                    <a:pt x="2293505" y="0"/>
                  </a:lnTo>
                  <a:lnTo>
                    <a:pt x="2244458" y="4406"/>
                  </a:lnTo>
                  <a:lnTo>
                    <a:pt x="2198293" y="17094"/>
                  </a:lnTo>
                  <a:lnTo>
                    <a:pt x="2155761" y="37299"/>
                  </a:lnTo>
                  <a:lnTo>
                    <a:pt x="2117661" y="64249"/>
                  </a:lnTo>
                  <a:lnTo>
                    <a:pt x="2084755" y="97167"/>
                  </a:lnTo>
                  <a:lnTo>
                    <a:pt x="2057806" y="135280"/>
                  </a:lnTo>
                  <a:lnTo>
                    <a:pt x="2037613" y="177825"/>
                  </a:lnTo>
                  <a:lnTo>
                    <a:pt x="2024926" y="224002"/>
                  </a:lnTo>
                  <a:lnTo>
                    <a:pt x="2020519" y="273075"/>
                  </a:lnTo>
                  <a:lnTo>
                    <a:pt x="2024926" y="322135"/>
                  </a:lnTo>
                  <a:lnTo>
                    <a:pt x="2037613" y="368312"/>
                  </a:lnTo>
                  <a:lnTo>
                    <a:pt x="2057806" y="410857"/>
                  </a:lnTo>
                  <a:lnTo>
                    <a:pt x="2084755" y="448970"/>
                  </a:lnTo>
                  <a:lnTo>
                    <a:pt x="2117661" y="481888"/>
                  </a:lnTo>
                  <a:lnTo>
                    <a:pt x="2155761" y="508838"/>
                  </a:lnTo>
                  <a:lnTo>
                    <a:pt x="2198293" y="529043"/>
                  </a:lnTo>
                  <a:lnTo>
                    <a:pt x="2244458" y="541731"/>
                  </a:lnTo>
                  <a:lnTo>
                    <a:pt x="2293505" y="546138"/>
                  </a:lnTo>
                  <a:lnTo>
                    <a:pt x="2342553" y="541731"/>
                  </a:lnTo>
                  <a:lnTo>
                    <a:pt x="2388730" y="529043"/>
                  </a:lnTo>
                  <a:lnTo>
                    <a:pt x="2431250" y="508838"/>
                  </a:lnTo>
                  <a:lnTo>
                    <a:pt x="2469362" y="481888"/>
                  </a:lnTo>
                  <a:lnTo>
                    <a:pt x="2502268" y="448970"/>
                  </a:lnTo>
                  <a:lnTo>
                    <a:pt x="2529205" y="410857"/>
                  </a:lnTo>
                  <a:lnTo>
                    <a:pt x="2549410" y="368312"/>
                  </a:lnTo>
                  <a:lnTo>
                    <a:pt x="2562098" y="322135"/>
                  </a:lnTo>
                  <a:lnTo>
                    <a:pt x="2566505" y="273075"/>
                  </a:lnTo>
                  <a:close/>
                </a:path>
                <a:path w="2653665" h="1534159">
                  <a:moveTo>
                    <a:pt x="2653588" y="1260614"/>
                  </a:moveTo>
                  <a:lnTo>
                    <a:pt x="2649182" y="1211554"/>
                  </a:lnTo>
                  <a:lnTo>
                    <a:pt x="2636482" y="1165364"/>
                  </a:lnTo>
                  <a:lnTo>
                    <a:pt x="2616250" y="1122832"/>
                  </a:lnTo>
                  <a:lnTo>
                    <a:pt x="2589263" y="1084719"/>
                  </a:lnTo>
                  <a:lnTo>
                    <a:pt x="2556268" y="1051801"/>
                  </a:lnTo>
                  <a:lnTo>
                    <a:pt x="2518041" y="1024851"/>
                  </a:lnTo>
                  <a:lnTo>
                    <a:pt x="2475357" y="1004646"/>
                  </a:lnTo>
                  <a:lnTo>
                    <a:pt x="2428951" y="991946"/>
                  </a:lnTo>
                  <a:lnTo>
                    <a:pt x="2379611" y="987552"/>
                  </a:lnTo>
                  <a:lnTo>
                    <a:pt x="2330564" y="991946"/>
                  </a:lnTo>
                  <a:lnTo>
                    <a:pt x="2284399" y="1004646"/>
                  </a:lnTo>
                  <a:lnTo>
                    <a:pt x="2241867" y="1024851"/>
                  </a:lnTo>
                  <a:lnTo>
                    <a:pt x="2203767" y="1051801"/>
                  </a:lnTo>
                  <a:lnTo>
                    <a:pt x="2170861" y="1084719"/>
                  </a:lnTo>
                  <a:lnTo>
                    <a:pt x="2143912" y="1122832"/>
                  </a:lnTo>
                  <a:lnTo>
                    <a:pt x="2123706" y="1165364"/>
                  </a:lnTo>
                  <a:lnTo>
                    <a:pt x="2111019" y="1211554"/>
                  </a:lnTo>
                  <a:lnTo>
                    <a:pt x="2106625" y="1260614"/>
                  </a:lnTo>
                  <a:lnTo>
                    <a:pt x="2111019" y="1309674"/>
                  </a:lnTo>
                  <a:lnTo>
                    <a:pt x="2123706" y="1355864"/>
                  </a:lnTo>
                  <a:lnTo>
                    <a:pt x="2143912" y="1398397"/>
                  </a:lnTo>
                  <a:lnTo>
                    <a:pt x="2170861" y="1436522"/>
                  </a:lnTo>
                  <a:lnTo>
                    <a:pt x="2203767" y="1469440"/>
                  </a:lnTo>
                  <a:lnTo>
                    <a:pt x="2241867" y="1496390"/>
                  </a:lnTo>
                  <a:lnTo>
                    <a:pt x="2284399" y="1516595"/>
                  </a:lnTo>
                  <a:lnTo>
                    <a:pt x="2330564" y="1529283"/>
                  </a:lnTo>
                  <a:lnTo>
                    <a:pt x="2379611" y="1533690"/>
                  </a:lnTo>
                  <a:lnTo>
                    <a:pt x="2428951" y="1529283"/>
                  </a:lnTo>
                  <a:lnTo>
                    <a:pt x="2475357" y="1516595"/>
                  </a:lnTo>
                  <a:lnTo>
                    <a:pt x="2518041" y="1496390"/>
                  </a:lnTo>
                  <a:lnTo>
                    <a:pt x="2556268" y="1469440"/>
                  </a:lnTo>
                  <a:lnTo>
                    <a:pt x="2589263" y="1436522"/>
                  </a:lnTo>
                  <a:lnTo>
                    <a:pt x="2616250" y="1398397"/>
                  </a:lnTo>
                  <a:lnTo>
                    <a:pt x="2636482" y="1355864"/>
                  </a:lnTo>
                  <a:lnTo>
                    <a:pt x="2649182" y="1309674"/>
                  </a:lnTo>
                  <a:lnTo>
                    <a:pt x="2653588" y="1260614"/>
                  </a:lnTo>
                  <a:close/>
                </a:path>
              </a:pathLst>
            </a:custGeom>
            <a:solidFill>
              <a:srgbClr val="3D8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64685" y="8636683"/>
              <a:ext cx="544195" cy="1237615"/>
            </a:xfrm>
            <a:custGeom>
              <a:avLst/>
              <a:gdLst/>
              <a:ahLst/>
              <a:cxnLst/>
              <a:rect l="l" t="t" r="r" b="b"/>
              <a:pathLst>
                <a:path w="544195" h="1237615">
                  <a:moveTo>
                    <a:pt x="504884" y="1237126"/>
                  </a:moveTo>
                  <a:lnTo>
                    <a:pt x="39138" y="1237126"/>
                  </a:lnTo>
                  <a:lnTo>
                    <a:pt x="23941" y="1234037"/>
                  </a:lnTo>
                  <a:lnTo>
                    <a:pt x="11496" y="1225626"/>
                  </a:lnTo>
                  <a:lnTo>
                    <a:pt x="3088" y="1213178"/>
                  </a:lnTo>
                  <a:lnTo>
                    <a:pt x="0" y="1197977"/>
                  </a:lnTo>
                  <a:lnTo>
                    <a:pt x="0" y="39149"/>
                  </a:lnTo>
                  <a:lnTo>
                    <a:pt x="3088" y="23948"/>
                  </a:lnTo>
                  <a:lnTo>
                    <a:pt x="11496" y="11500"/>
                  </a:lnTo>
                  <a:lnTo>
                    <a:pt x="23941" y="3089"/>
                  </a:lnTo>
                  <a:lnTo>
                    <a:pt x="39138" y="0"/>
                  </a:lnTo>
                  <a:lnTo>
                    <a:pt x="504884" y="0"/>
                  </a:lnTo>
                  <a:lnTo>
                    <a:pt x="520081" y="3089"/>
                  </a:lnTo>
                  <a:lnTo>
                    <a:pt x="532526" y="11500"/>
                  </a:lnTo>
                  <a:lnTo>
                    <a:pt x="540934" y="23948"/>
                  </a:lnTo>
                  <a:lnTo>
                    <a:pt x="544023" y="39149"/>
                  </a:lnTo>
                  <a:lnTo>
                    <a:pt x="544023" y="1197977"/>
                  </a:lnTo>
                  <a:lnTo>
                    <a:pt x="540934" y="1213178"/>
                  </a:lnTo>
                  <a:lnTo>
                    <a:pt x="532526" y="1225626"/>
                  </a:lnTo>
                  <a:lnTo>
                    <a:pt x="520081" y="1234037"/>
                  </a:lnTo>
                  <a:lnTo>
                    <a:pt x="504884" y="1237126"/>
                  </a:lnTo>
                  <a:close/>
                </a:path>
              </a:pathLst>
            </a:custGeom>
            <a:solidFill>
              <a:srgbClr val="8E61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92083" y="9701551"/>
              <a:ext cx="133350" cy="901065"/>
            </a:xfrm>
            <a:custGeom>
              <a:avLst/>
              <a:gdLst/>
              <a:ahLst/>
              <a:cxnLst/>
              <a:rect l="l" t="t" r="r" b="b"/>
              <a:pathLst>
                <a:path w="133350" h="901065">
                  <a:moveTo>
                    <a:pt x="133070" y="900440"/>
                  </a:moveTo>
                  <a:lnTo>
                    <a:pt x="0" y="900440"/>
                  </a:lnTo>
                  <a:lnTo>
                    <a:pt x="0" y="0"/>
                  </a:lnTo>
                  <a:lnTo>
                    <a:pt x="133070" y="0"/>
                  </a:lnTo>
                  <a:lnTo>
                    <a:pt x="133070" y="900440"/>
                  </a:lnTo>
                  <a:close/>
                </a:path>
              </a:pathLst>
            </a:custGeom>
            <a:solidFill>
              <a:srgbClr val="4A63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40231" y="9685889"/>
              <a:ext cx="1068705" cy="281940"/>
            </a:xfrm>
            <a:custGeom>
              <a:avLst/>
              <a:gdLst/>
              <a:ahLst/>
              <a:cxnLst/>
              <a:rect l="l" t="t" r="r" b="b"/>
              <a:pathLst>
                <a:path w="1068704" h="281940">
                  <a:moveTo>
                    <a:pt x="938342" y="281876"/>
                  </a:moveTo>
                  <a:lnTo>
                    <a:pt x="130135" y="281876"/>
                  </a:lnTo>
                  <a:lnTo>
                    <a:pt x="79667" y="271584"/>
                  </a:lnTo>
                  <a:lnTo>
                    <a:pt x="38282" y="243583"/>
                  </a:lnTo>
                  <a:lnTo>
                    <a:pt x="10289" y="202186"/>
                  </a:lnTo>
                  <a:lnTo>
                    <a:pt x="0" y="151704"/>
                  </a:lnTo>
                  <a:lnTo>
                    <a:pt x="0" y="130172"/>
                  </a:lnTo>
                  <a:lnTo>
                    <a:pt x="10289" y="79690"/>
                  </a:lnTo>
                  <a:lnTo>
                    <a:pt x="38282" y="38293"/>
                  </a:lnTo>
                  <a:lnTo>
                    <a:pt x="79667" y="10292"/>
                  </a:lnTo>
                  <a:lnTo>
                    <a:pt x="130135" y="0"/>
                  </a:lnTo>
                  <a:lnTo>
                    <a:pt x="938342" y="0"/>
                  </a:lnTo>
                  <a:lnTo>
                    <a:pt x="988809" y="10292"/>
                  </a:lnTo>
                  <a:lnTo>
                    <a:pt x="1030194" y="38293"/>
                  </a:lnTo>
                  <a:lnTo>
                    <a:pt x="1058187" y="79690"/>
                  </a:lnTo>
                  <a:lnTo>
                    <a:pt x="1068477" y="130172"/>
                  </a:lnTo>
                  <a:lnTo>
                    <a:pt x="1068477" y="151704"/>
                  </a:lnTo>
                  <a:lnTo>
                    <a:pt x="1058187" y="202186"/>
                  </a:lnTo>
                  <a:lnTo>
                    <a:pt x="1030194" y="243583"/>
                  </a:lnTo>
                  <a:lnTo>
                    <a:pt x="988809" y="271584"/>
                  </a:lnTo>
                  <a:lnTo>
                    <a:pt x="938342" y="281876"/>
                  </a:lnTo>
                  <a:close/>
                </a:path>
              </a:pathLst>
            </a:custGeom>
            <a:solidFill>
              <a:srgbClr val="8E61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73892" y="9461757"/>
              <a:ext cx="899794" cy="388620"/>
            </a:xfrm>
            <a:custGeom>
              <a:avLst/>
              <a:gdLst/>
              <a:ahLst/>
              <a:cxnLst/>
              <a:rect l="l" t="t" r="r" b="b"/>
              <a:pathLst>
                <a:path w="899795" h="388620">
                  <a:moveTo>
                    <a:pt x="147747" y="388559"/>
                  </a:moveTo>
                  <a:lnTo>
                    <a:pt x="99435" y="386036"/>
                  </a:lnTo>
                  <a:lnTo>
                    <a:pt x="59930" y="380117"/>
                  </a:lnTo>
                  <a:lnTo>
                    <a:pt x="23483" y="323962"/>
                  </a:lnTo>
                  <a:lnTo>
                    <a:pt x="0" y="146810"/>
                  </a:lnTo>
                  <a:lnTo>
                    <a:pt x="9723" y="130508"/>
                  </a:lnTo>
                  <a:lnTo>
                    <a:pt x="32289" y="119161"/>
                  </a:lnTo>
                  <a:lnTo>
                    <a:pt x="75402" y="107447"/>
                  </a:lnTo>
                  <a:lnTo>
                    <a:pt x="146768" y="90044"/>
                  </a:lnTo>
                  <a:lnTo>
                    <a:pt x="518583" y="0"/>
                  </a:lnTo>
                  <a:lnTo>
                    <a:pt x="549675" y="5242"/>
                  </a:lnTo>
                  <a:lnTo>
                    <a:pt x="594239" y="16929"/>
                  </a:lnTo>
                  <a:lnTo>
                    <a:pt x="647703" y="33893"/>
                  </a:lnTo>
                  <a:lnTo>
                    <a:pt x="705491" y="54965"/>
                  </a:lnTo>
                  <a:lnTo>
                    <a:pt x="763030" y="78977"/>
                  </a:lnTo>
                  <a:lnTo>
                    <a:pt x="815744" y="104761"/>
                  </a:lnTo>
                  <a:lnTo>
                    <a:pt x="859061" y="131149"/>
                  </a:lnTo>
                  <a:lnTo>
                    <a:pt x="888405" y="156974"/>
                  </a:lnTo>
                  <a:lnTo>
                    <a:pt x="899203" y="181066"/>
                  </a:lnTo>
                  <a:lnTo>
                    <a:pt x="779831" y="311239"/>
                  </a:lnTo>
                  <a:lnTo>
                    <a:pt x="770184" y="343736"/>
                  </a:lnTo>
                  <a:lnTo>
                    <a:pt x="743751" y="348064"/>
                  </a:lnTo>
                  <a:lnTo>
                    <a:pt x="704291" y="338628"/>
                  </a:lnTo>
                  <a:lnTo>
                    <a:pt x="655567" y="329835"/>
                  </a:lnTo>
                  <a:lnTo>
                    <a:pt x="147747" y="388559"/>
                  </a:lnTo>
                  <a:close/>
                </a:path>
              </a:pathLst>
            </a:custGeom>
            <a:solidFill>
              <a:srgbClr val="34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95782" y="9337457"/>
              <a:ext cx="117475" cy="1397635"/>
            </a:xfrm>
            <a:custGeom>
              <a:avLst/>
              <a:gdLst/>
              <a:ahLst/>
              <a:cxnLst/>
              <a:rect l="l" t="t" r="r" b="b"/>
              <a:pathLst>
                <a:path w="117475" h="1397634">
                  <a:moveTo>
                    <a:pt x="58707" y="1397639"/>
                  </a:moveTo>
                  <a:lnTo>
                    <a:pt x="18346" y="1391767"/>
                  </a:lnTo>
                  <a:lnTo>
                    <a:pt x="0" y="1374150"/>
                  </a:lnTo>
                  <a:lnTo>
                    <a:pt x="0" y="0"/>
                  </a:lnTo>
                  <a:lnTo>
                    <a:pt x="117415" y="0"/>
                  </a:lnTo>
                  <a:lnTo>
                    <a:pt x="117415" y="1374150"/>
                  </a:lnTo>
                  <a:lnTo>
                    <a:pt x="99068" y="1391767"/>
                  </a:lnTo>
                  <a:lnTo>
                    <a:pt x="58707" y="1397639"/>
                  </a:lnTo>
                  <a:close/>
                </a:path>
              </a:pathLst>
            </a:custGeom>
            <a:solidFill>
              <a:srgbClr val="A9B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90530" y="9402064"/>
              <a:ext cx="2430780" cy="1450975"/>
            </a:xfrm>
            <a:custGeom>
              <a:avLst/>
              <a:gdLst/>
              <a:ahLst/>
              <a:cxnLst/>
              <a:rect l="l" t="t" r="r" b="b"/>
              <a:pathLst>
                <a:path w="2430779" h="1450975">
                  <a:moveTo>
                    <a:pt x="1594192" y="144703"/>
                  </a:moveTo>
                  <a:lnTo>
                    <a:pt x="1591703" y="91135"/>
                  </a:lnTo>
                  <a:lnTo>
                    <a:pt x="1583499" y="43853"/>
                  </a:lnTo>
                  <a:lnTo>
                    <a:pt x="1566875" y="10820"/>
                  </a:lnTo>
                  <a:lnTo>
                    <a:pt x="1539113" y="0"/>
                  </a:lnTo>
                  <a:lnTo>
                    <a:pt x="1119352" y="41097"/>
                  </a:lnTo>
                  <a:lnTo>
                    <a:pt x="1126197" y="145821"/>
                  </a:lnTo>
                  <a:lnTo>
                    <a:pt x="1091780" y="151561"/>
                  </a:lnTo>
                  <a:lnTo>
                    <a:pt x="1043647" y="163614"/>
                  </a:lnTo>
                  <a:lnTo>
                    <a:pt x="987437" y="180873"/>
                  </a:lnTo>
                  <a:lnTo>
                    <a:pt x="928801" y="202222"/>
                  </a:lnTo>
                  <a:lnTo>
                    <a:pt x="873366" y="226568"/>
                  </a:lnTo>
                  <a:lnTo>
                    <a:pt x="826795" y="252768"/>
                  </a:lnTo>
                  <a:lnTo>
                    <a:pt x="794715" y="279730"/>
                  </a:lnTo>
                  <a:lnTo>
                    <a:pt x="782764" y="306336"/>
                  </a:lnTo>
                  <a:lnTo>
                    <a:pt x="782764" y="428675"/>
                  </a:lnTo>
                  <a:lnTo>
                    <a:pt x="796975" y="466166"/>
                  </a:lnTo>
                  <a:lnTo>
                    <a:pt x="833399" y="480428"/>
                  </a:lnTo>
                  <a:lnTo>
                    <a:pt x="882662" y="480568"/>
                  </a:lnTo>
                  <a:lnTo>
                    <a:pt x="935405" y="475665"/>
                  </a:lnTo>
                  <a:lnTo>
                    <a:pt x="1443228" y="431622"/>
                  </a:lnTo>
                  <a:lnTo>
                    <a:pt x="1495513" y="421627"/>
                  </a:lnTo>
                  <a:lnTo>
                    <a:pt x="1543761" y="400177"/>
                  </a:lnTo>
                  <a:lnTo>
                    <a:pt x="1579168" y="366788"/>
                  </a:lnTo>
                  <a:lnTo>
                    <a:pt x="1592922" y="321017"/>
                  </a:lnTo>
                  <a:lnTo>
                    <a:pt x="1592922" y="238810"/>
                  </a:lnTo>
                  <a:lnTo>
                    <a:pt x="1593697" y="196583"/>
                  </a:lnTo>
                  <a:lnTo>
                    <a:pt x="1594192" y="144703"/>
                  </a:lnTo>
                  <a:close/>
                </a:path>
                <a:path w="2430779" h="1450975">
                  <a:moveTo>
                    <a:pt x="2430488" y="1399590"/>
                  </a:moveTo>
                  <a:lnTo>
                    <a:pt x="0" y="1399590"/>
                  </a:lnTo>
                  <a:lnTo>
                    <a:pt x="0" y="1450492"/>
                  </a:lnTo>
                  <a:lnTo>
                    <a:pt x="2430488" y="1450492"/>
                  </a:lnTo>
                  <a:lnTo>
                    <a:pt x="2430488" y="1399590"/>
                  </a:lnTo>
                  <a:close/>
                </a:path>
                <a:path w="2430779" h="1450975">
                  <a:moveTo>
                    <a:pt x="2430488" y="1305636"/>
                  </a:moveTo>
                  <a:lnTo>
                    <a:pt x="2101723" y="1305636"/>
                  </a:lnTo>
                  <a:lnTo>
                    <a:pt x="2101723" y="1356525"/>
                  </a:lnTo>
                  <a:lnTo>
                    <a:pt x="2430488" y="1356525"/>
                  </a:lnTo>
                  <a:lnTo>
                    <a:pt x="2430488" y="1305636"/>
                  </a:lnTo>
                  <a:close/>
                </a:path>
              </a:pathLst>
            </a:custGeom>
            <a:solidFill>
              <a:srgbClr val="3F56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73299" y="10562592"/>
              <a:ext cx="1002030" cy="137795"/>
            </a:xfrm>
            <a:custGeom>
              <a:avLst/>
              <a:gdLst/>
              <a:ahLst/>
              <a:cxnLst/>
              <a:rect l="l" t="t" r="r" b="b"/>
              <a:pathLst>
                <a:path w="1002029" h="137795">
                  <a:moveTo>
                    <a:pt x="1001941" y="137268"/>
                  </a:moveTo>
                  <a:lnTo>
                    <a:pt x="953155" y="127072"/>
                  </a:lnTo>
                  <a:lnTo>
                    <a:pt x="904248" y="117924"/>
                  </a:lnTo>
                  <a:lnTo>
                    <a:pt x="855218" y="109827"/>
                  </a:lnTo>
                  <a:lnTo>
                    <a:pt x="806062" y="102785"/>
                  </a:lnTo>
                  <a:lnTo>
                    <a:pt x="756776" y="96803"/>
                  </a:lnTo>
                  <a:lnTo>
                    <a:pt x="707359" y="91886"/>
                  </a:lnTo>
                  <a:lnTo>
                    <a:pt x="657806" y="88037"/>
                  </a:lnTo>
                  <a:lnTo>
                    <a:pt x="608116" y="85261"/>
                  </a:lnTo>
                  <a:lnTo>
                    <a:pt x="558284" y="83564"/>
                  </a:lnTo>
                  <a:lnTo>
                    <a:pt x="508309" y="82948"/>
                  </a:lnTo>
                  <a:lnTo>
                    <a:pt x="458187" y="83418"/>
                  </a:lnTo>
                  <a:lnTo>
                    <a:pt x="407915" y="84980"/>
                  </a:lnTo>
                  <a:lnTo>
                    <a:pt x="357491" y="87636"/>
                  </a:lnTo>
                  <a:lnTo>
                    <a:pt x="306911" y="91392"/>
                  </a:lnTo>
                  <a:lnTo>
                    <a:pt x="256172" y="96252"/>
                  </a:lnTo>
                  <a:lnTo>
                    <a:pt x="205272" y="102221"/>
                  </a:lnTo>
                  <a:lnTo>
                    <a:pt x="154208" y="109302"/>
                  </a:lnTo>
                  <a:lnTo>
                    <a:pt x="102976" y="117501"/>
                  </a:lnTo>
                  <a:lnTo>
                    <a:pt x="51575" y="126821"/>
                  </a:lnTo>
                  <a:lnTo>
                    <a:pt x="0" y="137268"/>
                  </a:lnTo>
                  <a:lnTo>
                    <a:pt x="0" y="69735"/>
                  </a:lnTo>
                  <a:lnTo>
                    <a:pt x="51575" y="56485"/>
                  </a:lnTo>
                  <a:lnTo>
                    <a:pt x="102976" y="44630"/>
                  </a:lnTo>
                  <a:lnTo>
                    <a:pt x="154208" y="34170"/>
                  </a:lnTo>
                  <a:lnTo>
                    <a:pt x="205272" y="25104"/>
                  </a:lnTo>
                  <a:lnTo>
                    <a:pt x="256172" y="17433"/>
                  </a:lnTo>
                  <a:lnTo>
                    <a:pt x="306911" y="11157"/>
                  </a:lnTo>
                  <a:lnTo>
                    <a:pt x="357491" y="6276"/>
                  </a:lnTo>
                  <a:lnTo>
                    <a:pt x="407915" y="2789"/>
                  </a:lnTo>
                  <a:lnTo>
                    <a:pt x="458187" y="697"/>
                  </a:lnTo>
                  <a:lnTo>
                    <a:pt x="508309" y="0"/>
                  </a:lnTo>
                  <a:lnTo>
                    <a:pt x="558284" y="697"/>
                  </a:lnTo>
                  <a:lnTo>
                    <a:pt x="608116" y="2789"/>
                  </a:lnTo>
                  <a:lnTo>
                    <a:pt x="657806" y="6276"/>
                  </a:lnTo>
                  <a:lnTo>
                    <a:pt x="707359" y="11157"/>
                  </a:lnTo>
                  <a:lnTo>
                    <a:pt x="756776" y="17433"/>
                  </a:lnTo>
                  <a:lnTo>
                    <a:pt x="806062" y="25104"/>
                  </a:lnTo>
                  <a:lnTo>
                    <a:pt x="855218" y="34170"/>
                  </a:lnTo>
                  <a:lnTo>
                    <a:pt x="904248" y="44630"/>
                  </a:lnTo>
                  <a:lnTo>
                    <a:pt x="953155" y="56485"/>
                  </a:lnTo>
                  <a:lnTo>
                    <a:pt x="1001941" y="69735"/>
                  </a:lnTo>
                  <a:lnTo>
                    <a:pt x="1001941" y="137268"/>
                  </a:lnTo>
                  <a:close/>
                </a:path>
              </a:pathLst>
            </a:custGeom>
            <a:solidFill>
              <a:srgbClr val="4A637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5040" y="10655816"/>
              <a:ext cx="99802" cy="998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5869" y="10655816"/>
              <a:ext cx="99802" cy="998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23777" y="10601985"/>
              <a:ext cx="462280" cy="156845"/>
            </a:xfrm>
            <a:custGeom>
              <a:avLst/>
              <a:gdLst/>
              <a:ahLst/>
              <a:cxnLst/>
              <a:rect l="l" t="t" r="r" b="b"/>
              <a:pathLst>
                <a:path w="462279" h="156845">
                  <a:moveTo>
                    <a:pt x="121323" y="0"/>
                  </a:moveTo>
                  <a:lnTo>
                    <a:pt x="0" y="0"/>
                  </a:lnTo>
                  <a:lnTo>
                    <a:pt x="0" y="97878"/>
                  </a:lnTo>
                  <a:lnTo>
                    <a:pt x="12560" y="97878"/>
                  </a:lnTo>
                  <a:lnTo>
                    <a:pt x="10769" y="106692"/>
                  </a:lnTo>
                  <a:lnTo>
                    <a:pt x="14706" y="126047"/>
                  </a:lnTo>
                  <a:lnTo>
                    <a:pt x="25438" y="141922"/>
                  </a:lnTo>
                  <a:lnTo>
                    <a:pt x="41313" y="152654"/>
                  </a:lnTo>
                  <a:lnTo>
                    <a:pt x="60667" y="156603"/>
                  </a:lnTo>
                  <a:lnTo>
                    <a:pt x="80022" y="152654"/>
                  </a:lnTo>
                  <a:lnTo>
                    <a:pt x="95885" y="141922"/>
                  </a:lnTo>
                  <a:lnTo>
                    <a:pt x="106616" y="126047"/>
                  </a:lnTo>
                  <a:lnTo>
                    <a:pt x="110566" y="106692"/>
                  </a:lnTo>
                  <a:lnTo>
                    <a:pt x="108762" y="97878"/>
                  </a:lnTo>
                  <a:lnTo>
                    <a:pt x="121323" y="97878"/>
                  </a:lnTo>
                  <a:lnTo>
                    <a:pt x="121323" y="0"/>
                  </a:lnTo>
                  <a:close/>
                </a:path>
                <a:path w="462279" h="156845">
                  <a:moveTo>
                    <a:pt x="461835" y="0"/>
                  </a:moveTo>
                  <a:lnTo>
                    <a:pt x="340499" y="0"/>
                  </a:lnTo>
                  <a:lnTo>
                    <a:pt x="340499" y="97878"/>
                  </a:lnTo>
                  <a:lnTo>
                    <a:pt x="354037" y="97878"/>
                  </a:lnTo>
                  <a:lnTo>
                    <a:pt x="352247" y="106692"/>
                  </a:lnTo>
                  <a:lnTo>
                    <a:pt x="356196" y="126047"/>
                  </a:lnTo>
                  <a:lnTo>
                    <a:pt x="366928" y="141922"/>
                  </a:lnTo>
                  <a:lnTo>
                    <a:pt x="382790" y="152654"/>
                  </a:lnTo>
                  <a:lnTo>
                    <a:pt x="402145" y="156603"/>
                  </a:lnTo>
                  <a:lnTo>
                    <a:pt x="421500" y="152654"/>
                  </a:lnTo>
                  <a:lnTo>
                    <a:pt x="437375" y="141922"/>
                  </a:lnTo>
                  <a:lnTo>
                    <a:pt x="448106" y="126047"/>
                  </a:lnTo>
                  <a:lnTo>
                    <a:pt x="452043" y="106692"/>
                  </a:lnTo>
                  <a:lnTo>
                    <a:pt x="450240" y="97878"/>
                  </a:lnTo>
                  <a:lnTo>
                    <a:pt x="461835" y="97878"/>
                  </a:lnTo>
                  <a:lnTo>
                    <a:pt x="461835" y="0"/>
                  </a:lnTo>
                  <a:close/>
                </a:path>
              </a:pathLst>
            </a:custGeom>
            <a:solidFill>
              <a:srgbClr val="4A63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254714" y="9608562"/>
              <a:ext cx="469265" cy="1012190"/>
            </a:xfrm>
            <a:custGeom>
              <a:avLst/>
              <a:gdLst/>
              <a:ahLst/>
              <a:cxnLst/>
              <a:rect l="l" t="t" r="r" b="b"/>
              <a:pathLst>
                <a:path w="469264" h="1012190">
                  <a:moveTo>
                    <a:pt x="216239" y="1012016"/>
                  </a:moveTo>
                  <a:lnTo>
                    <a:pt x="0" y="977760"/>
                  </a:lnTo>
                  <a:lnTo>
                    <a:pt x="219174" y="0"/>
                  </a:lnTo>
                  <a:lnTo>
                    <a:pt x="468681" y="79277"/>
                  </a:lnTo>
                  <a:lnTo>
                    <a:pt x="457613" y="116777"/>
                  </a:lnTo>
                  <a:lnTo>
                    <a:pt x="446896" y="153765"/>
                  </a:lnTo>
                  <a:lnTo>
                    <a:pt x="436423" y="190559"/>
                  </a:lnTo>
                  <a:lnTo>
                    <a:pt x="426089" y="227476"/>
                  </a:lnTo>
                  <a:lnTo>
                    <a:pt x="415790" y="264833"/>
                  </a:lnTo>
                  <a:lnTo>
                    <a:pt x="405419" y="302950"/>
                  </a:lnTo>
                  <a:lnTo>
                    <a:pt x="394873" y="342142"/>
                  </a:lnTo>
                  <a:lnTo>
                    <a:pt x="384045" y="382729"/>
                  </a:lnTo>
                  <a:lnTo>
                    <a:pt x="372829" y="425026"/>
                  </a:lnTo>
                  <a:lnTo>
                    <a:pt x="361122" y="469353"/>
                  </a:lnTo>
                  <a:lnTo>
                    <a:pt x="335810" y="565365"/>
                  </a:lnTo>
                  <a:lnTo>
                    <a:pt x="321995" y="617685"/>
                  </a:lnTo>
                  <a:lnTo>
                    <a:pt x="307266" y="673305"/>
                  </a:lnTo>
                  <a:lnTo>
                    <a:pt x="291519" y="732542"/>
                  </a:lnTo>
                  <a:lnTo>
                    <a:pt x="274648" y="795714"/>
                  </a:lnTo>
                  <a:lnTo>
                    <a:pt x="256548" y="863139"/>
                  </a:lnTo>
                  <a:lnTo>
                    <a:pt x="237113" y="935133"/>
                  </a:lnTo>
                  <a:lnTo>
                    <a:pt x="216239" y="1012016"/>
                  </a:lnTo>
                  <a:close/>
                </a:path>
              </a:pathLst>
            </a:custGeom>
            <a:solidFill>
              <a:srgbClr val="34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775254" y="9716222"/>
              <a:ext cx="273050" cy="949960"/>
            </a:xfrm>
            <a:custGeom>
              <a:avLst/>
              <a:gdLst/>
              <a:ahLst/>
              <a:cxnLst/>
              <a:rect l="l" t="t" r="r" b="b"/>
              <a:pathLst>
                <a:path w="273050" h="949959">
                  <a:moveTo>
                    <a:pt x="248528" y="949377"/>
                  </a:moveTo>
                  <a:lnTo>
                    <a:pt x="13698" y="946441"/>
                  </a:lnTo>
                  <a:lnTo>
                    <a:pt x="0" y="0"/>
                  </a:lnTo>
                  <a:lnTo>
                    <a:pt x="272990" y="33278"/>
                  </a:lnTo>
                  <a:lnTo>
                    <a:pt x="270102" y="70760"/>
                  </a:lnTo>
                  <a:lnTo>
                    <a:pt x="267899" y="108354"/>
                  </a:lnTo>
                  <a:lnTo>
                    <a:pt x="265167" y="184978"/>
                  </a:lnTo>
                  <a:lnTo>
                    <a:pt x="264450" y="224557"/>
                  </a:lnTo>
                  <a:lnTo>
                    <a:pt x="264038" y="265347"/>
                  </a:lnTo>
                  <a:lnTo>
                    <a:pt x="263838" y="307623"/>
                  </a:lnTo>
                  <a:lnTo>
                    <a:pt x="263755" y="351661"/>
                  </a:lnTo>
                  <a:lnTo>
                    <a:pt x="263694" y="397735"/>
                  </a:lnTo>
                  <a:lnTo>
                    <a:pt x="263561" y="446120"/>
                  </a:lnTo>
                  <a:lnTo>
                    <a:pt x="263260" y="497090"/>
                  </a:lnTo>
                  <a:lnTo>
                    <a:pt x="262698" y="550921"/>
                  </a:lnTo>
                  <a:lnTo>
                    <a:pt x="261779" y="607888"/>
                  </a:lnTo>
                  <a:lnTo>
                    <a:pt x="260409" y="668265"/>
                  </a:lnTo>
                  <a:lnTo>
                    <a:pt x="258494" y="732328"/>
                  </a:lnTo>
                  <a:lnTo>
                    <a:pt x="255938" y="800351"/>
                  </a:lnTo>
                  <a:lnTo>
                    <a:pt x="252648" y="872609"/>
                  </a:lnTo>
                  <a:lnTo>
                    <a:pt x="248528" y="949377"/>
                  </a:lnTo>
                  <a:close/>
                </a:path>
              </a:pathLst>
            </a:custGeom>
            <a:solidFill>
              <a:srgbClr val="3F56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939653" y="9388351"/>
              <a:ext cx="113664" cy="1346835"/>
            </a:xfrm>
            <a:custGeom>
              <a:avLst/>
              <a:gdLst/>
              <a:ahLst/>
              <a:cxnLst/>
              <a:rect l="l" t="t" r="r" b="b"/>
              <a:pathLst>
                <a:path w="113664" h="1346834">
                  <a:moveTo>
                    <a:pt x="56750" y="1346745"/>
                  </a:moveTo>
                  <a:lnTo>
                    <a:pt x="17734" y="1340873"/>
                  </a:lnTo>
                  <a:lnTo>
                    <a:pt x="0" y="1323255"/>
                  </a:lnTo>
                  <a:lnTo>
                    <a:pt x="0" y="0"/>
                  </a:lnTo>
                  <a:lnTo>
                    <a:pt x="113501" y="0"/>
                  </a:lnTo>
                  <a:lnTo>
                    <a:pt x="113501" y="1323255"/>
                  </a:lnTo>
                  <a:lnTo>
                    <a:pt x="95766" y="1340873"/>
                  </a:lnTo>
                  <a:lnTo>
                    <a:pt x="56750" y="1346745"/>
                  </a:lnTo>
                  <a:close/>
                </a:path>
              </a:pathLst>
            </a:custGeom>
            <a:solidFill>
              <a:srgbClr val="4A63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011200" y="10623514"/>
              <a:ext cx="427990" cy="133350"/>
            </a:xfrm>
            <a:custGeom>
              <a:avLst/>
              <a:gdLst/>
              <a:ahLst/>
              <a:cxnLst/>
              <a:rect l="l" t="t" r="r" b="b"/>
              <a:pathLst>
                <a:path w="427989" h="133350">
                  <a:moveTo>
                    <a:pt x="406916" y="133108"/>
                  </a:moveTo>
                  <a:lnTo>
                    <a:pt x="34123" y="132129"/>
                  </a:lnTo>
                  <a:lnTo>
                    <a:pt x="2247" y="114191"/>
                  </a:lnTo>
                  <a:lnTo>
                    <a:pt x="0" y="86985"/>
                  </a:lnTo>
                  <a:lnTo>
                    <a:pt x="22152" y="59596"/>
                  </a:lnTo>
                  <a:lnTo>
                    <a:pt x="63477" y="41107"/>
                  </a:lnTo>
                  <a:lnTo>
                    <a:pt x="88412" y="36610"/>
                  </a:lnTo>
                  <a:lnTo>
                    <a:pt x="119861" y="30830"/>
                  </a:lnTo>
                  <a:lnTo>
                    <a:pt x="178645" y="19911"/>
                  </a:lnTo>
                  <a:lnTo>
                    <a:pt x="285587" y="0"/>
                  </a:lnTo>
                  <a:lnTo>
                    <a:pt x="392239" y="8808"/>
                  </a:lnTo>
                  <a:lnTo>
                    <a:pt x="417786" y="15705"/>
                  </a:lnTo>
                  <a:lnTo>
                    <a:pt x="427831" y="30952"/>
                  </a:lnTo>
                  <a:lnTo>
                    <a:pt x="423749" y="66202"/>
                  </a:lnTo>
                  <a:lnTo>
                    <a:pt x="406916" y="133108"/>
                  </a:lnTo>
                  <a:close/>
                </a:path>
              </a:pathLst>
            </a:custGeom>
            <a:solidFill>
              <a:srgbClr val="A9B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598275" y="10623513"/>
              <a:ext cx="427990" cy="133350"/>
            </a:xfrm>
            <a:custGeom>
              <a:avLst/>
              <a:gdLst/>
              <a:ahLst/>
              <a:cxnLst/>
              <a:rect l="l" t="t" r="r" b="b"/>
              <a:pathLst>
                <a:path w="427989" h="133350">
                  <a:moveTo>
                    <a:pt x="406916" y="133108"/>
                  </a:moveTo>
                  <a:lnTo>
                    <a:pt x="34123" y="132129"/>
                  </a:lnTo>
                  <a:lnTo>
                    <a:pt x="2247" y="114191"/>
                  </a:lnTo>
                  <a:lnTo>
                    <a:pt x="0" y="86985"/>
                  </a:lnTo>
                  <a:lnTo>
                    <a:pt x="22152" y="59596"/>
                  </a:lnTo>
                  <a:lnTo>
                    <a:pt x="63477" y="41107"/>
                  </a:lnTo>
                  <a:lnTo>
                    <a:pt x="88412" y="36610"/>
                  </a:lnTo>
                  <a:lnTo>
                    <a:pt x="119861" y="30830"/>
                  </a:lnTo>
                  <a:lnTo>
                    <a:pt x="178645" y="19911"/>
                  </a:lnTo>
                  <a:lnTo>
                    <a:pt x="285587" y="0"/>
                  </a:lnTo>
                  <a:lnTo>
                    <a:pt x="392239" y="8808"/>
                  </a:lnTo>
                  <a:lnTo>
                    <a:pt x="417786" y="15705"/>
                  </a:lnTo>
                  <a:lnTo>
                    <a:pt x="427831" y="30952"/>
                  </a:lnTo>
                  <a:lnTo>
                    <a:pt x="423749" y="66202"/>
                  </a:lnTo>
                  <a:lnTo>
                    <a:pt x="406916" y="133108"/>
                  </a:lnTo>
                  <a:close/>
                </a:path>
              </a:pathLst>
            </a:custGeom>
            <a:solidFill>
              <a:srgbClr val="E4E6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717529" y="8665065"/>
              <a:ext cx="233045" cy="542290"/>
            </a:xfrm>
            <a:custGeom>
              <a:avLst/>
              <a:gdLst/>
              <a:ahLst/>
              <a:cxnLst/>
              <a:rect l="l" t="t" r="r" b="b"/>
              <a:pathLst>
                <a:path w="233045" h="542290">
                  <a:moveTo>
                    <a:pt x="94910" y="542221"/>
                  </a:moveTo>
                  <a:lnTo>
                    <a:pt x="38159" y="531455"/>
                  </a:lnTo>
                  <a:lnTo>
                    <a:pt x="183" y="494431"/>
                  </a:lnTo>
                  <a:lnTo>
                    <a:pt x="0" y="475667"/>
                  </a:lnTo>
                  <a:lnTo>
                    <a:pt x="82190" y="38170"/>
                  </a:lnTo>
                  <a:lnTo>
                    <a:pt x="89391" y="20370"/>
                  </a:lnTo>
                  <a:lnTo>
                    <a:pt x="102371" y="7340"/>
                  </a:lnTo>
                  <a:lnTo>
                    <a:pt x="119203" y="183"/>
                  </a:lnTo>
                  <a:lnTo>
                    <a:pt x="137962" y="0"/>
                  </a:lnTo>
                  <a:lnTo>
                    <a:pt x="195691" y="10766"/>
                  </a:lnTo>
                  <a:lnTo>
                    <a:pt x="212921" y="17831"/>
                  </a:lnTo>
                  <a:lnTo>
                    <a:pt x="225657" y="30585"/>
                  </a:lnTo>
                  <a:lnTo>
                    <a:pt x="232705" y="47377"/>
                  </a:lnTo>
                  <a:lnTo>
                    <a:pt x="232873" y="66554"/>
                  </a:lnTo>
                  <a:lnTo>
                    <a:pt x="150682" y="504050"/>
                  </a:lnTo>
                  <a:lnTo>
                    <a:pt x="143481" y="521438"/>
                  </a:lnTo>
                  <a:lnTo>
                    <a:pt x="130501" y="534514"/>
                  </a:lnTo>
                  <a:lnTo>
                    <a:pt x="113669" y="541900"/>
                  </a:lnTo>
                  <a:lnTo>
                    <a:pt x="94910" y="542221"/>
                  </a:lnTo>
                  <a:close/>
                </a:path>
              </a:pathLst>
            </a:custGeom>
            <a:solidFill>
              <a:srgbClr val="FFA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741012" y="8554467"/>
              <a:ext cx="303530" cy="395605"/>
            </a:xfrm>
            <a:custGeom>
              <a:avLst/>
              <a:gdLst/>
              <a:ahLst/>
              <a:cxnLst/>
              <a:rect l="l" t="t" r="r" b="b"/>
              <a:pathLst>
                <a:path w="303529" h="395604">
                  <a:moveTo>
                    <a:pt x="213304" y="395410"/>
                  </a:moveTo>
                  <a:lnTo>
                    <a:pt x="33267" y="367027"/>
                  </a:lnTo>
                  <a:lnTo>
                    <a:pt x="932" y="338123"/>
                  </a:lnTo>
                  <a:lnTo>
                    <a:pt x="0" y="322984"/>
                  </a:lnTo>
                  <a:lnTo>
                    <a:pt x="45009" y="32298"/>
                  </a:lnTo>
                  <a:lnTo>
                    <a:pt x="50665" y="18167"/>
                  </a:lnTo>
                  <a:lnTo>
                    <a:pt x="60909" y="7340"/>
                  </a:lnTo>
                  <a:lnTo>
                    <a:pt x="74454" y="917"/>
                  </a:lnTo>
                  <a:lnTo>
                    <a:pt x="90018" y="0"/>
                  </a:lnTo>
                  <a:lnTo>
                    <a:pt x="271033" y="28383"/>
                  </a:lnTo>
                  <a:lnTo>
                    <a:pt x="285159" y="33613"/>
                  </a:lnTo>
                  <a:lnTo>
                    <a:pt x="295983" y="43798"/>
                  </a:lnTo>
                  <a:lnTo>
                    <a:pt x="302404" y="57286"/>
                  </a:lnTo>
                  <a:lnTo>
                    <a:pt x="303322" y="72426"/>
                  </a:lnTo>
                  <a:lnTo>
                    <a:pt x="258313" y="363112"/>
                  </a:lnTo>
                  <a:lnTo>
                    <a:pt x="252656" y="377793"/>
                  </a:lnTo>
                  <a:lnTo>
                    <a:pt x="242413" y="388804"/>
                  </a:lnTo>
                  <a:lnTo>
                    <a:pt x="228867" y="395043"/>
                  </a:lnTo>
                  <a:lnTo>
                    <a:pt x="213304" y="395410"/>
                  </a:lnTo>
                  <a:close/>
                </a:path>
              </a:pathLst>
            </a:custGeom>
            <a:solidFill>
              <a:srgbClr val="F4C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85030" y="8429180"/>
              <a:ext cx="912494" cy="1076960"/>
            </a:xfrm>
            <a:custGeom>
              <a:avLst/>
              <a:gdLst/>
              <a:ahLst/>
              <a:cxnLst/>
              <a:rect l="l" t="t" r="r" b="b"/>
              <a:pathLst>
                <a:path w="912495" h="1076959">
                  <a:moveTo>
                    <a:pt x="911923" y="164426"/>
                  </a:moveTo>
                  <a:lnTo>
                    <a:pt x="878370" y="113512"/>
                  </a:lnTo>
                  <a:lnTo>
                    <a:pt x="841362" y="90068"/>
                  </a:lnTo>
                  <a:lnTo>
                    <a:pt x="795235" y="68503"/>
                  </a:lnTo>
                  <a:lnTo>
                    <a:pt x="743267" y="49187"/>
                  </a:lnTo>
                  <a:lnTo>
                    <a:pt x="688746" y="32512"/>
                  </a:lnTo>
                  <a:lnTo>
                    <a:pt x="634949" y="18872"/>
                  </a:lnTo>
                  <a:lnTo>
                    <a:pt x="585165" y="8648"/>
                  </a:lnTo>
                  <a:lnTo>
                    <a:pt x="542671" y="2235"/>
                  </a:lnTo>
                  <a:lnTo>
                    <a:pt x="510755" y="0"/>
                  </a:lnTo>
                  <a:lnTo>
                    <a:pt x="373773" y="4902"/>
                  </a:lnTo>
                  <a:lnTo>
                    <a:pt x="292328" y="15011"/>
                  </a:lnTo>
                  <a:lnTo>
                    <a:pt x="238937" y="26885"/>
                  </a:lnTo>
                  <a:lnTo>
                    <a:pt x="182524" y="42608"/>
                  </a:lnTo>
                  <a:lnTo>
                    <a:pt x="127203" y="61671"/>
                  </a:lnTo>
                  <a:lnTo>
                    <a:pt x="77609" y="84188"/>
                  </a:lnTo>
                  <a:lnTo>
                    <a:pt x="37185" y="109016"/>
                  </a:lnTo>
                  <a:lnTo>
                    <a:pt x="9969" y="135851"/>
                  </a:lnTo>
                  <a:lnTo>
                    <a:pt x="0" y="164426"/>
                  </a:lnTo>
                  <a:lnTo>
                    <a:pt x="0" y="192811"/>
                  </a:lnTo>
                  <a:lnTo>
                    <a:pt x="8178" y="243928"/>
                  </a:lnTo>
                  <a:lnTo>
                    <a:pt x="30949" y="288239"/>
                  </a:lnTo>
                  <a:lnTo>
                    <a:pt x="65633" y="323024"/>
                  </a:lnTo>
                  <a:lnTo>
                    <a:pt x="109588" y="345503"/>
                  </a:lnTo>
                  <a:lnTo>
                    <a:pt x="125247" y="349580"/>
                  </a:lnTo>
                  <a:lnTo>
                    <a:pt x="125247" y="1041387"/>
                  </a:lnTo>
                  <a:lnTo>
                    <a:pt x="128181" y="1055141"/>
                  </a:lnTo>
                  <a:lnTo>
                    <a:pt x="136258" y="1066342"/>
                  </a:lnTo>
                  <a:lnTo>
                    <a:pt x="148361" y="1073861"/>
                  </a:lnTo>
                  <a:lnTo>
                    <a:pt x="163410" y="1076617"/>
                  </a:lnTo>
                  <a:lnTo>
                    <a:pt x="761238" y="1076617"/>
                  </a:lnTo>
                  <a:lnTo>
                    <a:pt x="776135" y="1073861"/>
                  </a:lnTo>
                  <a:lnTo>
                    <a:pt x="787908" y="1066342"/>
                  </a:lnTo>
                  <a:lnTo>
                    <a:pt x="795642" y="1055141"/>
                  </a:lnTo>
                  <a:lnTo>
                    <a:pt x="798423" y="1041387"/>
                  </a:lnTo>
                  <a:lnTo>
                    <a:pt x="798423" y="345122"/>
                  </a:lnTo>
                  <a:lnTo>
                    <a:pt x="803846" y="344220"/>
                  </a:lnTo>
                  <a:lnTo>
                    <a:pt x="847039" y="321564"/>
                  </a:lnTo>
                  <a:lnTo>
                    <a:pt x="881278" y="287020"/>
                  </a:lnTo>
                  <a:lnTo>
                    <a:pt x="903808" y="243230"/>
                  </a:lnTo>
                  <a:lnTo>
                    <a:pt x="911923" y="192811"/>
                  </a:lnTo>
                  <a:lnTo>
                    <a:pt x="911923" y="164426"/>
                  </a:lnTo>
                  <a:close/>
                </a:path>
              </a:pathLst>
            </a:custGeom>
            <a:solidFill>
              <a:srgbClr val="FFDA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785038" y="8492797"/>
              <a:ext cx="126364" cy="285115"/>
            </a:xfrm>
            <a:custGeom>
              <a:avLst/>
              <a:gdLst/>
              <a:ahLst/>
              <a:cxnLst/>
              <a:rect l="l" t="t" r="r" b="b"/>
              <a:pathLst>
                <a:path w="126364" h="285115">
                  <a:moveTo>
                    <a:pt x="123285" y="284813"/>
                  </a:moveTo>
                  <a:lnTo>
                    <a:pt x="67697" y="259396"/>
                  </a:lnTo>
                  <a:lnTo>
                    <a:pt x="32044" y="224620"/>
                  </a:lnTo>
                  <a:lnTo>
                    <a:pt x="8500" y="180302"/>
                  </a:lnTo>
                  <a:lnTo>
                    <a:pt x="0" y="129193"/>
                  </a:lnTo>
                  <a:lnTo>
                    <a:pt x="0" y="100810"/>
                  </a:lnTo>
                  <a:lnTo>
                    <a:pt x="9815" y="72809"/>
                  </a:lnTo>
                  <a:lnTo>
                    <a:pt x="36692" y="46367"/>
                  </a:lnTo>
                  <a:lnTo>
                    <a:pt x="76778" y="21945"/>
                  </a:lnTo>
                  <a:lnTo>
                    <a:pt x="126221" y="0"/>
                  </a:lnTo>
                  <a:lnTo>
                    <a:pt x="123285" y="284813"/>
                  </a:lnTo>
                  <a:close/>
                </a:path>
              </a:pathLst>
            </a:custGeom>
            <a:solidFill>
              <a:srgbClr val="F4CD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26128" y="9067317"/>
              <a:ext cx="540385" cy="178435"/>
            </a:xfrm>
            <a:custGeom>
              <a:avLst/>
              <a:gdLst/>
              <a:ahLst/>
              <a:cxnLst/>
              <a:rect l="l" t="t" r="r" b="b"/>
              <a:pathLst>
                <a:path w="540385" h="178434">
                  <a:moveTo>
                    <a:pt x="540118" y="47967"/>
                  </a:moveTo>
                  <a:lnTo>
                    <a:pt x="426618" y="18605"/>
                  </a:lnTo>
                  <a:lnTo>
                    <a:pt x="264185" y="3924"/>
                  </a:lnTo>
                  <a:lnTo>
                    <a:pt x="98831" y="0"/>
                  </a:lnTo>
                  <a:lnTo>
                    <a:pt x="52844" y="15659"/>
                  </a:lnTo>
                  <a:lnTo>
                    <a:pt x="41313" y="33972"/>
                  </a:lnTo>
                  <a:lnTo>
                    <a:pt x="34010" y="44653"/>
                  </a:lnTo>
                  <a:lnTo>
                    <a:pt x="27800" y="51866"/>
                  </a:lnTo>
                  <a:lnTo>
                    <a:pt x="19570" y="59702"/>
                  </a:lnTo>
                  <a:lnTo>
                    <a:pt x="12725" y="68516"/>
                  </a:lnTo>
                  <a:lnTo>
                    <a:pt x="33375" y="57581"/>
                  </a:lnTo>
                  <a:lnTo>
                    <a:pt x="47332" y="47840"/>
                  </a:lnTo>
                  <a:lnTo>
                    <a:pt x="55245" y="40855"/>
                  </a:lnTo>
                  <a:lnTo>
                    <a:pt x="57734" y="38176"/>
                  </a:lnTo>
                  <a:lnTo>
                    <a:pt x="86283" y="30911"/>
                  </a:lnTo>
                  <a:lnTo>
                    <a:pt x="102616" y="27774"/>
                  </a:lnTo>
                  <a:lnTo>
                    <a:pt x="112915" y="28130"/>
                  </a:lnTo>
                  <a:lnTo>
                    <a:pt x="123291" y="31318"/>
                  </a:lnTo>
                  <a:lnTo>
                    <a:pt x="103759" y="35102"/>
                  </a:lnTo>
                  <a:lnTo>
                    <a:pt x="83667" y="42456"/>
                  </a:lnTo>
                  <a:lnTo>
                    <a:pt x="38671" y="69011"/>
                  </a:lnTo>
                  <a:lnTo>
                    <a:pt x="0" y="99834"/>
                  </a:lnTo>
                  <a:lnTo>
                    <a:pt x="11747" y="114515"/>
                  </a:lnTo>
                  <a:lnTo>
                    <a:pt x="30518" y="102514"/>
                  </a:lnTo>
                  <a:lnTo>
                    <a:pt x="48933" y="90411"/>
                  </a:lnTo>
                  <a:lnTo>
                    <a:pt x="62928" y="81076"/>
                  </a:lnTo>
                  <a:lnTo>
                    <a:pt x="68503" y="77330"/>
                  </a:lnTo>
                  <a:lnTo>
                    <a:pt x="98209" y="58762"/>
                  </a:lnTo>
                  <a:lnTo>
                    <a:pt x="115341" y="49923"/>
                  </a:lnTo>
                  <a:lnTo>
                    <a:pt x="126428" y="48425"/>
                  </a:lnTo>
                  <a:lnTo>
                    <a:pt x="137972" y="51879"/>
                  </a:lnTo>
                  <a:lnTo>
                    <a:pt x="117614" y="57124"/>
                  </a:lnTo>
                  <a:lnTo>
                    <a:pt x="94792" y="69621"/>
                  </a:lnTo>
                  <a:lnTo>
                    <a:pt x="76187" y="82296"/>
                  </a:lnTo>
                  <a:lnTo>
                    <a:pt x="68503" y="88087"/>
                  </a:lnTo>
                  <a:lnTo>
                    <a:pt x="46609" y="100291"/>
                  </a:lnTo>
                  <a:lnTo>
                    <a:pt x="32778" y="108648"/>
                  </a:lnTo>
                  <a:lnTo>
                    <a:pt x="21170" y="116992"/>
                  </a:lnTo>
                  <a:lnTo>
                    <a:pt x="5880" y="129197"/>
                  </a:lnTo>
                  <a:lnTo>
                    <a:pt x="17614" y="143878"/>
                  </a:lnTo>
                  <a:lnTo>
                    <a:pt x="70459" y="114515"/>
                  </a:lnTo>
                  <a:lnTo>
                    <a:pt x="104813" y="92964"/>
                  </a:lnTo>
                  <a:lnTo>
                    <a:pt x="125120" y="81610"/>
                  </a:lnTo>
                  <a:lnTo>
                    <a:pt x="139395" y="76669"/>
                  </a:lnTo>
                  <a:lnTo>
                    <a:pt x="155575" y="74383"/>
                  </a:lnTo>
                  <a:lnTo>
                    <a:pt x="131140" y="85534"/>
                  </a:lnTo>
                  <a:lnTo>
                    <a:pt x="103111" y="103378"/>
                  </a:lnTo>
                  <a:lnTo>
                    <a:pt x="80035" y="119951"/>
                  </a:lnTo>
                  <a:lnTo>
                    <a:pt x="70459" y="127241"/>
                  </a:lnTo>
                  <a:lnTo>
                    <a:pt x="33274" y="171284"/>
                  </a:lnTo>
                  <a:lnTo>
                    <a:pt x="41097" y="178130"/>
                  </a:lnTo>
                  <a:lnTo>
                    <a:pt x="82194" y="144856"/>
                  </a:lnTo>
                  <a:lnTo>
                    <a:pt x="123126" y="123799"/>
                  </a:lnTo>
                  <a:lnTo>
                    <a:pt x="152768" y="112191"/>
                  </a:lnTo>
                  <a:lnTo>
                    <a:pt x="185534" y="105905"/>
                  </a:lnTo>
                  <a:lnTo>
                    <a:pt x="235813" y="100812"/>
                  </a:lnTo>
                  <a:lnTo>
                    <a:pt x="263309" y="97497"/>
                  </a:lnTo>
                  <a:lnTo>
                    <a:pt x="281800" y="91147"/>
                  </a:lnTo>
                  <a:lnTo>
                    <a:pt x="283235" y="89700"/>
                  </a:lnTo>
                  <a:lnTo>
                    <a:pt x="283756" y="92011"/>
                  </a:lnTo>
                  <a:lnTo>
                    <a:pt x="486295" y="139966"/>
                  </a:lnTo>
                  <a:lnTo>
                    <a:pt x="540118" y="47967"/>
                  </a:lnTo>
                  <a:close/>
                </a:path>
              </a:pathLst>
            </a:custGeom>
            <a:solidFill>
              <a:srgbClr val="FFA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78757" y="9443147"/>
              <a:ext cx="113664" cy="1315720"/>
            </a:xfrm>
            <a:custGeom>
              <a:avLst/>
              <a:gdLst/>
              <a:ahLst/>
              <a:cxnLst/>
              <a:rect l="l" t="t" r="r" b="b"/>
              <a:pathLst>
                <a:path w="113664" h="1315720">
                  <a:moveTo>
                    <a:pt x="0" y="1315428"/>
                  </a:moveTo>
                  <a:lnTo>
                    <a:pt x="113501" y="1315428"/>
                  </a:lnTo>
                  <a:lnTo>
                    <a:pt x="113501" y="0"/>
                  </a:lnTo>
                  <a:lnTo>
                    <a:pt x="0" y="0"/>
                  </a:lnTo>
                  <a:lnTo>
                    <a:pt x="0" y="1315428"/>
                  </a:lnTo>
                  <a:close/>
                </a:path>
              </a:pathLst>
            </a:custGeom>
            <a:solidFill>
              <a:srgbClr val="E9ED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064875" y="8216789"/>
              <a:ext cx="227329" cy="311785"/>
            </a:xfrm>
            <a:custGeom>
              <a:avLst/>
              <a:gdLst/>
              <a:ahLst/>
              <a:cxnLst/>
              <a:rect l="l" t="t" r="r" b="b"/>
              <a:pathLst>
                <a:path w="227329" h="311784">
                  <a:moveTo>
                    <a:pt x="74362" y="311239"/>
                  </a:moveTo>
                  <a:lnTo>
                    <a:pt x="0" y="44043"/>
                  </a:lnTo>
                  <a:lnTo>
                    <a:pt x="157531" y="0"/>
                  </a:lnTo>
                  <a:lnTo>
                    <a:pt x="227002" y="261323"/>
                  </a:lnTo>
                  <a:lnTo>
                    <a:pt x="74362" y="311239"/>
                  </a:lnTo>
                  <a:close/>
                </a:path>
              </a:pathLst>
            </a:custGeom>
            <a:solidFill>
              <a:srgbClr val="F29A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381911" y="9188676"/>
              <a:ext cx="712470" cy="46990"/>
            </a:xfrm>
            <a:custGeom>
              <a:avLst/>
              <a:gdLst/>
              <a:ahLst/>
              <a:cxnLst/>
              <a:rect l="l" t="t" r="r" b="b"/>
              <a:pathLst>
                <a:path w="712470" h="46990">
                  <a:moveTo>
                    <a:pt x="692748" y="46979"/>
                  </a:moveTo>
                  <a:lnTo>
                    <a:pt x="19569" y="46979"/>
                  </a:lnTo>
                  <a:lnTo>
                    <a:pt x="11970" y="45434"/>
                  </a:lnTo>
                  <a:lnTo>
                    <a:pt x="5748" y="41229"/>
                  </a:lnTo>
                  <a:lnTo>
                    <a:pt x="1544" y="35005"/>
                  </a:lnTo>
                  <a:lnTo>
                    <a:pt x="0" y="27404"/>
                  </a:lnTo>
                  <a:lnTo>
                    <a:pt x="0" y="19574"/>
                  </a:lnTo>
                  <a:lnTo>
                    <a:pt x="1544" y="11974"/>
                  </a:lnTo>
                  <a:lnTo>
                    <a:pt x="5748" y="5750"/>
                  </a:lnTo>
                  <a:lnTo>
                    <a:pt x="11970" y="1544"/>
                  </a:lnTo>
                  <a:lnTo>
                    <a:pt x="19569" y="0"/>
                  </a:lnTo>
                  <a:lnTo>
                    <a:pt x="692748" y="0"/>
                  </a:lnTo>
                  <a:lnTo>
                    <a:pt x="700347" y="1544"/>
                  </a:lnTo>
                  <a:lnTo>
                    <a:pt x="706569" y="5750"/>
                  </a:lnTo>
                  <a:lnTo>
                    <a:pt x="710773" y="11974"/>
                  </a:lnTo>
                  <a:lnTo>
                    <a:pt x="712318" y="19574"/>
                  </a:lnTo>
                  <a:lnTo>
                    <a:pt x="712318" y="27404"/>
                  </a:lnTo>
                  <a:lnTo>
                    <a:pt x="710773" y="35005"/>
                  </a:lnTo>
                  <a:lnTo>
                    <a:pt x="706569" y="41229"/>
                  </a:lnTo>
                  <a:lnTo>
                    <a:pt x="700347" y="45434"/>
                  </a:lnTo>
                  <a:lnTo>
                    <a:pt x="692748" y="46979"/>
                  </a:lnTo>
                  <a:close/>
                </a:path>
              </a:pathLst>
            </a:custGeom>
            <a:solidFill>
              <a:srgbClr val="DE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229265" y="9212173"/>
              <a:ext cx="861060" cy="27940"/>
            </a:xfrm>
            <a:custGeom>
              <a:avLst/>
              <a:gdLst/>
              <a:ahLst/>
              <a:cxnLst/>
              <a:rect l="l" t="t" r="r" b="b"/>
              <a:pathLst>
                <a:path w="861060" h="27940">
                  <a:moveTo>
                    <a:pt x="861047" y="0"/>
                  </a:moveTo>
                  <a:lnTo>
                    <a:pt x="0" y="0"/>
                  </a:lnTo>
                  <a:lnTo>
                    <a:pt x="0" y="23482"/>
                  </a:lnTo>
                  <a:lnTo>
                    <a:pt x="0" y="27406"/>
                  </a:lnTo>
                  <a:lnTo>
                    <a:pt x="861047" y="27406"/>
                  </a:lnTo>
                  <a:lnTo>
                    <a:pt x="861047" y="23482"/>
                  </a:lnTo>
                  <a:lnTo>
                    <a:pt x="861047" y="0"/>
                  </a:lnTo>
                  <a:close/>
                </a:path>
              </a:pathLst>
            </a:custGeom>
            <a:solidFill>
              <a:srgbClr val="4F57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544341" y="9239580"/>
              <a:ext cx="2434590" cy="1519555"/>
            </a:xfrm>
            <a:custGeom>
              <a:avLst/>
              <a:gdLst/>
              <a:ahLst/>
              <a:cxnLst/>
              <a:rect l="l" t="t" r="r" b="b"/>
              <a:pathLst>
                <a:path w="2434590" h="1519554">
                  <a:moveTo>
                    <a:pt x="117424" y="203568"/>
                  </a:moveTo>
                  <a:lnTo>
                    <a:pt x="3924" y="203568"/>
                  </a:lnTo>
                  <a:lnTo>
                    <a:pt x="3924" y="1519008"/>
                  </a:lnTo>
                  <a:lnTo>
                    <a:pt x="117424" y="1519008"/>
                  </a:lnTo>
                  <a:lnTo>
                    <a:pt x="117424" y="203568"/>
                  </a:lnTo>
                  <a:close/>
                </a:path>
                <a:path w="2434590" h="1519554">
                  <a:moveTo>
                    <a:pt x="2434412" y="0"/>
                  </a:moveTo>
                  <a:lnTo>
                    <a:pt x="0" y="0"/>
                  </a:lnTo>
                  <a:lnTo>
                    <a:pt x="0" y="90043"/>
                  </a:lnTo>
                  <a:lnTo>
                    <a:pt x="2434412" y="90043"/>
                  </a:lnTo>
                  <a:lnTo>
                    <a:pt x="2434412" y="0"/>
                  </a:lnTo>
                  <a:close/>
                </a:path>
              </a:pathLst>
            </a:custGeom>
            <a:solidFill>
              <a:srgbClr val="E9ED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544350" y="9329614"/>
              <a:ext cx="2877185" cy="113664"/>
            </a:xfrm>
            <a:custGeom>
              <a:avLst/>
              <a:gdLst/>
              <a:ahLst/>
              <a:cxnLst/>
              <a:rect l="l" t="t" r="r" b="b"/>
              <a:pathLst>
                <a:path w="2877185" h="113665">
                  <a:moveTo>
                    <a:pt x="2876668" y="113533"/>
                  </a:moveTo>
                  <a:lnTo>
                    <a:pt x="0" y="113533"/>
                  </a:lnTo>
                  <a:lnTo>
                    <a:pt x="0" y="0"/>
                  </a:lnTo>
                  <a:lnTo>
                    <a:pt x="2876668" y="0"/>
                  </a:lnTo>
                  <a:lnTo>
                    <a:pt x="2876668" y="113533"/>
                  </a:lnTo>
                  <a:close/>
                </a:path>
              </a:pathLst>
            </a:custGeom>
            <a:solidFill>
              <a:srgbClr val="C6D1D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6416" y="9112190"/>
              <a:ext cx="119142" cy="11073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178384" y="10574556"/>
              <a:ext cx="309245" cy="78740"/>
            </a:xfrm>
            <a:custGeom>
              <a:avLst/>
              <a:gdLst/>
              <a:ahLst/>
              <a:cxnLst/>
              <a:rect l="l" t="t" r="r" b="b"/>
              <a:pathLst>
                <a:path w="309245" h="78740">
                  <a:moveTo>
                    <a:pt x="277882" y="78299"/>
                  </a:moveTo>
                  <a:lnTo>
                    <a:pt x="31310" y="78299"/>
                  </a:lnTo>
                  <a:lnTo>
                    <a:pt x="18988" y="75882"/>
                  </a:lnTo>
                  <a:lnTo>
                    <a:pt x="9050" y="69245"/>
                  </a:lnTo>
                  <a:lnTo>
                    <a:pt x="2415" y="59305"/>
                  </a:lnTo>
                  <a:lnTo>
                    <a:pt x="0" y="46979"/>
                  </a:lnTo>
                  <a:lnTo>
                    <a:pt x="0" y="31319"/>
                  </a:lnTo>
                  <a:lnTo>
                    <a:pt x="2415" y="18993"/>
                  </a:lnTo>
                  <a:lnTo>
                    <a:pt x="9050" y="9053"/>
                  </a:lnTo>
                  <a:lnTo>
                    <a:pt x="18988" y="2416"/>
                  </a:lnTo>
                  <a:lnTo>
                    <a:pt x="31310" y="0"/>
                  </a:lnTo>
                  <a:lnTo>
                    <a:pt x="277882" y="0"/>
                  </a:lnTo>
                  <a:lnTo>
                    <a:pt x="290204" y="2416"/>
                  </a:lnTo>
                  <a:lnTo>
                    <a:pt x="300142" y="9053"/>
                  </a:lnTo>
                  <a:lnTo>
                    <a:pt x="306777" y="18993"/>
                  </a:lnTo>
                  <a:lnTo>
                    <a:pt x="309192" y="31319"/>
                  </a:lnTo>
                  <a:lnTo>
                    <a:pt x="309192" y="46979"/>
                  </a:lnTo>
                  <a:lnTo>
                    <a:pt x="306777" y="59305"/>
                  </a:lnTo>
                  <a:lnTo>
                    <a:pt x="300142" y="69245"/>
                  </a:lnTo>
                  <a:lnTo>
                    <a:pt x="290204" y="75882"/>
                  </a:lnTo>
                  <a:lnTo>
                    <a:pt x="277882" y="78299"/>
                  </a:lnTo>
                  <a:close/>
                </a:path>
              </a:pathLst>
            </a:custGeom>
            <a:solidFill>
              <a:srgbClr val="767F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741976" y="10574556"/>
              <a:ext cx="309245" cy="78740"/>
            </a:xfrm>
            <a:custGeom>
              <a:avLst/>
              <a:gdLst/>
              <a:ahLst/>
              <a:cxnLst/>
              <a:rect l="l" t="t" r="r" b="b"/>
              <a:pathLst>
                <a:path w="309245" h="78740">
                  <a:moveTo>
                    <a:pt x="277882" y="78299"/>
                  </a:moveTo>
                  <a:lnTo>
                    <a:pt x="31310" y="78299"/>
                  </a:lnTo>
                  <a:lnTo>
                    <a:pt x="18988" y="75882"/>
                  </a:lnTo>
                  <a:lnTo>
                    <a:pt x="9050" y="69245"/>
                  </a:lnTo>
                  <a:lnTo>
                    <a:pt x="2415" y="59305"/>
                  </a:lnTo>
                  <a:lnTo>
                    <a:pt x="0" y="46979"/>
                  </a:lnTo>
                  <a:lnTo>
                    <a:pt x="0" y="31319"/>
                  </a:lnTo>
                  <a:lnTo>
                    <a:pt x="2415" y="18993"/>
                  </a:lnTo>
                  <a:lnTo>
                    <a:pt x="9050" y="9053"/>
                  </a:lnTo>
                  <a:lnTo>
                    <a:pt x="18988" y="2416"/>
                  </a:lnTo>
                  <a:lnTo>
                    <a:pt x="31310" y="0"/>
                  </a:lnTo>
                  <a:lnTo>
                    <a:pt x="277882" y="0"/>
                  </a:lnTo>
                  <a:lnTo>
                    <a:pt x="290204" y="2416"/>
                  </a:lnTo>
                  <a:lnTo>
                    <a:pt x="300142" y="9053"/>
                  </a:lnTo>
                  <a:lnTo>
                    <a:pt x="306777" y="18993"/>
                  </a:lnTo>
                  <a:lnTo>
                    <a:pt x="309192" y="31319"/>
                  </a:lnTo>
                  <a:lnTo>
                    <a:pt x="309192" y="46979"/>
                  </a:lnTo>
                  <a:lnTo>
                    <a:pt x="306777" y="59305"/>
                  </a:lnTo>
                  <a:lnTo>
                    <a:pt x="300142" y="69245"/>
                  </a:lnTo>
                  <a:lnTo>
                    <a:pt x="290204" y="75882"/>
                  </a:lnTo>
                  <a:lnTo>
                    <a:pt x="277882" y="78299"/>
                  </a:lnTo>
                  <a:close/>
                </a:path>
              </a:pathLst>
            </a:custGeom>
            <a:solidFill>
              <a:srgbClr val="A1AA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756652" y="8916571"/>
              <a:ext cx="154940" cy="39370"/>
            </a:xfrm>
            <a:custGeom>
              <a:avLst/>
              <a:gdLst/>
              <a:ahLst/>
              <a:cxnLst/>
              <a:rect l="l" t="t" r="r" b="b"/>
              <a:pathLst>
                <a:path w="154939" h="39370">
                  <a:moveTo>
                    <a:pt x="151661" y="39149"/>
                  </a:moveTo>
                  <a:lnTo>
                    <a:pt x="0" y="13702"/>
                  </a:lnTo>
                  <a:lnTo>
                    <a:pt x="2935" y="0"/>
                  </a:lnTo>
                  <a:lnTo>
                    <a:pt x="8806" y="3914"/>
                  </a:lnTo>
                  <a:lnTo>
                    <a:pt x="15655" y="4893"/>
                  </a:lnTo>
                  <a:lnTo>
                    <a:pt x="154596" y="26425"/>
                  </a:lnTo>
                  <a:lnTo>
                    <a:pt x="151661" y="39149"/>
                  </a:lnTo>
                  <a:close/>
                </a:path>
              </a:pathLst>
            </a:custGeom>
            <a:solidFill>
              <a:srgbClr val="F29A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4799" y="6493156"/>
              <a:ext cx="2986240" cy="2949990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3240994" y="9694617"/>
            <a:ext cx="233045" cy="258445"/>
          </a:xfrm>
          <a:custGeom>
            <a:avLst/>
            <a:gdLst/>
            <a:ahLst/>
            <a:cxnLst/>
            <a:rect l="l" t="t" r="r" b="b"/>
            <a:pathLst>
              <a:path w="233045" h="258445">
                <a:moveTo>
                  <a:pt x="978" y="141917"/>
                </a:moveTo>
                <a:lnTo>
                  <a:pt x="0" y="133108"/>
                </a:lnTo>
                <a:lnTo>
                  <a:pt x="15976" y="131808"/>
                </a:lnTo>
                <a:lnTo>
                  <a:pt x="30209" y="129315"/>
                </a:lnTo>
                <a:lnTo>
                  <a:pt x="72161" y="108028"/>
                </a:lnTo>
                <a:lnTo>
                  <a:pt x="96301" y="72258"/>
                </a:lnTo>
                <a:lnTo>
                  <a:pt x="109358" y="25798"/>
                </a:lnTo>
                <a:lnTo>
                  <a:pt x="113501" y="0"/>
                </a:lnTo>
                <a:lnTo>
                  <a:pt x="117415" y="978"/>
                </a:lnTo>
                <a:lnTo>
                  <a:pt x="113501" y="978"/>
                </a:lnTo>
                <a:lnTo>
                  <a:pt x="113699" y="13289"/>
                </a:lnTo>
                <a:lnTo>
                  <a:pt x="114357" y="25324"/>
                </a:lnTo>
                <a:lnTo>
                  <a:pt x="115565" y="37176"/>
                </a:lnTo>
                <a:lnTo>
                  <a:pt x="115612" y="37477"/>
                </a:lnTo>
                <a:lnTo>
                  <a:pt x="115213" y="39638"/>
                </a:lnTo>
                <a:lnTo>
                  <a:pt x="96531" y="91466"/>
                </a:lnTo>
                <a:lnTo>
                  <a:pt x="57729" y="128214"/>
                </a:lnTo>
                <a:lnTo>
                  <a:pt x="46887" y="133108"/>
                </a:lnTo>
                <a:lnTo>
                  <a:pt x="978" y="133108"/>
                </a:lnTo>
                <a:lnTo>
                  <a:pt x="978" y="141917"/>
                </a:lnTo>
                <a:close/>
              </a:path>
              <a:path w="233045" h="258445">
                <a:moveTo>
                  <a:pt x="115612" y="37477"/>
                </a:moveTo>
                <a:lnTo>
                  <a:pt x="115565" y="37176"/>
                </a:lnTo>
                <a:lnTo>
                  <a:pt x="114357" y="25324"/>
                </a:lnTo>
                <a:lnTo>
                  <a:pt x="113699" y="13289"/>
                </a:lnTo>
                <a:lnTo>
                  <a:pt x="113501" y="978"/>
                </a:lnTo>
                <a:lnTo>
                  <a:pt x="117415" y="978"/>
                </a:lnTo>
                <a:lnTo>
                  <a:pt x="113501" y="0"/>
                </a:lnTo>
                <a:lnTo>
                  <a:pt x="121328" y="978"/>
                </a:lnTo>
                <a:lnTo>
                  <a:pt x="118729" y="20584"/>
                </a:lnTo>
                <a:lnTo>
                  <a:pt x="115612" y="37477"/>
                </a:lnTo>
                <a:close/>
              </a:path>
              <a:path w="233045" h="258445">
                <a:moveTo>
                  <a:pt x="200868" y="136675"/>
                </a:moveTo>
                <a:lnTo>
                  <a:pt x="162424" y="121363"/>
                </a:lnTo>
                <a:lnTo>
                  <a:pt x="133666" y="93561"/>
                </a:lnTo>
                <a:lnTo>
                  <a:pt x="119081" y="57577"/>
                </a:lnTo>
                <a:lnTo>
                  <a:pt x="115612" y="37477"/>
                </a:lnTo>
                <a:lnTo>
                  <a:pt x="118729" y="20584"/>
                </a:lnTo>
                <a:lnTo>
                  <a:pt x="121328" y="978"/>
                </a:lnTo>
                <a:lnTo>
                  <a:pt x="124768" y="40204"/>
                </a:lnTo>
                <a:lnTo>
                  <a:pt x="139170" y="86572"/>
                </a:lnTo>
                <a:lnTo>
                  <a:pt x="172208" y="117448"/>
                </a:lnTo>
                <a:lnTo>
                  <a:pt x="214313" y="130936"/>
                </a:lnTo>
                <a:lnTo>
                  <a:pt x="232873" y="133108"/>
                </a:lnTo>
                <a:lnTo>
                  <a:pt x="231894" y="133108"/>
                </a:lnTo>
                <a:lnTo>
                  <a:pt x="215734" y="134377"/>
                </a:lnTo>
                <a:lnTo>
                  <a:pt x="200868" y="136675"/>
                </a:lnTo>
                <a:close/>
              </a:path>
              <a:path w="233045" h="258445">
                <a:moveTo>
                  <a:pt x="978" y="141917"/>
                </a:moveTo>
                <a:lnTo>
                  <a:pt x="978" y="133108"/>
                </a:lnTo>
                <a:lnTo>
                  <a:pt x="2935" y="133108"/>
                </a:lnTo>
                <a:lnTo>
                  <a:pt x="22733" y="134209"/>
                </a:lnTo>
                <a:lnTo>
                  <a:pt x="35979" y="136608"/>
                </a:lnTo>
                <a:lnTo>
                  <a:pt x="32656" y="137635"/>
                </a:lnTo>
                <a:lnTo>
                  <a:pt x="17688" y="140464"/>
                </a:lnTo>
                <a:lnTo>
                  <a:pt x="978" y="141917"/>
                </a:lnTo>
                <a:close/>
              </a:path>
              <a:path w="233045" h="258445">
                <a:moveTo>
                  <a:pt x="35979" y="136608"/>
                </a:moveTo>
                <a:lnTo>
                  <a:pt x="22733" y="134209"/>
                </a:lnTo>
                <a:lnTo>
                  <a:pt x="2935" y="133108"/>
                </a:lnTo>
                <a:lnTo>
                  <a:pt x="46887" y="133108"/>
                </a:lnTo>
                <a:lnTo>
                  <a:pt x="45972" y="133521"/>
                </a:lnTo>
                <a:lnTo>
                  <a:pt x="35979" y="136608"/>
                </a:lnTo>
                <a:close/>
              </a:path>
              <a:path w="233045" h="258445">
                <a:moveTo>
                  <a:pt x="231894" y="141917"/>
                </a:moveTo>
                <a:lnTo>
                  <a:pt x="210582" y="138981"/>
                </a:lnTo>
                <a:lnTo>
                  <a:pt x="200868" y="136675"/>
                </a:lnTo>
                <a:lnTo>
                  <a:pt x="215734" y="134377"/>
                </a:lnTo>
                <a:lnTo>
                  <a:pt x="231894" y="133108"/>
                </a:lnTo>
                <a:lnTo>
                  <a:pt x="231894" y="141917"/>
                </a:lnTo>
                <a:close/>
              </a:path>
              <a:path w="233045" h="258445">
                <a:moveTo>
                  <a:pt x="232873" y="141917"/>
                </a:moveTo>
                <a:lnTo>
                  <a:pt x="231894" y="141917"/>
                </a:lnTo>
                <a:lnTo>
                  <a:pt x="231894" y="133108"/>
                </a:lnTo>
                <a:lnTo>
                  <a:pt x="232873" y="133108"/>
                </a:lnTo>
                <a:lnTo>
                  <a:pt x="232873" y="141917"/>
                </a:lnTo>
                <a:close/>
              </a:path>
              <a:path w="233045" h="258445">
                <a:moveTo>
                  <a:pt x="112522" y="258387"/>
                </a:moveTo>
                <a:lnTo>
                  <a:pt x="107508" y="217769"/>
                </a:lnTo>
                <a:lnTo>
                  <a:pt x="86914" y="173680"/>
                </a:lnTo>
                <a:lnTo>
                  <a:pt x="49901" y="148768"/>
                </a:lnTo>
                <a:lnTo>
                  <a:pt x="2935" y="141917"/>
                </a:lnTo>
                <a:lnTo>
                  <a:pt x="978" y="141917"/>
                </a:lnTo>
                <a:lnTo>
                  <a:pt x="17688" y="140464"/>
                </a:lnTo>
                <a:lnTo>
                  <a:pt x="32656" y="137635"/>
                </a:lnTo>
                <a:lnTo>
                  <a:pt x="35979" y="136608"/>
                </a:lnTo>
                <a:lnTo>
                  <a:pt x="40972" y="137512"/>
                </a:lnTo>
                <a:lnTo>
                  <a:pt x="85416" y="160635"/>
                </a:lnTo>
                <a:lnTo>
                  <a:pt x="112522" y="203577"/>
                </a:lnTo>
                <a:lnTo>
                  <a:pt x="116206" y="215187"/>
                </a:lnTo>
                <a:lnTo>
                  <a:pt x="115702" y="217035"/>
                </a:lnTo>
                <a:lnTo>
                  <a:pt x="113287" y="233735"/>
                </a:lnTo>
                <a:lnTo>
                  <a:pt x="112522" y="251536"/>
                </a:lnTo>
                <a:lnTo>
                  <a:pt x="112522" y="258387"/>
                </a:lnTo>
                <a:close/>
              </a:path>
              <a:path w="233045" h="258445">
                <a:moveTo>
                  <a:pt x="121328" y="258387"/>
                </a:moveTo>
                <a:lnTo>
                  <a:pt x="120778" y="242941"/>
                </a:lnTo>
                <a:lnTo>
                  <a:pt x="119127" y="228780"/>
                </a:lnTo>
                <a:lnTo>
                  <a:pt x="116375" y="215720"/>
                </a:lnTo>
                <a:lnTo>
                  <a:pt x="116206" y="215187"/>
                </a:lnTo>
                <a:lnTo>
                  <a:pt x="119952" y="201436"/>
                </a:lnTo>
                <a:lnTo>
                  <a:pt x="145545" y="161736"/>
                </a:lnTo>
                <a:lnTo>
                  <a:pt x="187451" y="139852"/>
                </a:lnTo>
                <a:lnTo>
                  <a:pt x="200868" y="136675"/>
                </a:lnTo>
                <a:lnTo>
                  <a:pt x="210582" y="138981"/>
                </a:lnTo>
                <a:lnTo>
                  <a:pt x="231894" y="141917"/>
                </a:lnTo>
                <a:lnTo>
                  <a:pt x="232873" y="141917"/>
                </a:lnTo>
                <a:lnTo>
                  <a:pt x="209695" y="143889"/>
                </a:lnTo>
                <a:lnTo>
                  <a:pt x="189821" y="148156"/>
                </a:lnTo>
                <a:lnTo>
                  <a:pt x="147288" y="171447"/>
                </a:lnTo>
                <a:lnTo>
                  <a:pt x="127199" y="208471"/>
                </a:lnTo>
                <a:lnTo>
                  <a:pt x="121328" y="251536"/>
                </a:lnTo>
                <a:lnTo>
                  <a:pt x="121328" y="258387"/>
                </a:lnTo>
                <a:close/>
              </a:path>
              <a:path w="233045" h="258445">
                <a:moveTo>
                  <a:pt x="121328" y="258387"/>
                </a:moveTo>
                <a:lnTo>
                  <a:pt x="112522" y="258387"/>
                </a:lnTo>
                <a:lnTo>
                  <a:pt x="112522" y="251536"/>
                </a:lnTo>
                <a:lnTo>
                  <a:pt x="113287" y="233735"/>
                </a:lnTo>
                <a:lnTo>
                  <a:pt x="115702" y="217035"/>
                </a:lnTo>
                <a:lnTo>
                  <a:pt x="116206" y="215187"/>
                </a:lnTo>
                <a:lnTo>
                  <a:pt x="116375" y="215720"/>
                </a:lnTo>
                <a:lnTo>
                  <a:pt x="119141" y="228902"/>
                </a:lnTo>
                <a:lnTo>
                  <a:pt x="120778" y="242941"/>
                </a:lnTo>
                <a:lnTo>
                  <a:pt x="121328" y="258387"/>
                </a:lnTo>
                <a:close/>
              </a:path>
            </a:pathLst>
          </a:custGeom>
          <a:solidFill>
            <a:srgbClr val="F8FB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96567" y="9438184"/>
            <a:ext cx="81212" cy="8221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44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994854"/>
            <a:ext cx="5451475" cy="4406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00" spc="-635"/>
              <a:t>Hybrid</a:t>
            </a:r>
            <a:r>
              <a:rPr dirty="0" sz="2700" spc="-455"/>
              <a:t> </a:t>
            </a:r>
            <a:r>
              <a:rPr dirty="0" sz="2700" spc="-600"/>
              <a:t>channel</a:t>
            </a:r>
            <a:r>
              <a:rPr dirty="0" sz="2700" spc="-445"/>
              <a:t> </a:t>
            </a:r>
            <a:r>
              <a:rPr dirty="0" sz="2700" spc="-600"/>
              <a:t>adoption</a:t>
            </a:r>
            <a:r>
              <a:rPr dirty="0" sz="2700" spc="-459"/>
              <a:t> </a:t>
            </a:r>
            <a:r>
              <a:rPr dirty="0" sz="2700" spc="-600"/>
              <a:t>by</a:t>
            </a:r>
            <a:r>
              <a:rPr dirty="0" sz="2700" spc="-465"/>
              <a:t> </a:t>
            </a:r>
            <a:r>
              <a:rPr dirty="0" sz="2700" spc="-525"/>
              <a:t>existing</a:t>
            </a:r>
            <a:r>
              <a:rPr dirty="0" sz="2700" spc="-465"/>
              <a:t> </a:t>
            </a:r>
            <a:r>
              <a:rPr dirty="0" sz="2700" spc="-580"/>
              <a:t>traditional</a:t>
            </a:r>
            <a:r>
              <a:rPr dirty="0" sz="2700" spc="-459"/>
              <a:t> </a:t>
            </a:r>
            <a:r>
              <a:rPr dirty="0" sz="2700" spc="-630"/>
              <a:t>and</a:t>
            </a:r>
            <a:r>
              <a:rPr dirty="0" sz="2700" spc="-440"/>
              <a:t> </a:t>
            </a:r>
            <a:r>
              <a:rPr dirty="0" sz="2700" spc="-595"/>
              <a:t>online</a:t>
            </a:r>
            <a:r>
              <a:rPr dirty="0" sz="2700" spc="-465"/>
              <a:t> </a:t>
            </a:r>
            <a:r>
              <a:rPr dirty="0" sz="2700" spc="-545"/>
              <a:t>players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609561" y="1571315"/>
            <a:ext cx="318135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900" spc="-45">
                <a:latin typeface="Tahoma"/>
                <a:cs typeface="Tahoma"/>
              </a:rPr>
              <a:t>In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th</a:t>
            </a:r>
            <a:r>
              <a:rPr dirty="0" sz="900" spc="25">
                <a:latin typeface="Tahoma"/>
                <a:cs typeface="Tahoma"/>
              </a:rPr>
              <a:t>e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f</a:t>
            </a:r>
            <a:r>
              <a:rPr dirty="0" sz="900" spc="-5">
                <a:latin typeface="Tahoma"/>
                <a:cs typeface="Tahoma"/>
              </a:rPr>
              <a:t>u</a:t>
            </a:r>
            <a:r>
              <a:rPr dirty="0" sz="900" spc="-20">
                <a:latin typeface="Tahoma"/>
                <a:cs typeface="Tahoma"/>
              </a:rPr>
              <a:t>t</a:t>
            </a:r>
            <a:r>
              <a:rPr dirty="0" sz="900" spc="-15">
                <a:latin typeface="Tahoma"/>
                <a:cs typeface="Tahoma"/>
              </a:rPr>
              <a:t>ur</a:t>
            </a:r>
            <a:r>
              <a:rPr dirty="0" sz="900">
                <a:latin typeface="Tahoma"/>
                <a:cs typeface="Tahoma"/>
              </a:rPr>
              <a:t>e,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o</a:t>
            </a:r>
            <a:r>
              <a:rPr dirty="0" sz="900" spc="5">
                <a:latin typeface="Tahoma"/>
                <a:cs typeface="Tahoma"/>
              </a:rPr>
              <a:t>n</a:t>
            </a:r>
            <a:r>
              <a:rPr dirty="0" sz="900" spc="-10">
                <a:latin typeface="Tahoma"/>
                <a:cs typeface="Tahoma"/>
              </a:rPr>
              <a:t>l</a:t>
            </a:r>
            <a:r>
              <a:rPr dirty="0" sz="900" spc="-15">
                <a:latin typeface="Tahoma"/>
                <a:cs typeface="Tahoma"/>
              </a:rPr>
              <a:t>i</a:t>
            </a:r>
            <a:r>
              <a:rPr dirty="0" sz="900" spc="-10">
                <a:latin typeface="Tahoma"/>
                <a:cs typeface="Tahoma"/>
              </a:rPr>
              <a:t>n</a:t>
            </a:r>
            <a:r>
              <a:rPr dirty="0" sz="900" spc="25">
                <a:latin typeface="Tahoma"/>
                <a:cs typeface="Tahoma"/>
              </a:rPr>
              <a:t>e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e</a:t>
            </a:r>
            <a:r>
              <a:rPr dirty="0" sz="900" spc="10">
                <a:latin typeface="Tahoma"/>
                <a:cs typeface="Tahoma"/>
              </a:rPr>
              <a:t>du</a:t>
            </a:r>
            <a:r>
              <a:rPr dirty="0" sz="900">
                <a:latin typeface="Tahoma"/>
                <a:cs typeface="Tahoma"/>
              </a:rPr>
              <a:t>c</a:t>
            </a:r>
            <a:r>
              <a:rPr dirty="0" sz="900" spc="-35">
                <a:latin typeface="Tahoma"/>
                <a:cs typeface="Tahoma"/>
              </a:rPr>
              <a:t>a</a:t>
            </a:r>
            <a:r>
              <a:rPr dirty="0" sz="900" spc="-5">
                <a:latin typeface="Tahoma"/>
                <a:cs typeface="Tahoma"/>
              </a:rPr>
              <a:t>t</a:t>
            </a:r>
            <a:r>
              <a:rPr dirty="0" sz="900" spc="-10">
                <a:latin typeface="Tahoma"/>
                <a:cs typeface="Tahoma"/>
              </a:rPr>
              <a:t>i</a:t>
            </a:r>
            <a:r>
              <a:rPr dirty="0" sz="900" spc="5">
                <a:latin typeface="Tahoma"/>
                <a:cs typeface="Tahoma"/>
              </a:rPr>
              <a:t>on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70">
                <a:latin typeface="Tahoma"/>
                <a:cs typeface="Tahoma"/>
              </a:rPr>
              <a:t>w</a:t>
            </a:r>
            <a:r>
              <a:rPr dirty="0" sz="900" spc="-10">
                <a:latin typeface="Tahoma"/>
                <a:cs typeface="Tahoma"/>
              </a:rPr>
              <a:t>ill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c</a:t>
            </a:r>
            <a:r>
              <a:rPr dirty="0" sz="900">
                <a:latin typeface="Tahoma"/>
                <a:cs typeface="Tahoma"/>
              </a:rPr>
              <a:t>ont</a:t>
            </a:r>
            <a:r>
              <a:rPr dirty="0" sz="900" spc="-10">
                <a:latin typeface="Tahoma"/>
                <a:cs typeface="Tahoma"/>
              </a:rPr>
              <a:t>i</a:t>
            </a:r>
            <a:r>
              <a:rPr dirty="0" sz="900" spc="-15">
                <a:latin typeface="Tahoma"/>
                <a:cs typeface="Tahoma"/>
              </a:rPr>
              <a:t>n</a:t>
            </a:r>
            <a:r>
              <a:rPr dirty="0" sz="900" spc="10">
                <a:latin typeface="Tahoma"/>
                <a:cs typeface="Tahoma"/>
              </a:rPr>
              <a:t>ue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to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g</a:t>
            </a:r>
            <a:r>
              <a:rPr dirty="0" sz="900" spc="-30">
                <a:latin typeface="Tahoma"/>
                <a:cs typeface="Tahoma"/>
              </a:rPr>
              <a:t>a</a:t>
            </a:r>
            <a:r>
              <a:rPr dirty="0" sz="900" spc="-10">
                <a:latin typeface="Tahoma"/>
                <a:cs typeface="Tahoma"/>
              </a:rPr>
              <a:t>i</a:t>
            </a:r>
            <a:r>
              <a:rPr dirty="0" sz="900" spc="-5">
                <a:latin typeface="Tahoma"/>
                <a:cs typeface="Tahoma"/>
              </a:rPr>
              <a:t>n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po</a:t>
            </a:r>
            <a:r>
              <a:rPr dirty="0" sz="900" spc="-5">
                <a:latin typeface="Tahoma"/>
                <a:cs typeface="Tahoma"/>
              </a:rPr>
              <a:t>p</a:t>
            </a:r>
            <a:r>
              <a:rPr dirty="0" sz="900" spc="-5">
                <a:latin typeface="Tahoma"/>
                <a:cs typeface="Tahoma"/>
              </a:rPr>
              <a:t>ul</a:t>
            </a:r>
            <a:r>
              <a:rPr dirty="0" sz="900" spc="-35">
                <a:latin typeface="Tahoma"/>
                <a:cs typeface="Tahoma"/>
              </a:rPr>
              <a:t>a</a:t>
            </a:r>
            <a:r>
              <a:rPr dirty="0" sz="900" spc="-25">
                <a:latin typeface="Tahoma"/>
                <a:cs typeface="Tahoma"/>
              </a:rPr>
              <a:t>r</a:t>
            </a:r>
            <a:r>
              <a:rPr dirty="0" sz="900" spc="-10">
                <a:latin typeface="Tahoma"/>
                <a:cs typeface="Tahoma"/>
              </a:rPr>
              <a:t>i</a:t>
            </a:r>
            <a:r>
              <a:rPr dirty="0" sz="900" spc="-5">
                <a:latin typeface="Tahoma"/>
                <a:cs typeface="Tahoma"/>
              </a:rPr>
              <a:t>t</a:t>
            </a:r>
            <a:r>
              <a:rPr dirty="0" sz="900">
                <a:latin typeface="Tahoma"/>
                <a:cs typeface="Tahoma"/>
              </a:rPr>
              <a:t>y  </a:t>
            </a:r>
            <a:r>
              <a:rPr dirty="0" sz="900" spc="5">
                <a:latin typeface="Tahoma"/>
                <a:cs typeface="Tahoma"/>
              </a:rPr>
              <a:t>among</a:t>
            </a:r>
            <a:r>
              <a:rPr dirty="0" sz="900" spc="29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prospective</a:t>
            </a:r>
            <a:r>
              <a:rPr dirty="0" sz="900" spc="29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learners</a:t>
            </a:r>
            <a:r>
              <a:rPr dirty="0" sz="90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including</a:t>
            </a:r>
            <a:r>
              <a:rPr dirty="0" sz="90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students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 </a:t>
            </a:r>
            <a:r>
              <a:rPr dirty="0" sz="900" spc="-1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professionals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driven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by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aspects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such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as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easy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on-demand </a:t>
            </a:r>
            <a:r>
              <a:rPr dirty="0" sz="900" spc="-270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access</a:t>
            </a:r>
            <a:r>
              <a:rPr dirty="0" sz="900" spc="2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to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content,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self-paced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learning</a:t>
            </a:r>
            <a:r>
              <a:rPr dirty="0" sz="900" spc="-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opportunities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 </a:t>
            </a:r>
            <a:r>
              <a:rPr dirty="0" sz="900" spc="-1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interactive </a:t>
            </a:r>
            <a:r>
              <a:rPr dirty="0" sz="900" spc="40">
                <a:latin typeface="Tahoma"/>
                <a:cs typeface="Tahoma"/>
              </a:rPr>
              <a:t>&amp; </a:t>
            </a:r>
            <a:r>
              <a:rPr dirty="0" sz="900" spc="-5">
                <a:latin typeface="Tahoma"/>
                <a:cs typeface="Tahoma"/>
              </a:rPr>
              <a:t>modular </a:t>
            </a:r>
            <a:r>
              <a:rPr dirty="0" sz="900" spc="15">
                <a:latin typeface="Tahoma"/>
                <a:cs typeface="Tahoma"/>
              </a:rPr>
              <a:t>means </a:t>
            </a:r>
            <a:r>
              <a:rPr dirty="0" sz="900" spc="10">
                <a:latin typeface="Tahoma"/>
                <a:cs typeface="Tahoma"/>
              </a:rPr>
              <a:t>of </a:t>
            </a:r>
            <a:r>
              <a:rPr dirty="0" sz="900" spc="-10">
                <a:latin typeface="Tahoma"/>
                <a:cs typeface="Tahoma"/>
              </a:rPr>
              <a:t>learning. </a:t>
            </a:r>
            <a:r>
              <a:rPr dirty="0" sz="900" spc="10">
                <a:latin typeface="Tahoma"/>
                <a:cs typeface="Tahoma"/>
              </a:rPr>
              <a:t>However, </a:t>
            </a:r>
            <a:r>
              <a:rPr dirty="0" sz="900" spc="-10">
                <a:latin typeface="Tahoma"/>
                <a:cs typeface="Tahoma"/>
              </a:rPr>
              <a:t>nearly </a:t>
            </a:r>
            <a:r>
              <a:rPr dirty="0" sz="900" spc="-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one </a:t>
            </a:r>
            <a:r>
              <a:rPr dirty="0" sz="900" spc="-10">
                <a:latin typeface="Tahoma"/>
                <a:cs typeface="Tahoma"/>
              </a:rPr>
              <a:t>third </a:t>
            </a:r>
            <a:r>
              <a:rPr dirty="0" sz="900" spc="10">
                <a:latin typeface="Tahoma"/>
                <a:cs typeface="Tahoma"/>
              </a:rPr>
              <a:t>of </a:t>
            </a:r>
            <a:r>
              <a:rPr dirty="0" sz="900">
                <a:latin typeface="Tahoma"/>
                <a:cs typeface="Tahoma"/>
              </a:rPr>
              <a:t>online learners also </a:t>
            </a:r>
            <a:r>
              <a:rPr dirty="0" sz="900" spc="5">
                <a:latin typeface="Tahoma"/>
                <a:cs typeface="Tahoma"/>
              </a:rPr>
              <a:t>believe </a:t>
            </a:r>
            <a:r>
              <a:rPr dirty="0" sz="900" spc="-10">
                <a:latin typeface="Tahoma"/>
                <a:cs typeface="Tahoma"/>
              </a:rPr>
              <a:t>that </a:t>
            </a:r>
            <a:r>
              <a:rPr dirty="0" sz="900">
                <a:latin typeface="Tahoma"/>
                <a:cs typeface="Tahoma"/>
              </a:rPr>
              <a:t>online education </a:t>
            </a:r>
            <a:r>
              <a:rPr dirty="0" sz="900" spc="-270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does</a:t>
            </a:r>
            <a:r>
              <a:rPr dirty="0" sz="900" spc="2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not</a:t>
            </a:r>
            <a:r>
              <a:rPr dirty="0" sz="900" spc="5">
                <a:latin typeface="Tahoma"/>
                <a:cs typeface="Tahoma"/>
              </a:rPr>
              <a:t> substitute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traditional</a:t>
            </a:r>
            <a:r>
              <a:rPr dirty="0" sz="900" spc="-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learning</a:t>
            </a:r>
            <a:r>
              <a:rPr dirty="0" sz="900" spc="-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due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to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lack</a:t>
            </a:r>
            <a:r>
              <a:rPr dirty="0" sz="90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of 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interaction </a:t>
            </a:r>
            <a:r>
              <a:rPr dirty="0" sz="900" spc="15">
                <a:latin typeface="Tahoma"/>
                <a:cs typeface="Tahoma"/>
              </a:rPr>
              <a:t>with </a:t>
            </a:r>
            <a:r>
              <a:rPr dirty="0" sz="900" spc="10">
                <a:latin typeface="Tahoma"/>
                <a:cs typeface="Tahoma"/>
              </a:rPr>
              <a:t>peers </a:t>
            </a:r>
            <a:r>
              <a:rPr dirty="0" sz="900" spc="-15">
                <a:latin typeface="Tahoma"/>
                <a:cs typeface="Tahoma"/>
              </a:rPr>
              <a:t>and </a:t>
            </a:r>
            <a:r>
              <a:rPr dirty="0" sz="900" spc="-10">
                <a:latin typeface="Tahoma"/>
                <a:cs typeface="Tahoma"/>
              </a:rPr>
              <a:t>instructors.</a:t>
            </a:r>
            <a:r>
              <a:rPr dirty="0" baseline="27777" sz="900" spc="-15">
                <a:latin typeface="Tahoma"/>
                <a:cs typeface="Tahoma"/>
              </a:rPr>
              <a:t>[105]</a:t>
            </a:r>
            <a:r>
              <a:rPr dirty="0" baseline="27777" sz="900" spc="-7">
                <a:latin typeface="Tahoma"/>
                <a:cs typeface="Tahoma"/>
              </a:rPr>
              <a:t> </a:t>
            </a:r>
            <a:r>
              <a:rPr dirty="0" sz="900" spc="45">
                <a:latin typeface="Tahoma"/>
                <a:cs typeface="Tahoma"/>
              </a:rPr>
              <a:t>Low </a:t>
            </a:r>
            <a:r>
              <a:rPr dirty="0" sz="900" spc="5">
                <a:latin typeface="Tahoma"/>
                <a:cs typeface="Tahoma"/>
              </a:rPr>
              <a:t>completion 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rates </a:t>
            </a:r>
            <a:r>
              <a:rPr dirty="0" sz="900" spc="10">
                <a:latin typeface="Tahoma"/>
                <a:cs typeface="Tahoma"/>
              </a:rPr>
              <a:t>of </a:t>
            </a:r>
            <a:r>
              <a:rPr dirty="0" sz="900">
                <a:latin typeface="Tahoma"/>
                <a:cs typeface="Tahoma"/>
              </a:rPr>
              <a:t>online certification </a:t>
            </a:r>
            <a:r>
              <a:rPr dirty="0" sz="900" spc="15">
                <a:latin typeface="Tahoma"/>
                <a:cs typeface="Tahoma"/>
              </a:rPr>
              <a:t>courses </a:t>
            </a:r>
            <a:r>
              <a:rPr dirty="0" sz="900" spc="5">
                <a:latin typeface="Tahoma"/>
                <a:cs typeface="Tahoma"/>
              </a:rPr>
              <a:t>due to </a:t>
            </a:r>
            <a:r>
              <a:rPr dirty="0" sz="900" spc="-5">
                <a:latin typeface="Tahoma"/>
                <a:cs typeface="Tahoma"/>
              </a:rPr>
              <a:t>lack </a:t>
            </a:r>
            <a:r>
              <a:rPr dirty="0" sz="900" spc="10">
                <a:latin typeface="Tahoma"/>
                <a:cs typeface="Tahoma"/>
              </a:rPr>
              <a:t>of </a:t>
            </a:r>
            <a:r>
              <a:rPr dirty="0" sz="900" spc="5">
                <a:latin typeface="Tahoma"/>
                <a:cs typeface="Tahoma"/>
              </a:rPr>
              <a:t>feedback 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interactions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further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underlines</a:t>
            </a:r>
            <a:r>
              <a:rPr dirty="0" sz="900" spc="5">
                <a:latin typeface="Tahoma"/>
                <a:cs typeface="Tahoma"/>
              </a:rPr>
              <a:t> the</a:t>
            </a:r>
            <a:r>
              <a:rPr dirty="0" sz="90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need</a:t>
            </a:r>
            <a:r>
              <a:rPr dirty="0" sz="900" spc="2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to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have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multiple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2298" y="1571314"/>
            <a:ext cx="3128645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Tahoma"/>
                <a:cs typeface="Tahoma"/>
              </a:rPr>
              <a:t>touch-points </a:t>
            </a:r>
            <a:r>
              <a:rPr dirty="0" sz="900" spc="15">
                <a:latin typeface="Tahoma"/>
                <a:cs typeface="Tahoma"/>
              </a:rPr>
              <a:t>with </a:t>
            </a:r>
            <a:r>
              <a:rPr dirty="0" sz="900" spc="5">
                <a:latin typeface="Tahoma"/>
                <a:cs typeface="Tahoma"/>
              </a:rPr>
              <a:t>the </a:t>
            </a:r>
            <a:r>
              <a:rPr dirty="0" sz="900">
                <a:latin typeface="Tahoma"/>
                <a:cs typeface="Tahoma"/>
              </a:rPr>
              <a:t>learners for </a:t>
            </a:r>
            <a:r>
              <a:rPr dirty="0" sz="900" spc="5">
                <a:latin typeface="Tahoma"/>
                <a:cs typeface="Tahoma"/>
              </a:rPr>
              <a:t>improved engagement 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levels. </a:t>
            </a:r>
            <a:r>
              <a:rPr dirty="0" sz="900" spc="-10">
                <a:latin typeface="Tahoma"/>
                <a:cs typeface="Tahoma"/>
              </a:rPr>
              <a:t>Virtual </a:t>
            </a:r>
            <a:r>
              <a:rPr dirty="0" sz="900" spc="10">
                <a:latin typeface="Tahoma"/>
                <a:cs typeface="Tahoma"/>
              </a:rPr>
              <a:t>class </a:t>
            </a:r>
            <a:r>
              <a:rPr dirty="0" sz="900" spc="15">
                <a:latin typeface="Tahoma"/>
                <a:cs typeface="Tahoma"/>
              </a:rPr>
              <a:t>rooms </a:t>
            </a:r>
            <a:r>
              <a:rPr dirty="0" sz="900">
                <a:latin typeface="Tahoma"/>
                <a:cs typeface="Tahoma"/>
              </a:rPr>
              <a:t>could also </a:t>
            </a:r>
            <a:r>
              <a:rPr dirty="0" sz="900" spc="15">
                <a:latin typeface="Tahoma"/>
                <a:cs typeface="Tahoma"/>
              </a:rPr>
              <a:t>emerge </a:t>
            </a:r>
            <a:r>
              <a:rPr dirty="0" sz="900" spc="5">
                <a:latin typeface="Tahoma"/>
                <a:cs typeface="Tahoma"/>
              </a:rPr>
              <a:t>as </a:t>
            </a:r>
            <a:r>
              <a:rPr dirty="0" sz="900" spc="-20">
                <a:latin typeface="Tahoma"/>
                <a:cs typeface="Tahoma"/>
              </a:rPr>
              <a:t>an </a:t>
            </a:r>
            <a:r>
              <a:rPr dirty="0" sz="900" spc="-5">
                <a:latin typeface="Tahoma"/>
                <a:cs typeface="Tahoma"/>
              </a:rPr>
              <a:t>asset- </a:t>
            </a:r>
            <a:r>
              <a:rPr dirty="0" sz="90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light </a:t>
            </a:r>
            <a:r>
              <a:rPr dirty="0" sz="900" spc="10">
                <a:latin typeface="Tahoma"/>
                <a:cs typeface="Tahoma"/>
              </a:rPr>
              <a:t>model </a:t>
            </a:r>
            <a:r>
              <a:rPr dirty="0" sz="900">
                <a:latin typeface="Tahoma"/>
                <a:cs typeface="Tahoma"/>
              </a:rPr>
              <a:t>for </a:t>
            </a:r>
            <a:r>
              <a:rPr dirty="0" sz="900" spc="5">
                <a:latin typeface="Tahoma"/>
                <a:cs typeface="Tahoma"/>
              </a:rPr>
              <a:t>offline </a:t>
            </a:r>
            <a:r>
              <a:rPr dirty="0" sz="900" spc="-5">
                <a:latin typeface="Tahoma"/>
                <a:cs typeface="Tahoma"/>
              </a:rPr>
              <a:t>players </a:t>
            </a:r>
            <a:r>
              <a:rPr dirty="0" sz="900" spc="10">
                <a:latin typeface="Tahoma"/>
                <a:cs typeface="Tahoma"/>
              </a:rPr>
              <a:t>to </a:t>
            </a:r>
            <a:r>
              <a:rPr dirty="0" sz="900" spc="-5">
                <a:latin typeface="Tahoma"/>
                <a:cs typeface="Tahoma"/>
              </a:rPr>
              <a:t>expand their </a:t>
            </a:r>
            <a:r>
              <a:rPr dirty="0" sz="900" spc="10">
                <a:latin typeface="Tahoma"/>
                <a:cs typeface="Tahoma"/>
              </a:rPr>
              <a:t>network </a:t>
            </a:r>
            <a:r>
              <a:rPr dirty="0" sz="900" spc="5">
                <a:latin typeface="Tahoma"/>
                <a:cs typeface="Tahoma"/>
              </a:rPr>
              <a:t>across </a:t>
            </a:r>
            <a:r>
              <a:rPr dirty="0" sz="900" spc="-27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geographies.</a:t>
            </a:r>
            <a:endParaRPr sz="900">
              <a:latin typeface="Tahoma"/>
              <a:cs typeface="Tahoma"/>
            </a:endParaRPr>
          </a:p>
          <a:p>
            <a:pPr algn="just" marL="12700" marR="5715">
              <a:lnSpc>
                <a:spcPct val="100000"/>
              </a:lnSpc>
            </a:pPr>
            <a:r>
              <a:rPr dirty="0" sz="900">
                <a:latin typeface="Tahoma"/>
                <a:cs typeface="Tahoma"/>
              </a:rPr>
              <a:t>The </a:t>
            </a:r>
            <a:r>
              <a:rPr dirty="0" sz="900" spc="-10">
                <a:latin typeface="Tahoma"/>
                <a:cs typeface="Tahoma"/>
              </a:rPr>
              <a:t>learner </a:t>
            </a:r>
            <a:r>
              <a:rPr dirty="0" sz="900" spc="10">
                <a:latin typeface="Tahoma"/>
                <a:cs typeface="Tahoma"/>
              </a:rPr>
              <a:t>will </a:t>
            </a:r>
            <a:r>
              <a:rPr dirty="0" sz="900">
                <a:latin typeface="Tahoma"/>
                <a:cs typeface="Tahoma"/>
              </a:rPr>
              <a:t>therefore </a:t>
            </a:r>
            <a:r>
              <a:rPr dirty="0" sz="900" spc="5">
                <a:latin typeface="Tahoma"/>
                <a:cs typeface="Tahoma"/>
              </a:rPr>
              <a:t>demand </a:t>
            </a:r>
            <a:r>
              <a:rPr dirty="0" sz="900">
                <a:latin typeface="Tahoma"/>
                <a:cs typeface="Tahoma"/>
              </a:rPr>
              <a:t>ubiquitous </a:t>
            </a:r>
            <a:r>
              <a:rPr dirty="0" sz="900" spc="10">
                <a:latin typeface="Tahoma"/>
                <a:cs typeface="Tahoma"/>
              </a:rPr>
              <a:t>presence </a:t>
            </a:r>
            <a:r>
              <a:rPr dirty="0" sz="900">
                <a:latin typeface="Tahoma"/>
                <a:cs typeface="Tahoma"/>
              </a:rPr>
              <a:t>of 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learning</a:t>
            </a:r>
            <a:r>
              <a:rPr dirty="0" sz="900" spc="-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1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content,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where</a:t>
            </a:r>
            <a:r>
              <a:rPr dirty="0" sz="900" spc="2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each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channel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may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serve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 spc="-25">
                <a:latin typeface="Tahoma"/>
                <a:cs typeface="Tahoma"/>
              </a:rPr>
              <a:t>a 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different</a:t>
            </a:r>
            <a:r>
              <a:rPr dirty="0" sz="900" spc="-6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need.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2261" y="10327358"/>
            <a:ext cx="1811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Sources: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[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105]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K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dirty="0" sz="600" spc="60" i="1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nd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a'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es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ea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h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al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ys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5254" y="3241294"/>
            <a:ext cx="6535420" cy="6102985"/>
            <a:chOff x="635254" y="3241294"/>
            <a:chExt cx="6535420" cy="6102985"/>
          </a:xfrm>
        </p:grpSpPr>
        <p:sp>
          <p:nvSpPr>
            <p:cNvPr id="10" name="object 10"/>
            <p:cNvSpPr/>
            <p:nvPr/>
          </p:nvSpPr>
          <p:spPr>
            <a:xfrm>
              <a:off x="641604" y="3294888"/>
              <a:ext cx="3208020" cy="2551430"/>
            </a:xfrm>
            <a:custGeom>
              <a:avLst/>
              <a:gdLst/>
              <a:ahLst/>
              <a:cxnLst/>
              <a:rect l="l" t="t" r="r" b="b"/>
              <a:pathLst>
                <a:path w="3208020" h="2551429">
                  <a:moveTo>
                    <a:pt x="0" y="0"/>
                  </a:moveTo>
                  <a:lnTo>
                    <a:pt x="3208020" y="0"/>
                  </a:lnTo>
                  <a:lnTo>
                    <a:pt x="3208020" y="2551176"/>
                  </a:lnTo>
                  <a:lnTo>
                    <a:pt x="0" y="25511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5EB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47700" y="3247644"/>
              <a:ext cx="6517005" cy="6090285"/>
            </a:xfrm>
            <a:custGeom>
              <a:avLst/>
              <a:gdLst/>
              <a:ahLst/>
              <a:cxnLst/>
              <a:rect l="l" t="t" r="r" b="b"/>
              <a:pathLst>
                <a:path w="6517005" h="6090284">
                  <a:moveTo>
                    <a:pt x="3308604" y="0"/>
                  </a:moveTo>
                  <a:lnTo>
                    <a:pt x="6516624" y="0"/>
                  </a:lnTo>
                  <a:lnTo>
                    <a:pt x="6516624" y="2604516"/>
                  </a:lnTo>
                  <a:lnTo>
                    <a:pt x="3308604" y="2604516"/>
                  </a:lnTo>
                  <a:lnTo>
                    <a:pt x="3308604" y="0"/>
                  </a:lnTo>
                  <a:close/>
                </a:path>
                <a:path w="6517005" h="6090284">
                  <a:moveTo>
                    <a:pt x="0" y="2785872"/>
                  </a:moveTo>
                  <a:lnTo>
                    <a:pt x="3208020" y="2785872"/>
                  </a:lnTo>
                  <a:lnTo>
                    <a:pt x="3208020" y="6089904"/>
                  </a:lnTo>
                  <a:lnTo>
                    <a:pt x="0" y="6089904"/>
                  </a:lnTo>
                  <a:lnTo>
                    <a:pt x="0" y="2785872"/>
                  </a:lnTo>
                  <a:close/>
                </a:path>
              </a:pathLst>
            </a:custGeom>
            <a:ln w="12192">
              <a:solidFill>
                <a:srgbClr val="6D207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56304" y="6033516"/>
              <a:ext cx="3208020" cy="3304540"/>
            </a:xfrm>
            <a:custGeom>
              <a:avLst/>
              <a:gdLst/>
              <a:ahLst/>
              <a:cxnLst/>
              <a:rect l="l" t="t" r="r" b="b"/>
              <a:pathLst>
                <a:path w="3208020" h="3304540">
                  <a:moveTo>
                    <a:pt x="0" y="0"/>
                  </a:moveTo>
                  <a:lnTo>
                    <a:pt x="3208020" y="0"/>
                  </a:lnTo>
                  <a:lnTo>
                    <a:pt x="3208020" y="3304032"/>
                  </a:lnTo>
                  <a:lnTo>
                    <a:pt x="0" y="3304032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5EB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47700" y="3247644"/>
              <a:ext cx="3208020" cy="360045"/>
            </a:xfrm>
            <a:custGeom>
              <a:avLst/>
              <a:gdLst/>
              <a:ahLst/>
              <a:cxnLst/>
              <a:rect l="l" t="t" r="r" b="b"/>
              <a:pathLst>
                <a:path w="3208020" h="360045">
                  <a:moveTo>
                    <a:pt x="3208020" y="0"/>
                  </a:moveTo>
                  <a:lnTo>
                    <a:pt x="0" y="0"/>
                  </a:lnTo>
                  <a:lnTo>
                    <a:pt x="0" y="359664"/>
                  </a:lnTo>
                  <a:lnTo>
                    <a:pt x="3208020" y="359664"/>
                  </a:lnTo>
                  <a:lnTo>
                    <a:pt x="320802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47700" y="3247644"/>
              <a:ext cx="3208020" cy="360045"/>
            </a:xfrm>
            <a:custGeom>
              <a:avLst/>
              <a:gdLst/>
              <a:ahLst/>
              <a:cxnLst/>
              <a:rect l="l" t="t" r="r" b="b"/>
              <a:pathLst>
                <a:path w="3208020" h="360045">
                  <a:moveTo>
                    <a:pt x="0" y="0"/>
                  </a:moveTo>
                  <a:lnTo>
                    <a:pt x="3208020" y="0"/>
                  </a:lnTo>
                  <a:lnTo>
                    <a:pt x="3208020" y="359664"/>
                  </a:lnTo>
                  <a:lnTo>
                    <a:pt x="0" y="35966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47700" y="3247644"/>
              <a:ext cx="6515100" cy="3145790"/>
            </a:xfrm>
            <a:custGeom>
              <a:avLst/>
              <a:gdLst/>
              <a:ahLst/>
              <a:cxnLst/>
              <a:rect l="l" t="t" r="r" b="b"/>
              <a:pathLst>
                <a:path w="6515100" h="3145790">
                  <a:moveTo>
                    <a:pt x="3208020" y="2785872"/>
                  </a:moveTo>
                  <a:lnTo>
                    <a:pt x="0" y="2785872"/>
                  </a:lnTo>
                  <a:lnTo>
                    <a:pt x="0" y="3145536"/>
                  </a:lnTo>
                  <a:lnTo>
                    <a:pt x="3208020" y="3145536"/>
                  </a:lnTo>
                  <a:lnTo>
                    <a:pt x="3208020" y="2785872"/>
                  </a:lnTo>
                  <a:close/>
                </a:path>
                <a:path w="6515100" h="3145790">
                  <a:moveTo>
                    <a:pt x="6515100" y="0"/>
                  </a:moveTo>
                  <a:lnTo>
                    <a:pt x="3307080" y="0"/>
                  </a:lnTo>
                  <a:lnTo>
                    <a:pt x="3307080" y="359664"/>
                  </a:lnTo>
                  <a:lnTo>
                    <a:pt x="6515100" y="359664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954780" y="6033516"/>
              <a:ext cx="3208020" cy="360045"/>
            </a:xfrm>
            <a:custGeom>
              <a:avLst/>
              <a:gdLst/>
              <a:ahLst/>
              <a:cxnLst/>
              <a:rect l="l" t="t" r="r" b="b"/>
              <a:pathLst>
                <a:path w="3208020" h="360045">
                  <a:moveTo>
                    <a:pt x="3208020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3208020" y="359663"/>
                  </a:lnTo>
                  <a:lnTo>
                    <a:pt x="320802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47700" y="3222922"/>
            <a:ext cx="3195955" cy="3441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35"/>
              </a:spcBef>
            </a:pPr>
            <a:r>
              <a:rPr dirty="0" sz="2050" spc="-6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3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4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4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50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050" spc="-4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50" spc="-3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50" spc="-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4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50" spc="-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4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370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4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4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5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050" spc="-3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43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50" spc="-4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50" spc="-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2400" y="3247644"/>
            <a:ext cx="3195955" cy="36004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3810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30"/>
              </a:spcBef>
            </a:pPr>
            <a:r>
              <a:rPr dirty="0" sz="2050" spc="-6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370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4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4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50" spc="-4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050" spc="-39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50" spc="-4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050" spc="-409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050" spc="-4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050" spc="-434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4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3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50" spc="-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50" spc="-3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4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50" spc="-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4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3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4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4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5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050" spc="-3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43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50" spc="-4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50" spc="-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3795" y="6033516"/>
            <a:ext cx="3195955" cy="36004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dirty="0" sz="2050" spc="-6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5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3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4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4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4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50" spc="-4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3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6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370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4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4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6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50" spc="-4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43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6039612"/>
            <a:ext cx="3195955" cy="35369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vert="horz">
            <a:spAutoFit/>
          </a:bodyPr>
          <a:lstStyle/>
          <a:p>
            <a:pPr marL="132715">
              <a:lnSpc>
                <a:spcPts val="2415"/>
              </a:lnSpc>
            </a:pPr>
            <a:r>
              <a:rPr dirty="0" sz="2050" spc="-57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50" spc="-43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50" spc="-409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50" spc="-45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050" spc="-4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50" spc="-3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43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409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050" spc="-45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050" spc="-4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50" spc="-3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2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4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4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4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50" spc="-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4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370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3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4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4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-5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050" spc="-3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spc="-43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50" spc="-40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50" spc="-4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3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50" spc="-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41242" y="3762761"/>
            <a:ext cx="2787650" cy="1233170"/>
            <a:chOff x="841242" y="3762761"/>
            <a:chExt cx="2787650" cy="1233170"/>
          </a:xfrm>
        </p:grpSpPr>
        <p:sp>
          <p:nvSpPr>
            <p:cNvPr id="22" name="object 22"/>
            <p:cNvSpPr/>
            <p:nvPr/>
          </p:nvSpPr>
          <p:spPr>
            <a:xfrm>
              <a:off x="1341120" y="3802385"/>
              <a:ext cx="1714500" cy="337185"/>
            </a:xfrm>
            <a:custGeom>
              <a:avLst/>
              <a:gdLst/>
              <a:ahLst/>
              <a:cxnLst/>
              <a:rect l="l" t="t" r="r" b="b"/>
              <a:pathLst>
                <a:path w="1714500" h="337185">
                  <a:moveTo>
                    <a:pt x="1546098" y="0"/>
                  </a:moveTo>
                  <a:lnTo>
                    <a:pt x="1546098" y="50431"/>
                  </a:lnTo>
                  <a:lnTo>
                    <a:pt x="0" y="50431"/>
                  </a:lnTo>
                  <a:lnTo>
                    <a:pt x="0" y="286359"/>
                  </a:lnTo>
                  <a:lnTo>
                    <a:pt x="1546098" y="286359"/>
                  </a:lnTo>
                  <a:lnTo>
                    <a:pt x="1546098" y="336804"/>
                  </a:lnTo>
                  <a:lnTo>
                    <a:pt x="1714500" y="168402"/>
                  </a:lnTo>
                  <a:lnTo>
                    <a:pt x="154609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225040" y="4248912"/>
              <a:ext cx="1400810" cy="672465"/>
            </a:xfrm>
            <a:custGeom>
              <a:avLst/>
              <a:gdLst/>
              <a:ahLst/>
              <a:cxnLst/>
              <a:rect l="l" t="t" r="r" b="b"/>
              <a:pathLst>
                <a:path w="1400810" h="672464">
                  <a:moveTo>
                    <a:pt x="1178941" y="0"/>
                  </a:moveTo>
                  <a:lnTo>
                    <a:pt x="957326" y="237858"/>
                  </a:lnTo>
                  <a:lnTo>
                    <a:pt x="1078788" y="237858"/>
                  </a:lnTo>
                  <a:lnTo>
                    <a:pt x="1078788" y="471766"/>
                  </a:lnTo>
                  <a:lnTo>
                    <a:pt x="0" y="471766"/>
                  </a:lnTo>
                  <a:lnTo>
                    <a:pt x="0" y="672083"/>
                  </a:lnTo>
                  <a:lnTo>
                    <a:pt x="1110030" y="672083"/>
                  </a:lnTo>
                  <a:lnTo>
                    <a:pt x="1154975" y="666044"/>
                  </a:lnTo>
                  <a:lnTo>
                    <a:pt x="1195363" y="649001"/>
                  </a:lnTo>
                  <a:lnTo>
                    <a:pt x="1229582" y="622565"/>
                  </a:lnTo>
                  <a:lnTo>
                    <a:pt x="1256020" y="588346"/>
                  </a:lnTo>
                  <a:lnTo>
                    <a:pt x="1273065" y="547957"/>
                  </a:lnTo>
                  <a:lnTo>
                    <a:pt x="1279105" y="503008"/>
                  </a:lnTo>
                  <a:lnTo>
                    <a:pt x="1279105" y="237858"/>
                  </a:lnTo>
                  <a:lnTo>
                    <a:pt x="1400556" y="237858"/>
                  </a:lnTo>
                  <a:lnTo>
                    <a:pt x="11789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55688" y="3775195"/>
              <a:ext cx="573405" cy="389890"/>
            </a:xfrm>
            <a:custGeom>
              <a:avLst/>
              <a:gdLst/>
              <a:ahLst/>
              <a:cxnLst/>
              <a:rect l="l" t="t" r="r" b="b"/>
              <a:pathLst>
                <a:path w="573404" h="389889">
                  <a:moveTo>
                    <a:pt x="361454" y="388619"/>
                  </a:moveTo>
                  <a:lnTo>
                    <a:pt x="226796" y="388619"/>
                  </a:lnTo>
                  <a:lnTo>
                    <a:pt x="245770" y="389889"/>
                  </a:lnTo>
                  <a:lnTo>
                    <a:pt x="342023" y="389889"/>
                  </a:lnTo>
                  <a:lnTo>
                    <a:pt x="361454" y="388619"/>
                  </a:lnTo>
                  <a:close/>
                </a:path>
                <a:path w="573404" h="389889">
                  <a:moveTo>
                    <a:pt x="359206" y="170179"/>
                  </a:moveTo>
                  <a:lnTo>
                    <a:pt x="228600" y="170179"/>
                  </a:lnTo>
                  <a:lnTo>
                    <a:pt x="230860" y="181609"/>
                  </a:lnTo>
                  <a:lnTo>
                    <a:pt x="233121" y="190499"/>
                  </a:lnTo>
                  <a:lnTo>
                    <a:pt x="236728" y="200659"/>
                  </a:lnTo>
                  <a:lnTo>
                    <a:pt x="240347" y="209549"/>
                  </a:lnTo>
                  <a:lnTo>
                    <a:pt x="242608" y="215899"/>
                  </a:lnTo>
                  <a:lnTo>
                    <a:pt x="243065" y="219709"/>
                  </a:lnTo>
                  <a:lnTo>
                    <a:pt x="242608" y="224789"/>
                  </a:lnTo>
                  <a:lnTo>
                    <a:pt x="241706" y="228599"/>
                  </a:lnTo>
                  <a:lnTo>
                    <a:pt x="238544" y="237489"/>
                  </a:lnTo>
                  <a:lnTo>
                    <a:pt x="236283" y="240029"/>
                  </a:lnTo>
                  <a:lnTo>
                    <a:pt x="232664" y="242569"/>
                  </a:lnTo>
                  <a:lnTo>
                    <a:pt x="227241" y="245109"/>
                  </a:lnTo>
                  <a:lnTo>
                    <a:pt x="219557" y="248919"/>
                  </a:lnTo>
                  <a:lnTo>
                    <a:pt x="191084" y="261619"/>
                  </a:lnTo>
                  <a:lnTo>
                    <a:pt x="173012" y="269239"/>
                  </a:lnTo>
                  <a:lnTo>
                    <a:pt x="166230" y="274319"/>
                  </a:lnTo>
                  <a:lnTo>
                    <a:pt x="160807" y="276859"/>
                  </a:lnTo>
                  <a:lnTo>
                    <a:pt x="156298" y="281939"/>
                  </a:lnTo>
                  <a:lnTo>
                    <a:pt x="152679" y="284479"/>
                  </a:lnTo>
                  <a:lnTo>
                    <a:pt x="149961" y="287019"/>
                  </a:lnTo>
                  <a:lnTo>
                    <a:pt x="147701" y="290829"/>
                  </a:lnTo>
                  <a:lnTo>
                    <a:pt x="145897" y="295909"/>
                  </a:lnTo>
                  <a:lnTo>
                    <a:pt x="143636" y="300989"/>
                  </a:lnTo>
                  <a:lnTo>
                    <a:pt x="140931" y="311149"/>
                  </a:lnTo>
                  <a:lnTo>
                    <a:pt x="140030" y="317499"/>
                  </a:lnTo>
                  <a:lnTo>
                    <a:pt x="139115" y="325119"/>
                  </a:lnTo>
                  <a:lnTo>
                    <a:pt x="138671" y="331469"/>
                  </a:lnTo>
                  <a:lnTo>
                    <a:pt x="138760" y="344169"/>
                  </a:lnTo>
                  <a:lnTo>
                    <a:pt x="139115" y="349249"/>
                  </a:lnTo>
                  <a:lnTo>
                    <a:pt x="140030" y="354329"/>
                  </a:lnTo>
                  <a:lnTo>
                    <a:pt x="140931" y="358139"/>
                  </a:lnTo>
                  <a:lnTo>
                    <a:pt x="141833" y="363219"/>
                  </a:lnTo>
                  <a:lnTo>
                    <a:pt x="160807" y="379729"/>
                  </a:lnTo>
                  <a:lnTo>
                    <a:pt x="167144" y="382269"/>
                  </a:lnTo>
                  <a:lnTo>
                    <a:pt x="174815" y="383539"/>
                  </a:lnTo>
                  <a:lnTo>
                    <a:pt x="184315" y="386079"/>
                  </a:lnTo>
                  <a:lnTo>
                    <a:pt x="196062" y="387349"/>
                  </a:lnTo>
                  <a:lnTo>
                    <a:pt x="209613" y="388619"/>
                  </a:lnTo>
                  <a:lnTo>
                    <a:pt x="377723" y="388619"/>
                  </a:lnTo>
                  <a:lnTo>
                    <a:pt x="392188" y="387349"/>
                  </a:lnTo>
                  <a:lnTo>
                    <a:pt x="403491" y="386079"/>
                  </a:lnTo>
                  <a:lnTo>
                    <a:pt x="413435" y="383539"/>
                  </a:lnTo>
                  <a:lnTo>
                    <a:pt x="421119" y="382269"/>
                  </a:lnTo>
                  <a:lnTo>
                    <a:pt x="426986" y="379729"/>
                  </a:lnTo>
                  <a:lnTo>
                    <a:pt x="431965" y="378459"/>
                  </a:lnTo>
                  <a:lnTo>
                    <a:pt x="438289" y="373379"/>
                  </a:lnTo>
                  <a:lnTo>
                    <a:pt x="441452" y="369569"/>
                  </a:lnTo>
                  <a:lnTo>
                    <a:pt x="445973" y="363219"/>
                  </a:lnTo>
                  <a:lnTo>
                    <a:pt x="446874" y="358139"/>
                  </a:lnTo>
                  <a:lnTo>
                    <a:pt x="447776" y="354329"/>
                  </a:lnTo>
                  <a:lnTo>
                    <a:pt x="448142" y="349249"/>
                  </a:lnTo>
                  <a:lnTo>
                    <a:pt x="448050" y="334009"/>
                  </a:lnTo>
                  <a:lnTo>
                    <a:pt x="447319" y="323849"/>
                  </a:lnTo>
                  <a:lnTo>
                    <a:pt x="437388" y="287019"/>
                  </a:lnTo>
                  <a:lnTo>
                    <a:pt x="431965" y="281939"/>
                  </a:lnTo>
                  <a:lnTo>
                    <a:pt x="426986" y="276859"/>
                  </a:lnTo>
                  <a:lnTo>
                    <a:pt x="421563" y="274319"/>
                  </a:lnTo>
                  <a:lnTo>
                    <a:pt x="415239" y="269239"/>
                  </a:lnTo>
                  <a:lnTo>
                    <a:pt x="397167" y="261619"/>
                  </a:lnTo>
                  <a:lnTo>
                    <a:pt x="377278" y="252729"/>
                  </a:lnTo>
                  <a:lnTo>
                    <a:pt x="368236" y="248919"/>
                  </a:lnTo>
                  <a:lnTo>
                    <a:pt x="360552" y="245109"/>
                  </a:lnTo>
                  <a:lnTo>
                    <a:pt x="345186" y="219709"/>
                  </a:lnTo>
                  <a:lnTo>
                    <a:pt x="346100" y="212089"/>
                  </a:lnTo>
                  <a:lnTo>
                    <a:pt x="347446" y="209549"/>
                  </a:lnTo>
                  <a:lnTo>
                    <a:pt x="351523" y="200659"/>
                  </a:lnTo>
                  <a:lnTo>
                    <a:pt x="354685" y="190499"/>
                  </a:lnTo>
                  <a:lnTo>
                    <a:pt x="357390" y="181609"/>
                  </a:lnTo>
                  <a:lnTo>
                    <a:pt x="359206" y="170179"/>
                  </a:lnTo>
                  <a:close/>
                </a:path>
                <a:path w="573404" h="389889">
                  <a:moveTo>
                    <a:pt x="173913" y="173989"/>
                  </a:moveTo>
                  <a:lnTo>
                    <a:pt x="70434" y="173989"/>
                  </a:lnTo>
                  <a:lnTo>
                    <a:pt x="72694" y="182879"/>
                  </a:lnTo>
                  <a:lnTo>
                    <a:pt x="74498" y="190499"/>
                  </a:lnTo>
                  <a:lnTo>
                    <a:pt x="76758" y="198119"/>
                  </a:lnTo>
                  <a:lnTo>
                    <a:pt x="80365" y="204469"/>
                  </a:lnTo>
                  <a:lnTo>
                    <a:pt x="81279" y="207009"/>
                  </a:lnTo>
                  <a:lnTo>
                    <a:pt x="82181" y="213359"/>
                  </a:lnTo>
                  <a:lnTo>
                    <a:pt x="81724" y="217169"/>
                  </a:lnTo>
                  <a:lnTo>
                    <a:pt x="81279" y="219709"/>
                  </a:lnTo>
                  <a:lnTo>
                    <a:pt x="80365" y="222249"/>
                  </a:lnTo>
                  <a:lnTo>
                    <a:pt x="78117" y="227329"/>
                  </a:lnTo>
                  <a:lnTo>
                    <a:pt x="76758" y="229869"/>
                  </a:lnTo>
                  <a:lnTo>
                    <a:pt x="74040" y="231139"/>
                  </a:lnTo>
                  <a:lnTo>
                    <a:pt x="69519" y="233679"/>
                  </a:lnTo>
                  <a:lnTo>
                    <a:pt x="56870" y="238759"/>
                  </a:lnTo>
                  <a:lnTo>
                    <a:pt x="41503" y="246379"/>
                  </a:lnTo>
                  <a:lnTo>
                    <a:pt x="27050" y="252729"/>
                  </a:lnTo>
                  <a:lnTo>
                    <a:pt x="21628" y="255269"/>
                  </a:lnTo>
                  <a:lnTo>
                    <a:pt x="17551" y="259079"/>
                  </a:lnTo>
                  <a:lnTo>
                    <a:pt x="13487" y="261619"/>
                  </a:lnTo>
                  <a:lnTo>
                    <a:pt x="10782" y="265429"/>
                  </a:lnTo>
                  <a:lnTo>
                    <a:pt x="8966" y="266699"/>
                  </a:lnTo>
                  <a:lnTo>
                    <a:pt x="6705" y="269239"/>
                  </a:lnTo>
                  <a:lnTo>
                    <a:pt x="0" y="307339"/>
                  </a:lnTo>
                  <a:lnTo>
                    <a:pt x="380" y="314959"/>
                  </a:lnTo>
                  <a:lnTo>
                    <a:pt x="22072" y="340359"/>
                  </a:lnTo>
                  <a:lnTo>
                    <a:pt x="28397" y="342899"/>
                  </a:lnTo>
                  <a:lnTo>
                    <a:pt x="35636" y="344169"/>
                  </a:lnTo>
                  <a:lnTo>
                    <a:pt x="45123" y="345439"/>
                  </a:lnTo>
                  <a:lnTo>
                    <a:pt x="56426" y="345439"/>
                  </a:lnTo>
                  <a:lnTo>
                    <a:pt x="69075" y="346709"/>
                  </a:lnTo>
                  <a:lnTo>
                    <a:pt x="84442" y="346709"/>
                  </a:lnTo>
                  <a:lnTo>
                    <a:pt x="102057" y="347979"/>
                  </a:lnTo>
                  <a:lnTo>
                    <a:pt x="126466" y="347979"/>
                  </a:lnTo>
                  <a:lnTo>
                    <a:pt x="126123" y="340359"/>
                  </a:lnTo>
                  <a:lnTo>
                    <a:pt x="126009" y="327659"/>
                  </a:lnTo>
                  <a:lnTo>
                    <a:pt x="127368" y="317499"/>
                  </a:lnTo>
                  <a:lnTo>
                    <a:pt x="129184" y="307339"/>
                  </a:lnTo>
                  <a:lnTo>
                    <a:pt x="130530" y="302259"/>
                  </a:lnTo>
                  <a:lnTo>
                    <a:pt x="133248" y="293369"/>
                  </a:lnTo>
                  <a:lnTo>
                    <a:pt x="135051" y="289559"/>
                  </a:lnTo>
                  <a:lnTo>
                    <a:pt x="137312" y="284479"/>
                  </a:lnTo>
                  <a:lnTo>
                    <a:pt x="139115" y="281939"/>
                  </a:lnTo>
                  <a:lnTo>
                    <a:pt x="141376" y="278129"/>
                  </a:lnTo>
                  <a:lnTo>
                    <a:pt x="148158" y="271779"/>
                  </a:lnTo>
                  <a:lnTo>
                    <a:pt x="153581" y="267969"/>
                  </a:lnTo>
                  <a:lnTo>
                    <a:pt x="159461" y="262889"/>
                  </a:lnTo>
                  <a:lnTo>
                    <a:pt x="166687" y="259079"/>
                  </a:lnTo>
                  <a:lnTo>
                    <a:pt x="174370" y="255269"/>
                  </a:lnTo>
                  <a:lnTo>
                    <a:pt x="190639" y="247649"/>
                  </a:lnTo>
                  <a:lnTo>
                    <a:pt x="199224" y="243839"/>
                  </a:lnTo>
                  <a:lnTo>
                    <a:pt x="188836" y="240029"/>
                  </a:lnTo>
                  <a:lnTo>
                    <a:pt x="179336" y="234949"/>
                  </a:lnTo>
                  <a:lnTo>
                    <a:pt x="172110" y="232409"/>
                  </a:lnTo>
                  <a:lnTo>
                    <a:pt x="167589" y="229869"/>
                  </a:lnTo>
                  <a:lnTo>
                    <a:pt x="166230" y="227329"/>
                  </a:lnTo>
                  <a:lnTo>
                    <a:pt x="163525" y="219709"/>
                  </a:lnTo>
                  <a:lnTo>
                    <a:pt x="163067" y="217169"/>
                  </a:lnTo>
                  <a:lnTo>
                    <a:pt x="163067" y="210819"/>
                  </a:lnTo>
                  <a:lnTo>
                    <a:pt x="163525" y="207009"/>
                  </a:lnTo>
                  <a:lnTo>
                    <a:pt x="164426" y="204469"/>
                  </a:lnTo>
                  <a:lnTo>
                    <a:pt x="167589" y="198119"/>
                  </a:lnTo>
                  <a:lnTo>
                    <a:pt x="170306" y="190499"/>
                  </a:lnTo>
                  <a:lnTo>
                    <a:pt x="173913" y="173989"/>
                  </a:lnTo>
                  <a:close/>
                </a:path>
                <a:path w="573404" h="389889">
                  <a:moveTo>
                    <a:pt x="474891" y="59689"/>
                  </a:moveTo>
                  <a:lnTo>
                    <a:pt x="462241" y="59689"/>
                  </a:lnTo>
                  <a:lnTo>
                    <a:pt x="455904" y="60959"/>
                  </a:lnTo>
                  <a:lnTo>
                    <a:pt x="450037" y="62229"/>
                  </a:lnTo>
                  <a:lnTo>
                    <a:pt x="444157" y="64769"/>
                  </a:lnTo>
                  <a:lnTo>
                    <a:pt x="434213" y="69849"/>
                  </a:lnTo>
                  <a:lnTo>
                    <a:pt x="430148" y="73659"/>
                  </a:lnTo>
                  <a:lnTo>
                    <a:pt x="425627" y="77469"/>
                  </a:lnTo>
                  <a:lnTo>
                    <a:pt x="422020" y="82549"/>
                  </a:lnTo>
                  <a:lnTo>
                    <a:pt x="417944" y="86359"/>
                  </a:lnTo>
                  <a:lnTo>
                    <a:pt x="415239" y="91439"/>
                  </a:lnTo>
                  <a:lnTo>
                    <a:pt x="412076" y="96519"/>
                  </a:lnTo>
                  <a:lnTo>
                    <a:pt x="409816" y="101599"/>
                  </a:lnTo>
                  <a:lnTo>
                    <a:pt x="407555" y="107949"/>
                  </a:lnTo>
                  <a:lnTo>
                    <a:pt x="405752" y="114299"/>
                  </a:lnTo>
                  <a:lnTo>
                    <a:pt x="403936" y="119379"/>
                  </a:lnTo>
                  <a:lnTo>
                    <a:pt x="394449" y="166369"/>
                  </a:lnTo>
                  <a:lnTo>
                    <a:pt x="375920" y="182879"/>
                  </a:lnTo>
                  <a:lnTo>
                    <a:pt x="370497" y="182879"/>
                  </a:lnTo>
                  <a:lnTo>
                    <a:pt x="371398" y="187959"/>
                  </a:lnTo>
                  <a:lnTo>
                    <a:pt x="372757" y="189229"/>
                  </a:lnTo>
                  <a:lnTo>
                    <a:pt x="374116" y="191769"/>
                  </a:lnTo>
                  <a:lnTo>
                    <a:pt x="375920" y="194309"/>
                  </a:lnTo>
                  <a:lnTo>
                    <a:pt x="377723" y="195579"/>
                  </a:lnTo>
                  <a:lnTo>
                    <a:pt x="387223" y="203199"/>
                  </a:lnTo>
                  <a:lnTo>
                    <a:pt x="391744" y="204469"/>
                  </a:lnTo>
                  <a:lnTo>
                    <a:pt x="396709" y="207009"/>
                  </a:lnTo>
                  <a:lnTo>
                    <a:pt x="401675" y="208279"/>
                  </a:lnTo>
                  <a:lnTo>
                    <a:pt x="407555" y="210819"/>
                  </a:lnTo>
                  <a:lnTo>
                    <a:pt x="414337" y="212089"/>
                  </a:lnTo>
                  <a:lnTo>
                    <a:pt x="421563" y="213359"/>
                  </a:lnTo>
                  <a:lnTo>
                    <a:pt x="429247" y="214629"/>
                  </a:lnTo>
                  <a:lnTo>
                    <a:pt x="431965" y="219709"/>
                  </a:lnTo>
                  <a:lnTo>
                    <a:pt x="432866" y="222249"/>
                  </a:lnTo>
                  <a:lnTo>
                    <a:pt x="433311" y="224789"/>
                  </a:lnTo>
                  <a:lnTo>
                    <a:pt x="433311" y="231139"/>
                  </a:lnTo>
                  <a:lnTo>
                    <a:pt x="432866" y="233679"/>
                  </a:lnTo>
                  <a:lnTo>
                    <a:pt x="431965" y="234949"/>
                  </a:lnTo>
                  <a:lnTo>
                    <a:pt x="430606" y="238759"/>
                  </a:lnTo>
                  <a:lnTo>
                    <a:pt x="429247" y="241299"/>
                  </a:lnTo>
                  <a:lnTo>
                    <a:pt x="426084" y="243839"/>
                  </a:lnTo>
                  <a:lnTo>
                    <a:pt x="421563" y="246379"/>
                  </a:lnTo>
                  <a:lnTo>
                    <a:pt x="414781" y="248919"/>
                  </a:lnTo>
                  <a:lnTo>
                    <a:pt x="407098" y="252729"/>
                  </a:lnTo>
                  <a:lnTo>
                    <a:pt x="414337" y="255269"/>
                  </a:lnTo>
                  <a:lnTo>
                    <a:pt x="421563" y="259079"/>
                  </a:lnTo>
                  <a:lnTo>
                    <a:pt x="428345" y="262889"/>
                  </a:lnTo>
                  <a:lnTo>
                    <a:pt x="434670" y="267969"/>
                  </a:lnTo>
                  <a:lnTo>
                    <a:pt x="440093" y="271779"/>
                  </a:lnTo>
                  <a:lnTo>
                    <a:pt x="459981" y="323849"/>
                  </a:lnTo>
                  <a:lnTo>
                    <a:pt x="460883" y="344169"/>
                  </a:lnTo>
                  <a:lnTo>
                    <a:pt x="468109" y="344169"/>
                  </a:lnTo>
                  <a:lnTo>
                    <a:pt x="485279" y="342899"/>
                  </a:lnTo>
                  <a:lnTo>
                    <a:pt x="514210" y="342899"/>
                  </a:lnTo>
                  <a:lnTo>
                    <a:pt x="525056" y="341629"/>
                  </a:lnTo>
                  <a:lnTo>
                    <a:pt x="535000" y="340359"/>
                  </a:lnTo>
                  <a:lnTo>
                    <a:pt x="542226" y="340359"/>
                  </a:lnTo>
                  <a:lnTo>
                    <a:pt x="549008" y="339089"/>
                  </a:lnTo>
                  <a:lnTo>
                    <a:pt x="572960" y="312419"/>
                  </a:lnTo>
                  <a:lnTo>
                    <a:pt x="572960" y="306069"/>
                  </a:lnTo>
                  <a:lnTo>
                    <a:pt x="561657" y="269239"/>
                  </a:lnTo>
                  <a:lnTo>
                    <a:pt x="524598" y="250189"/>
                  </a:lnTo>
                  <a:lnTo>
                    <a:pt x="518731" y="247649"/>
                  </a:lnTo>
                  <a:lnTo>
                    <a:pt x="513753" y="245109"/>
                  </a:lnTo>
                  <a:lnTo>
                    <a:pt x="509689" y="243839"/>
                  </a:lnTo>
                  <a:lnTo>
                    <a:pt x="507428" y="241299"/>
                  </a:lnTo>
                  <a:lnTo>
                    <a:pt x="506069" y="238759"/>
                  </a:lnTo>
                  <a:lnTo>
                    <a:pt x="504266" y="234949"/>
                  </a:lnTo>
                  <a:lnTo>
                    <a:pt x="503809" y="233679"/>
                  </a:lnTo>
                  <a:lnTo>
                    <a:pt x="503364" y="231139"/>
                  </a:lnTo>
                  <a:lnTo>
                    <a:pt x="503364" y="224789"/>
                  </a:lnTo>
                  <a:lnTo>
                    <a:pt x="503809" y="222249"/>
                  </a:lnTo>
                  <a:lnTo>
                    <a:pt x="504710" y="219709"/>
                  </a:lnTo>
                  <a:lnTo>
                    <a:pt x="506069" y="217169"/>
                  </a:lnTo>
                  <a:lnTo>
                    <a:pt x="506971" y="213359"/>
                  </a:lnTo>
                  <a:lnTo>
                    <a:pt x="514654" y="213359"/>
                  </a:lnTo>
                  <a:lnTo>
                    <a:pt x="521436" y="212089"/>
                  </a:lnTo>
                  <a:lnTo>
                    <a:pt x="527761" y="210819"/>
                  </a:lnTo>
                  <a:lnTo>
                    <a:pt x="538607" y="207009"/>
                  </a:lnTo>
                  <a:lnTo>
                    <a:pt x="543128" y="204469"/>
                  </a:lnTo>
                  <a:lnTo>
                    <a:pt x="547192" y="203199"/>
                  </a:lnTo>
                  <a:lnTo>
                    <a:pt x="550811" y="200659"/>
                  </a:lnTo>
                  <a:lnTo>
                    <a:pt x="553974" y="198119"/>
                  </a:lnTo>
                  <a:lnTo>
                    <a:pt x="556234" y="196849"/>
                  </a:lnTo>
                  <a:lnTo>
                    <a:pt x="560298" y="193039"/>
                  </a:lnTo>
                  <a:lnTo>
                    <a:pt x="563460" y="186689"/>
                  </a:lnTo>
                  <a:lnTo>
                    <a:pt x="563460" y="185419"/>
                  </a:lnTo>
                  <a:lnTo>
                    <a:pt x="554431" y="180339"/>
                  </a:lnTo>
                  <a:lnTo>
                    <a:pt x="547192" y="175259"/>
                  </a:lnTo>
                  <a:lnTo>
                    <a:pt x="533071" y="128269"/>
                  </a:lnTo>
                  <a:lnTo>
                    <a:pt x="532282" y="119379"/>
                  </a:lnTo>
                  <a:lnTo>
                    <a:pt x="516470" y="82549"/>
                  </a:lnTo>
                  <a:lnTo>
                    <a:pt x="512394" y="77469"/>
                  </a:lnTo>
                  <a:lnTo>
                    <a:pt x="503364" y="69849"/>
                  </a:lnTo>
                  <a:lnTo>
                    <a:pt x="498386" y="67309"/>
                  </a:lnTo>
                  <a:lnTo>
                    <a:pt x="492518" y="64769"/>
                  </a:lnTo>
                  <a:lnTo>
                    <a:pt x="487095" y="62229"/>
                  </a:lnTo>
                  <a:lnTo>
                    <a:pt x="481215" y="60959"/>
                  </a:lnTo>
                  <a:lnTo>
                    <a:pt x="474891" y="59689"/>
                  </a:lnTo>
                  <a:close/>
                </a:path>
                <a:path w="573404" h="389889">
                  <a:moveTo>
                    <a:pt x="61848" y="130809"/>
                  </a:moveTo>
                  <a:lnTo>
                    <a:pt x="56870" y="130809"/>
                  </a:lnTo>
                  <a:lnTo>
                    <a:pt x="54609" y="132079"/>
                  </a:lnTo>
                  <a:lnTo>
                    <a:pt x="52806" y="134619"/>
                  </a:lnTo>
                  <a:lnTo>
                    <a:pt x="51904" y="137159"/>
                  </a:lnTo>
                  <a:lnTo>
                    <a:pt x="51904" y="140969"/>
                  </a:lnTo>
                  <a:lnTo>
                    <a:pt x="52349" y="144779"/>
                  </a:lnTo>
                  <a:lnTo>
                    <a:pt x="53251" y="147319"/>
                  </a:lnTo>
                  <a:lnTo>
                    <a:pt x="53708" y="149859"/>
                  </a:lnTo>
                  <a:lnTo>
                    <a:pt x="54609" y="153669"/>
                  </a:lnTo>
                  <a:lnTo>
                    <a:pt x="56870" y="157479"/>
                  </a:lnTo>
                  <a:lnTo>
                    <a:pt x="58229" y="162559"/>
                  </a:lnTo>
                  <a:lnTo>
                    <a:pt x="58673" y="165099"/>
                  </a:lnTo>
                  <a:lnTo>
                    <a:pt x="60032" y="168909"/>
                  </a:lnTo>
                  <a:lnTo>
                    <a:pt x="61848" y="171449"/>
                  </a:lnTo>
                  <a:lnTo>
                    <a:pt x="63195" y="173989"/>
                  </a:lnTo>
                  <a:lnTo>
                    <a:pt x="181152" y="173989"/>
                  </a:lnTo>
                  <a:lnTo>
                    <a:pt x="182498" y="171449"/>
                  </a:lnTo>
                  <a:lnTo>
                    <a:pt x="186118" y="166369"/>
                  </a:lnTo>
                  <a:lnTo>
                    <a:pt x="186118" y="165099"/>
                  </a:lnTo>
                  <a:lnTo>
                    <a:pt x="187020" y="162559"/>
                  </a:lnTo>
                  <a:lnTo>
                    <a:pt x="188379" y="157479"/>
                  </a:lnTo>
                  <a:lnTo>
                    <a:pt x="189737" y="153669"/>
                  </a:lnTo>
                  <a:lnTo>
                    <a:pt x="190639" y="149859"/>
                  </a:lnTo>
                  <a:lnTo>
                    <a:pt x="191084" y="147319"/>
                  </a:lnTo>
                  <a:lnTo>
                    <a:pt x="191998" y="144779"/>
                  </a:lnTo>
                  <a:lnTo>
                    <a:pt x="192443" y="140969"/>
                  </a:lnTo>
                  <a:lnTo>
                    <a:pt x="192443" y="137159"/>
                  </a:lnTo>
                  <a:lnTo>
                    <a:pt x="191541" y="134619"/>
                  </a:lnTo>
                  <a:lnTo>
                    <a:pt x="190639" y="133349"/>
                  </a:lnTo>
                  <a:lnTo>
                    <a:pt x="190182" y="132079"/>
                  </a:lnTo>
                  <a:lnTo>
                    <a:pt x="63195" y="132079"/>
                  </a:lnTo>
                  <a:lnTo>
                    <a:pt x="61848" y="130809"/>
                  </a:lnTo>
                  <a:close/>
                </a:path>
                <a:path w="573404" h="389889">
                  <a:moveTo>
                    <a:pt x="228600" y="170179"/>
                  </a:moveTo>
                  <a:lnTo>
                    <a:pt x="223177" y="170179"/>
                  </a:lnTo>
                  <a:lnTo>
                    <a:pt x="225437" y="171449"/>
                  </a:lnTo>
                  <a:lnTo>
                    <a:pt x="227241" y="171449"/>
                  </a:lnTo>
                  <a:lnTo>
                    <a:pt x="228600" y="170179"/>
                  </a:lnTo>
                  <a:close/>
                </a:path>
                <a:path w="573404" h="389889">
                  <a:moveTo>
                    <a:pt x="364629" y="170179"/>
                  </a:moveTo>
                  <a:lnTo>
                    <a:pt x="359206" y="170179"/>
                  </a:lnTo>
                  <a:lnTo>
                    <a:pt x="360552" y="171449"/>
                  </a:lnTo>
                  <a:lnTo>
                    <a:pt x="362369" y="171449"/>
                  </a:lnTo>
                  <a:lnTo>
                    <a:pt x="364629" y="170179"/>
                  </a:lnTo>
                  <a:close/>
                </a:path>
                <a:path w="573404" h="389889">
                  <a:moveTo>
                    <a:pt x="375475" y="114299"/>
                  </a:moveTo>
                  <a:lnTo>
                    <a:pt x="372757" y="114299"/>
                  </a:lnTo>
                  <a:lnTo>
                    <a:pt x="371855" y="115569"/>
                  </a:lnTo>
                  <a:lnTo>
                    <a:pt x="209169" y="115569"/>
                  </a:lnTo>
                  <a:lnTo>
                    <a:pt x="207810" y="116839"/>
                  </a:lnTo>
                  <a:lnTo>
                    <a:pt x="206908" y="118109"/>
                  </a:lnTo>
                  <a:lnTo>
                    <a:pt x="206006" y="120649"/>
                  </a:lnTo>
                  <a:lnTo>
                    <a:pt x="205104" y="121919"/>
                  </a:lnTo>
                  <a:lnTo>
                    <a:pt x="204647" y="123189"/>
                  </a:lnTo>
                  <a:lnTo>
                    <a:pt x="204647" y="128269"/>
                  </a:lnTo>
                  <a:lnTo>
                    <a:pt x="206451" y="137159"/>
                  </a:lnTo>
                  <a:lnTo>
                    <a:pt x="207352" y="139699"/>
                  </a:lnTo>
                  <a:lnTo>
                    <a:pt x="208267" y="143509"/>
                  </a:lnTo>
                  <a:lnTo>
                    <a:pt x="210527" y="149859"/>
                  </a:lnTo>
                  <a:lnTo>
                    <a:pt x="212331" y="156209"/>
                  </a:lnTo>
                  <a:lnTo>
                    <a:pt x="215036" y="163829"/>
                  </a:lnTo>
                  <a:lnTo>
                    <a:pt x="215950" y="165099"/>
                  </a:lnTo>
                  <a:lnTo>
                    <a:pt x="217297" y="167639"/>
                  </a:lnTo>
                  <a:lnTo>
                    <a:pt x="219113" y="170179"/>
                  </a:lnTo>
                  <a:lnTo>
                    <a:pt x="368693" y="170179"/>
                  </a:lnTo>
                  <a:lnTo>
                    <a:pt x="373214" y="163829"/>
                  </a:lnTo>
                  <a:lnTo>
                    <a:pt x="375018" y="158749"/>
                  </a:lnTo>
                  <a:lnTo>
                    <a:pt x="375475" y="156209"/>
                  </a:lnTo>
                  <a:lnTo>
                    <a:pt x="379082" y="143509"/>
                  </a:lnTo>
                  <a:lnTo>
                    <a:pt x="380898" y="139699"/>
                  </a:lnTo>
                  <a:lnTo>
                    <a:pt x="381800" y="137159"/>
                  </a:lnTo>
                  <a:lnTo>
                    <a:pt x="383603" y="128269"/>
                  </a:lnTo>
                  <a:lnTo>
                    <a:pt x="383146" y="123189"/>
                  </a:lnTo>
                  <a:lnTo>
                    <a:pt x="381342" y="118109"/>
                  </a:lnTo>
                  <a:lnTo>
                    <a:pt x="379539" y="116839"/>
                  </a:lnTo>
                  <a:lnTo>
                    <a:pt x="376821" y="115569"/>
                  </a:lnTo>
                  <a:lnTo>
                    <a:pt x="375475" y="114299"/>
                  </a:lnTo>
                  <a:close/>
                </a:path>
                <a:path w="573404" h="389889">
                  <a:moveTo>
                    <a:pt x="134150" y="43179"/>
                  </a:moveTo>
                  <a:lnTo>
                    <a:pt x="110197" y="43179"/>
                  </a:lnTo>
                  <a:lnTo>
                    <a:pt x="104774" y="44449"/>
                  </a:lnTo>
                  <a:lnTo>
                    <a:pt x="70434" y="73659"/>
                  </a:lnTo>
                  <a:lnTo>
                    <a:pt x="65011" y="90169"/>
                  </a:lnTo>
                  <a:lnTo>
                    <a:pt x="63652" y="95249"/>
                  </a:lnTo>
                  <a:lnTo>
                    <a:pt x="63195" y="100329"/>
                  </a:lnTo>
                  <a:lnTo>
                    <a:pt x="63652" y="107949"/>
                  </a:lnTo>
                  <a:lnTo>
                    <a:pt x="64554" y="115569"/>
                  </a:lnTo>
                  <a:lnTo>
                    <a:pt x="65011" y="121919"/>
                  </a:lnTo>
                  <a:lnTo>
                    <a:pt x="66357" y="129539"/>
                  </a:lnTo>
                  <a:lnTo>
                    <a:pt x="66357" y="130809"/>
                  </a:lnTo>
                  <a:lnTo>
                    <a:pt x="65011" y="132079"/>
                  </a:lnTo>
                  <a:lnTo>
                    <a:pt x="179336" y="132079"/>
                  </a:lnTo>
                  <a:lnTo>
                    <a:pt x="178434" y="129539"/>
                  </a:lnTo>
                  <a:lnTo>
                    <a:pt x="179793" y="121919"/>
                  </a:lnTo>
                  <a:lnTo>
                    <a:pt x="180238" y="115569"/>
                  </a:lnTo>
                  <a:lnTo>
                    <a:pt x="181152" y="107949"/>
                  </a:lnTo>
                  <a:lnTo>
                    <a:pt x="181152" y="100329"/>
                  </a:lnTo>
                  <a:lnTo>
                    <a:pt x="167589" y="63499"/>
                  </a:lnTo>
                  <a:lnTo>
                    <a:pt x="159461" y="55879"/>
                  </a:lnTo>
                  <a:lnTo>
                    <a:pt x="155384" y="52069"/>
                  </a:lnTo>
                  <a:lnTo>
                    <a:pt x="145453" y="46989"/>
                  </a:lnTo>
                  <a:lnTo>
                    <a:pt x="140030" y="44449"/>
                  </a:lnTo>
                  <a:lnTo>
                    <a:pt x="134150" y="43179"/>
                  </a:lnTo>
                  <a:close/>
                </a:path>
                <a:path w="573404" h="389889">
                  <a:moveTo>
                    <a:pt x="187921" y="130809"/>
                  </a:moveTo>
                  <a:lnTo>
                    <a:pt x="182498" y="130809"/>
                  </a:lnTo>
                  <a:lnTo>
                    <a:pt x="181152" y="132079"/>
                  </a:lnTo>
                  <a:lnTo>
                    <a:pt x="190182" y="132079"/>
                  </a:lnTo>
                  <a:lnTo>
                    <a:pt x="187921" y="130809"/>
                  </a:lnTo>
                  <a:close/>
                </a:path>
                <a:path w="573404" h="389889">
                  <a:moveTo>
                    <a:pt x="215950" y="114299"/>
                  </a:moveTo>
                  <a:lnTo>
                    <a:pt x="212331" y="114299"/>
                  </a:lnTo>
                  <a:lnTo>
                    <a:pt x="210972" y="115569"/>
                  </a:lnTo>
                  <a:lnTo>
                    <a:pt x="216395" y="115569"/>
                  </a:lnTo>
                  <a:lnTo>
                    <a:pt x="215950" y="114299"/>
                  </a:lnTo>
                  <a:close/>
                </a:path>
                <a:path w="573404" h="389889">
                  <a:moveTo>
                    <a:pt x="302259" y="0"/>
                  </a:moveTo>
                  <a:lnTo>
                    <a:pt x="285991" y="0"/>
                  </a:lnTo>
                  <a:lnTo>
                    <a:pt x="277863" y="1269"/>
                  </a:lnTo>
                  <a:lnTo>
                    <a:pt x="243509" y="17779"/>
                  </a:lnTo>
                  <a:lnTo>
                    <a:pt x="220459" y="48259"/>
                  </a:lnTo>
                  <a:lnTo>
                    <a:pt x="214134" y="80009"/>
                  </a:lnTo>
                  <a:lnTo>
                    <a:pt x="214591" y="87629"/>
                  </a:lnTo>
                  <a:lnTo>
                    <a:pt x="215493" y="97789"/>
                  </a:lnTo>
                  <a:lnTo>
                    <a:pt x="215950" y="101599"/>
                  </a:lnTo>
                  <a:lnTo>
                    <a:pt x="216284" y="105409"/>
                  </a:lnTo>
                  <a:lnTo>
                    <a:pt x="216395" y="115569"/>
                  </a:lnTo>
                  <a:lnTo>
                    <a:pt x="371398" y="115569"/>
                  </a:lnTo>
                  <a:lnTo>
                    <a:pt x="371398" y="105409"/>
                  </a:lnTo>
                  <a:lnTo>
                    <a:pt x="372757" y="96519"/>
                  </a:lnTo>
                  <a:lnTo>
                    <a:pt x="373659" y="87629"/>
                  </a:lnTo>
                  <a:lnTo>
                    <a:pt x="373964" y="82549"/>
                  </a:lnTo>
                  <a:lnTo>
                    <a:pt x="373985" y="77469"/>
                  </a:lnTo>
                  <a:lnTo>
                    <a:pt x="373659" y="71119"/>
                  </a:lnTo>
                  <a:lnTo>
                    <a:pt x="355587" y="29209"/>
                  </a:lnTo>
                  <a:lnTo>
                    <a:pt x="318071" y="3809"/>
                  </a:lnTo>
                  <a:lnTo>
                    <a:pt x="310400" y="1269"/>
                  </a:lnTo>
                  <a:lnTo>
                    <a:pt x="30225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01847" y="4664964"/>
              <a:ext cx="528955" cy="330835"/>
            </a:xfrm>
            <a:custGeom>
              <a:avLst/>
              <a:gdLst/>
              <a:ahLst/>
              <a:cxnLst/>
              <a:rect l="l" t="t" r="r" b="b"/>
              <a:pathLst>
                <a:path w="528955" h="330835">
                  <a:moveTo>
                    <a:pt x="500218" y="272872"/>
                  </a:moveTo>
                  <a:lnTo>
                    <a:pt x="28527" y="272872"/>
                  </a:lnTo>
                  <a:lnTo>
                    <a:pt x="25657" y="273037"/>
                  </a:lnTo>
                  <a:lnTo>
                    <a:pt x="0" y="303999"/>
                  </a:lnTo>
                  <a:lnTo>
                    <a:pt x="99" y="305015"/>
                  </a:lnTo>
                  <a:lnTo>
                    <a:pt x="12512" y="325602"/>
                  </a:lnTo>
                  <a:lnTo>
                    <a:pt x="14875" y="327304"/>
                  </a:lnTo>
                  <a:lnTo>
                    <a:pt x="17402" y="328498"/>
                  </a:lnTo>
                  <a:lnTo>
                    <a:pt x="20094" y="329349"/>
                  </a:lnTo>
                  <a:lnTo>
                    <a:pt x="22622" y="330022"/>
                  </a:lnTo>
                  <a:lnTo>
                    <a:pt x="25657" y="330707"/>
                  </a:lnTo>
                  <a:lnTo>
                    <a:pt x="502923" y="330707"/>
                  </a:lnTo>
                  <a:lnTo>
                    <a:pt x="508651" y="329349"/>
                  </a:lnTo>
                  <a:lnTo>
                    <a:pt x="511178" y="328498"/>
                  </a:lnTo>
                  <a:lnTo>
                    <a:pt x="513705" y="327304"/>
                  </a:lnTo>
                  <a:lnTo>
                    <a:pt x="516067" y="325602"/>
                  </a:lnTo>
                  <a:lnTo>
                    <a:pt x="518252" y="324078"/>
                  </a:lnTo>
                  <a:lnTo>
                    <a:pt x="520449" y="322376"/>
                  </a:lnTo>
                  <a:lnTo>
                    <a:pt x="522125" y="320166"/>
                  </a:lnTo>
                  <a:lnTo>
                    <a:pt x="523649" y="317779"/>
                  </a:lnTo>
                  <a:lnTo>
                    <a:pt x="525338" y="315569"/>
                  </a:lnTo>
                  <a:lnTo>
                    <a:pt x="525960" y="314210"/>
                  </a:lnTo>
                  <a:lnTo>
                    <a:pt x="486400" y="314210"/>
                  </a:lnTo>
                  <a:lnTo>
                    <a:pt x="485054" y="313867"/>
                  </a:lnTo>
                  <a:lnTo>
                    <a:pt x="478653" y="310464"/>
                  </a:lnTo>
                  <a:lnTo>
                    <a:pt x="201933" y="310464"/>
                  </a:lnTo>
                  <a:lnTo>
                    <a:pt x="201933" y="309613"/>
                  </a:lnTo>
                  <a:lnTo>
                    <a:pt x="93907" y="309613"/>
                  </a:lnTo>
                  <a:lnTo>
                    <a:pt x="93907" y="304164"/>
                  </a:lnTo>
                  <a:lnTo>
                    <a:pt x="201933" y="304164"/>
                  </a:lnTo>
                  <a:lnTo>
                    <a:pt x="201933" y="303149"/>
                  </a:lnTo>
                  <a:lnTo>
                    <a:pt x="475006" y="303149"/>
                  </a:lnTo>
                  <a:lnTo>
                    <a:pt x="474945" y="300088"/>
                  </a:lnTo>
                  <a:lnTo>
                    <a:pt x="475110" y="298729"/>
                  </a:lnTo>
                  <a:lnTo>
                    <a:pt x="475618" y="297535"/>
                  </a:lnTo>
                  <a:lnTo>
                    <a:pt x="475961" y="296341"/>
                  </a:lnTo>
                  <a:lnTo>
                    <a:pt x="476456" y="295325"/>
                  </a:lnTo>
                  <a:lnTo>
                    <a:pt x="477129" y="294297"/>
                  </a:lnTo>
                  <a:lnTo>
                    <a:pt x="477815" y="293115"/>
                  </a:lnTo>
                  <a:lnTo>
                    <a:pt x="478653" y="292265"/>
                  </a:lnTo>
                  <a:lnTo>
                    <a:pt x="479669" y="291414"/>
                  </a:lnTo>
                  <a:lnTo>
                    <a:pt x="482692" y="289369"/>
                  </a:lnTo>
                  <a:lnTo>
                    <a:pt x="484051" y="289026"/>
                  </a:lnTo>
                  <a:lnTo>
                    <a:pt x="485054" y="288683"/>
                  </a:lnTo>
                  <a:lnTo>
                    <a:pt x="486400" y="288518"/>
                  </a:lnTo>
                  <a:lnTo>
                    <a:pt x="525571" y="288518"/>
                  </a:lnTo>
                  <a:lnTo>
                    <a:pt x="525338" y="288010"/>
                  </a:lnTo>
                  <a:lnTo>
                    <a:pt x="523649" y="285800"/>
                  </a:lnTo>
                  <a:lnTo>
                    <a:pt x="522125" y="283413"/>
                  </a:lnTo>
                  <a:lnTo>
                    <a:pt x="520449" y="281368"/>
                  </a:lnTo>
                  <a:lnTo>
                    <a:pt x="502923" y="273037"/>
                  </a:lnTo>
                  <a:lnTo>
                    <a:pt x="500218" y="272872"/>
                  </a:lnTo>
                  <a:close/>
                </a:path>
                <a:path w="528955" h="330835">
                  <a:moveTo>
                    <a:pt x="525571" y="288518"/>
                  </a:moveTo>
                  <a:lnTo>
                    <a:pt x="488927" y="288518"/>
                  </a:lnTo>
                  <a:lnTo>
                    <a:pt x="490286" y="288683"/>
                  </a:lnTo>
                  <a:lnTo>
                    <a:pt x="491290" y="289026"/>
                  </a:lnTo>
                  <a:lnTo>
                    <a:pt x="492636" y="289369"/>
                  </a:lnTo>
                  <a:lnTo>
                    <a:pt x="494668" y="290728"/>
                  </a:lnTo>
                  <a:lnTo>
                    <a:pt x="495836" y="291414"/>
                  </a:lnTo>
                  <a:lnTo>
                    <a:pt x="497525" y="293115"/>
                  </a:lnTo>
                  <a:lnTo>
                    <a:pt x="498198" y="294297"/>
                  </a:lnTo>
                  <a:lnTo>
                    <a:pt x="499214" y="296341"/>
                  </a:lnTo>
                  <a:lnTo>
                    <a:pt x="499888" y="297535"/>
                  </a:lnTo>
                  <a:lnTo>
                    <a:pt x="500218" y="298729"/>
                  </a:lnTo>
                  <a:lnTo>
                    <a:pt x="500329" y="303149"/>
                  </a:lnTo>
                  <a:lnTo>
                    <a:pt x="500218" y="303999"/>
                  </a:lnTo>
                  <a:lnTo>
                    <a:pt x="488927" y="314210"/>
                  </a:lnTo>
                  <a:lnTo>
                    <a:pt x="525960" y="314210"/>
                  </a:lnTo>
                  <a:lnTo>
                    <a:pt x="526507" y="313016"/>
                  </a:lnTo>
                  <a:lnTo>
                    <a:pt x="527358" y="310464"/>
                  </a:lnTo>
                  <a:lnTo>
                    <a:pt x="528627" y="305015"/>
                  </a:lnTo>
                  <a:lnTo>
                    <a:pt x="528665" y="298729"/>
                  </a:lnTo>
                  <a:lnTo>
                    <a:pt x="527358" y="293115"/>
                  </a:lnTo>
                  <a:lnTo>
                    <a:pt x="526507" y="290563"/>
                  </a:lnTo>
                  <a:lnTo>
                    <a:pt x="525571" y="288518"/>
                  </a:lnTo>
                  <a:close/>
                </a:path>
                <a:path w="528955" h="330835">
                  <a:moveTo>
                    <a:pt x="475006" y="303149"/>
                  </a:moveTo>
                  <a:lnTo>
                    <a:pt x="326469" y="303149"/>
                  </a:lnTo>
                  <a:lnTo>
                    <a:pt x="326469" y="310464"/>
                  </a:lnTo>
                  <a:lnTo>
                    <a:pt x="478653" y="310464"/>
                  </a:lnTo>
                  <a:lnTo>
                    <a:pt x="477815" y="309448"/>
                  </a:lnTo>
                  <a:lnTo>
                    <a:pt x="476456" y="307403"/>
                  </a:lnTo>
                  <a:lnTo>
                    <a:pt x="475961" y="306387"/>
                  </a:lnTo>
                  <a:lnTo>
                    <a:pt x="475618" y="305015"/>
                  </a:lnTo>
                  <a:lnTo>
                    <a:pt x="475110" y="303999"/>
                  </a:lnTo>
                  <a:lnTo>
                    <a:pt x="475006" y="303149"/>
                  </a:lnTo>
                  <a:close/>
                </a:path>
                <a:path w="528955" h="330835">
                  <a:moveTo>
                    <a:pt x="126101" y="304164"/>
                  </a:moveTo>
                  <a:lnTo>
                    <a:pt x="118341" y="304164"/>
                  </a:lnTo>
                  <a:lnTo>
                    <a:pt x="118341" y="309613"/>
                  </a:lnTo>
                  <a:lnTo>
                    <a:pt x="126101" y="309613"/>
                  </a:lnTo>
                  <a:lnTo>
                    <a:pt x="126101" y="304164"/>
                  </a:lnTo>
                  <a:close/>
                </a:path>
                <a:path w="528955" h="330835">
                  <a:moveTo>
                    <a:pt x="158118" y="304164"/>
                  </a:moveTo>
                  <a:lnTo>
                    <a:pt x="150371" y="304164"/>
                  </a:lnTo>
                  <a:lnTo>
                    <a:pt x="150371" y="309613"/>
                  </a:lnTo>
                  <a:lnTo>
                    <a:pt x="158118" y="309613"/>
                  </a:lnTo>
                  <a:lnTo>
                    <a:pt x="158118" y="304164"/>
                  </a:lnTo>
                  <a:close/>
                </a:path>
                <a:path w="528955" h="330835">
                  <a:moveTo>
                    <a:pt x="201933" y="304164"/>
                  </a:moveTo>
                  <a:lnTo>
                    <a:pt x="182553" y="304164"/>
                  </a:lnTo>
                  <a:lnTo>
                    <a:pt x="182553" y="309613"/>
                  </a:lnTo>
                  <a:lnTo>
                    <a:pt x="201933" y="309613"/>
                  </a:lnTo>
                  <a:lnTo>
                    <a:pt x="201933" y="304164"/>
                  </a:lnTo>
                  <a:close/>
                </a:path>
                <a:path w="528955" h="330835">
                  <a:moveTo>
                    <a:pt x="466855" y="0"/>
                  </a:moveTo>
                  <a:lnTo>
                    <a:pt x="59363" y="0"/>
                  </a:lnTo>
                  <a:lnTo>
                    <a:pt x="59363" y="272872"/>
                  </a:lnTo>
                  <a:lnTo>
                    <a:pt x="466855" y="272872"/>
                  </a:lnTo>
                  <a:lnTo>
                    <a:pt x="466855" y="256705"/>
                  </a:lnTo>
                  <a:lnTo>
                    <a:pt x="91379" y="256705"/>
                  </a:lnTo>
                  <a:lnTo>
                    <a:pt x="91379" y="27901"/>
                  </a:lnTo>
                  <a:lnTo>
                    <a:pt x="466855" y="27901"/>
                  </a:lnTo>
                  <a:lnTo>
                    <a:pt x="466855" y="0"/>
                  </a:lnTo>
                  <a:close/>
                </a:path>
                <a:path w="528955" h="330835">
                  <a:moveTo>
                    <a:pt x="466855" y="27901"/>
                  </a:moveTo>
                  <a:lnTo>
                    <a:pt x="435003" y="27901"/>
                  </a:lnTo>
                  <a:lnTo>
                    <a:pt x="435003" y="256705"/>
                  </a:lnTo>
                  <a:lnTo>
                    <a:pt x="466855" y="256705"/>
                  </a:lnTo>
                  <a:lnTo>
                    <a:pt x="466855" y="27901"/>
                  </a:lnTo>
                  <a:close/>
                </a:path>
                <a:path w="528955" h="330835">
                  <a:moveTo>
                    <a:pt x="219294" y="140855"/>
                  </a:moveTo>
                  <a:lnTo>
                    <a:pt x="137391" y="158889"/>
                  </a:lnTo>
                  <a:lnTo>
                    <a:pt x="170259" y="174713"/>
                  </a:lnTo>
                  <a:lnTo>
                    <a:pt x="121047" y="210096"/>
                  </a:lnTo>
                  <a:lnTo>
                    <a:pt x="120704" y="210604"/>
                  </a:lnTo>
                  <a:lnTo>
                    <a:pt x="120196" y="210946"/>
                  </a:lnTo>
                  <a:lnTo>
                    <a:pt x="120031" y="211620"/>
                  </a:lnTo>
                  <a:lnTo>
                    <a:pt x="119865" y="212140"/>
                  </a:lnTo>
                  <a:lnTo>
                    <a:pt x="119865" y="213842"/>
                  </a:lnTo>
                  <a:lnTo>
                    <a:pt x="130483" y="228130"/>
                  </a:lnTo>
                  <a:lnTo>
                    <a:pt x="131321" y="228473"/>
                  </a:lnTo>
                  <a:lnTo>
                    <a:pt x="132845" y="228473"/>
                  </a:lnTo>
                  <a:lnTo>
                    <a:pt x="133683" y="228295"/>
                  </a:lnTo>
                  <a:lnTo>
                    <a:pt x="135029" y="227622"/>
                  </a:lnTo>
                  <a:lnTo>
                    <a:pt x="177663" y="183895"/>
                  </a:lnTo>
                  <a:lnTo>
                    <a:pt x="201964" y="183895"/>
                  </a:lnTo>
                  <a:lnTo>
                    <a:pt x="219294" y="140855"/>
                  </a:lnTo>
                  <a:close/>
                </a:path>
                <a:path w="528955" h="330835">
                  <a:moveTo>
                    <a:pt x="201964" y="183895"/>
                  </a:moveTo>
                  <a:lnTo>
                    <a:pt x="177663" y="183895"/>
                  </a:lnTo>
                  <a:lnTo>
                    <a:pt x="187785" y="219113"/>
                  </a:lnTo>
                  <a:lnTo>
                    <a:pt x="201964" y="183895"/>
                  </a:lnTo>
                  <a:close/>
                </a:path>
                <a:path w="528955" h="330835">
                  <a:moveTo>
                    <a:pt x="408206" y="115163"/>
                  </a:moveTo>
                  <a:lnTo>
                    <a:pt x="246256" y="115163"/>
                  </a:lnTo>
                  <a:lnTo>
                    <a:pt x="246256" y="126555"/>
                  </a:lnTo>
                  <a:lnTo>
                    <a:pt x="408206" y="126555"/>
                  </a:lnTo>
                  <a:lnTo>
                    <a:pt x="408206" y="115163"/>
                  </a:lnTo>
                  <a:close/>
                </a:path>
                <a:path w="528955" h="330835">
                  <a:moveTo>
                    <a:pt x="408206" y="84035"/>
                  </a:moveTo>
                  <a:lnTo>
                    <a:pt x="246256" y="84035"/>
                  </a:lnTo>
                  <a:lnTo>
                    <a:pt x="246256" y="95427"/>
                  </a:lnTo>
                  <a:lnTo>
                    <a:pt x="408206" y="95427"/>
                  </a:lnTo>
                  <a:lnTo>
                    <a:pt x="408206" y="84035"/>
                  </a:lnTo>
                  <a:close/>
                </a:path>
                <a:path w="528955" h="330835">
                  <a:moveTo>
                    <a:pt x="408206" y="52908"/>
                  </a:moveTo>
                  <a:lnTo>
                    <a:pt x="246256" y="52908"/>
                  </a:lnTo>
                  <a:lnTo>
                    <a:pt x="246256" y="64135"/>
                  </a:lnTo>
                  <a:lnTo>
                    <a:pt x="408206" y="64135"/>
                  </a:lnTo>
                  <a:lnTo>
                    <a:pt x="408206" y="5290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41235" y="3762768"/>
              <a:ext cx="429895" cy="352425"/>
            </a:xfrm>
            <a:custGeom>
              <a:avLst/>
              <a:gdLst/>
              <a:ahLst/>
              <a:cxnLst/>
              <a:rect l="l" t="t" r="r" b="b"/>
              <a:pathLst>
                <a:path w="429894" h="352425">
                  <a:moveTo>
                    <a:pt x="425208" y="307644"/>
                  </a:moveTo>
                  <a:lnTo>
                    <a:pt x="394208" y="307644"/>
                  </a:lnTo>
                  <a:lnTo>
                    <a:pt x="394208" y="168059"/>
                  </a:lnTo>
                  <a:lnTo>
                    <a:pt x="394208" y="156959"/>
                  </a:lnTo>
                  <a:lnTo>
                    <a:pt x="351840" y="156959"/>
                  </a:lnTo>
                  <a:lnTo>
                    <a:pt x="351840" y="191109"/>
                  </a:lnTo>
                  <a:lnTo>
                    <a:pt x="351840" y="307644"/>
                  </a:lnTo>
                  <a:lnTo>
                    <a:pt x="298615" y="307644"/>
                  </a:lnTo>
                  <a:lnTo>
                    <a:pt x="298615" y="191109"/>
                  </a:lnTo>
                  <a:lnTo>
                    <a:pt x="320319" y="168490"/>
                  </a:lnTo>
                  <a:lnTo>
                    <a:pt x="322389" y="168059"/>
                  </a:lnTo>
                  <a:lnTo>
                    <a:pt x="328066" y="168059"/>
                  </a:lnTo>
                  <a:lnTo>
                    <a:pt x="333235" y="168922"/>
                  </a:lnTo>
                  <a:lnTo>
                    <a:pt x="351840" y="191109"/>
                  </a:lnTo>
                  <a:lnTo>
                    <a:pt x="351840" y="156959"/>
                  </a:lnTo>
                  <a:lnTo>
                    <a:pt x="240741" y="156959"/>
                  </a:lnTo>
                  <a:lnTo>
                    <a:pt x="240741" y="191109"/>
                  </a:lnTo>
                  <a:lnTo>
                    <a:pt x="240741" y="307644"/>
                  </a:lnTo>
                  <a:lnTo>
                    <a:pt x="187528" y="307644"/>
                  </a:lnTo>
                  <a:lnTo>
                    <a:pt x="187528" y="191109"/>
                  </a:lnTo>
                  <a:lnTo>
                    <a:pt x="209232" y="168490"/>
                  </a:lnTo>
                  <a:lnTo>
                    <a:pt x="211289" y="168059"/>
                  </a:lnTo>
                  <a:lnTo>
                    <a:pt x="216979" y="168059"/>
                  </a:lnTo>
                  <a:lnTo>
                    <a:pt x="222148" y="168922"/>
                  </a:lnTo>
                  <a:lnTo>
                    <a:pt x="240741" y="191109"/>
                  </a:lnTo>
                  <a:lnTo>
                    <a:pt x="240741" y="156959"/>
                  </a:lnTo>
                  <a:lnTo>
                    <a:pt x="128104" y="156959"/>
                  </a:lnTo>
                  <a:lnTo>
                    <a:pt x="128104" y="191109"/>
                  </a:lnTo>
                  <a:lnTo>
                    <a:pt x="128104" y="307644"/>
                  </a:lnTo>
                  <a:lnTo>
                    <a:pt x="75399" y="307644"/>
                  </a:lnTo>
                  <a:lnTo>
                    <a:pt x="75399" y="191109"/>
                  </a:lnTo>
                  <a:lnTo>
                    <a:pt x="99174" y="168059"/>
                  </a:lnTo>
                  <a:lnTo>
                    <a:pt x="104330" y="168059"/>
                  </a:lnTo>
                  <a:lnTo>
                    <a:pt x="128104" y="191109"/>
                  </a:lnTo>
                  <a:lnTo>
                    <a:pt x="128104" y="156959"/>
                  </a:lnTo>
                  <a:lnTo>
                    <a:pt x="34061" y="156959"/>
                  </a:lnTo>
                  <a:lnTo>
                    <a:pt x="34061" y="307644"/>
                  </a:lnTo>
                  <a:lnTo>
                    <a:pt x="3060" y="307644"/>
                  </a:lnTo>
                  <a:lnTo>
                    <a:pt x="3060" y="352031"/>
                  </a:lnTo>
                  <a:lnTo>
                    <a:pt x="425208" y="352031"/>
                  </a:lnTo>
                  <a:lnTo>
                    <a:pt x="425208" y="307644"/>
                  </a:lnTo>
                  <a:close/>
                </a:path>
                <a:path w="429894" h="352425">
                  <a:moveTo>
                    <a:pt x="429768" y="124498"/>
                  </a:moveTo>
                  <a:lnTo>
                    <a:pt x="416293" y="124498"/>
                  </a:lnTo>
                  <a:lnTo>
                    <a:pt x="416293" y="111696"/>
                  </a:lnTo>
                  <a:lnTo>
                    <a:pt x="406298" y="106159"/>
                  </a:lnTo>
                  <a:lnTo>
                    <a:pt x="301599" y="48171"/>
                  </a:lnTo>
                  <a:lnTo>
                    <a:pt x="247815" y="18389"/>
                  </a:lnTo>
                  <a:lnTo>
                    <a:pt x="247815" y="74612"/>
                  </a:lnTo>
                  <a:lnTo>
                    <a:pt x="247815" y="80581"/>
                  </a:lnTo>
                  <a:lnTo>
                    <a:pt x="247294" y="83134"/>
                  </a:lnTo>
                  <a:lnTo>
                    <a:pt x="246253" y="85699"/>
                  </a:lnTo>
                  <a:lnTo>
                    <a:pt x="245211" y="88684"/>
                  </a:lnTo>
                  <a:lnTo>
                    <a:pt x="244182" y="90805"/>
                  </a:lnTo>
                  <a:lnTo>
                    <a:pt x="242620" y="93789"/>
                  </a:lnTo>
                  <a:lnTo>
                    <a:pt x="240030" y="95923"/>
                  </a:lnTo>
                  <a:lnTo>
                    <a:pt x="238480" y="97637"/>
                  </a:lnTo>
                  <a:lnTo>
                    <a:pt x="235889" y="99339"/>
                  </a:lnTo>
                  <a:lnTo>
                    <a:pt x="233299" y="101473"/>
                  </a:lnTo>
                  <a:lnTo>
                    <a:pt x="228104" y="104025"/>
                  </a:lnTo>
                  <a:lnTo>
                    <a:pt x="224485" y="104876"/>
                  </a:lnTo>
                  <a:lnTo>
                    <a:pt x="218262" y="105727"/>
                  </a:lnTo>
                  <a:lnTo>
                    <a:pt x="214630" y="106159"/>
                  </a:lnTo>
                  <a:lnTo>
                    <a:pt x="205295" y="104876"/>
                  </a:lnTo>
                  <a:lnTo>
                    <a:pt x="202184" y="104025"/>
                  </a:lnTo>
                  <a:lnTo>
                    <a:pt x="199072" y="102743"/>
                  </a:lnTo>
                  <a:lnTo>
                    <a:pt x="196481" y="101473"/>
                  </a:lnTo>
                  <a:lnTo>
                    <a:pt x="191820" y="97637"/>
                  </a:lnTo>
                  <a:lnTo>
                    <a:pt x="189230" y="95923"/>
                  </a:lnTo>
                  <a:lnTo>
                    <a:pt x="187667" y="93789"/>
                  </a:lnTo>
                  <a:lnTo>
                    <a:pt x="186118" y="90805"/>
                  </a:lnTo>
                  <a:lnTo>
                    <a:pt x="184556" y="88684"/>
                  </a:lnTo>
                  <a:lnTo>
                    <a:pt x="183527" y="85699"/>
                  </a:lnTo>
                  <a:lnTo>
                    <a:pt x="183007" y="83134"/>
                  </a:lnTo>
                  <a:lnTo>
                    <a:pt x="181965" y="80581"/>
                  </a:lnTo>
                  <a:lnTo>
                    <a:pt x="181965" y="74612"/>
                  </a:lnTo>
                  <a:lnTo>
                    <a:pt x="183007" y="71196"/>
                  </a:lnTo>
                  <a:lnTo>
                    <a:pt x="183527" y="68643"/>
                  </a:lnTo>
                  <a:lnTo>
                    <a:pt x="199072" y="52006"/>
                  </a:lnTo>
                  <a:lnTo>
                    <a:pt x="202184" y="50304"/>
                  </a:lnTo>
                  <a:lnTo>
                    <a:pt x="205295" y="49453"/>
                  </a:lnTo>
                  <a:lnTo>
                    <a:pt x="214630" y="48171"/>
                  </a:lnTo>
                  <a:lnTo>
                    <a:pt x="218262" y="48602"/>
                  </a:lnTo>
                  <a:lnTo>
                    <a:pt x="224485" y="49453"/>
                  </a:lnTo>
                  <a:lnTo>
                    <a:pt x="228104" y="50304"/>
                  </a:lnTo>
                  <a:lnTo>
                    <a:pt x="230695" y="52006"/>
                  </a:lnTo>
                  <a:lnTo>
                    <a:pt x="233299" y="53289"/>
                  </a:lnTo>
                  <a:lnTo>
                    <a:pt x="238480" y="56705"/>
                  </a:lnTo>
                  <a:lnTo>
                    <a:pt x="240030" y="59258"/>
                  </a:lnTo>
                  <a:lnTo>
                    <a:pt x="242620" y="60960"/>
                  </a:lnTo>
                  <a:lnTo>
                    <a:pt x="244182" y="63525"/>
                  </a:lnTo>
                  <a:lnTo>
                    <a:pt x="247294" y="71196"/>
                  </a:lnTo>
                  <a:lnTo>
                    <a:pt x="247815" y="74612"/>
                  </a:lnTo>
                  <a:lnTo>
                    <a:pt x="247815" y="18389"/>
                  </a:lnTo>
                  <a:lnTo>
                    <a:pt x="214630" y="0"/>
                  </a:lnTo>
                  <a:lnTo>
                    <a:pt x="13487" y="111277"/>
                  </a:lnTo>
                  <a:lnTo>
                    <a:pt x="13487" y="124498"/>
                  </a:lnTo>
                  <a:lnTo>
                    <a:pt x="0" y="124498"/>
                  </a:lnTo>
                  <a:lnTo>
                    <a:pt x="0" y="143256"/>
                  </a:lnTo>
                  <a:lnTo>
                    <a:pt x="429768" y="143256"/>
                  </a:lnTo>
                  <a:lnTo>
                    <a:pt x="429768" y="12449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61827" y="3872783"/>
            <a:ext cx="154559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dirty="0" sz="900" spc="-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0" i="1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sz="900" spc="-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pedagogy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21732" y="4737989"/>
            <a:ext cx="64325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900" b="1" i="1">
                <a:latin typeface="Arial"/>
                <a:cs typeface="Arial"/>
              </a:rPr>
              <a:t>O</a:t>
            </a:r>
            <a:r>
              <a:rPr dirty="0" sz="900" spc="-5" b="1" i="1">
                <a:latin typeface="Arial"/>
                <a:cs typeface="Arial"/>
              </a:rPr>
              <a:t>n</a:t>
            </a:r>
            <a:r>
              <a:rPr dirty="0" sz="900" spc="-5" b="1" i="1">
                <a:latin typeface="Arial"/>
                <a:cs typeface="Arial"/>
              </a:rPr>
              <a:t>li</a:t>
            </a:r>
            <a:r>
              <a:rPr dirty="0" sz="900" spc="-5" b="1" i="1">
                <a:latin typeface="Arial"/>
                <a:cs typeface="Arial"/>
              </a:rPr>
              <a:t>n</a:t>
            </a:r>
            <a:r>
              <a:rPr dirty="0" sz="900" spc="5" b="1" i="1">
                <a:latin typeface="Arial"/>
                <a:cs typeface="Arial"/>
              </a:rPr>
              <a:t>e</a:t>
            </a:r>
            <a:r>
              <a:rPr dirty="0" sz="900" spc="-30" b="1" i="1">
                <a:latin typeface="Arial"/>
                <a:cs typeface="Arial"/>
              </a:rPr>
              <a:t> </a:t>
            </a:r>
            <a:r>
              <a:rPr dirty="0" sz="900" spc="55" b="1" i="1">
                <a:latin typeface="Arial"/>
                <a:cs typeface="Arial"/>
              </a:rPr>
              <a:t>V</a:t>
            </a:r>
            <a:r>
              <a:rPr dirty="0" sz="900" spc="-10" b="1" i="1">
                <a:latin typeface="Arial"/>
                <a:cs typeface="Arial"/>
              </a:rPr>
              <a:t>A</a:t>
            </a:r>
            <a:r>
              <a:rPr dirty="0" sz="900" spc="5" b="1" i="1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1047" y="5266859"/>
            <a:ext cx="26873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Microsoft Sans Serif"/>
                <a:cs typeface="Microsoft Sans Serif"/>
              </a:rPr>
              <a:t>In </a:t>
            </a:r>
            <a:r>
              <a:rPr dirty="0" sz="900" spc="35">
                <a:latin typeface="Microsoft Sans Serif"/>
                <a:cs typeface="Microsoft Sans Serif"/>
              </a:rPr>
              <a:t>order </a:t>
            </a:r>
            <a:r>
              <a:rPr dirty="0" sz="900" spc="45">
                <a:latin typeface="Microsoft Sans Serif"/>
                <a:cs typeface="Microsoft Sans Serif"/>
              </a:rPr>
              <a:t>to </a:t>
            </a:r>
            <a:r>
              <a:rPr dirty="0" sz="900" spc="35">
                <a:latin typeface="Microsoft Sans Serif"/>
                <a:cs typeface="Microsoft Sans Serif"/>
              </a:rPr>
              <a:t>meet </a:t>
            </a:r>
            <a:r>
              <a:rPr dirty="0" sz="900" spc="30">
                <a:latin typeface="Microsoft Sans Serif"/>
                <a:cs typeface="Microsoft Sans Serif"/>
              </a:rPr>
              <a:t>the </a:t>
            </a:r>
            <a:r>
              <a:rPr dirty="0" sz="900" spc="35">
                <a:latin typeface="Microsoft Sans Serif"/>
                <a:cs typeface="Microsoft Sans Serif"/>
              </a:rPr>
              <a:t>on-demand </a:t>
            </a:r>
            <a:r>
              <a:rPr dirty="0" sz="900" spc="30">
                <a:latin typeface="Microsoft Sans Serif"/>
                <a:cs typeface="Microsoft Sans Serif"/>
              </a:rPr>
              <a:t>content </a:t>
            </a:r>
            <a:r>
              <a:rPr dirty="0" sz="900" spc="15">
                <a:latin typeface="Microsoft Sans Serif"/>
                <a:cs typeface="Microsoft Sans Serif"/>
              </a:rPr>
              <a:t>needs </a:t>
            </a:r>
            <a:r>
              <a:rPr dirty="0" sz="900" spc="45">
                <a:latin typeface="Microsoft Sans Serif"/>
                <a:cs typeface="Microsoft Sans Serif"/>
              </a:rPr>
              <a:t>of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their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students,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offline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institutions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0">
                <a:latin typeface="Microsoft Sans Serif"/>
                <a:cs typeface="Microsoft Sans Serif"/>
              </a:rPr>
              <a:t>may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offer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Value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Added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Services</a:t>
            </a:r>
            <a:r>
              <a:rPr dirty="0" sz="900" spc="5">
                <a:latin typeface="Microsoft Sans Serif"/>
                <a:cs typeface="Microsoft Sans Serif"/>
              </a:rPr>
              <a:t> (VAS)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online.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79278" y="3770629"/>
            <a:ext cx="2859405" cy="389890"/>
          </a:xfrm>
          <a:custGeom>
            <a:avLst/>
            <a:gdLst/>
            <a:ahLst/>
            <a:cxnLst/>
            <a:rect l="l" t="t" r="r" b="b"/>
            <a:pathLst>
              <a:path w="2859404" h="389889">
                <a:moveTo>
                  <a:pt x="219303" y="168910"/>
                </a:moveTo>
                <a:lnTo>
                  <a:pt x="137401" y="186855"/>
                </a:lnTo>
                <a:lnTo>
                  <a:pt x="170268" y="202603"/>
                </a:lnTo>
                <a:lnTo>
                  <a:pt x="121056" y="237832"/>
                </a:lnTo>
                <a:lnTo>
                  <a:pt x="120713" y="238340"/>
                </a:lnTo>
                <a:lnTo>
                  <a:pt x="120205" y="238671"/>
                </a:lnTo>
                <a:lnTo>
                  <a:pt x="120040" y="239356"/>
                </a:lnTo>
                <a:lnTo>
                  <a:pt x="119875" y="239864"/>
                </a:lnTo>
                <a:lnTo>
                  <a:pt x="119875" y="241554"/>
                </a:lnTo>
                <a:lnTo>
                  <a:pt x="130492" y="255778"/>
                </a:lnTo>
                <a:lnTo>
                  <a:pt x="131330" y="256120"/>
                </a:lnTo>
                <a:lnTo>
                  <a:pt x="132854" y="256120"/>
                </a:lnTo>
                <a:lnTo>
                  <a:pt x="133692" y="255943"/>
                </a:lnTo>
                <a:lnTo>
                  <a:pt x="135039" y="255270"/>
                </a:lnTo>
                <a:lnTo>
                  <a:pt x="177673" y="211747"/>
                </a:lnTo>
                <a:lnTo>
                  <a:pt x="187794" y="246799"/>
                </a:lnTo>
                <a:lnTo>
                  <a:pt x="201968" y="211747"/>
                </a:lnTo>
                <a:lnTo>
                  <a:pt x="219303" y="168910"/>
                </a:lnTo>
                <a:close/>
              </a:path>
              <a:path w="2859404" h="389889">
                <a:moveTo>
                  <a:pt x="408216" y="143344"/>
                </a:moveTo>
                <a:lnTo>
                  <a:pt x="246253" y="143344"/>
                </a:lnTo>
                <a:lnTo>
                  <a:pt x="246253" y="154686"/>
                </a:lnTo>
                <a:lnTo>
                  <a:pt x="408216" y="154686"/>
                </a:lnTo>
                <a:lnTo>
                  <a:pt x="408216" y="143344"/>
                </a:lnTo>
                <a:close/>
              </a:path>
              <a:path w="2859404" h="389889">
                <a:moveTo>
                  <a:pt x="408216" y="112356"/>
                </a:moveTo>
                <a:lnTo>
                  <a:pt x="246253" y="112356"/>
                </a:lnTo>
                <a:lnTo>
                  <a:pt x="246253" y="123710"/>
                </a:lnTo>
                <a:lnTo>
                  <a:pt x="408216" y="123710"/>
                </a:lnTo>
                <a:lnTo>
                  <a:pt x="408216" y="112356"/>
                </a:lnTo>
                <a:close/>
              </a:path>
              <a:path w="2859404" h="389889">
                <a:moveTo>
                  <a:pt x="408216" y="81368"/>
                </a:moveTo>
                <a:lnTo>
                  <a:pt x="246253" y="81368"/>
                </a:lnTo>
                <a:lnTo>
                  <a:pt x="246253" y="92544"/>
                </a:lnTo>
                <a:lnTo>
                  <a:pt x="408216" y="92544"/>
                </a:lnTo>
                <a:lnTo>
                  <a:pt x="408216" y="81368"/>
                </a:lnTo>
                <a:close/>
              </a:path>
              <a:path w="2859404" h="389889">
                <a:moveTo>
                  <a:pt x="528662" y="326047"/>
                </a:moveTo>
                <a:lnTo>
                  <a:pt x="527367" y="320459"/>
                </a:lnTo>
                <a:lnTo>
                  <a:pt x="526529" y="317919"/>
                </a:lnTo>
                <a:lnTo>
                  <a:pt x="525576" y="315887"/>
                </a:lnTo>
                <a:lnTo>
                  <a:pt x="525348" y="315379"/>
                </a:lnTo>
                <a:lnTo>
                  <a:pt x="523659" y="313182"/>
                </a:lnTo>
                <a:lnTo>
                  <a:pt x="522147" y="310807"/>
                </a:lnTo>
                <a:lnTo>
                  <a:pt x="520458" y="308775"/>
                </a:lnTo>
                <a:lnTo>
                  <a:pt x="500329" y="300329"/>
                </a:lnTo>
                <a:lnTo>
                  <a:pt x="500329" y="330454"/>
                </a:lnTo>
                <a:lnTo>
                  <a:pt x="500227" y="331304"/>
                </a:lnTo>
                <a:lnTo>
                  <a:pt x="488937" y="341464"/>
                </a:lnTo>
                <a:lnTo>
                  <a:pt x="486410" y="341464"/>
                </a:lnTo>
                <a:lnTo>
                  <a:pt x="475627" y="332320"/>
                </a:lnTo>
                <a:lnTo>
                  <a:pt x="475119" y="331304"/>
                </a:lnTo>
                <a:lnTo>
                  <a:pt x="475005" y="330454"/>
                </a:lnTo>
                <a:lnTo>
                  <a:pt x="474954" y="327406"/>
                </a:lnTo>
                <a:lnTo>
                  <a:pt x="475119" y="326047"/>
                </a:lnTo>
                <a:lnTo>
                  <a:pt x="475627" y="324866"/>
                </a:lnTo>
                <a:lnTo>
                  <a:pt x="475970" y="323684"/>
                </a:lnTo>
                <a:lnTo>
                  <a:pt x="476465" y="322668"/>
                </a:lnTo>
                <a:lnTo>
                  <a:pt x="477151" y="321652"/>
                </a:lnTo>
                <a:lnTo>
                  <a:pt x="477824" y="320459"/>
                </a:lnTo>
                <a:lnTo>
                  <a:pt x="478663" y="319620"/>
                </a:lnTo>
                <a:lnTo>
                  <a:pt x="479679" y="318770"/>
                </a:lnTo>
                <a:lnTo>
                  <a:pt x="482701" y="316738"/>
                </a:lnTo>
                <a:lnTo>
                  <a:pt x="484060" y="316395"/>
                </a:lnTo>
                <a:lnTo>
                  <a:pt x="485063" y="316064"/>
                </a:lnTo>
                <a:lnTo>
                  <a:pt x="486410" y="315887"/>
                </a:lnTo>
                <a:lnTo>
                  <a:pt x="488937" y="315887"/>
                </a:lnTo>
                <a:lnTo>
                  <a:pt x="490296" y="316064"/>
                </a:lnTo>
                <a:lnTo>
                  <a:pt x="491299" y="316395"/>
                </a:lnTo>
                <a:lnTo>
                  <a:pt x="492645" y="316738"/>
                </a:lnTo>
                <a:lnTo>
                  <a:pt x="494677" y="318096"/>
                </a:lnTo>
                <a:lnTo>
                  <a:pt x="495846" y="318770"/>
                </a:lnTo>
                <a:lnTo>
                  <a:pt x="497535" y="320459"/>
                </a:lnTo>
                <a:lnTo>
                  <a:pt x="498208" y="321652"/>
                </a:lnTo>
                <a:lnTo>
                  <a:pt x="499224" y="323684"/>
                </a:lnTo>
                <a:lnTo>
                  <a:pt x="499897" y="324866"/>
                </a:lnTo>
                <a:lnTo>
                  <a:pt x="500227" y="326047"/>
                </a:lnTo>
                <a:lnTo>
                  <a:pt x="500329" y="330454"/>
                </a:lnTo>
                <a:lnTo>
                  <a:pt x="500329" y="300329"/>
                </a:lnTo>
                <a:lnTo>
                  <a:pt x="466864" y="300316"/>
                </a:lnTo>
                <a:lnTo>
                  <a:pt x="466864" y="284226"/>
                </a:lnTo>
                <a:lnTo>
                  <a:pt x="466864" y="56476"/>
                </a:lnTo>
                <a:lnTo>
                  <a:pt x="466864" y="28702"/>
                </a:lnTo>
                <a:lnTo>
                  <a:pt x="435013" y="28702"/>
                </a:lnTo>
                <a:lnTo>
                  <a:pt x="435013" y="56476"/>
                </a:lnTo>
                <a:lnTo>
                  <a:pt x="435013" y="284226"/>
                </a:lnTo>
                <a:lnTo>
                  <a:pt x="326478" y="284226"/>
                </a:lnTo>
                <a:lnTo>
                  <a:pt x="326478" y="330454"/>
                </a:lnTo>
                <a:lnTo>
                  <a:pt x="326478" y="337731"/>
                </a:lnTo>
                <a:lnTo>
                  <a:pt x="201942" y="337731"/>
                </a:lnTo>
                <a:lnTo>
                  <a:pt x="201942" y="336892"/>
                </a:lnTo>
                <a:lnTo>
                  <a:pt x="201942" y="331470"/>
                </a:lnTo>
                <a:lnTo>
                  <a:pt x="201942" y="330454"/>
                </a:lnTo>
                <a:lnTo>
                  <a:pt x="326478" y="330454"/>
                </a:lnTo>
                <a:lnTo>
                  <a:pt x="326478" y="284226"/>
                </a:lnTo>
                <a:lnTo>
                  <a:pt x="182549" y="284226"/>
                </a:lnTo>
                <a:lnTo>
                  <a:pt x="182549" y="331470"/>
                </a:lnTo>
                <a:lnTo>
                  <a:pt x="182549" y="336892"/>
                </a:lnTo>
                <a:lnTo>
                  <a:pt x="158127" y="336892"/>
                </a:lnTo>
                <a:lnTo>
                  <a:pt x="158127" y="331470"/>
                </a:lnTo>
                <a:lnTo>
                  <a:pt x="182549" y="331470"/>
                </a:lnTo>
                <a:lnTo>
                  <a:pt x="182549" y="284226"/>
                </a:lnTo>
                <a:lnTo>
                  <a:pt x="150380" y="284226"/>
                </a:lnTo>
                <a:lnTo>
                  <a:pt x="150380" y="331470"/>
                </a:lnTo>
                <a:lnTo>
                  <a:pt x="150380" y="336892"/>
                </a:lnTo>
                <a:lnTo>
                  <a:pt x="126111" y="336892"/>
                </a:lnTo>
                <a:lnTo>
                  <a:pt x="126111" y="331470"/>
                </a:lnTo>
                <a:lnTo>
                  <a:pt x="150380" y="331470"/>
                </a:lnTo>
                <a:lnTo>
                  <a:pt x="150380" y="284226"/>
                </a:lnTo>
                <a:lnTo>
                  <a:pt x="118338" y="284226"/>
                </a:lnTo>
                <a:lnTo>
                  <a:pt x="118338" y="331470"/>
                </a:lnTo>
                <a:lnTo>
                  <a:pt x="118338" y="336892"/>
                </a:lnTo>
                <a:lnTo>
                  <a:pt x="93916" y="336892"/>
                </a:lnTo>
                <a:lnTo>
                  <a:pt x="93916" y="331470"/>
                </a:lnTo>
                <a:lnTo>
                  <a:pt x="118338" y="331470"/>
                </a:lnTo>
                <a:lnTo>
                  <a:pt x="118338" y="284226"/>
                </a:lnTo>
                <a:lnTo>
                  <a:pt x="91389" y="284226"/>
                </a:lnTo>
                <a:lnTo>
                  <a:pt x="91389" y="56476"/>
                </a:lnTo>
                <a:lnTo>
                  <a:pt x="435013" y="56476"/>
                </a:lnTo>
                <a:lnTo>
                  <a:pt x="435013" y="28702"/>
                </a:lnTo>
                <a:lnTo>
                  <a:pt x="59372" y="28702"/>
                </a:lnTo>
                <a:lnTo>
                  <a:pt x="59372" y="300316"/>
                </a:lnTo>
                <a:lnTo>
                  <a:pt x="28536" y="300316"/>
                </a:lnTo>
                <a:lnTo>
                  <a:pt x="76" y="326047"/>
                </a:lnTo>
                <a:lnTo>
                  <a:pt x="0" y="331304"/>
                </a:lnTo>
                <a:lnTo>
                  <a:pt x="101" y="332320"/>
                </a:lnTo>
                <a:lnTo>
                  <a:pt x="12522" y="352806"/>
                </a:lnTo>
                <a:lnTo>
                  <a:pt x="14884" y="354495"/>
                </a:lnTo>
                <a:lnTo>
                  <a:pt x="17411" y="355688"/>
                </a:lnTo>
                <a:lnTo>
                  <a:pt x="20104" y="356527"/>
                </a:lnTo>
                <a:lnTo>
                  <a:pt x="22631" y="357212"/>
                </a:lnTo>
                <a:lnTo>
                  <a:pt x="25666" y="357886"/>
                </a:lnTo>
                <a:lnTo>
                  <a:pt x="502932" y="357886"/>
                </a:lnTo>
                <a:lnTo>
                  <a:pt x="508660" y="356527"/>
                </a:lnTo>
                <a:lnTo>
                  <a:pt x="511187" y="355688"/>
                </a:lnTo>
                <a:lnTo>
                  <a:pt x="513715" y="354495"/>
                </a:lnTo>
                <a:lnTo>
                  <a:pt x="516077" y="352806"/>
                </a:lnTo>
                <a:lnTo>
                  <a:pt x="518261" y="351282"/>
                </a:lnTo>
                <a:lnTo>
                  <a:pt x="520458" y="349592"/>
                </a:lnTo>
                <a:lnTo>
                  <a:pt x="522147" y="347383"/>
                </a:lnTo>
                <a:lnTo>
                  <a:pt x="523659" y="345020"/>
                </a:lnTo>
                <a:lnTo>
                  <a:pt x="525348" y="342811"/>
                </a:lnTo>
                <a:lnTo>
                  <a:pt x="525970" y="341464"/>
                </a:lnTo>
                <a:lnTo>
                  <a:pt x="526529" y="340271"/>
                </a:lnTo>
                <a:lnTo>
                  <a:pt x="527367" y="337731"/>
                </a:lnTo>
                <a:lnTo>
                  <a:pt x="528624" y="332320"/>
                </a:lnTo>
                <a:lnTo>
                  <a:pt x="528662" y="326047"/>
                </a:lnTo>
                <a:close/>
              </a:path>
              <a:path w="2859404" h="389889">
                <a:moveTo>
                  <a:pt x="2287409" y="195592"/>
                </a:moveTo>
                <a:lnTo>
                  <a:pt x="2119007" y="27190"/>
                </a:lnTo>
                <a:lnTo>
                  <a:pt x="2119007" y="77622"/>
                </a:lnTo>
                <a:lnTo>
                  <a:pt x="572909" y="77622"/>
                </a:lnTo>
                <a:lnTo>
                  <a:pt x="572909" y="313550"/>
                </a:lnTo>
                <a:lnTo>
                  <a:pt x="2119007" y="313550"/>
                </a:lnTo>
                <a:lnTo>
                  <a:pt x="2119007" y="363994"/>
                </a:lnTo>
                <a:lnTo>
                  <a:pt x="2287409" y="195592"/>
                </a:lnTo>
                <a:close/>
              </a:path>
              <a:path w="2859404" h="389889">
                <a:moveTo>
                  <a:pt x="2486164" y="243840"/>
                </a:moveTo>
                <a:lnTo>
                  <a:pt x="2475788" y="240030"/>
                </a:lnTo>
                <a:lnTo>
                  <a:pt x="2466327" y="234950"/>
                </a:lnTo>
                <a:lnTo>
                  <a:pt x="2459113" y="232410"/>
                </a:lnTo>
                <a:lnTo>
                  <a:pt x="2454605" y="229870"/>
                </a:lnTo>
                <a:lnTo>
                  <a:pt x="2453259" y="227330"/>
                </a:lnTo>
                <a:lnTo>
                  <a:pt x="2450554" y="219710"/>
                </a:lnTo>
                <a:lnTo>
                  <a:pt x="2450109" y="217170"/>
                </a:lnTo>
                <a:lnTo>
                  <a:pt x="2450109" y="210820"/>
                </a:lnTo>
                <a:lnTo>
                  <a:pt x="2450554" y="207010"/>
                </a:lnTo>
                <a:lnTo>
                  <a:pt x="2451455" y="204470"/>
                </a:lnTo>
                <a:lnTo>
                  <a:pt x="2454605" y="198120"/>
                </a:lnTo>
                <a:lnTo>
                  <a:pt x="2457310" y="190500"/>
                </a:lnTo>
                <a:lnTo>
                  <a:pt x="2460917" y="173990"/>
                </a:lnTo>
                <a:lnTo>
                  <a:pt x="2468130" y="173990"/>
                </a:lnTo>
                <a:lnTo>
                  <a:pt x="2469489" y="171450"/>
                </a:lnTo>
                <a:lnTo>
                  <a:pt x="2473096" y="166370"/>
                </a:lnTo>
                <a:lnTo>
                  <a:pt x="2473096" y="165100"/>
                </a:lnTo>
                <a:lnTo>
                  <a:pt x="2473998" y="162560"/>
                </a:lnTo>
                <a:lnTo>
                  <a:pt x="2475344" y="157480"/>
                </a:lnTo>
                <a:lnTo>
                  <a:pt x="2476690" y="153670"/>
                </a:lnTo>
                <a:lnTo>
                  <a:pt x="2477592" y="149860"/>
                </a:lnTo>
                <a:lnTo>
                  <a:pt x="2478049" y="147320"/>
                </a:lnTo>
                <a:lnTo>
                  <a:pt x="2478951" y="144780"/>
                </a:lnTo>
                <a:lnTo>
                  <a:pt x="2479395" y="140970"/>
                </a:lnTo>
                <a:lnTo>
                  <a:pt x="2479395" y="137160"/>
                </a:lnTo>
                <a:lnTo>
                  <a:pt x="2478494" y="134620"/>
                </a:lnTo>
                <a:lnTo>
                  <a:pt x="2477592" y="133350"/>
                </a:lnTo>
                <a:lnTo>
                  <a:pt x="2477147" y="132080"/>
                </a:lnTo>
                <a:lnTo>
                  <a:pt x="2474887" y="130810"/>
                </a:lnTo>
                <a:lnTo>
                  <a:pt x="2469489" y="130810"/>
                </a:lnTo>
                <a:lnTo>
                  <a:pt x="2468130" y="132080"/>
                </a:lnTo>
                <a:lnTo>
                  <a:pt x="2466327" y="132080"/>
                </a:lnTo>
                <a:lnTo>
                  <a:pt x="2465425" y="129540"/>
                </a:lnTo>
                <a:lnTo>
                  <a:pt x="2466784" y="121920"/>
                </a:lnTo>
                <a:lnTo>
                  <a:pt x="2467229" y="115570"/>
                </a:lnTo>
                <a:lnTo>
                  <a:pt x="2468130" y="107950"/>
                </a:lnTo>
                <a:lnTo>
                  <a:pt x="2468130" y="100330"/>
                </a:lnTo>
                <a:lnTo>
                  <a:pt x="2454605" y="63500"/>
                </a:lnTo>
                <a:lnTo>
                  <a:pt x="2446502" y="55880"/>
                </a:lnTo>
                <a:lnTo>
                  <a:pt x="2442438" y="52070"/>
                </a:lnTo>
                <a:lnTo>
                  <a:pt x="2432532" y="46990"/>
                </a:lnTo>
                <a:lnTo>
                  <a:pt x="2427122" y="44450"/>
                </a:lnTo>
                <a:lnTo>
                  <a:pt x="2421255" y="43180"/>
                </a:lnTo>
                <a:lnTo>
                  <a:pt x="2397366" y="43180"/>
                </a:lnTo>
                <a:lnTo>
                  <a:pt x="2364016" y="63500"/>
                </a:lnTo>
                <a:lnTo>
                  <a:pt x="2352294" y="90170"/>
                </a:lnTo>
                <a:lnTo>
                  <a:pt x="2350947" y="95250"/>
                </a:lnTo>
                <a:lnTo>
                  <a:pt x="2350503" y="100330"/>
                </a:lnTo>
                <a:lnTo>
                  <a:pt x="2350947" y="107950"/>
                </a:lnTo>
                <a:lnTo>
                  <a:pt x="2351849" y="115570"/>
                </a:lnTo>
                <a:lnTo>
                  <a:pt x="2352294" y="121920"/>
                </a:lnTo>
                <a:lnTo>
                  <a:pt x="2353653" y="129540"/>
                </a:lnTo>
                <a:lnTo>
                  <a:pt x="2353653" y="130810"/>
                </a:lnTo>
                <a:lnTo>
                  <a:pt x="2352294" y="132080"/>
                </a:lnTo>
                <a:lnTo>
                  <a:pt x="2350503" y="132080"/>
                </a:lnTo>
                <a:lnTo>
                  <a:pt x="2349144" y="130810"/>
                </a:lnTo>
                <a:lnTo>
                  <a:pt x="2344191" y="130810"/>
                </a:lnTo>
                <a:lnTo>
                  <a:pt x="2341930" y="132080"/>
                </a:lnTo>
                <a:lnTo>
                  <a:pt x="2340127" y="134620"/>
                </a:lnTo>
                <a:lnTo>
                  <a:pt x="2339225" y="137160"/>
                </a:lnTo>
                <a:lnTo>
                  <a:pt x="2339225" y="140970"/>
                </a:lnTo>
                <a:lnTo>
                  <a:pt x="2339683" y="144780"/>
                </a:lnTo>
                <a:lnTo>
                  <a:pt x="2340584" y="147320"/>
                </a:lnTo>
                <a:lnTo>
                  <a:pt x="2341029" y="149860"/>
                </a:lnTo>
                <a:lnTo>
                  <a:pt x="2341930" y="153670"/>
                </a:lnTo>
                <a:lnTo>
                  <a:pt x="2344191" y="157480"/>
                </a:lnTo>
                <a:lnTo>
                  <a:pt x="2345537" y="162560"/>
                </a:lnTo>
                <a:lnTo>
                  <a:pt x="2345994" y="165100"/>
                </a:lnTo>
                <a:lnTo>
                  <a:pt x="2347341" y="168910"/>
                </a:lnTo>
                <a:lnTo>
                  <a:pt x="2349144" y="171450"/>
                </a:lnTo>
                <a:lnTo>
                  <a:pt x="2350503" y="173990"/>
                </a:lnTo>
                <a:lnTo>
                  <a:pt x="2357704" y="173990"/>
                </a:lnTo>
                <a:lnTo>
                  <a:pt x="2359964" y="182880"/>
                </a:lnTo>
                <a:lnTo>
                  <a:pt x="2361768" y="190500"/>
                </a:lnTo>
                <a:lnTo>
                  <a:pt x="2364016" y="198120"/>
                </a:lnTo>
                <a:lnTo>
                  <a:pt x="2367623" y="204470"/>
                </a:lnTo>
                <a:lnTo>
                  <a:pt x="2368524" y="207010"/>
                </a:lnTo>
                <a:lnTo>
                  <a:pt x="2369426" y="213360"/>
                </a:lnTo>
                <a:lnTo>
                  <a:pt x="2368981" y="217170"/>
                </a:lnTo>
                <a:lnTo>
                  <a:pt x="2361311" y="231140"/>
                </a:lnTo>
                <a:lnTo>
                  <a:pt x="2356802" y="233680"/>
                </a:lnTo>
                <a:lnTo>
                  <a:pt x="2344191" y="238760"/>
                </a:lnTo>
                <a:lnTo>
                  <a:pt x="2328862" y="246380"/>
                </a:lnTo>
                <a:lnTo>
                  <a:pt x="2314435" y="252730"/>
                </a:lnTo>
                <a:lnTo>
                  <a:pt x="2309037" y="255270"/>
                </a:lnTo>
                <a:lnTo>
                  <a:pt x="2304973" y="259080"/>
                </a:lnTo>
                <a:lnTo>
                  <a:pt x="2300922" y="261620"/>
                </a:lnTo>
                <a:lnTo>
                  <a:pt x="2298217" y="265430"/>
                </a:lnTo>
                <a:lnTo>
                  <a:pt x="2296414" y="266700"/>
                </a:lnTo>
                <a:lnTo>
                  <a:pt x="2294153" y="269240"/>
                </a:lnTo>
                <a:lnTo>
                  <a:pt x="2287473" y="307340"/>
                </a:lnTo>
                <a:lnTo>
                  <a:pt x="2287854" y="314960"/>
                </a:lnTo>
                <a:lnTo>
                  <a:pt x="2309482" y="340360"/>
                </a:lnTo>
                <a:lnTo>
                  <a:pt x="2315794" y="342900"/>
                </a:lnTo>
                <a:lnTo>
                  <a:pt x="2323007" y="344170"/>
                </a:lnTo>
                <a:lnTo>
                  <a:pt x="2332469" y="345440"/>
                </a:lnTo>
                <a:lnTo>
                  <a:pt x="2343734" y="345440"/>
                </a:lnTo>
                <a:lnTo>
                  <a:pt x="2356358" y="346710"/>
                </a:lnTo>
                <a:lnTo>
                  <a:pt x="2371687" y="346710"/>
                </a:lnTo>
                <a:lnTo>
                  <a:pt x="2389263" y="347980"/>
                </a:lnTo>
                <a:lnTo>
                  <a:pt x="2413597" y="347980"/>
                </a:lnTo>
                <a:lnTo>
                  <a:pt x="2413266" y="340360"/>
                </a:lnTo>
                <a:lnTo>
                  <a:pt x="2413152" y="327660"/>
                </a:lnTo>
                <a:lnTo>
                  <a:pt x="2414498" y="317500"/>
                </a:lnTo>
                <a:lnTo>
                  <a:pt x="2416302" y="307340"/>
                </a:lnTo>
                <a:lnTo>
                  <a:pt x="2417648" y="302260"/>
                </a:lnTo>
                <a:lnTo>
                  <a:pt x="2420353" y="293370"/>
                </a:lnTo>
                <a:lnTo>
                  <a:pt x="2422156" y="289560"/>
                </a:lnTo>
                <a:lnTo>
                  <a:pt x="2424417" y="284480"/>
                </a:lnTo>
                <a:lnTo>
                  <a:pt x="2426220" y="281940"/>
                </a:lnTo>
                <a:lnTo>
                  <a:pt x="2428468" y="278130"/>
                </a:lnTo>
                <a:lnTo>
                  <a:pt x="2435225" y="271780"/>
                </a:lnTo>
                <a:lnTo>
                  <a:pt x="2440635" y="267970"/>
                </a:lnTo>
                <a:lnTo>
                  <a:pt x="2446502" y="262890"/>
                </a:lnTo>
                <a:lnTo>
                  <a:pt x="2453716" y="259080"/>
                </a:lnTo>
                <a:lnTo>
                  <a:pt x="2461374" y="255270"/>
                </a:lnTo>
                <a:lnTo>
                  <a:pt x="2477592" y="247650"/>
                </a:lnTo>
                <a:lnTo>
                  <a:pt x="2486164" y="243840"/>
                </a:lnTo>
                <a:close/>
              </a:path>
              <a:path w="2859404" h="389889">
                <a:moveTo>
                  <a:pt x="2734411" y="349250"/>
                </a:moveTo>
                <a:lnTo>
                  <a:pt x="2731795" y="311150"/>
                </a:lnTo>
                <a:lnTo>
                  <a:pt x="2718282" y="281940"/>
                </a:lnTo>
                <a:lnTo>
                  <a:pt x="2713317" y="276860"/>
                </a:lnTo>
                <a:lnTo>
                  <a:pt x="2707906" y="274320"/>
                </a:lnTo>
                <a:lnTo>
                  <a:pt x="2701594" y="269240"/>
                </a:lnTo>
                <a:lnTo>
                  <a:pt x="2683573" y="261620"/>
                </a:lnTo>
                <a:lnTo>
                  <a:pt x="2663736" y="252730"/>
                </a:lnTo>
                <a:lnTo>
                  <a:pt x="2654731" y="248920"/>
                </a:lnTo>
                <a:lnTo>
                  <a:pt x="2647061" y="245110"/>
                </a:lnTo>
                <a:lnTo>
                  <a:pt x="2631744" y="219710"/>
                </a:lnTo>
                <a:lnTo>
                  <a:pt x="2632646" y="212090"/>
                </a:lnTo>
                <a:lnTo>
                  <a:pt x="2633992" y="209550"/>
                </a:lnTo>
                <a:lnTo>
                  <a:pt x="2638044" y="200660"/>
                </a:lnTo>
                <a:lnTo>
                  <a:pt x="2641206" y="190500"/>
                </a:lnTo>
                <a:lnTo>
                  <a:pt x="2643911" y="181610"/>
                </a:lnTo>
                <a:lnTo>
                  <a:pt x="2645714" y="170180"/>
                </a:lnTo>
                <a:lnTo>
                  <a:pt x="2647061" y="171450"/>
                </a:lnTo>
                <a:lnTo>
                  <a:pt x="2648864" y="171450"/>
                </a:lnTo>
                <a:lnTo>
                  <a:pt x="2651125" y="170180"/>
                </a:lnTo>
                <a:lnTo>
                  <a:pt x="2655176" y="170180"/>
                </a:lnTo>
                <a:lnTo>
                  <a:pt x="2659684" y="163830"/>
                </a:lnTo>
                <a:lnTo>
                  <a:pt x="2661488" y="158750"/>
                </a:lnTo>
                <a:lnTo>
                  <a:pt x="2661932" y="156210"/>
                </a:lnTo>
                <a:lnTo>
                  <a:pt x="2665539" y="143510"/>
                </a:lnTo>
                <a:lnTo>
                  <a:pt x="2667343" y="139700"/>
                </a:lnTo>
                <a:lnTo>
                  <a:pt x="2668244" y="137160"/>
                </a:lnTo>
                <a:lnTo>
                  <a:pt x="2670048" y="128270"/>
                </a:lnTo>
                <a:lnTo>
                  <a:pt x="2669603" y="123190"/>
                </a:lnTo>
                <a:lnTo>
                  <a:pt x="2667800" y="118110"/>
                </a:lnTo>
                <a:lnTo>
                  <a:pt x="2665996" y="116840"/>
                </a:lnTo>
                <a:lnTo>
                  <a:pt x="2663291" y="115570"/>
                </a:lnTo>
                <a:lnTo>
                  <a:pt x="2661932" y="114300"/>
                </a:lnTo>
                <a:lnTo>
                  <a:pt x="2659227" y="114300"/>
                </a:lnTo>
                <a:lnTo>
                  <a:pt x="2658326" y="115570"/>
                </a:lnTo>
                <a:lnTo>
                  <a:pt x="2657881" y="115570"/>
                </a:lnTo>
                <a:lnTo>
                  <a:pt x="2657881" y="105410"/>
                </a:lnTo>
                <a:lnTo>
                  <a:pt x="2659227" y="96520"/>
                </a:lnTo>
                <a:lnTo>
                  <a:pt x="2660129" y="87630"/>
                </a:lnTo>
                <a:lnTo>
                  <a:pt x="2660434" y="82550"/>
                </a:lnTo>
                <a:lnTo>
                  <a:pt x="2660459" y="77470"/>
                </a:lnTo>
                <a:lnTo>
                  <a:pt x="2660129" y="71120"/>
                </a:lnTo>
                <a:lnTo>
                  <a:pt x="2642108" y="29210"/>
                </a:lnTo>
                <a:lnTo>
                  <a:pt x="2604693" y="3810"/>
                </a:lnTo>
                <a:lnTo>
                  <a:pt x="2588920" y="0"/>
                </a:lnTo>
                <a:lnTo>
                  <a:pt x="2572702" y="0"/>
                </a:lnTo>
                <a:lnTo>
                  <a:pt x="2535745" y="13970"/>
                </a:lnTo>
                <a:lnTo>
                  <a:pt x="2507348" y="48260"/>
                </a:lnTo>
                <a:lnTo>
                  <a:pt x="2501036" y="80010"/>
                </a:lnTo>
                <a:lnTo>
                  <a:pt x="2501481" y="87630"/>
                </a:lnTo>
                <a:lnTo>
                  <a:pt x="2502382" y="97790"/>
                </a:lnTo>
                <a:lnTo>
                  <a:pt x="2502839" y="101600"/>
                </a:lnTo>
                <a:lnTo>
                  <a:pt x="2503182" y="105410"/>
                </a:lnTo>
                <a:lnTo>
                  <a:pt x="2503284" y="115570"/>
                </a:lnTo>
                <a:lnTo>
                  <a:pt x="2502839" y="114300"/>
                </a:lnTo>
                <a:lnTo>
                  <a:pt x="2499233" y="114300"/>
                </a:lnTo>
                <a:lnTo>
                  <a:pt x="2497874" y="115570"/>
                </a:lnTo>
                <a:lnTo>
                  <a:pt x="2496070" y="115570"/>
                </a:lnTo>
                <a:lnTo>
                  <a:pt x="2494724" y="116840"/>
                </a:lnTo>
                <a:lnTo>
                  <a:pt x="2493822" y="118110"/>
                </a:lnTo>
                <a:lnTo>
                  <a:pt x="2492921" y="120650"/>
                </a:lnTo>
                <a:lnTo>
                  <a:pt x="2492019" y="121920"/>
                </a:lnTo>
                <a:lnTo>
                  <a:pt x="2491575" y="123190"/>
                </a:lnTo>
                <a:lnTo>
                  <a:pt x="2491575" y="128270"/>
                </a:lnTo>
                <a:lnTo>
                  <a:pt x="2493378" y="137160"/>
                </a:lnTo>
                <a:lnTo>
                  <a:pt x="2494280" y="139700"/>
                </a:lnTo>
                <a:lnTo>
                  <a:pt x="2495169" y="143510"/>
                </a:lnTo>
                <a:lnTo>
                  <a:pt x="2497429" y="149860"/>
                </a:lnTo>
                <a:lnTo>
                  <a:pt x="2499233" y="156210"/>
                </a:lnTo>
                <a:lnTo>
                  <a:pt x="2501938" y="163830"/>
                </a:lnTo>
                <a:lnTo>
                  <a:pt x="2502839" y="165100"/>
                </a:lnTo>
                <a:lnTo>
                  <a:pt x="2504186" y="167640"/>
                </a:lnTo>
                <a:lnTo>
                  <a:pt x="2505989" y="170180"/>
                </a:lnTo>
                <a:lnTo>
                  <a:pt x="2510053" y="170180"/>
                </a:lnTo>
                <a:lnTo>
                  <a:pt x="2512301" y="171450"/>
                </a:lnTo>
                <a:lnTo>
                  <a:pt x="2514104" y="171450"/>
                </a:lnTo>
                <a:lnTo>
                  <a:pt x="2515451" y="170180"/>
                </a:lnTo>
                <a:lnTo>
                  <a:pt x="2517711" y="181610"/>
                </a:lnTo>
                <a:lnTo>
                  <a:pt x="2519959" y="190500"/>
                </a:lnTo>
                <a:lnTo>
                  <a:pt x="2523566" y="200660"/>
                </a:lnTo>
                <a:lnTo>
                  <a:pt x="2527173" y="209550"/>
                </a:lnTo>
                <a:lnTo>
                  <a:pt x="2529433" y="215900"/>
                </a:lnTo>
                <a:lnTo>
                  <a:pt x="2529878" y="219710"/>
                </a:lnTo>
                <a:lnTo>
                  <a:pt x="2529433" y="224790"/>
                </a:lnTo>
                <a:lnTo>
                  <a:pt x="2528532" y="228600"/>
                </a:lnTo>
                <a:lnTo>
                  <a:pt x="2525369" y="237490"/>
                </a:lnTo>
                <a:lnTo>
                  <a:pt x="2523121" y="240030"/>
                </a:lnTo>
                <a:lnTo>
                  <a:pt x="2519515" y="242570"/>
                </a:lnTo>
                <a:lnTo>
                  <a:pt x="2514104" y="245110"/>
                </a:lnTo>
                <a:lnTo>
                  <a:pt x="2506446" y="248920"/>
                </a:lnTo>
                <a:lnTo>
                  <a:pt x="2478049" y="261620"/>
                </a:lnTo>
                <a:lnTo>
                  <a:pt x="2460015" y="269240"/>
                </a:lnTo>
                <a:lnTo>
                  <a:pt x="2453259" y="274320"/>
                </a:lnTo>
                <a:lnTo>
                  <a:pt x="2447848" y="276860"/>
                </a:lnTo>
                <a:lnTo>
                  <a:pt x="2443340" y="281940"/>
                </a:lnTo>
                <a:lnTo>
                  <a:pt x="2439733" y="284480"/>
                </a:lnTo>
                <a:lnTo>
                  <a:pt x="2437028" y="287020"/>
                </a:lnTo>
                <a:lnTo>
                  <a:pt x="2434780" y="290830"/>
                </a:lnTo>
                <a:lnTo>
                  <a:pt x="2432977" y="295910"/>
                </a:lnTo>
                <a:lnTo>
                  <a:pt x="2430729" y="300990"/>
                </a:lnTo>
                <a:lnTo>
                  <a:pt x="2428024" y="311150"/>
                </a:lnTo>
                <a:lnTo>
                  <a:pt x="2427122" y="317500"/>
                </a:lnTo>
                <a:lnTo>
                  <a:pt x="2426220" y="325120"/>
                </a:lnTo>
                <a:lnTo>
                  <a:pt x="2425763" y="331470"/>
                </a:lnTo>
                <a:lnTo>
                  <a:pt x="2425865" y="344170"/>
                </a:lnTo>
                <a:lnTo>
                  <a:pt x="2426220" y="349250"/>
                </a:lnTo>
                <a:lnTo>
                  <a:pt x="2427122" y="354330"/>
                </a:lnTo>
                <a:lnTo>
                  <a:pt x="2428024" y="358140"/>
                </a:lnTo>
                <a:lnTo>
                  <a:pt x="2428925" y="363220"/>
                </a:lnTo>
                <a:lnTo>
                  <a:pt x="2447848" y="379730"/>
                </a:lnTo>
                <a:lnTo>
                  <a:pt x="2454160" y="382270"/>
                </a:lnTo>
                <a:lnTo>
                  <a:pt x="2461818" y="383540"/>
                </a:lnTo>
                <a:lnTo>
                  <a:pt x="2471293" y="386080"/>
                </a:lnTo>
                <a:lnTo>
                  <a:pt x="2483002" y="387350"/>
                </a:lnTo>
                <a:lnTo>
                  <a:pt x="2496528" y="388620"/>
                </a:lnTo>
                <a:lnTo>
                  <a:pt x="2513660" y="388620"/>
                </a:lnTo>
                <a:lnTo>
                  <a:pt x="2532583" y="389890"/>
                </a:lnTo>
                <a:lnTo>
                  <a:pt x="2628582" y="389890"/>
                </a:lnTo>
                <a:lnTo>
                  <a:pt x="2647962" y="388620"/>
                </a:lnTo>
                <a:lnTo>
                  <a:pt x="2664193" y="388620"/>
                </a:lnTo>
                <a:lnTo>
                  <a:pt x="2678620" y="387350"/>
                </a:lnTo>
                <a:lnTo>
                  <a:pt x="2689885" y="386080"/>
                </a:lnTo>
                <a:lnTo>
                  <a:pt x="2699791" y="383540"/>
                </a:lnTo>
                <a:lnTo>
                  <a:pt x="2707462" y="382270"/>
                </a:lnTo>
                <a:lnTo>
                  <a:pt x="2713317" y="379730"/>
                </a:lnTo>
                <a:lnTo>
                  <a:pt x="2718282" y="378460"/>
                </a:lnTo>
                <a:lnTo>
                  <a:pt x="2724581" y="373380"/>
                </a:lnTo>
                <a:lnTo>
                  <a:pt x="2727744" y="369570"/>
                </a:lnTo>
                <a:lnTo>
                  <a:pt x="2732252" y="363220"/>
                </a:lnTo>
                <a:lnTo>
                  <a:pt x="2733154" y="358140"/>
                </a:lnTo>
                <a:lnTo>
                  <a:pt x="2734056" y="354330"/>
                </a:lnTo>
                <a:lnTo>
                  <a:pt x="2734411" y="349250"/>
                </a:lnTo>
                <a:close/>
              </a:path>
              <a:path w="2859404" h="389889">
                <a:moveTo>
                  <a:pt x="2858897" y="306070"/>
                </a:moveTo>
                <a:lnTo>
                  <a:pt x="2847632" y="269240"/>
                </a:lnTo>
                <a:lnTo>
                  <a:pt x="2810675" y="250190"/>
                </a:lnTo>
                <a:lnTo>
                  <a:pt x="2804807" y="247650"/>
                </a:lnTo>
                <a:lnTo>
                  <a:pt x="2799854" y="245110"/>
                </a:lnTo>
                <a:lnTo>
                  <a:pt x="2795803" y="243840"/>
                </a:lnTo>
                <a:lnTo>
                  <a:pt x="2793542" y="241300"/>
                </a:lnTo>
                <a:lnTo>
                  <a:pt x="2792196" y="238760"/>
                </a:lnTo>
                <a:lnTo>
                  <a:pt x="2790393" y="234950"/>
                </a:lnTo>
                <a:lnTo>
                  <a:pt x="2789936" y="233680"/>
                </a:lnTo>
                <a:lnTo>
                  <a:pt x="2789491" y="231140"/>
                </a:lnTo>
                <a:lnTo>
                  <a:pt x="2789491" y="224790"/>
                </a:lnTo>
                <a:lnTo>
                  <a:pt x="2789936" y="222250"/>
                </a:lnTo>
                <a:lnTo>
                  <a:pt x="2790837" y="219710"/>
                </a:lnTo>
                <a:lnTo>
                  <a:pt x="2792196" y="217170"/>
                </a:lnTo>
                <a:lnTo>
                  <a:pt x="2793098" y="213360"/>
                </a:lnTo>
                <a:lnTo>
                  <a:pt x="2800756" y="213360"/>
                </a:lnTo>
                <a:lnTo>
                  <a:pt x="2807512" y="212090"/>
                </a:lnTo>
                <a:lnTo>
                  <a:pt x="2813824" y="210820"/>
                </a:lnTo>
                <a:lnTo>
                  <a:pt x="2824645" y="207010"/>
                </a:lnTo>
                <a:lnTo>
                  <a:pt x="2829153" y="204470"/>
                </a:lnTo>
                <a:lnTo>
                  <a:pt x="2833205" y="203200"/>
                </a:lnTo>
                <a:lnTo>
                  <a:pt x="2836811" y="200660"/>
                </a:lnTo>
                <a:lnTo>
                  <a:pt x="2839974" y="198120"/>
                </a:lnTo>
                <a:lnTo>
                  <a:pt x="2842222" y="196850"/>
                </a:lnTo>
                <a:lnTo>
                  <a:pt x="2846273" y="193040"/>
                </a:lnTo>
                <a:lnTo>
                  <a:pt x="2849435" y="186690"/>
                </a:lnTo>
                <a:lnTo>
                  <a:pt x="2849435" y="185420"/>
                </a:lnTo>
                <a:lnTo>
                  <a:pt x="2840418" y="180340"/>
                </a:lnTo>
                <a:lnTo>
                  <a:pt x="2833205" y="175260"/>
                </a:lnTo>
                <a:lnTo>
                  <a:pt x="2819133" y="128270"/>
                </a:lnTo>
                <a:lnTo>
                  <a:pt x="2818333" y="119380"/>
                </a:lnTo>
                <a:lnTo>
                  <a:pt x="2802559" y="82550"/>
                </a:lnTo>
                <a:lnTo>
                  <a:pt x="2798508" y="77470"/>
                </a:lnTo>
                <a:lnTo>
                  <a:pt x="2789491" y="69850"/>
                </a:lnTo>
                <a:lnTo>
                  <a:pt x="2784525" y="67310"/>
                </a:lnTo>
                <a:lnTo>
                  <a:pt x="2778671" y="64770"/>
                </a:lnTo>
                <a:lnTo>
                  <a:pt x="2773261" y="62230"/>
                </a:lnTo>
                <a:lnTo>
                  <a:pt x="2767406" y="60960"/>
                </a:lnTo>
                <a:lnTo>
                  <a:pt x="2761094" y="59690"/>
                </a:lnTo>
                <a:lnTo>
                  <a:pt x="2748470" y="59690"/>
                </a:lnTo>
                <a:lnTo>
                  <a:pt x="2716479" y="73660"/>
                </a:lnTo>
                <a:lnTo>
                  <a:pt x="2711970" y="77470"/>
                </a:lnTo>
                <a:lnTo>
                  <a:pt x="2708364" y="82550"/>
                </a:lnTo>
                <a:lnTo>
                  <a:pt x="2704300" y="86360"/>
                </a:lnTo>
                <a:lnTo>
                  <a:pt x="2701594" y="91440"/>
                </a:lnTo>
                <a:lnTo>
                  <a:pt x="2698445" y="96520"/>
                </a:lnTo>
                <a:lnTo>
                  <a:pt x="2696197" y="101600"/>
                </a:lnTo>
                <a:lnTo>
                  <a:pt x="2693936" y="107950"/>
                </a:lnTo>
                <a:lnTo>
                  <a:pt x="2692133" y="114300"/>
                </a:lnTo>
                <a:lnTo>
                  <a:pt x="2690330" y="119380"/>
                </a:lnTo>
                <a:lnTo>
                  <a:pt x="2688983" y="129540"/>
                </a:lnTo>
                <a:lnTo>
                  <a:pt x="2687180" y="140970"/>
                </a:lnTo>
                <a:lnTo>
                  <a:pt x="2685377" y="151130"/>
                </a:lnTo>
                <a:lnTo>
                  <a:pt x="2682214" y="161290"/>
                </a:lnTo>
                <a:lnTo>
                  <a:pt x="2680868" y="166370"/>
                </a:lnTo>
                <a:lnTo>
                  <a:pt x="2662390" y="182880"/>
                </a:lnTo>
                <a:lnTo>
                  <a:pt x="2656979" y="182880"/>
                </a:lnTo>
                <a:lnTo>
                  <a:pt x="2657881" y="187960"/>
                </a:lnTo>
                <a:lnTo>
                  <a:pt x="2659227" y="189230"/>
                </a:lnTo>
                <a:lnTo>
                  <a:pt x="2660586" y="191770"/>
                </a:lnTo>
                <a:lnTo>
                  <a:pt x="2662390" y="194310"/>
                </a:lnTo>
                <a:lnTo>
                  <a:pt x="2664193" y="195580"/>
                </a:lnTo>
                <a:lnTo>
                  <a:pt x="2673654" y="203200"/>
                </a:lnTo>
                <a:lnTo>
                  <a:pt x="2678163" y="204470"/>
                </a:lnTo>
                <a:lnTo>
                  <a:pt x="2683116" y="207010"/>
                </a:lnTo>
                <a:lnTo>
                  <a:pt x="2688082" y="208280"/>
                </a:lnTo>
                <a:lnTo>
                  <a:pt x="2693936" y="210820"/>
                </a:lnTo>
                <a:lnTo>
                  <a:pt x="2700693" y="212090"/>
                </a:lnTo>
                <a:lnTo>
                  <a:pt x="2707906" y="213360"/>
                </a:lnTo>
                <a:lnTo>
                  <a:pt x="2715577" y="214630"/>
                </a:lnTo>
                <a:lnTo>
                  <a:pt x="2718282" y="219710"/>
                </a:lnTo>
                <a:lnTo>
                  <a:pt x="2719171" y="222250"/>
                </a:lnTo>
                <a:lnTo>
                  <a:pt x="2719628" y="224790"/>
                </a:lnTo>
                <a:lnTo>
                  <a:pt x="2719628" y="231140"/>
                </a:lnTo>
                <a:lnTo>
                  <a:pt x="2719171" y="233680"/>
                </a:lnTo>
                <a:lnTo>
                  <a:pt x="2718282" y="234950"/>
                </a:lnTo>
                <a:lnTo>
                  <a:pt x="2716923" y="238760"/>
                </a:lnTo>
                <a:lnTo>
                  <a:pt x="2715577" y="241300"/>
                </a:lnTo>
                <a:lnTo>
                  <a:pt x="2712415" y="243840"/>
                </a:lnTo>
                <a:lnTo>
                  <a:pt x="2707906" y="246380"/>
                </a:lnTo>
                <a:lnTo>
                  <a:pt x="2701150" y="248920"/>
                </a:lnTo>
                <a:lnTo>
                  <a:pt x="2693492" y="252730"/>
                </a:lnTo>
                <a:lnTo>
                  <a:pt x="2700693" y="255270"/>
                </a:lnTo>
                <a:lnTo>
                  <a:pt x="2707906" y="259080"/>
                </a:lnTo>
                <a:lnTo>
                  <a:pt x="2714675" y="262890"/>
                </a:lnTo>
                <a:lnTo>
                  <a:pt x="2720975" y="267970"/>
                </a:lnTo>
                <a:lnTo>
                  <a:pt x="2726385" y="271780"/>
                </a:lnTo>
                <a:lnTo>
                  <a:pt x="2746222" y="323850"/>
                </a:lnTo>
                <a:lnTo>
                  <a:pt x="2747124" y="344170"/>
                </a:lnTo>
                <a:lnTo>
                  <a:pt x="2754338" y="344170"/>
                </a:lnTo>
                <a:lnTo>
                  <a:pt x="2771457" y="342900"/>
                </a:lnTo>
                <a:lnTo>
                  <a:pt x="2800299" y="342900"/>
                </a:lnTo>
                <a:lnTo>
                  <a:pt x="2811119" y="341630"/>
                </a:lnTo>
                <a:lnTo>
                  <a:pt x="2821038" y="340360"/>
                </a:lnTo>
                <a:lnTo>
                  <a:pt x="2828252" y="340360"/>
                </a:lnTo>
                <a:lnTo>
                  <a:pt x="2835008" y="339090"/>
                </a:lnTo>
                <a:lnTo>
                  <a:pt x="2858897" y="312420"/>
                </a:lnTo>
                <a:lnTo>
                  <a:pt x="2858897" y="30607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572406" y="3872452"/>
            <a:ext cx="823594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900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00" spc="-5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00" spc="-5" b="1" i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00" spc="-5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00" spc="-5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00" spc="5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00" spc="-3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45" b="1" i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00" spc="-5" b="1" i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900" spc="5" b="1" i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00" spc="-45" b="1" i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00" b="1" i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00" spc="-45" b="1" i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68200" y="4514087"/>
            <a:ext cx="4564380" cy="2418715"/>
            <a:chOff x="768200" y="4514087"/>
            <a:chExt cx="4564380" cy="2418715"/>
          </a:xfrm>
        </p:grpSpPr>
        <p:sp>
          <p:nvSpPr>
            <p:cNvPr id="33" name="object 33"/>
            <p:cNvSpPr/>
            <p:nvPr/>
          </p:nvSpPr>
          <p:spPr>
            <a:xfrm>
              <a:off x="4803647" y="4514087"/>
              <a:ext cx="528955" cy="440690"/>
            </a:xfrm>
            <a:custGeom>
              <a:avLst/>
              <a:gdLst/>
              <a:ahLst/>
              <a:cxnLst/>
              <a:rect l="l" t="t" r="r" b="b"/>
              <a:pathLst>
                <a:path w="528954" h="440689">
                  <a:moveTo>
                    <a:pt x="169849" y="21805"/>
                  </a:moveTo>
                  <a:lnTo>
                    <a:pt x="88722" y="21805"/>
                  </a:lnTo>
                  <a:lnTo>
                    <a:pt x="88722" y="34582"/>
                  </a:lnTo>
                  <a:lnTo>
                    <a:pt x="88138" y="47878"/>
                  </a:lnTo>
                  <a:lnTo>
                    <a:pt x="88138" y="60909"/>
                  </a:lnTo>
                  <a:lnTo>
                    <a:pt x="87845" y="73672"/>
                  </a:lnTo>
                  <a:lnTo>
                    <a:pt x="87845" y="86702"/>
                  </a:lnTo>
                  <a:lnTo>
                    <a:pt x="87553" y="99733"/>
                  </a:lnTo>
                  <a:lnTo>
                    <a:pt x="87553" y="112775"/>
                  </a:lnTo>
                  <a:lnTo>
                    <a:pt x="87261" y="125539"/>
                  </a:lnTo>
                  <a:lnTo>
                    <a:pt x="87261" y="138569"/>
                  </a:lnTo>
                  <a:lnTo>
                    <a:pt x="86969" y="151866"/>
                  </a:lnTo>
                  <a:lnTo>
                    <a:pt x="86969" y="164630"/>
                  </a:lnTo>
                  <a:lnTo>
                    <a:pt x="86677" y="177660"/>
                  </a:lnTo>
                  <a:lnTo>
                    <a:pt x="86677" y="190436"/>
                  </a:lnTo>
                  <a:lnTo>
                    <a:pt x="86385" y="203466"/>
                  </a:lnTo>
                  <a:lnTo>
                    <a:pt x="86385" y="216763"/>
                  </a:lnTo>
                  <a:lnTo>
                    <a:pt x="86093" y="229527"/>
                  </a:lnTo>
                  <a:lnTo>
                    <a:pt x="80835" y="231393"/>
                  </a:lnTo>
                  <a:lnTo>
                    <a:pt x="75298" y="233248"/>
                  </a:lnTo>
                  <a:lnTo>
                    <a:pt x="70332" y="235381"/>
                  </a:lnTo>
                  <a:lnTo>
                    <a:pt x="34734" y="260375"/>
                  </a:lnTo>
                  <a:lnTo>
                    <a:pt x="27724" y="268363"/>
                  </a:lnTo>
                  <a:lnTo>
                    <a:pt x="24218" y="272351"/>
                  </a:lnTo>
                  <a:lnTo>
                    <a:pt x="18389" y="280860"/>
                  </a:lnTo>
                  <a:lnTo>
                    <a:pt x="15468" y="285381"/>
                  </a:lnTo>
                  <a:lnTo>
                    <a:pt x="10502" y="294424"/>
                  </a:lnTo>
                  <a:lnTo>
                    <a:pt x="8750" y="299211"/>
                  </a:lnTo>
                  <a:lnTo>
                    <a:pt x="6718" y="303733"/>
                  </a:lnTo>
                  <a:lnTo>
                    <a:pt x="0" y="342823"/>
                  </a:lnTo>
                  <a:lnTo>
                    <a:pt x="292" y="347878"/>
                  </a:lnTo>
                  <a:lnTo>
                    <a:pt x="12255" y="385381"/>
                  </a:lnTo>
                  <a:lnTo>
                    <a:pt x="38227" y="413842"/>
                  </a:lnTo>
                  <a:lnTo>
                    <a:pt x="74714" y="431926"/>
                  </a:lnTo>
                  <a:lnTo>
                    <a:pt x="116154" y="440169"/>
                  </a:lnTo>
                  <a:lnTo>
                    <a:pt x="127241" y="440435"/>
                  </a:lnTo>
                  <a:lnTo>
                    <a:pt x="138049" y="440169"/>
                  </a:lnTo>
                  <a:lnTo>
                    <a:pt x="180073" y="433260"/>
                  </a:lnTo>
                  <a:lnTo>
                    <a:pt x="217131" y="415963"/>
                  </a:lnTo>
                  <a:lnTo>
                    <a:pt x="244563" y="388315"/>
                  </a:lnTo>
                  <a:lnTo>
                    <a:pt x="257695" y="351345"/>
                  </a:lnTo>
                  <a:lnTo>
                    <a:pt x="258279" y="346290"/>
                  </a:lnTo>
                  <a:lnTo>
                    <a:pt x="258279" y="336181"/>
                  </a:lnTo>
                  <a:lnTo>
                    <a:pt x="257987" y="331127"/>
                  </a:lnTo>
                  <a:lnTo>
                    <a:pt x="256819" y="321017"/>
                  </a:lnTo>
                  <a:lnTo>
                    <a:pt x="255371" y="316229"/>
                  </a:lnTo>
                  <a:lnTo>
                    <a:pt x="254203" y="311175"/>
                  </a:lnTo>
                  <a:lnTo>
                    <a:pt x="252450" y="306120"/>
                  </a:lnTo>
                  <a:lnTo>
                    <a:pt x="250990" y="301332"/>
                  </a:lnTo>
                  <a:lnTo>
                    <a:pt x="246316" y="291769"/>
                  </a:lnTo>
                  <a:lnTo>
                    <a:pt x="244271" y="286981"/>
                  </a:lnTo>
                  <a:lnTo>
                    <a:pt x="241363" y="282727"/>
                  </a:lnTo>
                  <a:lnTo>
                    <a:pt x="238442" y="278206"/>
                  </a:lnTo>
                  <a:lnTo>
                    <a:pt x="235229" y="273938"/>
                  </a:lnTo>
                  <a:lnTo>
                    <a:pt x="232016" y="269417"/>
                  </a:lnTo>
                  <a:lnTo>
                    <a:pt x="228219" y="265429"/>
                  </a:lnTo>
                  <a:lnTo>
                    <a:pt x="198742" y="240969"/>
                  </a:lnTo>
                  <a:lnTo>
                    <a:pt x="193497" y="238302"/>
                  </a:lnTo>
                  <a:lnTo>
                    <a:pt x="188823" y="235648"/>
                  </a:lnTo>
                  <a:lnTo>
                    <a:pt x="183273" y="233248"/>
                  </a:lnTo>
                  <a:lnTo>
                    <a:pt x="172186" y="229527"/>
                  </a:lnTo>
                  <a:lnTo>
                    <a:pt x="172186" y="216763"/>
                  </a:lnTo>
                  <a:lnTo>
                    <a:pt x="171894" y="203466"/>
                  </a:lnTo>
                  <a:lnTo>
                    <a:pt x="171894" y="190436"/>
                  </a:lnTo>
                  <a:lnTo>
                    <a:pt x="171602" y="177660"/>
                  </a:lnTo>
                  <a:lnTo>
                    <a:pt x="171602" y="164630"/>
                  </a:lnTo>
                  <a:lnTo>
                    <a:pt x="171310" y="151866"/>
                  </a:lnTo>
                  <a:lnTo>
                    <a:pt x="171310" y="138569"/>
                  </a:lnTo>
                  <a:lnTo>
                    <a:pt x="171018" y="125539"/>
                  </a:lnTo>
                  <a:lnTo>
                    <a:pt x="171018" y="112775"/>
                  </a:lnTo>
                  <a:lnTo>
                    <a:pt x="170726" y="99733"/>
                  </a:lnTo>
                  <a:lnTo>
                    <a:pt x="170726" y="86702"/>
                  </a:lnTo>
                  <a:lnTo>
                    <a:pt x="170434" y="73672"/>
                  </a:lnTo>
                  <a:lnTo>
                    <a:pt x="170434" y="60909"/>
                  </a:lnTo>
                  <a:lnTo>
                    <a:pt x="170141" y="47878"/>
                  </a:lnTo>
                  <a:lnTo>
                    <a:pt x="170141" y="34582"/>
                  </a:lnTo>
                  <a:lnTo>
                    <a:pt x="169849" y="21805"/>
                  </a:lnTo>
                  <a:close/>
                </a:path>
                <a:path w="528954" h="440689">
                  <a:moveTo>
                    <a:pt x="184734" y="21539"/>
                  </a:moveTo>
                  <a:lnTo>
                    <a:pt x="73837" y="21539"/>
                  </a:lnTo>
                  <a:lnTo>
                    <a:pt x="78511" y="21805"/>
                  </a:lnTo>
                  <a:lnTo>
                    <a:pt x="179781" y="21805"/>
                  </a:lnTo>
                  <a:lnTo>
                    <a:pt x="184734" y="21539"/>
                  </a:lnTo>
                  <a:close/>
                </a:path>
                <a:path w="528954" h="440689">
                  <a:moveTo>
                    <a:pt x="159639" y="266"/>
                  </a:moveTo>
                  <a:lnTo>
                    <a:pt x="98933" y="266"/>
                  </a:lnTo>
                  <a:lnTo>
                    <a:pt x="68287" y="800"/>
                  </a:lnTo>
                  <a:lnTo>
                    <a:pt x="68287" y="11175"/>
                  </a:lnTo>
                  <a:lnTo>
                    <a:pt x="68872" y="21539"/>
                  </a:lnTo>
                  <a:lnTo>
                    <a:pt x="189699" y="21539"/>
                  </a:lnTo>
                  <a:lnTo>
                    <a:pt x="189992" y="16230"/>
                  </a:lnTo>
                  <a:lnTo>
                    <a:pt x="189992" y="11175"/>
                  </a:lnTo>
                  <a:lnTo>
                    <a:pt x="190284" y="6121"/>
                  </a:lnTo>
                  <a:lnTo>
                    <a:pt x="190284" y="800"/>
                  </a:lnTo>
                  <a:lnTo>
                    <a:pt x="159639" y="266"/>
                  </a:lnTo>
                  <a:close/>
                </a:path>
                <a:path w="528954" h="440689">
                  <a:moveTo>
                    <a:pt x="129286" y="0"/>
                  </a:moveTo>
                  <a:lnTo>
                    <a:pt x="114109" y="266"/>
                  </a:lnTo>
                  <a:lnTo>
                    <a:pt x="144754" y="266"/>
                  </a:lnTo>
                  <a:lnTo>
                    <a:pt x="129286" y="0"/>
                  </a:lnTo>
                  <a:close/>
                </a:path>
                <a:path w="528954" h="440689">
                  <a:moveTo>
                    <a:pt x="427266" y="197078"/>
                  </a:moveTo>
                  <a:lnTo>
                    <a:pt x="379399" y="197078"/>
                  </a:lnTo>
                  <a:lnTo>
                    <a:pt x="379399" y="212242"/>
                  </a:lnTo>
                  <a:lnTo>
                    <a:pt x="378815" y="243090"/>
                  </a:lnTo>
                  <a:lnTo>
                    <a:pt x="378815" y="258521"/>
                  </a:lnTo>
                  <a:lnTo>
                    <a:pt x="378523" y="273938"/>
                  </a:lnTo>
                  <a:lnTo>
                    <a:pt x="378523" y="289102"/>
                  </a:lnTo>
                  <a:lnTo>
                    <a:pt x="378231" y="304266"/>
                  </a:lnTo>
                  <a:lnTo>
                    <a:pt x="378231" y="319951"/>
                  </a:lnTo>
                  <a:lnTo>
                    <a:pt x="347002" y="334314"/>
                  </a:lnTo>
                  <a:lnTo>
                    <a:pt x="303517" y="360654"/>
                  </a:lnTo>
                  <a:lnTo>
                    <a:pt x="277837" y="393357"/>
                  </a:lnTo>
                  <a:lnTo>
                    <a:pt x="278714" y="402145"/>
                  </a:lnTo>
                  <a:lnTo>
                    <a:pt x="314325" y="428472"/>
                  </a:lnTo>
                  <a:lnTo>
                    <a:pt x="364807" y="438581"/>
                  </a:lnTo>
                  <a:lnTo>
                    <a:pt x="403618" y="440435"/>
                  </a:lnTo>
                  <a:lnTo>
                    <a:pt x="422884" y="440169"/>
                  </a:lnTo>
                  <a:lnTo>
                    <a:pt x="477164" y="433260"/>
                  </a:lnTo>
                  <a:lnTo>
                    <a:pt x="516280" y="417563"/>
                  </a:lnTo>
                  <a:lnTo>
                    <a:pt x="528828" y="393623"/>
                  </a:lnTo>
                  <a:lnTo>
                    <a:pt x="525322" y="383527"/>
                  </a:lnTo>
                  <a:lnTo>
                    <a:pt x="484759" y="348411"/>
                  </a:lnTo>
                  <a:lnTo>
                    <a:pt x="429018" y="319951"/>
                  </a:lnTo>
                  <a:lnTo>
                    <a:pt x="428726" y="304266"/>
                  </a:lnTo>
                  <a:lnTo>
                    <a:pt x="428726" y="289102"/>
                  </a:lnTo>
                  <a:lnTo>
                    <a:pt x="428434" y="273938"/>
                  </a:lnTo>
                  <a:lnTo>
                    <a:pt x="428434" y="258521"/>
                  </a:lnTo>
                  <a:lnTo>
                    <a:pt x="428142" y="243090"/>
                  </a:lnTo>
                  <a:lnTo>
                    <a:pt x="428142" y="227672"/>
                  </a:lnTo>
                  <a:lnTo>
                    <a:pt x="427850" y="212242"/>
                  </a:lnTo>
                  <a:lnTo>
                    <a:pt x="427266" y="197078"/>
                  </a:lnTo>
                  <a:close/>
                </a:path>
                <a:path w="528954" h="440689">
                  <a:moveTo>
                    <a:pt x="430479" y="184315"/>
                  </a:moveTo>
                  <a:lnTo>
                    <a:pt x="376478" y="184315"/>
                  </a:lnTo>
                  <a:lnTo>
                    <a:pt x="367436" y="184581"/>
                  </a:lnTo>
                  <a:lnTo>
                    <a:pt x="367436" y="193624"/>
                  </a:lnTo>
                  <a:lnTo>
                    <a:pt x="367728" y="197078"/>
                  </a:lnTo>
                  <a:lnTo>
                    <a:pt x="439229" y="197078"/>
                  </a:lnTo>
                  <a:lnTo>
                    <a:pt x="439229" y="193624"/>
                  </a:lnTo>
                  <a:lnTo>
                    <a:pt x="439521" y="190703"/>
                  </a:lnTo>
                  <a:lnTo>
                    <a:pt x="439521" y="184581"/>
                  </a:lnTo>
                  <a:lnTo>
                    <a:pt x="430479" y="18431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68197" y="6546342"/>
              <a:ext cx="1618615" cy="371475"/>
            </a:xfrm>
            <a:custGeom>
              <a:avLst/>
              <a:gdLst/>
              <a:ahLst/>
              <a:cxnLst/>
              <a:rect l="l" t="t" r="r" b="b"/>
              <a:pathLst>
                <a:path w="1618614" h="371475">
                  <a:moveTo>
                    <a:pt x="180746" y="197726"/>
                  </a:moveTo>
                  <a:lnTo>
                    <a:pt x="113245" y="212598"/>
                  </a:lnTo>
                  <a:lnTo>
                    <a:pt x="140322" y="225653"/>
                  </a:lnTo>
                  <a:lnTo>
                    <a:pt x="99771" y="254838"/>
                  </a:lnTo>
                  <a:lnTo>
                    <a:pt x="99491" y="255257"/>
                  </a:lnTo>
                  <a:lnTo>
                    <a:pt x="99072" y="255536"/>
                  </a:lnTo>
                  <a:lnTo>
                    <a:pt x="98933" y="256095"/>
                  </a:lnTo>
                  <a:lnTo>
                    <a:pt x="98793" y="256527"/>
                  </a:lnTo>
                  <a:lnTo>
                    <a:pt x="98793" y="257924"/>
                  </a:lnTo>
                  <a:lnTo>
                    <a:pt x="107543" y="269709"/>
                  </a:lnTo>
                  <a:lnTo>
                    <a:pt x="108242" y="269989"/>
                  </a:lnTo>
                  <a:lnTo>
                    <a:pt x="109486" y="269989"/>
                  </a:lnTo>
                  <a:lnTo>
                    <a:pt x="110185" y="269849"/>
                  </a:lnTo>
                  <a:lnTo>
                    <a:pt x="111290" y="269290"/>
                  </a:lnTo>
                  <a:lnTo>
                    <a:pt x="146431" y="233222"/>
                  </a:lnTo>
                  <a:lnTo>
                    <a:pt x="154774" y="262280"/>
                  </a:lnTo>
                  <a:lnTo>
                    <a:pt x="166458" y="233222"/>
                  </a:lnTo>
                  <a:lnTo>
                    <a:pt x="180746" y="197726"/>
                  </a:lnTo>
                  <a:close/>
                </a:path>
                <a:path w="1618614" h="371475">
                  <a:moveTo>
                    <a:pt x="336448" y="176530"/>
                  </a:moveTo>
                  <a:lnTo>
                    <a:pt x="202971" y="176530"/>
                  </a:lnTo>
                  <a:lnTo>
                    <a:pt x="202971" y="185928"/>
                  </a:lnTo>
                  <a:lnTo>
                    <a:pt x="336448" y="185928"/>
                  </a:lnTo>
                  <a:lnTo>
                    <a:pt x="336448" y="176530"/>
                  </a:lnTo>
                  <a:close/>
                </a:path>
                <a:path w="1618614" h="371475">
                  <a:moveTo>
                    <a:pt x="336448" y="150850"/>
                  </a:moveTo>
                  <a:lnTo>
                    <a:pt x="202971" y="150850"/>
                  </a:lnTo>
                  <a:lnTo>
                    <a:pt x="202971" y="160248"/>
                  </a:lnTo>
                  <a:lnTo>
                    <a:pt x="336448" y="160248"/>
                  </a:lnTo>
                  <a:lnTo>
                    <a:pt x="336448" y="150850"/>
                  </a:lnTo>
                  <a:close/>
                </a:path>
                <a:path w="1618614" h="371475">
                  <a:moveTo>
                    <a:pt x="336448" y="125171"/>
                  </a:moveTo>
                  <a:lnTo>
                    <a:pt x="202971" y="125171"/>
                  </a:lnTo>
                  <a:lnTo>
                    <a:pt x="202971" y="134429"/>
                  </a:lnTo>
                  <a:lnTo>
                    <a:pt x="336448" y="134429"/>
                  </a:lnTo>
                  <a:lnTo>
                    <a:pt x="336448" y="125171"/>
                  </a:lnTo>
                  <a:close/>
                </a:path>
                <a:path w="1618614" h="371475">
                  <a:moveTo>
                    <a:pt x="435724" y="327952"/>
                  </a:moveTo>
                  <a:lnTo>
                    <a:pt x="434657" y="323316"/>
                  </a:lnTo>
                  <a:lnTo>
                    <a:pt x="433959" y="321208"/>
                  </a:lnTo>
                  <a:lnTo>
                    <a:pt x="433171" y="319532"/>
                  </a:lnTo>
                  <a:lnTo>
                    <a:pt x="432981" y="319112"/>
                  </a:lnTo>
                  <a:lnTo>
                    <a:pt x="431596" y="317284"/>
                  </a:lnTo>
                  <a:lnTo>
                    <a:pt x="430339" y="315315"/>
                  </a:lnTo>
                  <a:lnTo>
                    <a:pt x="428955" y="313639"/>
                  </a:lnTo>
                  <a:lnTo>
                    <a:pt x="412369" y="306628"/>
                  </a:lnTo>
                  <a:lnTo>
                    <a:pt x="412369" y="331597"/>
                  </a:lnTo>
                  <a:lnTo>
                    <a:pt x="412292" y="332295"/>
                  </a:lnTo>
                  <a:lnTo>
                    <a:pt x="402983" y="340715"/>
                  </a:lnTo>
                  <a:lnTo>
                    <a:pt x="400900" y="340715"/>
                  </a:lnTo>
                  <a:lnTo>
                    <a:pt x="392010" y="333146"/>
                  </a:lnTo>
                  <a:lnTo>
                    <a:pt x="391591" y="332295"/>
                  </a:lnTo>
                  <a:lnTo>
                    <a:pt x="391502" y="331597"/>
                  </a:lnTo>
                  <a:lnTo>
                    <a:pt x="391591" y="327952"/>
                  </a:lnTo>
                  <a:lnTo>
                    <a:pt x="392010" y="326961"/>
                  </a:lnTo>
                  <a:lnTo>
                    <a:pt x="392290" y="325983"/>
                  </a:lnTo>
                  <a:lnTo>
                    <a:pt x="392709" y="325145"/>
                  </a:lnTo>
                  <a:lnTo>
                    <a:pt x="393255" y="324294"/>
                  </a:lnTo>
                  <a:lnTo>
                    <a:pt x="393814" y="323316"/>
                  </a:lnTo>
                  <a:lnTo>
                    <a:pt x="394512" y="322618"/>
                  </a:lnTo>
                  <a:lnTo>
                    <a:pt x="395338" y="321919"/>
                  </a:lnTo>
                  <a:lnTo>
                    <a:pt x="397840" y="320230"/>
                  </a:lnTo>
                  <a:lnTo>
                    <a:pt x="398957" y="319951"/>
                  </a:lnTo>
                  <a:lnTo>
                    <a:pt x="399783" y="319671"/>
                  </a:lnTo>
                  <a:lnTo>
                    <a:pt x="400900" y="319532"/>
                  </a:lnTo>
                  <a:lnTo>
                    <a:pt x="402983" y="319532"/>
                  </a:lnTo>
                  <a:lnTo>
                    <a:pt x="404088" y="319671"/>
                  </a:lnTo>
                  <a:lnTo>
                    <a:pt x="404926" y="319951"/>
                  </a:lnTo>
                  <a:lnTo>
                    <a:pt x="406044" y="320230"/>
                  </a:lnTo>
                  <a:lnTo>
                    <a:pt x="407708" y="321348"/>
                  </a:lnTo>
                  <a:lnTo>
                    <a:pt x="408673" y="321919"/>
                  </a:lnTo>
                  <a:lnTo>
                    <a:pt x="410070" y="323316"/>
                  </a:lnTo>
                  <a:lnTo>
                    <a:pt x="410616" y="324294"/>
                  </a:lnTo>
                  <a:lnTo>
                    <a:pt x="411454" y="325983"/>
                  </a:lnTo>
                  <a:lnTo>
                    <a:pt x="412013" y="326961"/>
                  </a:lnTo>
                  <a:lnTo>
                    <a:pt x="412292" y="327952"/>
                  </a:lnTo>
                  <a:lnTo>
                    <a:pt x="412369" y="331597"/>
                  </a:lnTo>
                  <a:lnTo>
                    <a:pt x="412369" y="306628"/>
                  </a:lnTo>
                  <a:lnTo>
                    <a:pt x="384784" y="306616"/>
                  </a:lnTo>
                  <a:lnTo>
                    <a:pt x="384784" y="293281"/>
                  </a:lnTo>
                  <a:lnTo>
                    <a:pt x="384784" y="104546"/>
                  </a:lnTo>
                  <a:lnTo>
                    <a:pt x="384784" y="81534"/>
                  </a:lnTo>
                  <a:lnTo>
                    <a:pt x="358533" y="81534"/>
                  </a:lnTo>
                  <a:lnTo>
                    <a:pt x="358533" y="104546"/>
                  </a:lnTo>
                  <a:lnTo>
                    <a:pt x="358533" y="293281"/>
                  </a:lnTo>
                  <a:lnTo>
                    <a:pt x="269074" y="293281"/>
                  </a:lnTo>
                  <a:lnTo>
                    <a:pt x="269074" y="331597"/>
                  </a:lnTo>
                  <a:lnTo>
                    <a:pt x="269074" y="337642"/>
                  </a:lnTo>
                  <a:lnTo>
                    <a:pt x="166433" y="337642"/>
                  </a:lnTo>
                  <a:lnTo>
                    <a:pt x="166433" y="336931"/>
                  </a:lnTo>
                  <a:lnTo>
                    <a:pt x="166433" y="332435"/>
                  </a:lnTo>
                  <a:lnTo>
                    <a:pt x="166433" y="331597"/>
                  </a:lnTo>
                  <a:lnTo>
                    <a:pt x="269074" y="331597"/>
                  </a:lnTo>
                  <a:lnTo>
                    <a:pt x="269074" y="293281"/>
                  </a:lnTo>
                  <a:lnTo>
                    <a:pt x="150469" y="293281"/>
                  </a:lnTo>
                  <a:lnTo>
                    <a:pt x="150469" y="332435"/>
                  </a:lnTo>
                  <a:lnTo>
                    <a:pt x="150469" y="336931"/>
                  </a:lnTo>
                  <a:lnTo>
                    <a:pt x="130327" y="336931"/>
                  </a:lnTo>
                  <a:lnTo>
                    <a:pt x="130327" y="332435"/>
                  </a:lnTo>
                  <a:lnTo>
                    <a:pt x="150469" y="332435"/>
                  </a:lnTo>
                  <a:lnTo>
                    <a:pt x="150469" y="293281"/>
                  </a:lnTo>
                  <a:lnTo>
                    <a:pt x="123939" y="293281"/>
                  </a:lnTo>
                  <a:lnTo>
                    <a:pt x="123939" y="332435"/>
                  </a:lnTo>
                  <a:lnTo>
                    <a:pt x="123939" y="336931"/>
                  </a:lnTo>
                  <a:lnTo>
                    <a:pt x="103936" y="336931"/>
                  </a:lnTo>
                  <a:lnTo>
                    <a:pt x="103936" y="332435"/>
                  </a:lnTo>
                  <a:lnTo>
                    <a:pt x="123939" y="332435"/>
                  </a:lnTo>
                  <a:lnTo>
                    <a:pt x="123939" y="293281"/>
                  </a:lnTo>
                  <a:lnTo>
                    <a:pt x="97548" y="293281"/>
                  </a:lnTo>
                  <a:lnTo>
                    <a:pt x="97548" y="332435"/>
                  </a:lnTo>
                  <a:lnTo>
                    <a:pt x="97548" y="336931"/>
                  </a:lnTo>
                  <a:lnTo>
                    <a:pt x="77406" y="336931"/>
                  </a:lnTo>
                  <a:lnTo>
                    <a:pt x="77406" y="332435"/>
                  </a:lnTo>
                  <a:lnTo>
                    <a:pt x="97548" y="332435"/>
                  </a:lnTo>
                  <a:lnTo>
                    <a:pt x="97548" y="293281"/>
                  </a:lnTo>
                  <a:lnTo>
                    <a:pt x="75323" y="293281"/>
                  </a:lnTo>
                  <a:lnTo>
                    <a:pt x="75323" y="104546"/>
                  </a:lnTo>
                  <a:lnTo>
                    <a:pt x="358533" y="104546"/>
                  </a:lnTo>
                  <a:lnTo>
                    <a:pt x="358533" y="81534"/>
                  </a:lnTo>
                  <a:lnTo>
                    <a:pt x="48920" y="81534"/>
                  </a:lnTo>
                  <a:lnTo>
                    <a:pt x="48920" y="306616"/>
                  </a:lnTo>
                  <a:lnTo>
                    <a:pt x="23507" y="306616"/>
                  </a:lnTo>
                  <a:lnTo>
                    <a:pt x="0" y="332295"/>
                  </a:lnTo>
                  <a:lnTo>
                    <a:pt x="88" y="333146"/>
                  </a:lnTo>
                  <a:lnTo>
                    <a:pt x="21145" y="354330"/>
                  </a:lnTo>
                  <a:lnTo>
                    <a:pt x="414515" y="354330"/>
                  </a:lnTo>
                  <a:lnTo>
                    <a:pt x="431596" y="343662"/>
                  </a:lnTo>
                  <a:lnTo>
                    <a:pt x="432981" y="341845"/>
                  </a:lnTo>
                  <a:lnTo>
                    <a:pt x="433501" y="340715"/>
                  </a:lnTo>
                  <a:lnTo>
                    <a:pt x="433959" y="339737"/>
                  </a:lnTo>
                  <a:lnTo>
                    <a:pt x="434644" y="337642"/>
                  </a:lnTo>
                  <a:lnTo>
                    <a:pt x="435686" y="333146"/>
                  </a:lnTo>
                  <a:lnTo>
                    <a:pt x="435724" y="327952"/>
                  </a:lnTo>
                  <a:close/>
                </a:path>
                <a:path w="1618614" h="371475">
                  <a:moveTo>
                    <a:pt x="1345590" y="202704"/>
                  </a:moveTo>
                  <a:lnTo>
                    <a:pt x="1177188" y="34302"/>
                  </a:lnTo>
                  <a:lnTo>
                    <a:pt x="1177188" y="84734"/>
                  </a:lnTo>
                  <a:lnTo>
                    <a:pt x="530250" y="84734"/>
                  </a:lnTo>
                  <a:lnTo>
                    <a:pt x="530250" y="320662"/>
                  </a:lnTo>
                  <a:lnTo>
                    <a:pt x="1177188" y="320662"/>
                  </a:lnTo>
                  <a:lnTo>
                    <a:pt x="1177188" y="371106"/>
                  </a:lnTo>
                  <a:lnTo>
                    <a:pt x="1345590" y="202704"/>
                  </a:lnTo>
                  <a:close/>
                </a:path>
                <a:path w="1618614" h="371475">
                  <a:moveTo>
                    <a:pt x="1618386" y="316230"/>
                  </a:moveTo>
                  <a:lnTo>
                    <a:pt x="1618018" y="308610"/>
                  </a:lnTo>
                  <a:lnTo>
                    <a:pt x="1617637" y="303530"/>
                  </a:lnTo>
                  <a:lnTo>
                    <a:pt x="1617268" y="298450"/>
                  </a:lnTo>
                  <a:lnTo>
                    <a:pt x="1616532" y="294640"/>
                  </a:lnTo>
                  <a:lnTo>
                    <a:pt x="1615694" y="290830"/>
                  </a:lnTo>
                  <a:lnTo>
                    <a:pt x="1614297" y="284480"/>
                  </a:lnTo>
                  <a:lnTo>
                    <a:pt x="1612442" y="279400"/>
                  </a:lnTo>
                  <a:lnTo>
                    <a:pt x="1610372" y="273050"/>
                  </a:lnTo>
                  <a:lnTo>
                    <a:pt x="1608734" y="267970"/>
                  </a:lnTo>
                  <a:lnTo>
                    <a:pt x="1607616" y="266700"/>
                  </a:lnTo>
                  <a:lnTo>
                    <a:pt x="1605762" y="265430"/>
                  </a:lnTo>
                  <a:lnTo>
                    <a:pt x="1602790" y="261620"/>
                  </a:lnTo>
                  <a:lnTo>
                    <a:pt x="1598714" y="259080"/>
                  </a:lnTo>
                  <a:lnTo>
                    <a:pt x="1593138" y="255270"/>
                  </a:lnTo>
                  <a:lnTo>
                    <a:pt x="1587576" y="252730"/>
                  </a:lnTo>
                  <a:lnTo>
                    <a:pt x="1571993" y="245110"/>
                  </a:lnTo>
                  <a:lnTo>
                    <a:pt x="1555661" y="238760"/>
                  </a:lnTo>
                  <a:lnTo>
                    <a:pt x="1547863" y="236220"/>
                  </a:lnTo>
                  <a:lnTo>
                    <a:pt x="1540802" y="233680"/>
                  </a:lnTo>
                  <a:lnTo>
                    <a:pt x="1534871" y="231140"/>
                  </a:lnTo>
                  <a:lnTo>
                    <a:pt x="1530781" y="228600"/>
                  </a:lnTo>
                  <a:lnTo>
                    <a:pt x="1505178" y="273050"/>
                  </a:lnTo>
                  <a:lnTo>
                    <a:pt x="1481048" y="251282"/>
                  </a:lnTo>
                  <a:lnTo>
                    <a:pt x="1481048" y="284480"/>
                  </a:lnTo>
                  <a:lnTo>
                    <a:pt x="1481048" y="309880"/>
                  </a:lnTo>
                  <a:lnTo>
                    <a:pt x="1481048" y="335280"/>
                  </a:lnTo>
                  <a:lnTo>
                    <a:pt x="1480312" y="336550"/>
                  </a:lnTo>
                  <a:lnTo>
                    <a:pt x="1479562" y="339090"/>
                  </a:lnTo>
                  <a:lnTo>
                    <a:pt x="1478826" y="339090"/>
                  </a:lnTo>
                  <a:lnTo>
                    <a:pt x="1477708" y="340360"/>
                  </a:lnTo>
                  <a:lnTo>
                    <a:pt x="1476959" y="340360"/>
                  </a:lnTo>
                  <a:lnTo>
                    <a:pt x="1475854" y="341630"/>
                  </a:lnTo>
                  <a:lnTo>
                    <a:pt x="1472882" y="341630"/>
                  </a:lnTo>
                  <a:lnTo>
                    <a:pt x="1471764" y="340360"/>
                  </a:lnTo>
                  <a:lnTo>
                    <a:pt x="1470660" y="340360"/>
                  </a:lnTo>
                  <a:lnTo>
                    <a:pt x="1469174" y="339090"/>
                  </a:lnTo>
                  <a:lnTo>
                    <a:pt x="1468424" y="337820"/>
                  </a:lnTo>
                  <a:lnTo>
                    <a:pt x="1468056" y="336550"/>
                  </a:lnTo>
                  <a:lnTo>
                    <a:pt x="1468056" y="334010"/>
                  </a:lnTo>
                  <a:lnTo>
                    <a:pt x="1468424" y="332740"/>
                  </a:lnTo>
                  <a:lnTo>
                    <a:pt x="1469174" y="332740"/>
                  </a:lnTo>
                  <a:lnTo>
                    <a:pt x="1470660" y="330200"/>
                  </a:lnTo>
                  <a:lnTo>
                    <a:pt x="1472882" y="330200"/>
                  </a:lnTo>
                  <a:lnTo>
                    <a:pt x="1474368" y="328930"/>
                  </a:lnTo>
                  <a:lnTo>
                    <a:pt x="1475854" y="330200"/>
                  </a:lnTo>
                  <a:lnTo>
                    <a:pt x="1477708" y="330200"/>
                  </a:lnTo>
                  <a:lnTo>
                    <a:pt x="1479931" y="332740"/>
                  </a:lnTo>
                  <a:lnTo>
                    <a:pt x="1480312" y="334010"/>
                  </a:lnTo>
                  <a:lnTo>
                    <a:pt x="1481048" y="335280"/>
                  </a:lnTo>
                  <a:lnTo>
                    <a:pt x="1481048" y="309880"/>
                  </a:lnTo>
                  <a:lnTo>
                    <a:pt x="1480312" y="311150"/>
                  </a:lnTo>
                  <a:lnTo>
                    <a:pt x="1479562" y="313690"/>
                  </a:lnTo>
                  <a:lnTo>
                    <a:pt x="1478826" y="313690"/>
                  </a:lnTo>
                  <a:lnTo>
                    <a:pt x="1477708" y="314960"/>
                  </a:lnTo>
                  <a:lnTo>
                    <a:pt x="1476959" y="314960"/>
                  </a:lnTo>
                  <a:lnTo>
                    <a:pt x="1475854" y="316230"/>
                  </a:lnTo>
                  <a:lnTo>
                    <a:pt x="1472882" y="316230"/>
                  </a:lnTo>
                  <a:lnTo>
                    <a:pt x="1471764" y="314960"/>
                  </a:lnTo>
                  <a:lnTo>
                    <a:pt x="1470660" y="314960"/>
                  </a:lnTo>
                  <a:lnTo>
                    <a:pt x="1469910" y="313690"/>
                  </a:lnTo>
                  <a:lnTo>
                    <a:pt x="1468424" y="312420"/>
                  </a:lnTo>
                  <a:lnTo>
                    <a:pt x="1468056" y="311150"/>
                  </a:lnTo>
                  <a:lnTo>
                    <a:pt x="1468056" y="308610"/>
                  </a:lnTo>
                  <a:lnTo>
                    <a:pt x="1468424" y="307340"/>
                  </a:lnTo>
                  <a:lnTo>
                    <a:pt x="1469174" y="306070"/>
                  </a:lnTo>
                  <a:lnTo>
                    <a:pt x="1469910" y="306070"/>
                  </a:lnTo>
                  <a:lnTo>
                    <a:pt x="1470660" y="304800"/>
                  </a:lnTo>
                  <a:lnTo>
                    <a:pt x="1472882" y="304800"/>
                  </a:lnTo>
                  <a:lnTo>
                    <a:pt x="1474368" y="303530"/>
                  </a:lnTo>
                  <a:lnTo>
                    <a:pt x="1475854" y="304800"/>
                  </a:lnTo>
                  <a:lnTo>
                    <a:pt x="1477708" y="304800"/>
                  </a:lnTo>
                  <a:lnTo>
                    <a:pt x="1478826" y="306070"/>
                  </a:lnTo>
                  <a:lnTo>
                    <a:pt x="1479562" y="306070"/>
                  </a:lnTo>
                  <a:lnTo>
                    <a:pt x="1480312" y="308610"/>
                  </a:lnTo>
                  <a:lnTo>
                    <a:pt x="1481048" y="309880"/>
                  </a:lnTo>
                  <a:lnTo>
                    <a:pt x="1481048" y="284480"/>
                  </a:lnTo>
                  <a:lnTo>
                    <a:pt x="1480312" y="285750"/>
                  </a:lnTo>
                  <a:lnTo>
                    <a:pt x="1479562" y="288290"/>
                  </a:lnTo>
                  <a:lnTo>
                    <a:pt x="1478826" y="288290"/>
                  </a:lnTo>
                  <a:lnTo>
                    <a:pt x="1477708" y="289560"/>
                  </a:lnTo>
                  <a:lnTo>
                    <a:pt x="1476959" y="289560"/>
                  </a:lnTo>
                  <a:lnTo>
                    <a:pt x="1475854" y="290830"/>
                  </a:lnTo>
                  <a:lnTo>
                    <a:pt x="1472882" y="290830"/>
                  </a:lnTo>
                  <a:lnTo>
                    <a:pt x="1471764" y="289560"/>
                  </a:lnTo>
                  <a:lnTo>
                    <a:pt x="1469174" y="288290"/>
                  </a:lnTo>
                  <a:lnTo>
                    <a:pt x="1468424" y="287020"/>
                  </a:lnTo>
                  <a:lnTo>
                    <a:pt x="1468056" y="285750"/>
                  </a:lnTo>
                  <a:lnTo>
                    <a:pt x="1468056" y="283210"/>
                  </a:lnTo>
                  <a:lnTo>
                    <a:pt x="1468424" y="281940"/>
                  </a:lnTo>
                  <a:lnTo>
                    <a:pt x="1469174" y="281940"/>
                  </a:lnTo>
                  <a:lnTo>
                    <a:pt x="1470660" y="279400"/>
                  </a:lnTo>
                  <a:lnTo>
                    <a:pt x="1477708" y="279400"/>
                  </a:lnTo>
                  <a:lnTo>
                    <a:pt x="1478826" y="280670"/>
                  </a:lnTo>
                  <a:lnTo>
                    <a:pt x="1479562" y="281940"/>
                  </a:lnTo>
                  <a:lnTo>
                    <a:pt x="1479931" y="281940"/>
                  </a:lnTo>
                  <a:lnTo>
                    <a:pt x="1480312" y="283210"/>
                  </a:lnTo>
                  <a:lnTo>
                    <a:pt x="1481048" y="284480"/>
                  </a:lnTo>
                  <a:lnTo>
                    <a:pt x="1481048" y="251282"/>
                  </a:lnTo>
                  <a:lnTo>
                    <a:pt x="1478445" y="248920"/>
                  </a:lnTo>
                  <a:lnTo>
                    <a:pt x="1529295" y="227330"/>
                  </a:lnTo>
                  <a:lnTo>
                    <a:pt x="1528559" y="227330"/>
                  </a:lnTo>
                  <a:lnTo>
                    <a:pt x="1526336" y="224790"/>
                  </a:lnTo>
                  <a:lnTo>
                    <a:pt x="1524101" y="219710"/>
                  </a:lnTo>
                  <a:lnTo>
                    <a:pt x="1522615" y="213360"/>
                  </a:lnTo>
                  <a:lnTo>
                    <a:pt x="1522615" y="207010"/>
                  </a:lnTo>
                  <a:lnTo>
                    <a:pt x="1523365" y="203200"/>
                  </a:lnTo>
                  <a:lnTo>
                    <a:pt x="1524482" y="200660"/>
                  </a:lnTo>
                  <a:lnTo>
                    <a:pt x="1528191" y="193040"/>
                  </a:lnTo>
                  <a:lnTo>
                    <a:pt x="1547863" y="190500"/>
                  </a:lnTo>
                  <a:lnTo>
                    <a:pt x="1556397" y="187960"/>
                  </a:lnTo>
                  <a:lnTo>
                    <a:pt x="1564195" y="185420"/>
                  </a:lnTo>
                  <a:lnTo>
                    <a:pt x="1571244" y="184150"/>
                  </a:lnTo>
                  <a:lnTo>
                    <a:pt x="1577187" y="180340"/>
                  </a:lnTo>
                  <a:lnTo>
                    <a:pt x="1598345" y="167640"/>
                  </a:lnTo>
                  <a:lnTo>
                    <a:pt x="1600936" y="166370"/>
                  </a:lnTo>
                  <a:lnTo>
                    <a:pt x="1602790" y="162560"/>
                  </a:lnTo>
                  <a:lnTo>
                    <a:pt x="1604276" y="161290"/>
                  </a:lnTo>
                  <a:lnTo>
                    <a:pt x="1605026" y="158750"/>
                  </a:lnTo>
                  <a:lnTo>
                    <a:pt x="1605394" y="156210"/>
                  </a:lnTo>
                  <a:lnTo>
                    <a:pt x="1598714" y="153670"/>
                  </a:lnTo>
                  <a:lnTo>
                    <a:pt x="1592770" y="151130"/>
                  </a:lnTo>
                  <a:lnTo>
                    <a:pt x="1590179" y="149860"/>
                  </a:lnTo>
                  <a:lnTo>
                    <a:pt x="1587944" y="147320"/>
                  </a:lnTo>
                  <a:lnTo>
                    <a:pt x="1585353" y="146050"/>
                  </a:lnTo>
                  <a:lnTo>
                    <a:pt x="1583118" y="143510"/>
                  </a:lnTo>
                  <a:lnTo>
                    <a:pt x="1579041" y="139700"/>
                  </a:lnTo>
                  <a:lnTo>
                    <a:pt x="1573098" y="129540"/>
                  </a:lnTo>
                  <a:lnTo>
                    <a:pt x="1562341" y="74930"/>
                  </a:lnTo>
                  <a:lnTo>
                    <a:pt x="1561592" y="67310"/>
                  </a:lnTo>
                  <a:lnTo>
                    <a:pt x="1557134" y="52070"/>
                  </a:lnTo>
                  <a:lnTo>
                    <a:pt x="1529295" y="16510"/>
                  </a:lnTo>
                  <a:lnTo>
                    <a:pt x="1508518" y="5080"/>
                  </a:lnTo>
                  <a:lnTo>
                    <a:pt x="1504429" y="5080"/>
                  </a:lnTo>
                  <a:lnTo>
                    <a:pt x="1500352" y="3810"/>
                  </a:lnTo>
                  <a:lnTo>
                    <a:pt x="1496644" y="2540"/>
                  </a:lnTo>
                  <a:lnTo>
                    <a:pt x="1492186" y="1270"/>
                  </a:lnTo>
                  <a:lnTo>
                    <a:pt x="1488097" y="1270"/>
                  </a:lnTo>
                  <a:lnTo>
                    <a:pt x="1483652" y="0"/>
                  </a:lnTo>
                  <a:lnTo>
                    <a:pt x="1465834" y="0"/>
                  </a:lnTo>
                  <a:lnTo>
                    <a:pt x="1457667" y="1270"/>
                  </a:lnTo>
                  <a:lnTo>
                    <a:pt x="1453210" y="2540"/>
                  </a:lnTo>
                  <a:lnTo>
                    <a:pt x="1438363" y="7620"/>
                  </a:lnTo>
                  <a:lnTo>
                    <a:pt x="1435023" y="8890"/>
                  </a:lnTo>
                  <a:lnTo>
                    <a:pt x="1431315" y="11430"/>
                  </a:lnTo>
                  <a:lnTo>
                    <a:pt x="1428343" y="12700"/>
                  </a:lnTo>
                  <a:lnTo>
                    <a:pt x="1422031" y="16510"/>
                  </a:lnTo>
                  <a:lnTo>
                    <a:pt x="1416469" y="21590"/>
                  </a:lnTo>
                  <a:lnTo>
                    <a:pt x="1410893" y="27940"/>
                  </a:lnTo>
                  <a:lnTo>
                    <a:pt x="1406067" y="33020"/>
                  </a:lnTo>
                  <a:lnTo>
                    <a:pt x="1389367" y="67310"/>
                  </a:lnTo>
                  <a:lnTo>
                    <a:pt x="1381201" y="107950"/>
                  </a:lnTo>
                  <a:lnTo>
                    <a:pt x="1379347" y="114300"/>
                  </a:lnTo>
                  <a:lnTo>
                    <a:pt x="1367840" y="142240"/>
                  </a:lnTo>
                  <a:lnTo>
                    <a:pt x="1365605" y="144780"/>
                  </a:lnTo>
                  <a:lnTo>
                    <a:pt x="1363751" y="147320"/>
                  </a:lnTo>
                  <a:lnTo>
                    <a:pt x="1361897" y="148590"/>
                  </a:lnTo>
                  <a:lnTo>
                    <a:pt x="1359306" y="149860"/>
                  </a:lnTo>
                  <a:lnTo>
                    <a:pt x="1357071" y="151130"/>
                  </a:lnTo>
                  <a:lnTo>
                    <a:pt x="1354480" y="152400"/>
                  </a:lnTo>
                  <a:lnTo>
                    <a:pt x="1351140" y="153670"/>
                  </a:lnTo>
                  <a:lnTo>
                    <a:pt x="1348168" y="153670"/>
                  </a:lnTo>
                  <a:lnTo>
                    <a:pt x="1344828" y="154940"/>
                  </a:lnTo>
                  <a:lnTo>
                    <a:pt x="1341488" y="154940"/>
                  </a:lnTo>
                  <a:lnTo>
                    <a:pt x="1341856" y="157480"/>
                  </a:lnTo>
                  <a:lnTo>
                    <a:pt x="1354848" y="172720"/>
                  </a:lnTo>
                  <a:lnTo>
                    <a:pt x="1358925" y="176530"/>
                  </a:lnTo>
                  <a:lnTo>
                    <a:pt x="1364132" y="179070"/>
                  </a:lnTo>
                  <a:lnTo>
                    <a:pt x="1369695" y="180340"/>
                  </a:lnTo>
                  <a:lnTo>
                    <a:pt x="1376375" y="184150"/>
                  </a:lnTo>
                  <a:lnTo>
                    <a:pt x="1383804" y="185420"/>
                  </a:lnTo>
                  <a:lnTo>
                    <a:pt x="1391589" y="187960"/>
                  </a:lnTo>
                  <a:lnTo>
                    <a:pt x="1400873" y="190500"/>
                  </a:lnTo>
                  <a:lnTo>
                    <a:pt x="1410525" y="191770"/>
                  </a:lnTo>
                  <a:lnTo>
                    <a:pt x="1421663" y="193040"/>
                  </a:lnTo>
                  <a:lnTo>
                    <a:pt x="1423149" y="196850"/>
                  </a:lnTo>
                  <a:lnTo>
                    <a:pt x="1425003" y="200660"/>
                  </a:lnTo>
                  <a:lnTo>
                    <a:pt x="1425740" y="203200"/>
                  </a:lnTo>
                  <a:lnTo>
                    <a:pt x="1426489" y="207010"/>
                  </a:lnTo>
                  <a:lnTo>
                    <a:pt x="1426857" y="209550"/>
                  </a:lnTo>
                  <a:lnTo>
                    <a:pt x="1426108" y="217170"/>
                  </a:lnTo>
                  <a:lnTo>
                    <a:pt x="1425003" y="219710"/>
                  </a:lnTo>
                  <a:lnTo>
                    <a:pt x="1423149" y="224790"/>
                  </a:lnTo>
                  <a:lnTo>
                    <a:pt x="1420914" y="227330"/>
                  </a:lnTo>
                  <a:lnTo>
                    <a:pt x="1419809" y="227330"/>
                  </a:lnTo>
                  <a:lnTo>
                    <a:pt x="1470279" y="248920"/>
                  </a:lnTo>
                  <a:lnTo>
                    <a:pt x="1443558" y="273050"/>
                  </a:lnTo>
                  <a:lnTo>
                    <a:pt x="1418323" y="228600"/>
                  </a:lnTo>
                  <a:lnTo>
                    <a:pt x="1413497" y="231140"/>
                  </a:lnTo>
                  <a:lnTo>
                    <a:pt x="1408303" y="233680"/>
                  </a:lnTo>
                  <a:lnTo>
                    <a:pt x="1401241" y="236220"/>
                  </a:lnTo>
                  <a:lnTo>
                    <a:pt x="1393075" y="240030"/>
                  </a:lnTo>
                  <a:lnTo>
                    <a:pt x="1377111" y="246380"/>
                  </a:lnTo>
                  <a:lnTo>
                    <a:pt x="1362265" y="252730"/>
                  </a:lnTo>
                  <a:lnTo>
                    <a:pt x="1355966" y="255270"/>
                  </a:lnTo>
                  <a:lnTo>
                    <a:pt x="1350759" y="259080"/>
                  </a:lnTo>
                  <a:lnTo>
                    <a:pt x="1346314" y="261620"/>
                  </a:lnTo>
                  <a:lnTo>
                    <a:pt x="1343342" y="265430"/>
                  </a:lnTo>
                  <a:lnTo>
                    <a:pt x="1341856" y="266700"/>
                  </a:lnTo>
                  <a:lnTo>
                    <a:pt x="1341107" y="267970"/>
                  </a:lnTo>
                  <a:lnTo>
                    <a:pt x="1337030" y="279400"/>
                  </a:lnTo>
                  <a:lnTo>
                    <a:pt x="1333690" y="288290"/>
                  </a:lnTo>
                  <a:lnTo>
                    <a:pt x="1332572" y="293370"/>
                  </a:lnTo>
                  <a:lnTo>
                    <a:pt x="1331836" y="298450"/>
                  </a:lnTo>
                  <a:lnTo>
                    <a:pt x="1331087" y="302260"/>
                  </a:lnTo>
                  <a:lnTo>
                    <a:pt x="1330452" y="309880"/>
                  </a:lnTo>
                  <a:lnTo>
                    <a:pt x="1330350" y="318770"/>
                  </a:lnTo>
                  <a:lnTo>
                    <a:pt x="1331087" y="321310"/>
                  </a:lnTo>
                  <a:lnTo>
                    <a:pt x="1331468" y="325120"/>
                  </a:lnTo>
                  <a:lnTo>
                    <a:pt x="1341107" y="340360"/>
                  </a:lnTo>
                  <a:lnTo>
                    <a:pt x="1343342" y="342900"/>
                  </a:lnTo>
                  <a:lnTo>
                    <a:pt x="1346314" y="344170"/>
                  </a:lnTo>
                  <a:lnTo>
                    <a:pt x="1351140" y="345440"/>
                  </a:lnTo>
                  <a:lnTo>
                    <a:pt x="1356702" y="347980"/>
                  </a:lnTo>
                  <a:lnTo>
                    <a:pt x="1363751" y="349250"/>
                  </a:lnTo>
                  <a:lnTo>
                    <a:pt x="1372666" y="350520"/>
                  </a:lnTo>
                  <a:lnTo>
                    <a:pt x="1383423" y="351790"/>
                  </a:lnTo>
                  <a:lnTo>
                    <a:pt x="1396784" y="353060"/>
                  </a:lnTo>
                  <a:lnTo>
                    <a:pt x="1412011" y="353060"/>
                  </a:lnTo>
                  <a:lnTo>
                    <a:pt x="1430197" y="354330"/>
                  </a:lnTo>
                  <a:lnTo>
                    <a:pt x="1519275" y="354330"/>
                  </a:lnTo>
                  <a:lnTo>
                    <a:pt x="1537462" y="353060"/>
                  </a:lnTo>
                  <a:lnTo>
                    <a:pt x="1552689" y="353060"/>
                  </a:lnTo>
                  <a:lnTo>
                    <a:pt x="1592770" y="347980"/>
                  </a:lnTo>
                  <a:lnTo>
                    <a:pt x="1607426" y="341630"/>
                  </a:lnTo>
                  <a:lnTo>
                    <a:pt x="1608734" y="340360"/>
                  </a:lnTo>
                  <a:lnTo>
                    <a:pt x="1612074" y="336550"/>
                  </a:lnTo>
                  <a:lnTo>
                    <a:pt x="1614678" y="332740"/>
                  </a:lnTo>
                  <a:lnTo>
                    <a:pt x="1615782" y="331470"/>
                  </a:lnTo>
                  <a:lnTo>
                    <a:pt x="1616532" y="328930"/>
                  </a:lnTo>
                  <a:lnTo>
                    <a:pt x="1617268" y="325120"/>
                  </a:lnTo>
                  <a:lnTo>
                    <a:pt x="1617637" y="322580"/>
                  </a:lnTo>
                  <a:lnTo>
                    <a:pt x="1618386" y="31623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432304" y="6585458"/>
              <a:ext cx="1298575" cy="347345"/>
            </a:xfrm>
            <a:custGeom>
              <a:avLst/>
              <a:gdLst/>
              <a:ahLst/>
              <a:cxnLst/>
              <a:rect l="l" t="t" r="r" b="b"/>
              <a:pathLst>
                <a:path w="1298575" h="347345">
                  <a:moveTo>
                    <a:pt x="800100" y="178828"/>
                  </a:moveTo>
                  <a:lnTo>
                    <a:pt x="631698" y="10426"/>
                  </a:lnTo>
                  <a:lnTo>
                    <a:pt x="631698" y="60858"/>
                  </a:lnTo>
                  <a:lnTo>
                    <a:pt x="0" y="60858"/>
                  </a:lnTo>
                  <a:lnTo>
                    <a:pt x="0" y="296786"/>
                  </a:lnTo>
                  <a:lnTo>
                    <a:pt x="631698" y="296786"/>
                  </a:lnTo>
                  <a:lnTo>
                    <a:pt x="631698" y="347230"/>
                  </a:lnTo>
                  <a:lnTo>
                    <a:pt x="800100" y="178828"/>
                  </a:lnTo>
                  <a:close/>
                </a:path>
                <a:path w="1298575" h="347345">
                  <a:moveTo>
                    <a:pt x="989330" y="200660"/>
                  </a:moveTo>
                  <a:lnTo>
                    <a:pt x="980732" y="198120"/>
                  </a:lnTo>
                  <a:lnTo>
                    <a:pt x="972883" y="194310"/>
                  </a:lnTo>
                  <a:lnTo>
                    <a:pt x="966901" y="191770"/>
                  </a:lnTo>
                  <a:lnTo>
                    <a:pt x="963155" y="189230"/>
                  </a:lnTo>
                  <a:lnTo>
                    <a:pt x="962037" y="186690"/>
                  </a:lnTo>
                  <a:lnTo>
                    <a:pt x="960539" y="182880"/>
                  </a:lnTo>
                  <a:lnTo>
                    <a:pt x="959789" y="181610"/>
                  </a:lnTo>
                  <a:lnTo>
                    <a:pt x="959421" y="179070"/>
                  </a:lnTo>
                  <a:lnTo>
                    <a:pt x="959421" y="173990"/>
                  </a:lnTo>
                  <a:lnTo>
                    <a:pt x="959789" y="171450"/>
                  </a:lnTo>
                  <a:lnTo>
                    <a:pt x="960539" y="168910"/>
                  </a:lnTo>
                  <a:lnTo>
                    <a:pt x="963155" y="162560"/>
                  </a:lnTo>
                  <a:lnTo>
                    <a:pt x="965403" y="157480"/>
                  </a:lnTo>
                  <a:lnTo>
                    <a:pt x="968387" y="143510"/>
                  </a:lnTo>
                  <a:lnTo>
                    <a:pt x="974369" y="143510"/>
                  </a:lnTo>
                  <a:lnTo>
                    <a:pt x="975499" y="142240"/>
                  </a:lnTo>
                  <a:lnTo>
                    <a:pt x="978484" y="137160"/>
                  </a:lnTo>
                  <a:lnTo>
                    <a:pt x="978484" y="135890"/>
                  </a:lnTo>
                  <a:lnTo>
                    <a:pt x="979233" y="134620"/>
                  </a:lnTo>
                  <a:lnTo>
                    <a:pt x="981481" y="127000"/>
                  </a:lnTo>
                  <a:lnTo>
                    <a:pt x="982218" y="123190"/>
                  </a:lnTo>
                  <a:lnTo>
                    <a:pt x="983348" y="119380"/>
                  </a:lnTo>
                  <a:lnTo>
                    <a:pt x="983716" y="116840"/>
                  </a:lnTo>
                  <a:lnTo>
                    <a:pt x="983716" y="113030"/>
                  </a:lnTo>
                  <a:lnTo>
                    <a:pt x="982967" y="110490"/>
                  </a:lnTo>
                  <a:lnTo>
                    <a:pt x="982218" y="109220"/>
                  </a:lnTo>
                  <a:lnTo>
                    <a:pt x="981849" y="109220"/>
                  </a:lnTo>
                  <a:lnTo>
                    <a:pt x="979982" y="107950"/>
                  </a:lnTo>
                  <a:lnTo>
                    <a:pt x="975499" y="107950"/>
                  </a:lnTo>
                  <a:lnTo>
                    <a:pt x="974369" y="109220"/>
                  </a:lnTo>
                  <a:lnTo>
                    <a:pt x="973251" y="109220"/>
                  </a:lnTo>
                  <a:lnTo>
                    <a:pt x="972883" y="107950"/>
                  </a:lnTo>
                  <a:lnTo>
                    <a:pt x="972134" y="106680"/>
                  </a:lnTo>
                  <a:lnTo>
                    <a:pt x="973251" y="101600"/>
                  </a:lnTo>
                  <a:lnTo>
                    <a:pt x="973620" y="95250"/>
                  </a:lnTo>
                  <a:lnTo>
                    <a:pt x="974369" y="88900"/>
                  </a:lnTo>
                  <a:lnTo>
                    <a:pt x="974369" y="82550"/>
                  </a:lnTo>
                  <a:lnTo>
                    <a:pt x="974001" y="78740"/>
                  </a:lnTo>
                  <a:lnTo>
                    <a:pt x="973251" y="73660"/>
                  </a:lnTo>
                  <a:lnTo>
                    <a:pt x="972134" y="68580"/>
                  </a:lnTo>
                  <a:lnTo>
                    <a:pt x="968387" y="60960"/>
                  </a:lnTo>
                  <a:lnTo>
                    <a:pt x="966152" y="55880"/>
                  </a:lnTo>
                  <a:lnTo>
                    <a:pt x="963155" y="53340"/>
                  </a:lnTo>
                  <a:lnTo>
                    <a:pt x="960170" y="49530"/>
                  </a:lnTo>
                  <a:lnTo>
                    <a:pt x="956437" y="46990"/>
                  </a:lnTo>
                  <a:lnTo>
                    <a:pt x="953071" y="43180"/>
                  </a:lnTo>
                  <a:lnTo>
                    <a:pt x="944841" y="38100"/>
                  </a:lnTo>
                  <a:lnTo>
                    <a:pt x="940358" y="36830"/>
                  </a:lnTo>
                  <a:lnTo>
                    <a:pt x="935494" y="35560"/>
                  </a:lnTo>
                  <a:lnTo>
                    <a:pt x="915682" y="35560"/>
                  </a:lnTo>
                  <a:lnTo>
                    <a:pt x="906716" y="38100"/>
                  </a:lnTo>
                  <a:lnTo>
                    <a:pt x="902233" y="40640"/>
                  </a:lnTo>
                  <a:lnTo>
                    <a:pt x="898499" y="43180"/>
                  </a:lnTo>
                  <a:lnTo>
                    <a:pt x="894753" y="46990"/>
                  </a:lnTo>
                  <a:lnTo>
                    <a:pt x="891387" y="49530"/>
                  </a:lnTo>
                  <a:lnTo>
                    <a:pt x="888022" y="53340"/>
                  </a:lnTo>
                  <a:lnTo>
                    <a:pt x="885405" y="55880"/>
                  </a:lnTo>
                  <a:lnTo>
                    <a:pt x="882789" y="60960"/>
                  </a:lnTo>
                  <a:lnTo>
                    <a:pt x="880922" y="64770"/>
                  </a:lnTo>
                  <a:lnTo>
                    <a:pt x="879436" y="68580"/>
                  </a:lnTo>
                  <a:lnTo>
                    <a:pt x="877189" y="78740"/>
                  </a:lnTo>
                  <a:lnTo>
                    <a:pt x="876820" y="82550"/>
                  </a:lnTo>
                  <a:lnTo>
                    <a:pt x="877189" y="88900"/>
                  </a:lnTo>
                  <a:lnTo>
                    <a:pt x="877938" y="95250"/>
                  </a:lnTo>
                  <a:lnTo>
                    <a:pt x="878306" y="101600"/>
                  </a:lnTo>
                  <a:lnTo>
                    <a:pt x="879436" y="106680"/>
                  </a:lnTo>
                  <a:lnTo>
                    <a:pt x="879436" y="107950"/>
                  </a:lnTo>
                  <a:lnTo>
                    <a:pt x="878306" y="109220"/>
                  </a:lnTo>
                  <a:lnTo>
                    <a:pt x="876820" y="109220"/>
                  </a:lnTo>
                  <a:lnTo>
                    <a:pt x="875690" y="107950"/>
                  </a:lnTo>
                  <a:lnTo>
                    <a:pt x="871575" y="107950"/>
                  </a:lnTo>
                  <a:lnTo>
                    <a:pt x="869708" y="109220"/>
                  </a:lnTo>
                  <a:lnTo>
                    <a:pt x="868959" y="109220"/>
                  </a:lnTo>
                  <a:lnTo>
                    <a:pt x="868222" y="110490"/>
                  </a:lnTo>
                  <a:lnTo>
                    <a:pt x="867473" y="113030"/>
                  </a:lnTo>
                  <a:lnTo>
                    <a:pt x="867473" y="116840"/>
                  </a:lnTo>
                  <a:lnTo>
                    <a:pt x="867841" y="119380"/>
                  </a:lnTo>
                  <a:lnTo>
                    <a:pt x="868959" y="123190"/>
                  </a:lnTo>
                  <a:lnTo>
                    <a:pt x="869708" y="127000"/>
                  </a:lnTo>
                  <a:lnTo>
                    <a:pt x="871575" y="130810"/>
                  </a:lnTo>
                  <a:lnTo>
                    <a:pt x="874191" y="139700"/>
                  </a:lnTo>
                  <a:lnTo>
                    <a:pt x="875690" y="142240"/>
                  </a:lnTo>
                  <a:lnTo>
                    <a:pt x="876820" y="143510"/>
                  </a:lnTo>
                  <a:lnTo>
                    <a:pt x="882789" y="143510"/>
                  </a:lnTo>
                  <a:lnTo>
                    <a:pt x="884669" y="149860"/>
                  </a:lnTo>
                  <a:lnTo>
                    <a:pt x="886155" y="157480"/>
                  </a:lnTo>
                  <a:lnTo>
                    <a:pt x="888022" y="162560"/>
                  </a:lnTo>
                  <a:lnTo>
                    <a:pt x="891019" y="168910"/>
                  </a:lnTo>
                  <a:lnTo>
                    <a:pt x="891768" y="171450"/>
                  </a:lnTo>
                  <a:lnTo>
                    <a:pt x="892517" y="176530"/>
                  </a:lnTo>
                  <a:lnTo>
                    <a:pt x="891768" y="181610"/>
                  </a:lnTo>
                  <a:lnTo>
                    <a:pt x="891019" y="182880"/>
                  </a:lnTo>
                  <a:lnTo>
                    <a:pt x="889152" y="186690"/>
                  </a:lnTo>
                  <a:lnTo>
                    <a:pt x="888022" y="189230"/>
                  </a:lnTo>
                  <a:lnTo>
                    <a:pt x="885786" y="190500"/>
                  </a:lnTo>
                  <a:lnTo>
                    <a:pt x="882053" y="193040"/>
                  </a:lnTo>
                  <a:lnTo>
                    <a:pt x="871575" y="196850"/>
                  </a:lnTo>
                  <a:lnTo>
                    <a:pt x="858875" y="203200"/>
                  </a:lnTo>
                  <a:lnTo>
                    <a:pt x="846912" y="208280"/>
                  </a:lnTo>
                  <a:lnTo>
                    <a:pt x="842429" y="210820"/>
                  </a:lnTo>
                  <a:lnTo>
                    <a:pt x="835698" y="215900"/>
                  </a:lnTo>
                  <a:lnTo>
                    <a:pt x="833450" y="218440"/>
                  </a:lnTo>
                  <a:lnTo>
                    <a:pt x="831964" y="219710"/>
                  </a:lnTo>
                  <a:lnTo>
                    <a:pt x="824484" y="252730"/>
                  </a:lnTo>
                  <a:lnTo>
                    <a:pt x="824852" y="259080"/>
                  </a:lnTo>
                  <a:lnTo>
                    <a:pt x="833450" y="276860"/>
                  </a:lnTo>
                  <a:lnTo>
                    <a:pt x="835698" y="279400"/>
                  </a:lnTo>
                  <a:lnTo>
                    <a:pt x="839063" y="279400"/>
                  </a:lnTo>
                  <a:lnTo>
                    <a:pt x="842797" y="280670"/>
                  </a:lnTo>
                  <a:lnTo>
                    <a:pt x="848029" y="281940"/>
                  </a:lnTo>
                  <a:lnTo>
                    <a:pt x="854011" y="283210"/>
                  </a:lnTo>
                  <a:lnTo>
                    <a:pt x="861860" y="284480"/>
                  </a:lnTo>
                  <a:lnTo>
                    <a:pt x="871207" y="285750"/>
                  </a:lnTo>
                  <a:lnTo>
                    <a:pt x="894384" y="285750"/>
                  </a:lnTo>
                  <a:lnTo>
                    <a:pt x="908964" y="287020"/>
                  </a:lnTo>
                  <a:lnTo>
                    <a:pt x="929144" y="287020"/>
                  </a:lnTo>
                  <a:lnTo>
                    <a:pt x="928890" y="281940"/>
                  </a:lnTo>
                  <a:lnTo>
                    <a:pt x="928776" y="270510"/>
                  </a:lnTo>
                  <a:lnTo>
                    <a:pt x="929894" y="261620"/>
                  </a:lnTo>
                  <a:lnTo>
                    <a:pt x="931392" y="252730"/>
                  </a:lnTo>
                  <a:lnTo>
                    <a:pt x="934745" y="241300"/>
                  </a:lnTo>
                  <a:lnTo>
                    <a:pt x="936244" y="238760"/>
                  </a:lnTo>
                  <a:lnTo>
                    <a:pt x="938110" y="234950"/>
                  </a:lnTo>
                  <a:lnTo>
                    <a:pt x="939609" y="232410"/>
                  </a:lnTo>
                  <a:lnTo>
                    <a:pt x="941476" y="229870"/>
                  </a:lnTo>
                  <a:lnTo>
                    <a:pt x="947089" y="223520"/>
                  </a:lnTo>
                  <a:lnTo>
                    <a:pt x="951572" y="220980"/>
                  </a:lnTo>
                  <a:lnTo>
                    <a:pt x="956437" y="217170"/>
                  </a:lnTo>
                  <a:lnTo>
                    <a:pt x="962406" y="213360"/>
                  </a:lnTo>
                  <a:lnTo>
                    <a:pt x="968768" y="209550"/>
                  </a:lnTo>
                  <a:lnTo>
                    <a:pt x="982218" y="204470"/>
                  </a:lnTo>
                  <a:lnTo>
                    <a:pt x="989330" y="200660"/>
                  </a:lnTo>
                  <a:close/>
                </a:path>
                <a:path w="1298575" h="347345">
                  <a:moveTo>
                    <a:pt x="1195285" y="287020"/>
                  </a:moveTo>
                  <a:lnTo>
                    <a:pt x="1190802" y="246380"/>
                  </a:lnTo>
                  <a:lnTo>
                    <a:pt x="1187805" y="240030"/>
                  </a:lnTo>
                  <a:lnTo>
                    <a:pt x="1186307" y="236220"/>
                  </a:lnTo>
                  <a:lnTo>
                    <a:pt x="1184440" y="234950"/>
                  </a:lnTo>
                  <a:lnTo>
                    <a:pt x="1181823" y="232410"/>
                  </a:lnTo>
                  <a:lnTo>
                    <a:pt x="1177709" y="228600"/>
                  </a:lnTo>
                  <a:lnTo>
                    <a:pt x="1173226" y="226060"/>
                  </a:lnTo>
                  <a:lnTo>
                    <a:pt x="1167993" y="222250"/>
                  </a:lnTo>
                  <a:lnTo>
                    <a:pt x="1153045" y="215900"/>
                  </a:lnTo>
                  <a:lnTo>
                    <a:pt x="1136599" y="208280"/>
                  </a:lnTo>
                  <a:lnTo>
                    <a:pt x="1129118" y="205740"/>
                  </a:lnTo>
                  <a:lnTo>
                    <a:pt x="1122768" y="201930"/>
                  </a:lnTo>
                  <a:lnTo>
                    <a:pt x="1110056" y="181610"/>
                  </a:lnTo>
                  <a:lnTo>
                    <a:pt x="1110437" y="177800"/>
                  </a:lnTo>
                  <a:lnTo>
                    <a:pt x="1110805" y="175260"/>
                  </a:lnTo>
                  <a:lnTo>
                    <a:pt x="1115288" y="165100"/>
                  </a:lnTo>
                  <a:lnTo>
                    <a:pt x="1117904" y="157480"/>
                  </a:lnTo>
                  <a:lnTo>
                    <a:pt x="1120152" y="149860"/>
                  </a:lnTo>
                  <a:lnTo>
                    <a:pt x="1121651" y="140970"/>
                  </a:lnTo>
                  <a:lnTo>
                    <a:pt x="1128001" y="140970"/>
                  </a:lnTo>
                  <a:lnTo>
                    <a:pt x="1135100" y="128270"/>
                  </a:lnTo>
                  <a:lnTo>
                    <a:pt x="1136599" y="123190"/>
                  </a:lnTo>
                  <a:lnTo>
                    <a:pt x="1139583" y="115570"/>
                  </a:lnTo>
                  <a:lnTo>
                    <a:pt x="1140333" y="113030"/>
                  </a:lnTo>
                  <a:lnTo>
                    <a:pt x="1141831" y="106680"/>
                  </a:lnTo>
                  <a:lnTo>
                    <a:pt x="1141450" y="101600"/>
                  </a:lnTo>
                  <a:lnTo>
                    <a:pt x="1140714" y="99060"/>
                  </a:lnTo>
                  <a:lnTo>
                    <a:pt x="1139964" y="97790"/>
                  </a:lnTo>
                  <a:lnTo>
                    <a:pt x="1138466" y="96520"/>
                  </a:lnTo>
                  <a:lnTo>
                    <a:pt x="1136218" y="95250"/>
                  </a:lnTo>
                  <a:lnTo>
                    <a:pt x="1131735" y="95250"/>
                  </a:lnTo>
                  <a:lnTo>
                    <a:pt x="1131735" y="87630"/>
                  </a:lnTo>
                  <a:lnTo>
                    <a:pt x="1132865" y="80010"/>
                  </a:lnTo>
                  <a:lnTo>
                    <a:pt x="1133602" y="72390"/>
                  </a:lnTo>
                  <a:lnTo>
                    <a:pt x="1133906" y="67310"/>
                  </a:lnTo>
                  <a:lnTo>
                    <a:pt x="1133856" y="63500"/>
                  </a:lnTo>
                  <a:lnTo>
                    <a:pt x="1133602" y="58420"/>
                  </a:lnTo>
                  <a:lnTo>
                    <a:pt x="1132116" y="53340"/>
                  </a:lnTo>
                  <a:lnTo>
                    <a:pt x="1130617" y="46990"/>
                  </a:lnTo>
                  <a:lnTo>
                    <a:pt x="1099223" y="7620"/>
                  </a:lnTo>
                  <a:lnTo>
                    <a:pt x="1074547" y="0"/>
                  </a:lnTo>
                  <a:lnTo>
                    <a:pt x="1061097" y="0"/>
                  </a:lnTo>
                  <a:lnTo>
                    <a:pt x="1025956" y="15240"/>
                  </a:lnTo>
                  <a:lnTo>
                    <a:pt x="1021092" y="19050"/>
                  </a:lnTo>
                  <a:lnTo>
                    <a:pt x="1002779" y="53340"/>
                  </a:lnTo>
                  <a:lnTo>
                    <a:pt x="1001725" y="67310"/>
                  </a:lnTo>
                  <a:lnTo>
                    <a:pt x="1002030" y="72390"/>
                  </a:lnTo>
                  <a:lnTo>
                    <a:pt x="1003528" y="87630"/>
                  </a:lnTo>
                  <a:lnTo>
                    <a:pt x="1003528" y="95250"/>
                  </a:lnTo>
                  <a:lnTo>
                    <a:pt x="997546" y="95250"/>
                  </a:lnTo>
                  <a:lnTo>
                    <a:pt x="996429" y="96520"/>
                  </a:lnTo>
                  <a:lnTo>
                    <a:pt x="994181" y="100330"/>
                  </a:lnTo>
                  <a:lnTo>
                    <a:pt x="993813" y="101600"/>
                  </a:lnTo>
                  <a:lnTo>
                    <a:pt x="993813" y="106680"/>
                  </a:lnTo>
                  <a:lnTo>
                    <a:pt x="995311" y="113030"/>
                  </a:lnTo>
                  <a:lnTo>
                    <a:pt x="996048" y="115570"/>
                  </a:lnTo>
                  <a:lnTo>
                    <a:pt x="996797" y="119380"/>
                  </a:lnTo>
                  <a:lnTo>
                    <a:pt x="998664" y="123190"/>
                  </a:lnTo>
                  <a:lnTo>
                    <a:pt x="1001280" y="132080"/>
                  </a:lnTo>
                  <a:lnTo>
                    <a:pt x="1002411" y="134620"/>
                  </a:lnTo>
                  <a:lnTo>
                    <a:pt x="1003160" y="137160"/>
                  </a:lnTo>
                  <a:lnTo>
                    <a:pt x="1004277" y="138430"/>
                  </a:lnTo>
                  <a:lnTo>
                    <a:pt x="1005776" y="139700"/>
                  </a:lnTo>
                  <a:lnTo>
                    <a:pt x="1007643" y="140970"/>
                  </a:lnTo>
                  <a:lnTo>
                    <a:pt x="1013625" y="140970"/>
                  </a:lnTo>
                  <a:lnTo>
                    <a:pt x="1015492" y="149860"/>
                  </a:lnTo>
                  <a:lnTo>
                    <a:pt x="1017358" y="157480"/>
                  </a:lnTo>
                  <a:lnTo>
                    <a:pt x="1023340" y="172720"/>
                  </a:lnTo>
                  <a:lnTo>
                    <a:pt x="1024089" y="175260"/>
                  </a:lnTo>
                  <a:lnTo>
                    <a:pt x="1025207" y="177800"/>
                  </a:lnTo>
                  <a:lnTo>
                    <a:pt x="1025588" y="181610"/>
                  </a:lnTo>
                  <a:lnTo>
                    <a:pt x="1025207" y="185420"/>
                  </a:lnTo>
                  <a:lnTo>
                    <a:pt x="1012494" y="201930"/>
                  </a:lnTo>
                  <a:lnTo>
                    <a:pt x="1006144" y="205740"/>
                  </a:lnTo>
                  <a:lnTo>
                    <a:pt x="999045" y="208280"/>
                  </a:lnTo>
                  <a:lnTo>
                    <a:pt x="982599" y="215900"/>
                  </a:lnTo>
                  <a:lnTo>
                    <a:pt x="967651" y="222250"/>
                  </a:lnTo>
                  <a:lnTo>
                    <a:pt x="962037" y="226060"/>
                  </a:lnTo>
                  <a:lnTo>
                    <a:pt x="957554" y="228600"/>
                  </a:lnTo>
                  <a:lnTo>
                    <a:pt x="953820" y="232410"/>
                  </a:lnTo>
                  <a:lnTo>
                    <a:pt x="950823" y="234950"/>
                  </a:lnTo>
                  <a:lnTo>
                    <a:pt x="948575" y="237490"/>
                  </a:lnTo>
                  <a:lnTo>
                    <a:pt x="946708" y="240030"/>
                  </a:lnTo>
                  <a:lnTo>
                    <a:pt x="945222" y="243840"/>
                  </a:lnTo>
                  <a:lnTo>
                    <a:pt x="943343" y="247650"/>
                  </a:lnTo>
                  <a:lnTo>
                    <a:pt x="939355" y="284480"/>
                  </a:lnTo>
                  <a:lnTo>
                    <a:pt x="939609" y="287020"/>
                  </a:lnTo>
                  <a:lnTo>
                    <a:pt x="950823" y="309880"/>
                  </a:lnTo>
                  <a:lnTo>
                    <a:pt x="953820" y="312420"/>
                  </a:lnTo>
                  <a:lnTo>
                    <a:pt x="997927" y="320040"/>
                  </a:lnTo>
                  <a:lnTo>
                    <a:pt x="1012126" y="321310"/>
                  </a:lnTo>
                  <a:lnTo>
                    <a:pt x="1123518" y="321310"/>
                  </a:lnTo>
                  <a:lnTo>
                    <a:pt x="1166495" y="316230"/>
                  </a:lnTo>
                  <a:lnTo>
                    <a:pt x="1184440" y="309880"/>
                  </a:lnTo>
                  <a:lnTo>
                    <a:pt x="1187056" y="308610"/>
                  </a:lnTo>
                  <a:lnTo>
                    <a:pt x="1189672" y="304800"/>
                  </a:lnTo>
                  <a:lnTo>
                    <a:pt x="1193419" y="298450"/>
                  </a:lnTo>
                  <a:lnTo>
                    <a:pt x="1194155" y="294640"/>
                  </a:lnTo>
                  <a:lnTo>
                    <a:pt x="1194904" y="292100"/>
                  </a:lnTo>
                  <a:lnTo>
                    <a:pt x="1195285" y="287020"/>
                  </a:lnTo>
                  <a:close/>
                </a:path>
                <a:path w="1298575" h="347345">
                  <a:moveTo>
                    <a:pt x="1298448" y="252730"/>
                  </a:moveTo>
                  <a:lnTo>
                    <a:pt x="1289100" y="222250"/>
                  </a:lnTo>
                  <a:lnTo>
                    <a:pt x="1286865" y="219710"/>
                  </a:lnTo>
                  <a:lnTo>
                    <a:pt x="1283500" y="217170"/>
                  </a:lnTo>
                  <a:lnTo>
                    <a:pt x="1280134" y="215900"/>
                  </a:lnTo>
                  <a:lnTo>
                    <a:pt x="1269669" y="210820"/>
                  </a:lnTo>
                  <a:lnTo>
                    <a:pt x="1258455" y="207010"/>
                  </a:lnTo>
                  <a:lnTo>
                    <a:pt x="1253591" y="204470"/>
                  </a:lnTo>
                  <a:lnTo>
                    <a:pt x="1249476" y="201930"/>
                  </a:lnTo>
                  <a:lnTo>
                    <a:pt x="1246111" y="200660"/>
                  </a:lnTo>
                  <a:lnTo>
                    <a:pt x="1244244" y="199390"/>
                  </a:lnTo>
                  <a:lnTo>
                    <a:pt x="1243126" y="196850"/>
                  </a:lnTo>
                  <a:lnTo>
                    <a:pt x="1241628" y="194310"/>
                  </a:lnTo>
                  <a:lnTo>
                    <a:pt x="1241259" y="191770"/>
                  </a:lnTo>
                  <a:lnTo>
                    <a:pt x="1240878" y="190500"/>
                  </a:lnTo>
                  <a:lnTo>
                    <a:pt x="1240878" y="185420"/>
                  </a:lnTo>
                  <a:lnTo>
                    <a:pt x="1241259" y="182880"/>
                  </a:lnTo>
                  <a:lnTo>
                    <a:pt x="1242009" y="181610"/>
                  </a:lnTo>
                  <a:lnTo>
                    <a:pt x="1243126" y="179070"/>
                  </a:lnTo>
                  <a:lnTo>
                    <a:pt x="1243876" y="176530"/>
                  </a:lnTo>
                  <a:lnTo>
                    <a:pt x="1250226" y="175260"/>
                  </a:lnTo>
                  <a:lnTo>
                    <a:pt x="1255839" y="173990"/>
                  </a:lnTo>
                  <a:lnTo>
                    <a:pt x="1261071" y="173990"/>
                  </a:lnTo>
                  <a:lnTo>
                    <a:pt x="1270038" y="170180"/>
                  </a:lnTo>
                  <a:lnTo>
                    <a:pt x="1273771" y="168910"/>
                  </a:lnTo>
                  <a:lnTo>
                    <a:pt x="1277137" y="167640"/>
                  </a:lnTo>
                  <a:lnTo>
                    <a:pt x="1280134" y="165100"/>
                  </a:lnTo>
                  <a:lnTo>
                    <a:pt x="1282750" y="163830"/>
                  </a:lnTo>
                  <a:lnTo>
                    <a:pt x="1284617" y="162560"/>
                  </a:lnTo>
                  <a:lnTo>
                    <a:pt x="1287983" y="158750"/>
                  </a:lnTo>
                  <a:lnTo>
                    <a:pt x="1290599" y="153670"/>
                  </a:lnTo>
                  <a:lnTo>
                    <a:pt x="1290599" y="152400"/>
                  </a:lnTo>
                  <a:lnTo>
                    <a:pt x="1283119" y="148590"/>
                  </a:lnTo>
                  <a:lnTo>
                    <a:pt x="1280134" y="147320"/>
                  </a:lnTo>
                  <a:lnTo>
                    <a:pt x="1277137" y="143510"/>
                  </a:lnTo>
                  <a:lnTo>
                    <a:pt x="1264805" y="97790"/>
                  </a:lnTo>
                  <a:lnTo>
                    <a:pt x="1264056" y="93980"/>
                  </a:lnTo>
                  <a:lnTo>
                    <a:pt x="1262938" y="88900"/>
                  </a:lnTo>
                  <a:lnTo>
                    <a:pt x="1261440" y="83820"/>
                  </a:lnTo>
                  <a:lnTo>
                    <a:pt x="1259573" y="80010"/>
                  </a:lnTo>
                  <a:lnTo>
                    <a:pt x="1257325" y="74930"/>
                  </a:lnTo>
                  <a:lnTo>
                    <a:pt x="1222565" y="50800"/>
                  </a:lnTo>
                  <a:lnTo>
                    <a:pt x="1217333" y="49530"/>
                  </a:lnTo>
                  <a:lnTo>
                    <a:pt x="1206868" y="49530"/>
                  </a:lnTo>
                  <a:lnTo>
                    <a:pt x="1201635" y="50800"/>
                  </a:lnTo>
                  <a:lnTo>
                    <a:pt x="1191920" y="53340"/>
                  </a:lnTo>
                  <a:lnTo>
                    <a:pt x="1183690" y="58420"/>
                  </a:lnTo>
                  <a:lnTo>
                    <a:pt x="1180325" y="60960"/>
                  </a:lnTo>
                  <a:lnTo>
                    <a:pt x="1176591" y="63500"/>
                  </a:lnTo>
                  <a:lnTo>
                    <a:pt x="1173607" y="67310"/>
                  </a:lnTo>
                  <a:lnTo>
                    <a:pt x="1170241" y="71120"/>
                  </a:lnTo>
                  <a:lnTo>
                    <a:pt x="1167993" y="74930"/>
                  </a:lnTo>
                  <a:lnTo>
                    <a:pt x="1165377" y="80010"/>
                  </a:lnTo>
                  <a:lnTo>
                    <a:pt x="1163510" y="83820"/>
                  </a:lnTo>
                  <a:lnTo>
                    <a:pt x="1161643" y="88900"/>
                  </a:lnTo>
                  <a:lnTo>
                    <a:pt x="1160145" y="93980"/>
                  </a:lnTo>
                  <a:lnTo>
                    <a:pt x="1158646" y="97790"/>
                  </a:lnTo>
                  <a:lnTo>
                    <a:pt x="1150797" y="137160"/>
                  </a:lnTo>
                  <a:lnTo>
                    <a:pt x="1135481" y="151130"/>
                  </a:lnTo>
                  <a:lnTo>
                    <a:pt x="1130985" y="151130"/>
                  </a:lnTo>
                  <a:lnTo>
                    <a:pt x="1131366" y="152400"/>
                  </a:lnTo>
                  <a:lnTo>
                    <a:pt x="1131735" y="154940"/>
                  </a:lnTo>
                  <a:lnTo>
                    <a:pt x="1133983" y="157480"/>
                  </a:lnTo>
                  <a:lnTo>
                    <a:pt x="1135481" y="160020"/>
                  </a:lnTo>
                  <a:lnTo>
                    <a:pt x="1136967" y="161290"/>
                  </a:lnTo>
                  <a:lnTo>
                    <a:pt x="1139583" y="163830"/>
                  </a:lnTo>
                  <a:lnTo>
                    <a:pt x="1142199" y="165100"/>
                  </a:lnTo>
                  <a:lnTo>
                    <a:pt x="1144816" y="167640"/>
                  </a:lnTo>
                  <a:lnTo>
                    <a:pt x="1148562" y="168910"/>
                  </a:lnTo>
                  <a:lnTo>
                    <a:pt x="1156779" y="171450"/>
                  </a:lnTo>
                  <a:lnTo>
                    <a:pt x="1161643" y="173990"/>
                  </a:lnTo>
                  <a:lnTo>
                    <a:pt x="1167244" y="173990"/>
                  </a:lnTo>
                  <a:lnTo>
                    <a:pt x="1173226" y="175260"/>
                  </a:lnTo>
                  <a:lnTo>
                    <a:pt x="1179588" y="176530"/>
                  </a:lnTo>
                  <a:lnTo>
                    <a:pt x="1181823" y="181610"/>
                  </a:lnTo>
                  <a:lnTo>
                    <a:pt x="1182573" y="182880"/>
                  </a:lnTo>
                  <a:lnTo>
                    <a:pt x="1182941" y="185420"/>
                  </a:lnTo>
                  <a:lnTo>
                    <a:pt x="1182941" y="190500"/>
                  </a:lnTo>
                  <a:lnTo>
                    <a:pt x="1181823" y="194310"/>
                  </a:lnTo>
                  <a:lnTo>
                    <a:pt x="1179588" y="199390"/>
                  </a:lnTo>
                  <a:lnTo>
                    <a:pt x="1176972" y="200660"/>
                  </a:lnTo>
                  <a:lnTo>
                    <a:pt x="1173226" y="203200"/>
                  </a:lnTo>
                  <a:lnTo>
                    <a:pt x="1167625" y="205740"/>
                  </a:lnTo>
                  <a:lnTo>
                    <a:pt x="1161262" y="208280"/>
                  </a:lnTo>
                  <a:lnTo>
                    <a:pt x="1173226" y="213360"/>
                  </a:lnTo>
                  <a:lnTo>
                    <a:pt x="1178839" y="217170"/>
                  </a:lnTo>
                  <a:lnTo>
                    <a:pt x="1184071" y="220980"/>
                  </a:lnTo>
                  <a:lnTo>
                    <a:pt x="1188554" y="223520"/>
                  </a:lnTo>
                  <a:lnTo>
                    <a:pt x="1191920" y="227330"/>
                  </a:lnTo>
                  <a:lnTo>
                    <a:pt x="1193787" y="229870"/>
                  </a:lnTo>
                  <a:lnTo>
                    <a:pt x="1195285" y="231140"/>
                  </a:lnTo>
                  <a:lnTo>
                    <a:pt x="1205750" y="283210"/>
                  </a:lnTo>
                  <a:lnTo>
                    <a:pt x="1249857" y="283210"/>
                  </a:lnTo>
                  <a:lnTo>
                    <a:pt x="1258824" y="281940"/>
                  </a:lnTo>
                  <a:lnTo>
                    <a:pt x="1267053" y="280670"/>
                  </a:lnTo>
                  <a:lnTo>
                    <a:pt x="1273035" y="280670"/>
                  </a:lnTo>
                  <a:lnTo>
                    <a:pt x="1278636" y="279400"/>
                  </a:lnTo>
                  <a:lnTo>
                    <a:pt x="1283119" y="278130"/>
                  </a:lnTo>
                  <a:lnTo>
                    <a:pt x="1286865" y="276860"/>
                  </a:lnTo>
                  <a:lnTo>
                    <a:pt x="1289100" y="276860"/>
                  </a:lnTo>
                  <a:lnTo>
                    <a:pt x="1298321" y="259080"/>
                  </a:lnTo>
                  <a:lnTo>
                    <a:pt x="1298448" y="2527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075572" y="5165804"/>
            <a:ext cx="2743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Microsoft Sans Serif"/>
                <a:cs typeface="Microsoft Sans Serif"/>
              </a:rPr>
              <a:t>Online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learning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platforms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0">
                <a:latin typeface="Microsoft Sans Serif"/>
                <a:cs typeface="Microsoft Sans Serif"/>
              </a:rPr>
              <a:t>may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start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engaging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5">
                <a:latin typeface="Microsoft Sans Serif"/>
                <a:cs typeface="Microsoft Sans Serif"/>
              </a:rPr>
              <a:t>with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the </a:t>
            </a:r>
            <a:r>
              <a:rPr dirty="0" sz="900" spc="25">
                <a:latin typeface="Microsoft Sans Serif"/>
                <a:cs typeface="Microsoft Sans Serif"/>
              </a:rPr>
              <a:t>students </a:t>
            </a:r>
            <a:r>
              <a:rPr dirty="0" sz="900" spc="45">
                <a:latin typeface="Microsoft Sans Serif"/>
                <a:cs typeface="Microsoft Sans Serif"/>
              </a:rPr>
              <a:t>through </a:t>
            </a:r>
            <a:r>
              <a:rPr dirty="0" sz="900" spc="40">
                <a:latin typeface="Microsoft Sans Serif"/>
                <a:cs typeface="Microsoft Sans Serif"/>
              </a:rPr>
              <a:t>offline </a:t>
            </a:r>
            <a:r>
              <a:rPr dirty="0" sz="900" spc="35">
                <a:latin typeface="Microsoft Sans Serif"/>
                <a:cs typeface="Microsoft Sans Serif"/>
              </a:rPr>
              <a:t>touch </a:t>
            </a:r>
            <a:r>
              <a:rPr dirty="0" sz="900" spc="40">
                <a:latin typeface="Microsoft Sans Serif"/>
                <a:cs typeface="Microsoft Sans Serif"/>
              </a:rPr>
              <a:t>points </a:t>
            </a:r>
            <a:r>
              <a:rPr dirty="0" sz="900" spc="185">
                <a:latin typeface="Microsoft Sans Serif"/>
                <a:cs typeface="Microsoft Sans Serif"/>
              </a:rPr>
              <a:t>– </a:t>
            </a:r>
            <a:r>
              <a:rPr dirty="0" sz="900" spc="15">
                <a:latin typeface="Microsoft Sans Serif"/>
                <a:cs typeface="Microsoft Sans Serif"/>
              </a:rPr>
              <a:t>labs,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group </a:t>
            </a:r>
            <a:r>
              <a:rPr dirty="0" sz="900" spc="15">
                <a:latin typeface="Microsoft Sans Serif"/>
                <a:cs typeface="Microsoft Sans Serif"/>
              </a:rPr>
              <a:t>discussions, </a:t>
            </a:r>
            <a:r>
              <a:rPr dirty="0" sz="900" spc="5">
                <a:latin typeface="Microsoft Sans Serif"/>
                <a:cs typeface="Microsoft Sans Serif"/>
              </a:rPr>
              <a:t>etc. </a:t>
            </a:r>
            <a:r>
              <a:rPr dirty="0" sz="900" spc="45">
                <a:latin typeface="Microsoft Sans Serif"/>
                <a:cs typeface="Microsoft Sans Serif"/>
              </a:rPr>
              <a:t>to </a:t>
            </a:r>
            <a:r>
              <a:rPr dirty="0" sz="900" spc="35">
                <a:latin typeface="Microsoft Sans Serif"/>
                <a:cs typeface="Microsoft Sans Serif"/>
              </a:rPr>
              <a:t>bridge </a:t>
            </a:r>
            <a:r>
              <a:rPr dirty="0" sz="900" spc="30">
                <a:latin typeface="Microsoft Sans Serif"/>
                <a:cs typeface="Microsoft Sans Serif"/>
              </a:rPr>
              <a:t>the gap </a:t>
            </a:r>
            <a:r>
              <a:rPr dirty="0" sz="900" spc="55">
                <a:latin typeface="Microsoft Sans Serif"/>
                <a:cs typeface="Microsoft Sans Serif"/>
              </a:rPr>
              <a:t>with </a:t>
            </a:r>
            <a:r>
              <a:rPr dirty="0" sz="900" spc="6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traditional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modes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learning.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8597" y="6920503"/>
            <a:ext cx="1251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Microsoft Sans Serif"/>
                <a:cs typeface="Microsoft Sans Serif"/>
              </a:rPr>
              <a:t>Analytics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based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Online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feedback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to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instructors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39706" y="6937647"/>
            <a:ext cx="1022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Microsoft Sans Serif"/>
                <a:cs typeface="Microsoft Sans Serif"/>
              </a:rPr>
              <a:t>Customized</a:t>
            </a:r>
            <a:r>
              <a:rPr dirty="0" sz="900" spc="-6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offline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pedagogy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0393" y="7359899"/>
            <a:ext cx="2880360" cy="356235"/>
            <a:chOff x="850393" y="7359899"/>
            <a:chExt cx="2880360" cy="356235"/>
          </a:xfrm>
        </p:grpSpPr>
        <p:sp>
          <p:nvSpPr>
            <p:cNvPr id="40" name="object 40"/>
            <p:cNvSpPr/>
            <p:nvPr/>
          </p:nvSpPr>
          <p:spPr>
            <a:xfrm>
              <a:off x="850393" y="7360417"/>
              <a:ext cx="289560" cy="355600"/>
            </a:xfrm>
            <a:custGeom>
              <a:avLst/>
              <a:gdLst/>
              <a:ahLst/>
              <a:cxnLst/>
              <a:rect l="l" t="t" r="r" b="b"/>
              <a:pathLst>
                <a:path w="289559" h="355600">
                  <a:moveTo>
                    <a:pt x="208216" y="354330"/>
                  </a:moveTo>
                  <a:lnTo>
                    <a:pt x="82092" y="354330"/>
                  </a:lnTo>
                  <a:lnTo>
                    <a:pt x="100380" y="355600"/>
                  </a:lnTo>
                  <a:lnTo>
                    <a:pt x="189928" y="355600"/>
                  </a:lnTo>
                  <a:lnTo>
                    <a:pt x="208216" y="354330"/>
                  </a:lnTo>
                  <a:close/>
                </a:path>
                <a:path w="289559" h="355600">
                  <a:moveTo>
                    <a:pt x="88430" y="229870"/>
                  </a:moveTo>
                  <a:lnTo>
                    <a:pt x="83578" y="232410"/>
                  </a:lnTo>
                  <a:lnTo>
                    <a:pt x="78359" y="234950"/>
                  </a:lnTo>
                  <a:lnTo>
                    <a:pt x="71272" y="237490"/>
                  </a:lnTo>
                  <a:lnTo>
                    <a:pt x="63055" y="240030"/>
                  </a:lnTo>
                  <a:lnTo>
                    <a:pt x="47015" y="246380"/>
                  </a:lnTo>
                  <a:lnTo>
                    <a:pt x="32092" y="252730"/>
                  </a:lnTo>
                  <a:lnTo>
                    <a:pt x="25742" y="256540"/>
                  </a:lnTo>
                  <a:lnTo>
                    <a:pt x="20523" y="259080"/>
                  </a:lnTo>
                  <a:lnTo>
                    <a:pt x="13055" y="265430"/>
                  </a:lnTo>
                  <a:lnTo>
                    <a:pt x="10820" y="269240"/>
                  </a:lnTo>
                  <a:lnTo>
                    <a:pt x="6718" y="280670"/>
                  </a:lnTo>
                  <a:lnTo>
                    <a:pt x="3352" y="289560"/>
                  </a:lnTo>
                  <a:lnTo>
                    <a:pt x="2235" y="294640"/>
                  </a:lnTo>
                  <a:lnTo>
                    <a:pt x="1485" y="299720"/>
                  </a:lnTo>
                  <a:lnTo>
                    <a:pt x="749" y="303530"/>
                  </a:lnTo>
                  <a:lnTo>
                    <a:pt x="124" y="309880"/>
                  </a:lnTo>
                  <a:lnTo>
                    <a:pt x="0" y="318770"/>
                  </a:lnTo>
                  <a:lnTo>
                    <a:pt x="749" y="322580"/>
                  </a:lnTo>
                  <a:lnTo>
                    <a:pt x="1117" y="326390"/>
                  </a:lnTo>
                  <a:lnTo>
                    <a:pt x="10820" y="341630"/>
                  </a:lnTo>
                  <a:lnTo>
                    <a:pt x="13055" y="344170"/>
                  </a:lnTo>
                  <a:lnTo>
                    <a:pt x="16040" y="345440"/>
                  </a:lnTo>
                  <a:lnTo>
                    <a:pt x="20891" y="346710"/>
                  </a:lnTo>
                  <a:lnTo>
                    <a:pt x="26492" y="349250"/>
                  </a:lnTo>
                  <a:lnTo>
                    <a:pt x="42532" y="351790"/>
                  </a:lnTo>
                  <a:lnTo>
                    <a:pt x="53352" y="353060"/>
                  </a:lnTo>
                  <a:lnTo>
                    <a:pt x="66789" y="354330"/>
                  </a:lnTo>
                  <a:lnTo>
                    <a:pt x="223507" y="354330"/>
                  </a:lnTo>
                  <a:lnTo>
                    <a:pt x="263817" y="349250"/>
                  </a:lnTo>
                  <a:lnTo>
                    <a:pt x="278549" y="342900"/>
                  </a:lnTo>
                  <a:lnTo>
                    <a:pt x="143281" y="342900"/>
                  </a:lnTo>
                  <a:lnTo>
                    <a:pt x="142163" y="341630"/>
                  </a:lnTo>
                  <a:lnTo>
                    <a:pt x="141046" y="341630"/>
                  </a:lnTo>
                  <a:lnTo>
                    <a:pt x="139560" y="340360"/>
                  </a:lnTo>
                  <a:lnTo>
                    <a:pt x="138811" y="339090"/>
                  </a:lnTo>
                  <a:lnTo>
                    <a:pt x="138430" y="337820"/>
                  </a:lnTo>
                  <a:lnTo>
                    <a:pt x="138430" y="335280"/>
                  </a:lnTo>
                  <a:lnTo>
                    <a:pt x="138811" y="334010"/>
                  </a:lnTo>
                  <a:lnTo>
                    <a:pt x="139560" y="334010"/>
                  </a:lnTo>
                  <a:lnTo>
                    <a:pt x="141046" y="331470"/>
                  </a:lnTo>
                  <a:lnTo>
                    <a:pt x="143281" y="330200"/>
                  </a:lnTo>
                  <a:lnTo>
                    <a:pt x="287693" y="330200"/>
                  </a:lnTo>
                  <a:lnTo>
                    <a:pt x="288442" y="326390"/>
                  </a:lnTo>
                  <a:lnTo>
                    <a:pt x="288810" y="323850"/>
                  </a:lnTo>
                  <a:lnTo>
                    <a:pt x="289560" y="317500"/>
                  </a:lnTo>
                  <a:lnTo>
                    <a:pt x="143281" y="317500"/>
                  </a:lnTo>
                  <a:lnTo>
                    <a:pt x="142163" y="316230"/>
                  </a:lnTo>
                  <a:lnTo>
                    <a:pt x="141046" y="316230"/>
                  </a:lnTo>
                  <a:lnTo>
                    <a:pt x="140296" y="314960"/>
                  </a:lnTo>
                  <a:lnTo>
                    <a:pt x="138811" y="313690"/>
                  </a:lnTo>
                  <a:lnTo>
                    <a:pt x="138430" y="312420"/>
                  </a:lnTo>
                  <a:lnTo>
                    <a:pt x="138430" y="309880"/>
                  </a:lnTo>
                  <a:lnTo>
                    <a:pt x="138811" y="308610"/>
                  </a:lnTo>
                  <a:lnTo>
                    <a:pt x="140296" y="306070"/>
                  </a:lnTo>
                  <a:lnTo>
                    <a:pt x="141046" y="306070"/>
                  </a:lnTo>
                  <a:lnTo>
                    <a:pt x="143281" y="304800"/>
                  </a:lnTo>
                  <a:lnTo>
                    <a:pt x="288810" y="304800"/>
                  </a:lnTo>
                  <a:lnTo>
                    <a:pt x="288442" y="299720"/>
                  </a:lnTo>
                  <a:lnTo>
                    <a:pt x="287693" y="294640"/>
                  </a:lnTo>
                  <a:lnTo>
                    <a:pt x="286854" y="290830"/>
                  </a:lnTo>
                  <a:lnTo>
                    <a:pt x="142163" y="290830"/>
                  </a:lnTo>
                  <a:lnTo>
                    <a:pt x="139560" y="288290"/>
                  </a:lnTo>
                  <a:lnTo>
                    <a:pt x="138811" y="288290"/>
                  </a:lnTo>
                  <a:lnTo>
                    <a:pt x="138430" y="287020"/>
                  </a:lnTo>
                  <a:lnTo>
                    <a:pt x="138430" y="284480"/>
                  </a:lnTo>
                  <a:lnTo>
                    <a:pt x="138811" y="283210"/>
                  </a:lnTo>
                  <a:lnTo>
                    <a:pt x="140296" y="280670"/>
                  </a:lnTo>
                  <a:lnTo>
                    <a:pt x="141046" y="280670"/>
                  </a:lnTo>
                  <a:lnTo>
                    <a:pt x="143281" y="279400"/>
                  </a:lnTo>
                  <a:lnTo>
                    <a:pt x="283176" y="279400"/>
                  </a:lnTo>
                  <a:lnTo>
                    <a:pt x="281516" y="274320"/>
                  </a:lnTo>
                  <a:lnTo>
                    <a:pt x="113804" y="274320"/>
                  </a:lnTo>
                  <a:lnTo>
                    <a:pt x="88430" y="229870"/>
                  </a:lnTo>
                  <a:close/>
                </a:path>
                <a:path w="289559" h="355600">
                  <a:moveTo>
                    <a:pt x="287693" y="330200"/>
                  </a:moveTo>
                  <a:lnTo>
                    <a:pt x="146265" y="330200"/>
                  </a:lnTo>
                  <a:lnTo>
                    <a:pt x="147396" y="331470"/>
                  </a:lnTo>
                  <a:lnTo>
                    <a:pt x="148132" y="331470"/>
                  </a:lnTo>
                  <a:lnTo>
                    <a:pt x="150380" y="334010"/>
                  </a:lnTo>
                  <a:lnTo>
                    <a:pt x="150749" y="335280"/>
                  </a:lnTo>
                  <a:lnTo>
                    <a:pt x="151498" y="336550"/>
                  </a:lnTo>
                  <a:lnTo>
                    <a:pt x="150749" y="337820"/>
                  </a:lnTo>
                  <a:lnTo>
                    <a:pt x="149999" y="340360"/>
                  </a:lnTo>
                  <a:lnTo>
                    <a:pt x="149263" y="340360"/>
                  </a:lnTo>
                  <a:lnTo>
                    <a:pt x="148132" y="341630"/>
                  </a:lnTo>
                  <a:lnTo>
                    <a:pt x="147396" y="341630"/>
                  </a:lnTo>
                  <a:lnTo>
                    <a:pt x="146265" y="342900"/>
                  </a:lnTo>
                  <a:lnTo>
                    <a:pt x="278549" y="342900"/>
                  </a:lnTo>
                  <a:lnTo>
                    <a:pt x="279857" y="341630"/>
                  </a:lnTo>
                  <a:lnTo>
                    <a:pt x="283210" y="337820"/>
                  </a:lnTo>
                  <a:lnTo>
                    <a:pt x="285826" y="334010"/>
                  </a:lnTo>
                  <a:lnTo>
                    <a:pt x="286943" y="332740"/>
                  </a:lnTo>
                  <a:lnTo>
                    <a:pt x="287693" y="330200"/>
                  </a:lnTo>
                  <a:close/>
                </a:path>
                <a:path w="289559" h="355600">
                  <a:moveTo>
                    <a:pt x="288810" y="304800"/>
                  </a:moveTo>
                  <a:lnTo>
                    <a:pt x="146265" y="304800"/>
                  </a:lnTo>
                  <a:lnTo>
                    <a:pt x="147396" y="306070"/>
                  </a:lnTo>
                  <a:lnTo>
                    <a:pt x="149263" y="306070"/>
                  </a:lnTo>
                  <a:lnTo>
                    <a:pt x="149999" y="307340"/>
                  </a:lnTo>
                  <a:lnTo>
                    <a:pt x="150749" y="309880"/>
                  </a:lnTo>
                  <a:lnTo>
                    <a:pt x="151498" y="311150"/>
                  </a:lnTo>
                  <a:lnTo>
                    <a:pt x="149263" y="314960"/>
                  </a:lnTo>
                  <a:lnTo>
                    <a:pt x="148132" y="316230"/>
                  </a:lnTo>
                  <a:lnTo>
                    <a:pt x="147396" y="316230"/>
                  </a:lnTo>
                  <a:lnTo>
                    <a:pt x="146265" y="317500"/>
                  </a:lnTo>
                  <a:lnTo>
                    <a:pt x="289560" y="317500"/>
                  </a:lnTo>
                  <a:lnTo>
                    <a:pt x="289191" y="308610"/>
                  </a:lnTo>
                  <a:lnTo>
                    <a:pt x="288810" y="304800"/>
                  </a:lnTo>
                  <a:close/>
                </a:path>
                <a:path w="289559" h="355600">
                  <a:moveTo>
                    <a:pt x="283176" y="279400"/>
                  </a:moveTo>
                  <a:lnTo>
                    <a:pt x="146265" y="279400"/>
                  </a:lnTo>
                  <a:lnTo>
                    <a:pt x="147396" y="280670"/>
                  </a:lnTo>
                  <a:lnTo>
                    <a:pt x="149263" y="280670"/>
                  </a:lnTo>
                  <a:lnTo>
                    <a:pt x="149999" y="281940"/>
                  </a:lnTo>
                  <a:lnTo>
                    <a:pt x="150749" y="284480"/>
                  </a:lnTo>
                  <a:lnTo>
                    <a:pt x="151498" y="285750"/>
                  </a:lnTo>
                  <a:lnTo>
                    <a:pt x="149263" y="289560"/>
                  </a:lnTo>
                  <a:lnTo>
                    <a:pt x="148132" y="289560"/>
                  </a:lnTo>
                  <a:lnTo>
                    <a:pt x="147396" y="290830"/>
                  </a:lnTo>
                  <a:lnTo>
                    <a:pt x="286854" y="290830"/>
                  </a:lnTo>
                  <a:lnTo>
                    <a:pt x="286575" y="289560"/>
                  </a:lnTo>
                  <a:lnTo>
                    <a:pt x="285457" y="285750"/>
                  </a:lnTo>
                  <a:lnTo>
                    <a:pt x="283591" y="280670"/>
                  </a:lnTo>
                  <a:lnTo>
                    <a:pt x="283176" y="279400"/>
                  </a:lnTo>
                  <a:close/>
                </a:path>
                <a:path w="289559" h="355600">
                  <a:moveTo>
                    <a:pt x="158584" y="0"/>
                  </a:moveTo>
                  <a:lnTo>
                    <a:pt x="136194" y="0"/>
                  </a:lnTo>
                  <a:lnTo>
                    <a:pt x="127990" y="1270"/>
                  </a:lnTo>
                  <a:lnTo>
                    <a:pt x="123507" y="2540"/>
                  </a:lnTo>
                  <a:lnTo>
                    <a:pt x="116052" y="3810"/>
                  </a:lnTo>
                  <a:lnTo>
                    <a:pt x="112318" y="6350"/>
                  </a:lnTo>
                  <a:lnTo>
                    <a:pt x="108585" y="7620"/>
                  </a:lnTo>
                  <a:lnTo>
                    <a:pt x="105219" y="8890"/>
                  </a:lnTo>
                  <a:lnTo>
                    <a:pt x="101498" y="11430"/>
                  </a:lnTo>
                  <a:lnTo>
                    <a:pt x="98513" y="12700"/>
                  </a:lnTo>
                  <a:lnTo>
                    <a:pt x="92163" y="16510"/>
                  </a:lnTo>
                  <a:lnTo>
                    <a:pt x="86563" y="21590"/>
                  </a:lnTo>
                  <a:lnTo>
                    <a:pt x="80975" y="27940"/>
                  </a:lnTo>
                  <a:lnTo>
                    <a:pt x="76123" y="33020"/>
                  </a:lnTo>
                  <a:lnTo>
                    <a:pt x="59334" y="67310"/>
                  </a:lnTo>
                  <a:lnTo>
                    <a:pt x="51117" y="107950"/>
                  </a:lnTo>
                  <a:lnTo>
                    <a:pt x="49250" y="115570"/>
                  </a:lnTo>
                  <a:lnTo>
                    <a:pt x="35445" y="144780"/>
                  </a:lnTo>
                  <a:lnTo>
                    <a:pt x="33578" y="147320"/>
                  </a:lnTo>
                  <a:lnTo>
                    <a:pt x="31711" y="148590"/>
                  </a:lnTo>
                  <a:lnTo>
                    <a:pt x="29108" y="149860"/>
                  </a:lnTo>
                  <a:lnTo>
                    <a:pt x="26860" y="152400"/>
                  </a:lnTo>
                  <a:lnTo>
                    <a:pt x="24257" y="152400"/>
                  </a:lnTo>
                  <a:lnTo>
                    <a:pt x="20891" y="153670"/>
                  </a:lnTo>
                  <a:lnTo>
                    <a:pt x="17907" y="154940"/>
                  </a:lnTo>
                  <a:lnTo>
                    <a:pt x="11188" y="154940"/>
                  </a:lnTo>
                  <a:lnTo>
                    <a:pt x="17907" y="167640"/>
                  </a:lnTo>
                  <a:lnTo>
                    <a:pt x="20891" y="171450"/>
                  </a:lnTo>
                  <a:lnTo>
                    <a:pt x="61569" y="189230"/>
                  </a:lnTo>
                  <a:lnTo>
                    <a:pt x="80594" y="191770"/>
                  </a:lnTo>
                  <a:lnTo>
                    <a:pt x="91795" y="194310"/>
                  </a:lnTo>
                  <a:lnTo>
                    <a:pt x="93281" y="196850"/>
                  </a:lnTo>
                  <a:lnTo>
                    <a:pt x="95148" y="200660"/>
                  </a:lnTo>
                  <a:lnTo>
                    <a:pt x="95897" y="204470"/>
                  </a:lnTo>
                  <a:lnTo>
                    <a:pt x="96647" y="207010"/>
                  </a:lnTo>
                  <a:lnTo>
                    <a:pt x="97015" y="210820"/>
                  </a:lnTo>
                  <a:lnTo>
                    <a:pt x="96647" y="214630"/>
                  </a:lnTo>
                  <a:lnTo>
                    <a:pt x="96266" y="217170"/>
                  </a:lnTo>
                  <a:lnTo>
                    <a:pt x="95148" y="220980"/>
                  </a:lnTo>
                  <a:lnTo>
                    <a:pt x="93281" y="224790"/>
                  </a:lnTo>
                  <a:lnTo>
                    <a:pt x="91046" y="227330"/>
                  </a:lnTo>
                  <a:lnTo>
                    <a:pt x="90297" y="227330"/>
                  </a:lnTo>
                  <a:lnTo>
                    <a:pt x="89928" y="228600"/>
                  </a:lnTo>
                  <a:lnTo>
                    <a:pt x="140677" y="250190"/>
                  </a:lnTo>
                  <a:lnTo>
                    <a:pt x="113804" y="274320"/>
                  </a:lnTo>
                  <a:lnTo>
                    <a:pt x="175755" y="274320"/>
                  </a:lnTo>
                  <a:lnTo>
                    <a:pt x="148882" y="250190"/>
                  </a:lnTo>
                  <a:lnTo>
                    <a:pt x="199999" y="228600"/>
                  </a:lnTo>
                  <a:lnTo>
                    <a:pt x="199263" y="227330"/>
                  </a:lnTo>
                  <a:lnTo>
                    <a:pt x="197015" y="224790"/>
                  </a:lnTo>
                  <a:lnTo>
                    <a:pt x="194779" y="220980"/>
                  </a:lnTo>
                  <a:lnTo>
                    <a:pt x="193294" y="214630"/>
                  </a:lnTo>
                  <a:lnTo>
                    <a:pt x="193294" y="207010"/>
                  </a:lnTo>
                  <a:lnTo>
                    <a:pt x="195148" y="200660"/>
                  </a:lnTo>
                  <a:lnTo>
                    <a:pt x="198882" y="193040"/>
                  </a:lnTo>
                  <a:lnTo>
                    <a:pt x="218655" y="190500"/>
                  </a:lnTo>
                  <a:lnTo>
                    <a:pt x="227241" y="189230"/>
                  </a:lnTo>
                  <a:lnTo>
                    <a:pt x="263067" y="173990"/>
                  </a:lnTo>
                  <a:lnTo>
                    <a:pt x="276504" y="156210"/>
                  </a:lnTo>
                  <a:lnTo>
                    <a:pt x="269786" y="154940"/>
                  </a:lnTo>
                  <a:lnTo>
                    <a:pt x="266801" y="152400"/>
                  </a:lnTo>
                  <a:lnTo>
                    <a:pt x="263817" y="151130"/>
                  </a:lnTo>
                  <a:lnTo>
                    <a:pt x="261200" y="149860"/>
                  </a:lnTo>
                  <a:lnTo>
                    <a:pt x="258965" y="148590"/>
                  </a:lnTo>
                  <a:lnTo>
                    <a:pt x="256349" y="146050"/>
                  </a:lnTo>
                  <a:lnTo>
                    <a:pt x="254114" y="144780"/>
                  </a:lnTo>
                  <a:lnTo>
                    <a:pt x="249999" y="139700"/>
                  </a:lnTo>
                  <a:lnTo>
                    <a:pt x="247015" y="135890"/>
                  </a:lnTo>
                  <a:lnTo>
                    <a:pt x="244030" y="130810"/>
                  </a:lnTo>
                  <a:lnTo>
                    <a:pt x="241795" y="124460"/>
                  </a:lnTo>
                  <a:lnTo>
                    <a:pt x="239928" y="119380"/>
                  </a:lnTo>
                  <a:lnTo>
                    <a:pt x="236943" y="106680"/>
                  </a:lnTo>
                  <a:lnTo>
                    <a:pt x="233210" y="74930"/>
                  </a:lnTo>
                  <a:lnTo>
                    <a:pt x="232473" y="67310"/>
                  </a:lnTo>
                  <a:lnTo>
                    <a:pt x="227990" y="52070"/>
                  </a:lnTo>
                  <a:lnTo>
                    <a:pt x="199999" y="16510"/>
                  </a:lnTo>
                  <a:lnTo>
                    <a:pt x="170903" y="2540"/>
                  </a:lnTo>
                  <a:lnTo>
                    <a:pt x="167170" y="2540"/>
                  </a:lnTo>
                  <a:lnTo>
                    <a:pt x="162687" y="1270"/>
                  </a:lnTo>
                  <a:lnTo>
                    <a:pt x="158584" y="0"/>
                  </a:lnTo>
                  <a:close/>
                </a:path>
                <a:path w="289559" h="355600">
                  <a:moveTo>
                    <a:pt x="201498" y="229870"/>
                  </a:moveTo>
                  <a:lnTo>
                    <a:pt x="175755" y="274320"/>
                  </a:lnTo>
                  <a:lnTo>
                    <a:pt x="281516" y="274320"/>
                  </a:lnTo>
                  <a:lnTo>
                    <a:pt x="279857" y="269240"/>
                  </a:lnTo>
                  <a:lnTo>
                    <a:pt x="278739" y="267970"/>
                  </a:lnTo>
                  <a:lnTo>
                    <a:pt x="276872" y="265430"/>
                  </a:lnTo>
                  <a:lnTo>
                    <a:pt x="273888" y="262890"/>
                  </a:lnTo>
                  <a:lnTo>
                    <a:pt x="269786" y="259080"/>
                  </a:lnTo>
                  <a:lnTo>
                    <a:pt x="264185" y="256540"/>
                  </a:lnTo>
                  <a:lnTo>
                    <a:pt x="258584" y="252730"/>
                  </a:lnTo>
                  <a:lnTo>
                    <a:pt x="242912" y="246380"/>
                  </a:lnTo>
                  <a:lnTo>
                    <a:pt x="226491" y="240030"/>
                  </a:lnTo>
                  <a:lnTo>
                    <a:pt x="218655" y="237490"/>
                  </a:lnTo>
                  <a:lnTo>
                    <a:pt x="211569" y="233680"/>
                  </a:lnTo>
                  <a:lnTo>
                    <a:pt x="205600" y="231140"/>
                  </a:lnTo>
                  <a:lnTo>
                    <a:pt x="201498" y="22987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8447" y="7359899"/>
              <a:ext cx="2432304" cy="34849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65485" y="7725979"/>
            <a:ext cx="12776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Microsoft Sans Serif"/>
                <a:cs typeface="Microsoft Sans Serif"/>
              </a:rPr>
              <a:t>Online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content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creation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02208" y="8071104"/>
            <a:ext cx="2806065" cy="398145"/>
          </a:xfrm>
          <a:custGeom>
            <a:avLst/>
            <a:gdLst/>
            <a:ahLst/>
            <a:cxnLst/>
            <a:rect l="l" t="t" r="r" b="b"/>
            <a:pathLst>
              <a:path w="2806065" h="398145">
                <a:moveTo>
                  <a:pt x="2805684" y="99441"/>
                </a:moveTo>
                <a:lnTo>
                  <a:pt x="2665285" y="0"/>
                </a:lnTo>
                <a:lnTo>
                  <a:pt x="2524887" y="99441"/>
                </a:lnTo>
                <a:lnTo>
                  <a:pt x="2565844" y="99441"/>
                </a:lnTo>
                <a:lnTo>
                  <a:pt x="2565844" y="198882"/>
                </a:lnTo>
                <a:lnTo>
                  <a:pt x="2546604" y="198882"/>
                </a:lnTo>
                <a:lnTo>
                  <a:pt x="260604" y="198882"/>
                </a:lnTo>
                <a:lnTo>
                  <a:pt x="239839" y="198882"/>
                </a:lnTo>
                <a:lnTo>
                  <a:pt x="239839" y="99441"/>
                </a:lnTo>
                <a:lnTo>
                  <a:pt x="280797" y="99441"/>
                </a:lnTo>
                <a:lnTo>
                  <a:pt x="140398" y="0"/>
                </a:lnTo>
                <a:lnTo>
                  <a:pt x="0" y="99441"/>
                </a:lnTo>
                <a:lnTo>
                  <a:pt x="40957" y="99441"/>
                </a:lnTo>
                <a:lnTo>
                  <a:pt x="40957" y="297700"/>
                </a:lnTo>
                <a:lnTo>
                  <a:pt x="48818" y="336651"/>
                </a:lnTo>
                <a:lnTo>
                  <a:pt x="70256" y="368465"/>
                </a:lnTo>
                <a:lnTo>
                  <a:pt x="102069" y="389902"/>
                </a:lnTo>
                <a:lnTo>
                  <a:pt x="141020" y="397764"/>
                </a:lnTo>
                <a:lnTo>
                  <a:pt x="260604" y="397764"/>
                </a:lnTo>
                <a:lnTo>
                  <a:pt x="2546604" y="397764"/>
                </a:lnTo>
                <a:lnTo>
                  <a:pt x="2664663" y="397764"/>
                </a:lnTo>
                <a:lnTo>
                  <a:pt x="2703601" y="389902"/>
                </a:lnTo>
                <a:lnTo>
                  <a:pt x="2735415" y="368465"/>
                </a:lnTo>
                <a:lnTo>
                  <a:pt x="2756852" y="336651"/>
                </a:lnTo>
                <a:lnTo>
                  <a:pt x="2764726" y="297700"/>
                </a:lnTo>
                <a:lnTo>
                  <a:pt x="2764726" y="99441"/>
                </a:lnTo>
                <a:lnTo>
                  <a:pt x="2805684" y="9944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828889" y="8264894"/>
            <a:ext cx="2738120" cy="10128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31825">
              <a:lnSpc>
                <a:spcPct val="100000"/>
              </a:lnSpc>
              <a:spcBef>
                <a:spcPts val="110"/>
              </a:spcBef>
            </a:pPr>
            <a:r>
              <a:rPr dirty="0" sz="900" spc="-25" b="1" i="1">
                <a:latin typeface="Arial"/>
                <a:cs typeface="Arial"/>
              </a:rPr>
              <a:t>Ph</a:t>
            </a:r>
            <a:r>
              <a:rPr dirty="0" sz="900" spc="-15" b="1" i="1">
                <a:latin typeface="Arial"/>
                <a:cs typeface="Arial"/>
              </a:rPr>
              <a:t>y</a:t>
            </a:r>
            <a:r>
              <a:rPr dirty="0" sz="900" spc="-50" b="1" i="1">
                <a:latin typeface="Arial"/>
                <a:cs typeface="Arial"/>
              </a:rPr>
              <a:t>s</a:t>
            </a:r>
            <a:r>
              <a:rPr dirty="0" sz="900" spc="-5" b="1" i="1">
                <a:latin typeface="Arial"/>
                <a:cs typeface="Arial"/>
              </a:rPr>
              <a:t>i</a:t>
            </a:r>
            <a:r>
              <a:rPr dirty="0" sz="900" spc="-50" b="1" i="1">
                <a:latin typeface="Arial"/>
                <a:cs typeface="Arial"/>
              </a:rPr>
              <a:t>c</a:t>
            </a:r>
            <a:r>
              <a:rPr dirty="0" sz="900" b="1" i="1">
                <a:latin typeface="Arial"/>
                <a:cs typeface="Arial"/>
              </a:rPr>
              <a:t>a</a:t>
            </a:r>
            <a:r>
              <a:rPr dirty="0" sz="900" b="1" i="1">
                <a:latin typeface="Arial"/>
                <a:cs typeface="Arial"/>
              </a:rPr>
              <a:t>l</a:t>
            </a:r>
            <a:r>
              <a:rPr dirty="0" sz="900" spc="-40" b="1" i="1">
                <a:latin typeface="Arial"/>
                <a:cs typeface="Arial"/>
              </a:rPr>
              <a:t> </a:t>
            </a:r>
            <a:r>
              <a:rPr dirty="0" sz="900" spc="-45" b="1" i="1">
                <a:latin typeface="Arial"/>
                <a:cs typeface="Arial"/>
              </a:rPr>
              <a:t>s</a:t>
            </a:r>
            <a:r>
              <a:rPr dirty="0" sz="900" b="1" i="1">
                <a:latin typeface="Arial"/>
                <a:cs typeface="Arial"/>
              </a:rPr>
              <a:t>e</a:t>
            </a:r>
            <a:r>
              <a:rPr dirty="0" sz="900" spc="-45" b="1" i="1">
                <a:latin typeface="Arial"/>
                <a:cs typeface="Arial"/>
              </a:rPr>
              <a:t>ss</a:t>
            </a:r>
            <a:r>
              <a:rPr dirty="0" sz="900" spc="-5" b="1" i="1">
                <a:latin typeface="Arial"/>
                <a:cs typeface="Arial"/>
              </a:rPr>
              <a:t>i</a:t>
            </a:r>
            <a:r>
              <a:rPr dirty="0" sz="900" spc="-25" b="1" i="1">
                <a:latin typeface="Arial"/>
                <a:cs typeface="Arial"/>
              </a:rPr>
              <a:t>on</a:t>
            </a:r>
            <a:r>
              <a:rPr dirty="0" sz="900" spc="-10" b="1" i="1">
                <a:latin typeface="Arial"/>
                <a:cs typeface="Arial"/>
              </a:rPr>
              <a:t>s</a:t>
            </a:r>
            <a:r>
              <a:rPr dirty="0" sz="900" spc="150" b="1" i="1">
                <a:latin typeface="Arial"/>
                <a:cs typeface="Arial"/>
              </a:rPr>
              <a:t>/</a:t>
            </a:r>
            <a:r>
              <a:rPr dirty="0" sz="900" spc="-5" b="1" i="1">
                <a:latin typeface="Arial"/>
                <a:cs typeface="Arial"/>
              </a:rPr>
              <a:t>i</a:t>
            </a:r>
            <a:r>
              <a:rPr dirty="0" sz="900" spc="20" b="1" i="1">
                <a:latin typeface="Arial"/>
                <a:cs typeface="Arial"/>
              </a:rPr>
              <a:t>nt</a:t>
            </a:r>
            <a:r>
              <a:rPr dirty="0" sz="900" spc="-15" b="1" i="1">
                <a:latin typeface="Arial"/>
                <a:cs typeface="Arial"/>
              </a:rPr>
              <a:t>e</a:t>
            </a:r>
            <a:r>
              <a:rPr dirty="0" sz="900" spc="5" b="1" i="1">
                <a:latin typeface="Arial"/>
                <a:cs typeface="Arial"/>
              </a:rPr>
              <a:t>r</a:t>
            </a:r>
            <a:r>
              <a:rPr dirty="0" sz="900" spc="-15" b="1" i="1">
                <a:latin typeface="Arial"/>
                <a:cs typeface="Arial"/>
              </a:rPr>
              <a:t>a</a:t>
            </a:r>
            <a:r>
              <a:rPr dirty="0" sz="900" spc="-45" b="1" i="1">
                <a:latin typeface="Arial"/>
                <a:cs typeface="Arial"/>
              </a:rPr>
              <a:t>c</a:t>
            </a:r>
            <a:r>
              <a:rPr dirty="0" sz="900" spc="45" b="1" i="1">
                <a:latin typeface="Arial"/>
                <a:cs typeface="Arial"/>
              </a:rPr>
              <a:t>t</a:t>
            </a:r>
            <a:r>
              <a:rPr dirty="0" sz="900" spc="-5" b="1" i="1">
                <a:latin typeface="Arial"/>
                <a:cs typeface="Arial"/>
              </a:rPr>
              <a:t>i</a:t>
            </a:r>
            <a:r>
              <a:rPr dirty="0" sz="900" spc="-20" b="1" i="1">
                <a:latin typeface="Arial"/>
                <a:cs typeface="Arial"/>
              </a:rPr>
              <a:t>ons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al"/>
              <a:cs typeface="Arial"/>
            </a:endParaRPr>
          </a:p>
          <a:p>
            <a:pPr marR="5080">
              <a:lnSpc>
                <a:spcPct val="100000"/>
              </a:lnSpc>
            </a:pPr>
            <a:r>
              <a:rPr dirty="0" sz="900" spc="30">
                <a:latin typeface="Microsoft Sans Serif"/>
                <a:cs typeface="Microsoft Sans Serif"/>
              </a:rPr>
              <a:t>Online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platforms</a:t>
            </a:r>
            <a:r>
              <a:rPr dirty="0" sz="900" spc="45">
                <a:latin typeface="Microsoft Sans Serif"/>
                <a:cs typeface="Microsoft Sans Serif"/>
              </a:rPr>
              <a:t> to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aid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offline </a:t>
            </a:r>
            <a:r>
              <a:rPr dirty="0" sz="900" spc="30">
                <a:latin typeface="Microsoft Sans Serif"/>
                <a:cs typeface="Microsoft Sans Serif"/>
              </a:rPr>
              <a:t>faculty</a:t>
            </a:r>
            <a:r>
              <a:rPr dirty="0" sz="900" spc="5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in 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evaluating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students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through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in-depth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feedback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online. </a:t>
            </a:r>
            <a:r>
              <a:rPr dirty="0" sz="900" spc="25">
                <a:latin typeface="Microsoft Sans Serif"/>
                <a:cs typeface="Microsoft Sans Serif"/>
              </a:rPr>
              <a:t>Also, </a:t>
            </a:r>
            <a:r>
              <a:rPr dirty="0" sz="900" spc="35">
                <a:latin typeface="Microsoft Sans Serif"/>
                <a:cs typeface="Microsoft Sans Serif"/>
              </a:rPr>
              <a:t>online </a:t>
            </a:r>
            <a:r>
              <a:rPr dirty="0" sz="900" spc="40">
                <a:latin typeface="Microsoft Sans Serif"/>
                <a:cs typeface="Microsoft Sans Serif"/>
              </a:rPr>
              <a:t>platforms </a:t>
            </a:r>
            <a:r>
              <a:rPr dirty="0" sz="900" spc="35">
                <a:latin typeface="Microsoft Sans Serif"/>
                <a:cs typeface="Microsoft Sans Serif"/>
              </a:rPr>
              <a:t>could </a:t>
            </a:r>
            <a:r>
              <a:rPr dirty="0" sz="900" spc="10">
                <a:latin typeface="Microsoft Sans Serif"/>
                <a:cs typeface="Microsoft Sans Serif"/>
              </a:rPr>
              <a:t>assist </a:t>
            </a:r>
            <a:r>
              <a:rPr dirty="0" sz="900" spc="40">
                <a:latin typeface="Microsoft Sans Serif"/>
                <a:cs typeface="Microsoft Sans Serif"/>
              </a:rPr>
              <a:t>offline 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students </a:t>
            </a:r>
            <a:r>
              <a:rPr dirty="0" sz="900" spc="45">
                <a:latin typeface="Microsoft Sans Serif"/>
                <a:cs typeface="Microsoft Sans Serif"/>
              </a:rPr>
              <a:t>in </a:t>
            </a:r>
            <a:r>
              <a:rPr dirty="0" sz="900" spc="10">
                <a:latin typeface="Microsoft Sans Serif"/>
                <a:cs typeface="Microsoft Sans Serif"/>
              </a:rPr>
              <a:t>aspects </a:t>
            </a:r>
            <a:r>
              <a:rPr dirty="0" sz="900" spc="15">
                <a:latin typeface="Microsoft Sans Serif"/>
                <a:cs typeface="Microsoft Sans Serif"/>
              </a:rPr>
              <a:t>such </a:t>
            </a:r>
            <a:r>
              <a:rPr dirty="0" sz="900" spc="-5">
                <a:latin typeface="Microsoft Sans Serif"/>
                <a:cs typeface="Microsoft Sans Serif"/>
              </a:rPr>
              <a:t>as </a:t>
            </a:r>
            <a:r>
              <a:rPr dirty="0" sz="900" spc="5">
                <a:latin typeface="Microsoft Sans Serif"/>
                <a:cs typeface="Microsoft Sans Serif"/>
              </a:rPr>
              <a:t>class </a:t>
            </a:r>
            <a:r>
              <a:rPr dirty="0" sz="900" spc="30">
                <a:latin typeface="Microsoft Sans Serif"/>
                <a:cs typeface="Microsoft Sans Serif"/>
              </a:rPr>
              <a:t>scheduling and </a:t>
            </a:r>
            <a:r>
              <a:rPr dirty="0" sz="900" spc="35">
                <a:latin typeface="Microsoft Sans Serif"/>
                <a:cs typeface="Microsoft Sans Serif"/>
              </a:rPr>
              <a:t> instructor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selection.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37719" y="7713027"/>
            <a:ext cx="1283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Microsoft Sans Serif"/>
                <a:cs typeface="Microsoft Sans Serif"/>
              </a:rPr>
              <a:t>Online content </a:t>
            </a:r>
            <a:r>
              <a:rPr dirty="0" sz="900" spc="-5">
                <a:latin typeface="Microsoft Sans Serif"/>
                <a:cs typeface="Microsoft Sans Serif"/>
              </a:rPr>
              <a:t>access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and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instructor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selection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009748" y="6517385"/>
            <a:ext cx="2961640" cy="1588770"/>
            <a:chOff x="4009748" y="6517385"/>
            <a:chExt cx="2961640" cy="1588770"/>
          </a:xfrm>
        </p:grpSpPr>
        <p:sp>
          <p:nvSpPr>
            <p:cNvPr id="47" name="object 47"/>
            <p:cNvSpPr/>
            <p:nvPr/>
          </p:nvSpPr>
          <p:spPr>
            <a:xfrm>
              <a:off x="4158996" y="6517386"/>
              <a:ext cx="2811780" cy="445770"/>
            </a:xfrm>
            <a:custGeom>
              <a:avLst/>
              <a:gdLst/>
              <a:ahLst/>
              <a:cxnLst/>
              <a:rect l="l" t="t" r="r" b="b"/>
              <a:pathLst>
                <a:path w="2811779" h="445770">
                  <a:moveTo>
                    <a:pt x="362712" y="397510"/>
                  </a:moveTo>
                  <a:lnTo>
                    <a:pt x="362242" y="387350"/>
                  </a:lnTo>
                  <a:lnTo>
                    <a:pt x="361772" y="382270"/>
                  </a:lnTo>
                  <a:lnTo>
                    <a:pt x="361302" y="375920"/>
                  </a:lnTo>
                  <a:lnTo>
                    <a:pt x="360375" y="369570"/>
                  </a:lnTo>
                  <a:lnTo>
                    <a:pt x="359524" y="365760"/>
                  </a:lnTo>
                  <a:lnTo>
                    <a:pt x="358965" y="363220"/>
                  </a:lnTo>
                  <a:lnTo>
                    <a:pt x="357568" y="358140"/>
                  </a:lnTo>
                  <a:lnTo>
                    <a:pt x="355231" y="351790"/>
                  </a:lnTo>
                  <a:lnTo>
                    <a:pt x="354799" y="350520"/>
                  </a:lnTo>
                  <a:lnTo>
                    <a:pt x="352247" y="342900"/>
                  </a:lnTo>
                  <a:lnTo>
                    <a:pt x="350558" y="337820"/>
                  </a:lnTo>
                  <a:lnTo>
                    <a:pt x="349161" y="336550"/>
                  </a:lnTo>
                  <a:lnTo>
                    <a:pt x="346824" y="334010"/>
                  </a:lnTo>
                  <a:lnTo>
                    <a:pt x="343077" y="328930"/>
                  </a:lnTo>
                  <a:lnTo>
                    <a:pt x="337934" y="325120"/>
                  </a:lnTo>
                  <a:lnTo>
                    <a:pt x="323913" y="317500"/>
                  </a:lnTo>
                  <a:lnTo>
                    <a:pt x="304279" y="308610"/>
                  </a:lnTo>
                  <a:lnTo>
                    <a:pt x="283718" y="300990"/>
                  </a:lnTo>
                  <a:lnTo>
                    <a:pt x="273900" y="297180"/>
                  </a:lnTo>
                  <a:lnTo>
                    <a:pt x="265023" y="293370"/>
                  </a:lnTo>
                  <a:lnTo>
                    <a:pt x="257543" y="290830"/>
                  </a:lnTo>
                  <a:lnTo>
                    <a:pt x="252399" y="287020"/>
                  </a:lnTo>
                  <a:lnTo>
                    <a:pt x="220154" y="342900"/>
                  </a:lnTo>
                  <a:lnTo>
                    <a:pt x="189763" y="315379"/>
                  </a:lnTo>
                  <a:lnTo>
                    <a:pt x="189763" y="358140"/>
                  </a:lnTo>
                  <a:lnTo>
                    <a:pt x="189763" y="389890"/>
                  </a:lnTo>
                  <a:lnTo>
                    <a:pt x="189763" y="421640"/>
                  </a:lnTo>
                  <a:lnTo>
                    <a:pt x="188836" y="422910"/>
                  </a:lnTo>
                  <a:lnTo>
                    <a:pt x="187896" y="425450"/>
                  </a:lnTo>
                  <a:lnTo>
                    <a:pt x="186969" y="426720"/>
                  </a:lnTo>
                  <a:lnTo>
                    <a:pt x="185559" y="427990"/>
                  </a:lnTo>
                  <a:lnTo>
                    <a:pt x="184632" y="427990"/>
                  </a:lnTo>
                  <a:lnTo>
                    <a:pt x="183222" y="429260"/>
                  </a:lnTo>
                  <a:lnTo>
                    <a:pt x="179489" y="429260"/>
                  </a:lnTo>
                  <a:lnTo>
                    <a:pt x="178079" y="427990"/>
                  </a:lnTo>
                  <a:lnTo>
                    <a:pt x="176682" y="427990"/>
                  </a:lnTo>
                  <a:lnTo>
                    <a:pt x="173875" y="424180"/>
                  </a:lnTo>
                  <a:lnTo>
                    <a:pt x="173405" y="422910"/>
                  </a:lnTo>
                  <a:lnTo>
                    <a:pt x="173405" y="420370"/>
                  </a:lnTo>
                  <a:lnTo>
                    <a:pt x="173875" y="419100"/>
                  </a:lnTo>
                  <a:lnTo>
                    <a:pt x="176682" y="415290"/>
                  </a:lnTo>
                  <a:lnTo>
                    <a:pt x="179489" y="414020"/>
                  </a:lnTo>
                  <a:lnTo>
                    <a:pt x="183222" y="414020"/>
                  </a:lnTo>
                  <a:lnTo>
                    <a:pt x="184632" y="415290"/>
                  </a:lnTo>
                  <a:lnTo>
                    <a:pt x="185559" y="415290"/>
                  </a:lnTo>
                  <a:lnTo>
                    <a:pt x="186969" y="416560"/>
                  </a:lnTo>
                  <a:lnTo>
                    <a:pt x="188366" y="419100"/>
                  </a:lnTo>
                  <a:lnTo>
                    <a:pt x="188836" y="420370"/>
                  </a:lnTo>
                  <a:lnTo>
                    <a:pt x="189763" y="421640"/>
                  </a:lnTo>
                  <a:lnTo>
                    <a:pt x="189763" y="389890"/>
                  </a:lnTo>
                  <a:lnTo>
                    <a:pt x="188836" y="391160"/>
                  </a:lnTo>
                  <a:lnTo>
                    <a:pt x="187896" y="393700"/>
                  </a:lnTo>
                  <a:lnTo>
                    <a:pt x="186969" y="394970"/>
                  </a:lnTo>
                  <a:lnTo>
                    <a:pt x="185559" y="396240"/>
                  </a:lnTo>
                  <a:lnTo>
                    <a:pt x="184632" y="396240"/>
                  </a:lnTo>
                  <a:lnTo>
                    <a:pt x="183222" y="397510"/>
                  </a:lnTo>
                  <a:lnTo>
                    <a:pt x="179489" y="397510"/>
                  </a:lnTo>
                  <a:lnTo>
                    <a:pt x="178079" y="396240"/>
                  </a:lnTo>
                  <a:lnTo>
                    <a:pt x="176682" y="396240"/>
                  </a:lnTo>
                  <a:lnTo>
                    <a:pt x="173875" y="392430"/>
                  </a:lnTo>
                  <a:lnTo>
                    <a:pt x="173405" y="391160"/>
                  </a:lnTo>
                  <a:lnTo>
                    <a:pt x="173405" y="388620"/>
                  </a:lnTo>
                  <a:lnTo>
                    <a:pt x="173875" y="386080"/>
                  </a:lnTo>
                  <a:lnTo>
                    <a:pt x="174815" y="386080"/>
                  </a:lnTo>
                  <a:lnTo>
                    <a:pt x="176682" y="383540"/>
                  </a:lnTo>
                  <a:lnTo>
                    <a:pt x="179489" y="382270"/>
                  </a:lnTo>
                  <a:lnTo>
                    <a:pt x="183222" y="382270"/>
                  </a:lnTo>
                  <a:lnTo>
                    <a:pt x="184632" y="383540"/>
                  </a:lnTo>
                  <a:lnTo>
                    <a:pt x="185559" y="383540"/>
                  </a:lnTo>
                  <a:lnTo>
                    <a:pt x="186969" y="384810"/>
                  </a:lnTo>
                  <a:lnTo>
                    <a:pt x="187896" y="386080"/>
                  </a:lnTo>
                  <a:lnTo>
                    <a:pt x="188366" y="386080"/>
                  </a:lnTo>
                  <a:lnTo>
                    <a:pt x="188836" y="388620"/>
                  </a:lnTo>
                  <a:lnTo>
                    <a:pt x="189763" y="389890"/>
                  </a:lnTo>
                  <a:lnTo>
                    <a:pt x="189763" y="358140"/>
                  </a:lnTo>
                  <a:lnTo>
                    <a:pt x="188836" y="359410"/>
                  </a:lnTo>
                  <a:lnTo>
                    <a:pt x="187896" y="361950"/>
                  </a:lnTo>
                  <a:lnTo>
                    <a:pt x="186969" y="363220"/>
                  </a:lnTo>
                  <a:lnTo>
                    <a:pt x="185559" y="363220"/>
                  </a:lnTo>
                  <a:lnTo>
                    <a:pt x="184632" y="364490"/>
                  </a:lnTo>
                  <a:lnTo>
                    <a:pt x="183222" y="365760"/>
                  </a:lnTo>
                  <a:lnTo>
                    <a:pt x="179489" y="365760"/>
                  </a:lnTo>
                  <a:lnTo>
                    <a:pt x="178079" y="364490"/>
                  </a:lnTo>
                  <a:lnTo>
                    <a:pt x="174815" y="361950"/>
                  </a:lnTo>
                  <a:lnTo>
                    <a:pt x="173875" y="360680"/>
                  </a:lnTo>
                  <a:lnTo>
                    <a:pt x="173405" y="359410"/>
                  </a:lnTo>
                  <a:lnTo>
                    <a:pt x="173405" y="356870"/>
                  </a:lnTo>
                  <a:lnTo>
                    <a:pt x="173875" y="354330"/>
                  </a:lnTo>
                  <a:lnTo>
                    <a:pt x="174815" y="354330"/>
                  </a:lnTo>
                  <a:lnTo>
                    <a:pt x="176682" y="351790"/>
                  </a:lnTo>
                  <a:lnTo>
                    <a:pt x="179489" y="350520"/>
                  </a:lnTo>
                  <a:lnTo>
                    <a:pt x="183222" y="350520"/>
                  </a:lnTo>
                  <a:lnTo>
                    <a:pt x="184632" y="351790"/>
                  </a:lnTo>
                  <a:lnTo>
                    <a:pt x="185559" y="351790"/>
                  </a:lnTo>
                  <a:lnTo>
                    <a:pt x="186969" y="353060"/>
                  </a:lnTo>
                  <a:lnTo>
                    <a:pt x="187896" y="354330"/>
                  </a:lnTo>
                  <a:lnTo>
                    <a:pt x="188366" y="354330"/>
                  </a:lnTo>
                  <a:lnTo>
                    <a:pt x="188836" y="356870"/>
                  </a:lnTo>
                  <a:lnTo>
                    <a:pt x="189763" y="358140"/>
                  </a:lnTo>
                  <a:lnTo>
                    <a:pt x="189763" y="315379"/>
                  </a:lnTo>
                  <a:lnTo>
                    <a:pt x="186499" y="312420"/>
                  </a:lnTo>
                  <a:lnTo>
                    <a:pt x="250532" y="285750"/>
                  </a:lnTo>
                  <a:lnTo>
                    <a:pt x="249593" y="285750"/>
                  </a:lnTo>
                  <a:lnTo>
                    <a:pt x="246786" y="281940"/>
                  </a:lnTo>
                  <a:lnTo>
                    <a:pt x="243992" y="276860"/>
                  </a:lnTo>
                  <a:lnTo>
                    <a:pt x="242112" y="269240"/>
                  </a:lnTo>
                  <a:lnTo>
                    <a:pt x="242112" y="260350"/>
                  </a:lnTo>
                  <a:lnTo>
                    <a:pt x="243052" y="255270"/>
                  </a:lnTo>
                  <a:lnTo>
                    <a:pt x="244449" y="252730"/>
                  </a:lnTo>
                  <a:lnTo>
                    <a:pt x="249135" y="242570"/>
                  </a:lnTo>
                  <a:lnTo>
                    <a:pt x="294462" y="233680"/>
                  </a:lnTo>
                  <a:lnTo>
                    <a:pt x="310832" y="227330"/>
                  </a:lnTo>
                  <a:lnTo>
                    <a:pt x="318312" y="224790"/>
                  </a:lnTo>
                  <a:lnTo>
                    <a:pt x="324383" y="222250"/>
                  </a:lnTo>
                  <a:lnTo>
                    <a:pt x="329526" y="218440"/>
                  </a:lnTo>
                  <a:lnTo>
                    <a:pt x="334200" y="215900"/>
                  </a:lnTo>
                  <a:lnTo>
                    <a:pt x="337464" y="210820"/>
                  </a:lnTo>
                  <a:lnTo>
                    <a:pt x="340741" y="208280"/>
                  </a:lnTo>
                  <a:lnTo>
                    <a:pt x="343077" y="204470"/>
                  </a:lnTo>
                  <a:lnTo>
                    <a:pt x="344944" y="201930"/>
                  </a:lnTo>
                  <a:lnTo>
                    <a:pt x="345884" y="199390"/>
                  </a:lnTo>
                  <a:lnTo>
                    <a:pt x="346354" y="195580"/>
                  </a:lnTo>
                  <a:lnTo>
                    <a:pt x="337934" y="193040"/>
                  </a:lnTo>
                  <a:lnTo>
                    <a:pt x="334200" y="191770"/>
                  </a:lnTo>
                  <a:lnTo>
                    <a:pt x="330454" y="189230"/>
                  </a:lnTo>
                  <a:lnTo>
                    <a:pt x="327190" y="187960"/>
                  </a:lnTo>
                  <a:lnTo>
                    <a:pt x="324383" y="185420"/>
                  </a:lnTo>
                  <a:lnTo>
                    <a:pt x="321106" y="184150"/>
                  </a:lnTo>
                  <a:lnTo>
                    <a:pt x="318312" y="180340"/>
                  </a:lnTo>
                  <a:lnTo>
                    <a:pt x="313169" y="175260"/>
                  </a:lnTo>
                  <a:lnTo>
                    <a:pt x="296811" y="134620"/>
                  </a:lnTo>
                  <a:lnTo>
                    <a:pt x="292125" y="93980"/>
                  </a:lnTo>
                  <a:lnTo>
                    <a:pt x="291198" y="83820"/>
                  </a:lnTo>
                  <a:lnTo>
                    <a:pt x="285584" y="66040"/>
                  </a:lnTo>
                  <a:lnTo>
                    <a:pt x="258013" y="27940"/>
                  </a:lnTo>
                  <a:lnTo>
                    <a:pt x="224358" y="7620"/>
                  </a:lnTo>
                  <a:lnTo>
                    <a:pt x="219214" y="6350"/>
                  </a:lnTo>
                  <a:lnTo>
                    <a:pt x="214071" y="3810"/>
                  </a:lnTo>
                  <a:lnTo>
                    <a:pt x="209397" y="3810"/>
                  </a:lnTo>
                  <a:lnTo>
                    <a:pt x="203796" y="2540"/>
                  </a:lnTo>
                  <a:lnTo>
                    <a:pt x="198653" y="1270"/>
                  </a:lnTo>
                  <a:lnTo>
                    <a:pt x="193040" y="0"/>
                  </a:lnTo>
                  <a:lnTo>
                    <a:pt x="170599" y="0"/>
                  </a:lnTo>
                  <a:lnTo>
                    <a:pt x="160324" y="2540"/>
                  </a:lnTo>
                  <a:lnTo>
                    <a:pt x="154711" y="3810"/>
                  </a:lnTo>
                  <a:lnTo>
                    <a:pt x="140690" y="7620"/>
                  </a:lnTo>
                  <a:lnTo>
                    <a:pt x="136017" y="10160"/>
                  </a:lnTo>
                  <a:lnTo>
                    <a:pt x="131813" y="11430"/>
                  </a:lnTo>
                  <a:lnTo>
                    <a:pt x="127139" y="13970"/>
                  </a:lnTo>
                  <a:lnTo>
                    <a:pt x="123393" y="16510"/>
                  </a:lnTo>
                  <a:lnTo>
                    <a:pt x="115455" y="21590"/>
                  </a:lnTo>
                  <a:lnTo>
                    <a:pt x="85064" y="57150"/>
                  </a:lnTo>
                  <a:lnTo>
                    <a:pt x="71983" y="93980"/>
                  </a:lnTo>
                  <a:lnTo>
                    <a:pt x="64033" y="135890"/>
                  </a:lnTo>
                  <a:lnTo>
                    <a:pt x="61696" y="144780"/>
                  </a:lnTo>
                  <a:lnTo>
                    <a:pt x="44399" y="181610"/>
                  </a:lnTo>
                  <a:lnTo>
                    <a:pt x="39725" y="186690"/>
                  </a:lnTo>
                  <a:lnTo>
                    <a:pt x="36461" y="187960"/>
                  </a:lnTo>
                  <a:lnTo>
                    <a:pt x="33655" y="190500"/>
                  </a:lnTo>
                  <a:lnTo>
                    <a:pt x="30378" y="191770"/>
                  </a:lnTo>
                  <a:lnTo>
                    <a:pt x="26174" y="193040"/>
                  </a:lnTo>
                  <a:lnTo>
                    <a:pt x="22440" y="193040"/>
                  </a:lnTo>
                  <a:lnTo>
                    <a:pt x="18224" y="194310"/>
                  </a:lnTo>
                  <a:lnTo>
                    <a:pt x="14020" y="194310"/>
                  </a:lnTo>
                  <a:lnTo>
                    <a:pt x="14490" y="196850"/>
                  </a:lnTo>
                  <a:lnTo>
                    <a:pt x="35991" y="220980"/>
                  </a:lnTo>
                  <a:lnTo>
                    <a:pt x="42532" y="224790"/>
                  </a:lnTo>
                  <a:lnTo>
                    <a:pt x="49542" y="227330"/>
                  </a:lnTo>
                  <a:lnTo>
                    <a:pt x="57962" y="231140"/>
                  </a:lnTo>
                  <a:lnTo>
                    <a:pt x="67310" y="233680"/>
                  </a:lnTo>
                  <a:lnTo>
                    <a:pt x="77127" y="236220"/>
                  </a:lnTo>
                  <a:lnTo>
                    <a:pt x="100965" y="241300"/>
                  </a:lnTo>
                  <a:lnTo>
                    <a:pt x="114985" y="242570"/>
                  </a:lnTo>
                  <a:lnTo>
                    <a:pt x="116852" y="247650"/>
                  </a:lnTo>
                  <a:lnTo>
                    <a:pt x="119189" y="252730"/>
                  </a:lnTo>
                  <a:lnTo>
                    <a:pt x="120129" y="255270"/>
                  </a:lnTo>
                  <a:lnTo>
                    <a:pt x="121056" y="260350"/>
                  </a:lnTo>
                  <a:lnTo>
                    <a:pt x="121526" y="264160"/>
                  </a:lnTo>
                  <a:lnTo>
                    <a:pt x="121056" y="269240"/>
                  </a:lnTo>
                  <a:lnTo>
                    <a:pt x="120586" y="273050"/>
                  </a:lnTo>
                  <a:lnTo>
                    <a:pt x="119189" y="276860"/>
                  </a:lnTo>
                  <a:lnTo>
                    <a:pt x="116852" y="281940"/>
                  </a:lnTo>
                  <a:lnTo>
                    <a:pt x="114046" y="285750"/>
                  </a:lnTo>
                  <a:lnTo>
                    <a:pt x="113106" y="285750"/>
                  </a:lnTo>
                  <a:lnTo>
                    <a:pt x="112649" y="287020"/>
                  </a:lnTo>
                  <a:lnTo>
                    <a:pt x="176212" y="312420"/>
                  </a:lnTo>
                  <a:lnTo>
                    <a:pt x="142557" y="342900"/>
                  </a:lnTo>
                  <a:lnTo>
                    <a:pt x="110769" y="288290"/>
                  </a:lnTo>
                  <a:lnTo>
                    <a:pt x="104698" y="290830"/>
                  </a:lnTo>
                  <a:lnTo>
                    <a:pt x="98158" y="293370"/>
                  </a:lnTo>
                  <a:lnTo>
                    <a:pt x="89281" y="297180"/>
                  </a:lnTo>
                  <a:lnTo>
                    <a:pt x="58889" y="308610"/>
                  </a:lnTo>
                  <a:lnTo>
                    <a:pt x="20091" y="328930"/>
                  </a:lnTo>
                  <a:lnTo>
                    <a:pt x="2806" y="369570"/>
                  </a:lnTo>
                  <a:lnTo>
                    <a:pt x="0" y="400050"/>
                  </a:lnTo>
                  <a:lnTo>
                    <a:pt x="939" y="405130"/>
                  </a:lnTo>
                  <a:lnTo>
                    <a:pt x="1397" y="408940"/>
                  </a:lnTo>
                  <a:lnTo>
                    <a:pt x="2336" y="412750"/>
                  </a:lnTo>
                  <a:lnTo>
                    <a:pt x="3733" y="415290"/>
                  </a:lnTo>
                  <a:lnTo>
                    <a:pt x="5613" y="419100"/>
                  </a:lnTo>
                  <a:lnTo>
                    <a:pt x="26174" y="434340"/>
                  </a:lnTo>
                  <a:lnTo>
                    <a:pt x="33185" y="436880"/>
                  </a:lnTo>
                  <a:lnTo>
                    <a:pt x="42062" y="438150"/>
                  </a:lnTo>
                  <a:lnTo>
                    <a:pt x="53289" y="440690"/>
                  </a:lnTo>
                  <a:lnTo>
                    <a:pt x="66840" y="441960"/>
                  </a:lnTo>
                  <a:lnTo>
                    <a:pt x="102831" y="444500"/>
                  </a:lnTo>
                  <a:lnTo>
                    <a:pt x="125730" y="445770"/>
                  </a:lnTo>
                  <a:lnTo>
                    <a:pt x="237909" y="445770"/>
                  </a:lnTo>
                  <a:lnTo>
                    <a:pt x="279984" y="443230"/>
                  </a:lnTo>
                  <a:lnTo>
                    <a:pt x="321106" y="438150"/>
                  </a:lnTo>
                  <a:lnTo>
                    <a:pt x="330454" y="436880"/>
                  </a:lnTo>
                  <a:lnTo>
                    <a:pt x="343077" y="433070"/>
                  </a:lnTo>
                  <a:lnTo>
                    <a:pt x="347281" y="430530"/>
                  </a:lnTo>
                  <a:lnTo>
                    <a:pt x="348919" y="429260"/>
                  </a:lnTo>
                  <a:lnTo>
                    <a:pt x="350558" y="427990"/>
                  </a:lnTo>
                  <a:lnTo>
                    <a:pt x="354761" y="422910"/>
                  </a:lnTo>
                  <a:lnTo>
                    <a:pt x="358038" y="419100"/>
                  </a:lnTo>
                  <a:lnTo>
                    <a:pt x="359435" y="416560"/>
                  </a:lnTo>
                  <a:lnTo>
                    <a:pt x="360057" y="414020"/>
                  </a:lnTo>
                  <a:lnTo>
                    <a:pt x="361302" y="408940"/>
                  </a:lnTo>
                  <a:lnTo>
                    <a:pt x="361772" y="406400"/>
                  </a:lnTo>
                  <a:lnTo>
                    <a:pt x="362712" y="397510"/>
                  </a:lnTo>
                  <a:close/>
                </a:path>
                <a:path w="2811779" h="445770">
                  <a:moveTo>
                    <a:pt x="2503640" y="325120"/>
                  </a:moveTo>
                  <a:lnTo>
                    <a:pt x="2495080" y="321310"/>
                  </a:lnTo>
                  <a:lnTo>
                    <a:pt x="2487244" y="317500"/>
                  </a:lnTo>
                  <a:lnTo>
                    <a:pt x="2481288" y="314960"/>
                  </a:lnTo>
                  <a:lnTo>
                    <a:pt x="2473833" y="302260"/>
                  </a:lnTo>
                  <a:lnTo>
                    <a:pt x="2473833" y="297180"/>
                  </a:lnTo>
                  <a:lnTo>
                    <a:pt x="2474214" y="294640"/>
                  </a:lnTo>
                  <a:lnTo>
                    <a:pt x="2474950" y="292100"/>
                  </a:lnTo>
                  <a:lnTo>
                    <a:pt x="2477566" y="287020"/>
                  </a:lnTo>
                  <a:lnTo>
                    <a:pt x="2479802" y="280670"/>
                  </a:lnTo>
                  <a:lnTo>
                    <a:pt x="2482773" y="266700"/>
                  </a:lnTo>
                  <a:lnTo>
                    <a:pt x="2488742" y="266700"/>
                  </a:lnTo>
                  <a:lnTo>
                    <a:pt x="2489860" y="265430"/>
                  </a:lnTo>
                  <a:lnTo>
                    <a:pt x="2492832" y="260350"/>
                  </a:lnTo>
                  <a:lnTo>
                    <a:pt x="2492832" y="259080"/>
                  </a:lnTo>
                  <a:lnTo>
                    <a:pt x="2493581" y="257810"/>
                  </a:lnTo>
                  <a:lnTo>
                    <a:pt x="2496566" y="247650"/>
                  </a:lnTo>
                  <a:lnTo>
                    <a:pt x="2496934" y="245110"/>
                  </a:lnTo>
                  <a:lnTo>
                    <a:pt x="2497683" y="242570"/>
                  </a:lnTo>
                  <a:lnTo>
                    <a:pt x="2498052" y="240030"/>
                  </a:lnTo>
                  <a:lnTo>
                    <a:pt x="2498052" y="236220"/>
                  </a:lnTo>
                  <a:lnTo>
                    <a:pt x="2497683" y="236220"/>
                  </a:lnTo>
                  <a:lnTo>
                    <a:pt x="2497315" y="233680"/>
                  </a:lnTo>
                  <a:lnTo>
                    <a:pt x="2496566" y="232410"/>
                  </a:lnTo>
                  <a:lnTo>
                    <a:pt x="2496197" y="232410"/>
                  </a:lnTo>
                  <a:lnTo>
                    <a:pt x="2494330" y="231140"/>
                  </a:lnTo>
                  <a:lnTo>
                    <a:pt x="2489860" y="231140"/>
                  </a:lnTo>
                  <a:lnTo>
                    <a:pt x="2488742" y="232410"/>
                  </a:lnTo>
                  <a:lnTo>
                    <a:pt x="2487244" y="232410"/>
                  </a:lnTo>
                  <a:lnTo>
                    <a:pt x="2486507" y="229870"/>
                  </a:lnTo>
                  <a:lnTo>
                    <a:pt x="2487625" y="224790"/>
                  </a:lnTo>
                  <a:lnTo>
                    <a:pt x="2487993" y="218440"/>
                  </a:lnTo>
                  <a:lnTo>
                    <a:pt x="2488742" y="212090"/>
                  </a:lnTo>
                  <a:lnTo>
                    <a:pt x="2488742" y="207010"/>
                  </a:lnTo>
                  <a:lnTo>
                    <a:pt x="2488374" y="201930"/>
                  </a:lnTo>
                  <a:lnTo>
                    <a:pt x="2487625" y="196850"/>
                  </a:lnTo>
                  <a:lnTo>
                    <a:pt x="2486507" y="191770"/>
                  </a:lnTo>
                  <a:lnTo>
                    <a:pt x="2482773" y="184150"/>
                  </a:lnTo>
                  <a:lnTo>
                    <a:pt x="2480538" y="179070"/>
                  </a:lnTo>
                  <a:lnTo>
                    <a:pt x="2477566" y="176530"/>
                  </a:lnTo>
                  <a:lnTo>
                    <a:pt x="2474582" y="172720"/>
                  </a:lnTo>
                  <a:lnTo>
                    <a:pt x="2470861" y="170180"/>
                  </a:lnTo>
                  <a:lnTo>
                    <a:pt x="2467508" y="166370"/>
                  </a:lnTo>
                  <a:lnTo>
                    <a:pt x="2459304" y="161290"/>
                  </a:lnTo>
                  <a:lnTo>
                    <a:pt x="2454833" y="160020"/>
                  </a:lnTo>
                  <a:lnTo>
                    <a:pt x="2449995" y="158750"/>
                  </a:lnTo>
                  <a:lnTo>
                    <a:pt x="2430246" y="158750"/>
                  </a:lnTo>
                  <a:lnTo>
                    <a:pt x="2421305" y="161290"/>
                  </a:lnTo>
                  <a:lnTo>
                    <a:pt x="2416835" y="163830"/>
                  </a:lnTo>
                  <a:lnTo>
                    <a:pt x="2413101" y="166370"/>
                  </a:lnTo>
                  <a:lnTo>
                    <a:pt x="2409380" y="170180"/>
                  </a:lnTo>
                  <a:lnTo>
                    <a:pt x="2406027" y="172720"/>
                  </a:lnTo>
                  <a:lnTo>
                    <a:pt x="2402675" y="176530"/>
                  </a:lnTo>
                  <a:lnTo>
                    <a:pt x="2400071" y="179070"/>
                  </a:lnTo>
                  <a:lnTo>
                    <a:pt x="2397455" y="184150"/>
                  </a:lnTo>
                  <a:lnTo>
                    <a:pt x="2395588" y="187960"/>
                  </a:lnTo>
                  <a:lnTo>
                    <a:pt x="2394102" y="191770"/>
                  </a:lnTo>
                  <a:lnTo>
                    <a:pt x="2391867" y="201930"/>
                  </a:lnTo>
                  <a:lnTo>
                    <a:pt x="2391499" y="207010"/>
                  </a:lnTo>
                  <a:lnTo>
                    <a:pt x="2391867" y="212090"/>
                  </a:lnTo>
                  <a:lnTo>
                    <a:pt x="2392616" y="218440"/>
                  </a:lnTo>
                  <a:lnTo>
                    <a:pt x="2392984" y="224790"/>
                  </a:lnTo>
                  <a:lnTo>
                    <a:pt x="2394102" y="229870"/>
                  </a:lnTo>
                  <a:lnTo>
                    <a:pt x="2394102" y="231140"/>
                  </a:lnTo>
                  <a:lnTo>
                    <a:pt x="2392984" y="232410"/>
                  </a:lnTo>
                  <a:lnTo>
                    <a:pt x="2391499" y="232410"/>
                  </a:lnTo>
                  <a:lnTo>
                    <a:pt x="2390381" y="231140"/>
                  </a:lnTo>
                  <a:lnTo>
                    <a:pt x="2386279" y="231140"/>
                  </a:lnTo>
                  <a:lnTo>
                    <a:pt x="2384412" y="232410"/>
                  </a:lnTo>
                  <a:lnTo>
                    <a:pt x="2383675" y="232410"/>
                  </a:lnTo>
                  <a:lnTo>
                    <a:pt x="2382926" y="233680"/>
                  </a:lnTo>
                  <a:lnTo>
                    <a:pt x="2382558" y="236220"/>
                  </a:lnTo>
                  <a:lnTo>
                    <a:pt x="2382177" y="236220"/>
                  </a:lnTo>
                  <a:lnTo>
                    <a:pt x="2382177" y="240030"/>
                  </a:lnTo>
                  <a:lnTo>
                    <a:pt x="2382558" y="242570"/>
                  </a:lnTo>
                  <a:lnTo>
                    <a:pt x="2383294" y="245110"/>
                  </a:lnTo>
                  <a:lnTo>
                    <a:pt x="2383675" y="247650"/>
                  </a:lnTo>
                  <a:lnTo>
                    <a:pt x="2384412" y="250190"/>
                  </a:lnTo>
                  <a:lnTo>
                    <a:pt x="2386279" y="254000"/>
                  </a:lnTo>
                  <a:lnTo>
                    <a:pt x="2388882" y="262890"/>
                  </a:lnTo>
                  <a:lnTo>
                    <a:pt x="2390381" y="265430"/>
                  </a:lnTo>
                  <a:lnTo>
                    <a:pt x="2391499" y="266700"/>
                  </a:lnTo>
                  <a:lnTo>
                    <a:pt x="2397455" y="266700"/>
                  </a:lnTo>
                  <a:lnTo>
                    <a:pt x="2399322" y="274320"/>
                  </a:lnTo>
                  <a:lnTo>
                    <a:pt x="2400808" y="280670"/>
                  </a:lnTo>
                  <a:lnTo>
                    <a:pt x="2402675" y="287020"/>
                  </a:lnTo>
                  <a:lnTo>
                    <a:pt x="2405659" y="292100"/>
                  </a:lnTo>
                  <a:lnTo>
                    <a:pt x="2406396" y="294640"/>
                  </a:lnTo>
                  <a:lnTo>
                    <a:pt x="2407145" y="299720"/>
                  </a:lnTo>
                  <a:lnTo>
                    <a:pt x="2406396" y="304800"/>
                  </a:lnTo>
                  <a:lnTo>
                    <a:pt x="2405659" y="307340"/>
                  </a:lnTo>
                  <a:lnTo>
                    <a:pt x="2403792" y="311150"/>
                  </a:lnTo>
                  <a:lnTo>
                    <a:pt x="2400439" y="314960"/>
                  </a:lnTo>
                  <a:lnTo>
                    <a:pt x="2396706" y="316230"/>
                  </a:lnTo>
                  <a:lnTo>
                    <a:pt x="2386279" y="321310"/>
                  </a:lnTo>
                  <a:lnTo>
                    <a:pt x="2373604" y="326390"/>
                  </a:lnTo>
                  <a:lnTo>
                    <a:pt x="2361692" y="332740"/>
                  </a:lnTo>
                  <a:lnTo>
                    <a:pt x="2357221" y="334010"/>
                  </a:lnTo>
                  <a:lnTo>
                    <a:pt x="2353868" y="337820"/>
                  </a:lnTo>
                  <a:lnTo>
                    <a:pt x="2350516" y="339090"/>
                  </a:lnTo>
                  <a:lnTo>
                    <a:pt x="2348280" y="342900"/>
                  </a:lnTo>
                  <a:lnTo>
                    <a:pt x="2346782" y="344170"/>
                  </a:lnTo>
                  <a:lnTo>
                    <a:pt x="2344928" y="345440"/>
                  </a:lnTo>
                  <a:lnTo>
                    <a:pt x="2343810" y="349250"/>
                  </a:lnTo>
                  <a:lnTo>
                    <a:pt x="2339390" y="374650"/>
                  </a:lnTo>
                  <a:lnTo>
                    <a:pt x="2339390" y="377190"/>
                  </a:lnTo>
                  <a:lnTo>
                    <a:pt x="2368766" y="407670"/>
                  </a:lnTo>
                  <a:lnTo>
                    <a:pt x="2376589" y="408940"/>
                  </a:lnTo>
                  <a:lnTo>
                    <a:pt x="2385911" y="408940"/>
                  </a:lnTo>
                  <a:lnTo>
                    <a:pt x="2396337" y="410210"/>
                  </a:lnTo>
                  <a:lnTo>
                    <a:pt x="2409012" y="410210"/>
                  </a:lnTo>
                  <a:lnTo>
                    <a:pt x="2423541" y="411480"/>
                  </a:lnTo>
                  <a:lnTo>
                    <a:pt x="2443657" y="411480"/>
                  </a:lnTo>
                  <a:lnTo>
                    <a:pt x="2443340" y="403860"/>
                  </a:lnTo>
                  <a:lnTo>
                    <a:pt x="2443289" y="393700"/>
                  </a:lnTo>
                  <a:lnTo>
                    <a:pt x="2444407" y="386080"/>
                  </a:lnTo>
                  <a:lnTo>
                    <a:pt x="2445893" y="377190"/>
                  </a:lnTo>
                  <a:lnTo>
                    <a:pt x="2449245" y="365760"/>
                  </a:lnTo>
                  <a:lnTo>
                    <a:pt x="2450731" y="361950"/>
                  </a:lnTo>
                  <a:lnTo>
                    <a:pt x="2452598" y="359410"/>
                  </a:lnTo>
                  <a:lnTo>
                    <a:pt x="2454084" y="356870"/>
                  </a:lnTo>
                  <a:lnTo>
                    <a:pt x="2476817" y="337820"/>
                  </a:lnTo>
                  <a:lnTo>
                    <a:pt x="2483154" y="334010"/>
                  </a:lnTo>
                  <a:lnTo>
                    <a:pt x="2489860" y="331470"/>
                  </a:lnTo>
                  <a:lnTo>
                    <a:pt x="2496566" y="327660"/>
                  </a:lnTo>
                  <a:lnTo>
                    <a:pt x="2503640" y="325120"/>
                  </a:lnTo>
                  <a:close/>
                </a:path>
                <a:path w="2811779" h="445770">
                  <a:moveTo>
                    <a:pt x="2708935" y="411480"/>
                  </a:moveTo>
                  <a:lnTo>
                    <a:pt x="2704465" y="370840"/>
                  </a:lnTo>
                  <a:lnTo>
                    <a:pt x="2698140" y="359410"/>
                  </a:lnTo>
                  <a:lnTo>
                    <a:pt x="2695524" y="355600"/>
                  </a:lnTo>
                  <a:lnTo>
                    <a:pt x="2691422" y="353060"/>
                  </a:lnTo>
                  <a:lnTo>
                    <a:pt x="2686951" y="349250"/>
                  </a:lnTo>
                  <a:lnTo>
                    <a:pt x="2681744" y="346710"/>
                  </a:lnTo>
                  <a:lnTo>
                    <a:pt x="2666835" y="339090"/>
                  </a:lnTo>
                  <a:lnTo>
                    <a:pt x="2650439" y="332740"/>
                  </a:lnTo>
                  <a:lnTo>
                    <a:pt x="2642997" y="330200"/>
                  </a:lnTo>
                  <a:lnTo>
                    <a:pt x="2636659" y="326390"/>
                  </a:lnTo>
                  <a:lnTo>
                    <a:pt x="2632189" y="323850"/>
                  </a:lnTo>
                  <a:lnTo>
                    <a:pt x="2629573" y="322580"/>
                  </a:lnTo>
                  <a:lnTo>
                    <a:pt x="2627719" y="318770"/>
                  </a:lnTo>
                  <a:lnTo>
                    <a:pt x="2625483" y="314960"/>
                  </a:lnTo>
                  <a:lnTo>
                    <a:pt x="2624734" y="312420"/>
                  </a:lnTo>
                  <a:lnTo>
                    <a:pt x="2623985" y="304800"/>
                  </a:lnTo>
                  <a:lnTo>
                    <a:pt x="2624366" y="302260"/>
                  </a:lnTo>
                  <a:lnTo>
                    <a:pt x="2624734" y="298450"/>
                  </a:lnTo>
                  <a:lnTo>
                    <a:pt x="2625852" y="295910"/>
                  </a:lnTo>
                  <a:lnTo>
                    <a:pt x="2629204" y="289560"/>
                  </a:lnTo>
                  <a:lnTo>
                    <a:pt x="2634043" y="273050"/>
                  </a:lnTo>
                  <a:lnTo>
                    <a:pt x="2635542" y="264160"/>
                  </a:lnTo>
                  <a:lnTo>
                    <a:pt x="2643365" y="264160"/>
                  </a:lnTo>
                  <a:lnTo>
                    <a:pt x="2644851" y="261620"/>
                  </a:lnTo>
                  <a:lnTo>
                    <a:pt x="2647086" y="259080"/>
                  </a:lnTo>
                  <a:lnTo>
                    <a:pt x="2651937" y="242570"/>
                  </a:lnTo>
                  <a:lnTo>
                    <a:pt x="2653423" y="238760"/>
                  </a:lnTo>
                  <a:lnTo>
                    <a:pt x="2654173" y="236220"/>
                  </a:lnTo>
                  <a:lnTo>
                    <a:pt x="2655659" y="229870"/>
                  </a:lnTo>
                  <a:lnTo>
                    <a:pt x="2655290" y="226060"/>
                  </a:lnTo>
                  <a:lnTo>
                    <a:pt x="2650071" y="218440"/>
                  </a:lnTo>
                  <a:lnTo>
                    <a:pt x="2645600" y="218440"/>
                  </a:lnTo>
                  <a:lnTo>
                    <a:pt x="2645600" y="210820"/>
                  </a:lnTo>
                  <a:lnTo>
                    <a:pt x="2646718" y="203200"/>
                  </a:lnTo>
                  <a:lnTo>
                    <a:pt x="2647467" y="195580"/>
                  </a:lnTo>
                  <a:lnTo>
                    <a:pt x="2647759" y="190500"/>
                  </a:lnTo>
                  <a:lnTo>
                    <a:pt x="2647708" y="186690"/>
                  </a:lnTo>
                  <a:lnTo>
                    <a:pt x="2647467" y="181610"/>
                  </a:lnTo>
                  <a:lnTo>
                    <a:pt x="2645968" y="176530"/>
                  </a:lnTo>
                  <a:lnTo>
                    <a:pt x="2644483" y="170180"/>
                  </a:lnTo>
                  <a:lnTo>
                    <a:pt x="2613190" y="130810"/>
                  </a:lnTo>
                  <a:lnTo>
                    <a:pt x="2588590" y="123190"/>
                  </a:lnTo>
                  <a:lnTo>
                    <a:pt x="2575179" y="123190"/>
                  </a:lnTo>
                  <a:lnTo>
                    <a:pt x="2540152" y="138430"/>
                  </a:lnTo>
                  <a:lnTo>
                    <a:pt x="2535313" y="142240"/>
                  </a:lnTo>
                  <a:lnTo>
                    <a:pt x="2517051" y="176530"/>
                  </a:lnTo>
                  <a:lnTo>
                    <a:pt x="2516009" y="190500"/>
                  </a:lnTo>
                  <a:lnTo>
                    <a:pt x="2516314" y="195580"/>
                  </a:lnTo>
                  <a:lnTo>
                    <a:pt x="2517800" y="210820"/>
                  </a:lnTo>
                  <a:lnTo>
                    <a:pt x="2517800" y="218440"/>
                  </a:lnTo>
                  <a:lnTo>
                    <a:pt x="2513330" y="218440"/>
                  </a:lnTo>
                  <a:lnTo>
                    <a:pt x="2511844" y="219710"/>
                  </a:lnTo>
                  <a:lnTo>
                    <a:pt x="2510726" y="219710"/>
                  </a:lnTo>
                  <a:lnTo>
                    <a:pt x="2508491" y="223520"/>
                  </a:lnTo>
                  <a:lnTo>
                    <a:pt x="2508110" y="226060"/>
                  </a:lnTo>
                  <a:lnTo>
                    <a:pt x="2508110" y="229870"/>
                  </a:lnTo>
                  <a:lnTo>
                    <a:pt x="2509609" y="236220"/>
                  </a:lnTo>
                  <a:lnTo>
                    <a:pt x="2510345" y="238760"/>
                  </a:lnTo>
                  <a:lnTo>
                    <a:pt x="2511094" y="242570"/>
                  </a:lnTo>
                  <a:lnTo>
                    <a:pt x="2512961" y="247650"/>
                  </a:lnTo>
                  <a:lnTo>
                    <a:pt x="2514447" y="252730"/>
                  </a:lnTo>
                  <a:lnTo>
                    <a:pt x="2515197" y="254000"/>
                  </a:lnTo>
                  <a:lnTo>
                    <a:pt x="2516682" y="259080"/>
                  </a:lnTo>
                  <a:lnTo>
                    <a:pt x="2517432" y="260350"/>
                  </a:lnTo>
                  <a:lnTo>
                    <a:pt x="2518549" y="261620"/>
                  </a:lnTo>
                  <a:lnTo>
                    <a:pt x="2520035" y="264160"/>
                  </a:lnTo>
                  <a:lnTo>
                    <a:pt x="2527858" y="264160"/>
                  </a:lnTo>
                  <a:lnTo>
                    <a:pt x="2529725" y="273050"/>
                  </a:lnTo>
                  <a:lnTo>
                    <a:pt x="2531592" y="280670"/>
                  </a:lnTo>
                  <a:lnTo>
                    <a:pt x="2534564" y="289560"/>
                  </a:lnTo>
                  <a:lnTo>
                    <a:pt x="2537549" y="295910"/>
                  </a:lnTo>
                  <a:lnTo>
                    <a:pt x="2539415" y="302260"/>
                  </a:lnTo>
                  <a:lnTo>
                    <a:pt x="2539784" y="304800"/>
                  </a:lnTo>
                  <a:lnTo>
                    <a:pt x="2539415" y="308610"/>
                  </a:lnTo>
                  <a:lnTo>
                    <a:pt x="2538666" y="312420"/>
                  </a:lnTo>
                  <a:lnTo>
                    <a:pt x="2537917" y="314960"/>
                  </a:lnTo>
                  <a:lnTo>
                    <a:pt x="2534196" y="322580"/>
                  </a:lnTo>
                  <a:lnTo>
                    <a:pt x="2531211" y="323850"/>
                  </a:lnTo>
                  <a:lnTo>
                    <a:pt x="2526741" y="326390"/>
                  </a:lnTo>
                  <a:lnTo>
                    <a:pt x="2520416" y="330200"/>
                  </a:lnTo>
                  <a:lnTo>
                    <a:pt x="2513330" y="332740"/>
                  </a:lnTo>
                  <a:lnTo>
                    <a:pt x="2496934" y="339090"/>
                  </a:lnTo>
                  <a:lnTo>
                    <a:pt x="2482037" y="346710"/>
                  </a:lnTo>
                  <a:lnTo>
                    <a:pt x="2476449" y="349250"/>
                  </a:lnTo>
                  <a:lnTo>
                    <a:pt x="2471978" y="353060"/>
                  </a:lnTo>
                  <a:lnTo>
                    <a:pt x="2468245" y="355600"/>
                  </a:lnTo>
                  <a:lnTo>
                    <a:pt x="2465273" y="359410"/>
                  </a:lnTo>
                  <a:lnTo>
                    <a:pt x="2463038" y="360680"/>
                  </a:lnTo>
                  <a:lnTo>
                    <a:pt x="2461171" y="364490"/>
                  </a:lnTo>
                  <a:lnTo>
                    <a:pt x="2459672" y="368300"/>
                  </a:lnTo>
                  <a:lnTo>
                    <a:pt x="2457818" y="372110"/>
                  </a:lnTo>
                  <a:lnTo>
                    <a:pt x="2453805" y="407670"/>
                  </a:lnTo>
                  <a:lnTo>
                    <a:pt x="2454084" y="411480"/>
                  </a:lnTo>
                  <a:lnTo>
                    <a:pt x="2465273" y="434340"/>
                  </a:lnTo>
                  <a:lnTo>
                    <a:pt x="2468245" y="436880"/>
                  </a:lnTo>
                  <a:lnTo>
                    <a:pt x="2512212" y="444500"/>
                  </a:lnTo>
                  <a:lnTo>
                    <a:pt x="2526373" y="445770"/>
                  </a:lnTo>
                  <a:lnTo>
                    <a:pt x="2637396" y="445770"/>
                  </a:lnTo>
                  <a:lnTo>
                    <a:pt x="2680246" y="440690"/>
                  </a:lnTo>
                  <a:lnTo>
                    <a:pt x="2698140" y="434340"/>
                  </a:lnTo>
                  <a:lnTo>
                    <a:pt x="2700744" y="433070"/>
                  </a:lnTo>
                  <a:lnTo>
                    <a:pt x="2703347" y="429260"/>
                  </a:lnTo>
                  <a:lnTo>
                    <a:pt x="2707081" y="422910"/>
                  </a:lnTo>
                  <a:lnTo>
                    <a:pt x="2707817" y="419100"/>
                  </a:lnTo>
                  <a:lnTo>
                    <a:pt x="2708567" y="416560"/>
                  </a:lnTo>
                  <a:lnTo>
                    <a:pt x="2708935" y="411480"/>
                  </a:lnTo>
                  <a:close/>
                </a:path>
                <a:path w="2811779" h="445770">
                  <a:moveTo>
                    <a:pt x="2811767" y="375920"/>
                  </a:moveTo>
                  <a:lnTo>
                    <a:pt x="2800223" y="344170"/>
                  </a:lnTo>
                  <a:lnTo>
                    <a:pt x="2793517" y="339090"/>
                  </a:lnTo>
                  <a:lnTo>
                    <a:pt x="2783078" y="334010"/>
                  </a:lnTo>
                  <a:lnTo>
                    <a:pt x="2771902" y="330200"/>
                  </a:lnTo>
                  <a:lnTo>
                    <a:pt x="2767063" y="327660"/>
                  </a:lnTo>
                  <a:lnTo>
                    <a:pt x="2762961" y="326390"/>
                  </a:lnTo>
                  <a:lnTo>
                    <a:pt x="2759608" y="323850"/>
                  </a:lnTo>
                  <a:lnTo>
                    <a:pt x="2757754" y="322580"/>
                  </a:lnTo>
                  <a:lnTo>
                    <a:pt x="2756624" y="321310"/>
                  </a:lnTo>
                  <a:lnTo>
                    <a:pt x="2755138" y="317500"/>
                  </a:lnTo>
                  <a:lnTo>
                    <a:pt x="2754769" y="316230"/>
                  </a:lnTo>
                  <a:lnTo>
                    <a:pt x="2754388" y="313690"/>
                  </a:lnTo>
                  <a:lnTo>
                    <a:pt x="2754388" y="309880"/>
                  </a:lnTo>
                  <a:lnTo>
                    <a:pt x="2754769" y="307340"/>
                  </a:lnTo>
                  <a:lnTo>
                    <a:pt x="2755506" y="304800"/>
                  </a:lnTo>
                  <a:lnTo>
                    <a:pt x="2756624" y="303530"/>
                  </a:lnTo>
                  <a:lnTo>
                    <a:pt x="2757373" y="299720"/>
                  </a:lnTo>
                  <a:lnTo>
                    <a:pt x="2763710" y="299720"/>
                  </a:lnTo>
                  <a:lnTo>
                    <a:pt x="2769298" y="298450"/>
                  </a:lnTo>
                  <a:lnTo>
                    <a:pt x="2774518" y="297180"/>
                  </a:lnTo>
                  <a:lnTo>
                    <a:pt x="2783459" y="294640"/>
                  </a:lnTo>
                  <a:lnTo>
                    <a:pt x="2787180" y="292100"/>
                  </a:lnTo>
                  <a:lnTo>
                    <a:pt x="2790533" y="290830"/>
                  </a:lnTo>
                  <a:lnTo>
                    <a:pt x="2793517" y="289560"/>
                  </a:lnTo>
                  <a:lnTo>
                    <a:pt x="2796121" y="287020"/>
                  </a:lnTo>
                  <a:lnTo>
                    <a:pt x="2797987" y="285750"/>
                  </a:lnTo>
                  <a:lnTo>
                    <a:pt x="2800223" y="284480"/>
                  </a:lnTo>
                  <a:lnTo>
                    <a:pt x="2801340" y="283210"/>
                  </a:lnTo>
                  <a:lnTo>
                    <a:pt x="2803944" y="276860"/>
                  </a:lnTo>
                  <a:lnTo>
                    <a:pt x="2796502" y="273050"/>
                  </a:lnTo>
                  <a:lnTo>
                    <a:pt x="2790533" y="267970"/>
                  </a:lnTo>
                  <a:lnTo>
                    <a:pt x="2778239" y="222250"/>
                  </a:lnTo>
                  <a:lnTo>
                    <a:pt x="2777490" y="217170"/>
                  </a:lnTo>
                  <a:lnTo>
                    <a:pt x="2776372" y="212090"/>
                  </a:lnTo>
                  <a:lnTo>
                    <a:pt x="2774886" y="207010"/>
                  </a:lnTo>
                  <a:lnTo>
                    <a:pt x="2773019" y="203200"/>
                  </a:lnTo>
                  <a:lnTo>
                    <a:pt x="2770784" y="198120"/>
                  </a:lnTo>
                  <a:lnTo>
                    <a:pt x="2736138" y="173990"/>
                  </a:lnTo>
                  <a:lnTo>
                    <a:pt x="2730919" y="172720"/>
                  </a:lnTo>
                  <a:lnTo>
                    <a:pt x="2720492" y="172720"/>
                  </a:lnTo>
                  <a:lnTo>
                    <a:pt x="2715272" y="173990"/>
                  </a:lnTo>
                  <a:lnTo>
                    <a:pt x="2705582" y="176530"/>
                  </a:lnTo>
                  <a:lnTo>
                    <a:pt x="2697391" y="181610"/>
                  </a:lnTo>
                  <a:lnTo>
                    <a:pt x="2694038" y="184150"/>
                  </a:lnTo>
                  <a:lnTo>
                    <a:pt x="2690304" y="186690"/>
                  </a:lnTo>
                  <a:lnTo>
                    <a:pt x="2687332" y="190500"/>
                  </a:lnTo>
                  <a:lnTo>
                    <a:pt x="2683980" y="194310"/>
                  </a:lnTo>
                  <a:lnTo>
                    <a:pt x="2681744" y="198120"/>
                  </a:lnTo>
                  <a:lnTo>
                    <a:pt x="2671305" y="231140"/>
                  </a:lnTo>
                  <a:lnTo>
                    <a:pt x="2668320" y="248920"/>
                  </a:lnTo>
                  <a:lnTo>
                    <a:pt x="2664599" y="260350"/>
                  </a:lnTo>
                  <a:lnTo>
                    <a:pt x="2663113" y="264160"/>
                  </a:lnTo>
                  <a:lnTo>
                    <a:pt x="2661247" y="266700"/>
                  </a:lnTo>
                  <a:lnTo>
                    <a:pt x="2658643" y="270510"/>
                  </a:lnTo>
                  <a:lnTo>
                    <a:pt x="2656027" y="271780"/>
                  </a:lnTo>
                  <a:lnTo>
                    <a:pt x="2649321" y="274320"/>
                  </a:lnTo>
                  <a:lnTo>
                    <a:pt x="2644851" y="274320"/>
                  </a:lnTo>
                  <a:lnTo>
                    <a:pt x="2645232" y="276860"/>
                  </a:lnTo>
                  <a:lnTo>
                    <a:pt x="2645600" y="278130"/>
                  </a:lnTo>
                  <a:lnTo>
                    <a:pt x="2646718" y="279400"/>
                  </a:lnTo>
                  <a:lnTo>
                    <a:pt x="2647835" y="281940"/>
                  </a:lnTo>
                  <a:lnTo>
                    <a:pt x="2649321" y="283210"/>
                  </a:lnTo>
                  <a:lnTo>
                    <a:pt x="2650820" y="285750"/>
                  </a:lnTo>
                  <a:lnTo>
                    <a:pt x="2653423" y="287020"/>
                  </a:lnTo>
                  <a:lnTo>
                    <a:pt x="2656027" y="289560"/>
                  </a:lnTo>
                  <a:lnTo>
                    <a:pt x="2658643" y="290830"/>
                  </a:lnTo>
                  <a:lnTo>
                    <a:pt x="2662364" y="292100"/>
                  </a:lnTo>
                  <a:lnTo>
                    <a:pt x="2666466" y="294640"/>
                  </a:lnTo>
                  <a:lnTo>
                    <a:pt x="2693289" y="300990"/>
                  </a:lnTo>
                  <a:lnTo>
                    <a:pt x="2694406" y="303530"/>
                  </a:lnTo>
                  <a:lnTo>
                    <a:pt x="2695524" y="304800"/>
                  </a:lnTo>
                  <a:lnTo>
                    <a:pt x="2696273" y="307340"/>
                  </a:lnTo>
                  <a:lnTo>
                    <a:pt x="2696641" y="309880"/>
                  </a:lnTo>
                  <a:lnTo>
                    <a:pt x="2696641" y="313690"/>
                  </a:lnTo>
                  <a:lnTo>
                    <a:pt x="2696273" y="316230"/>
                  </a:lnTo>
                  <a:lnTo>
                    <a:pt x="2695524" y="317500"/>
                  </a:lnTo>
                  <a:lnTo>
                    <a:pt x="2694406" y="321310"/>
                  </a:lnTo>
                  <a:lnTo>
                    <a:pt x="2693289" y="322580"/>
                  </a:lnTo>
                  <a:lnTo>
                    <a:pt x="2690685" y="325120"/>
                  </a:lnTo>
                  <a:lnTo>
                    <a:pt x="2686951" y="326390"/>
                  </a:lnTo>
                  <a:lnTo>
                    <a:pt x="2681363" y="328930"/>
                  </a:lnTo>
                  <a:lnTo>
                    <a:pt x="2675039" y="331470"/>
                  </a:lnTo>
                  <a:lnTo>
                    <a:pt x="2680995" y="334010"/>
                  </a:lnTo>
                  <a:lnTo>
                    <a:pt x="2686951" y="337820"/>
                  </a:lnTo>
                  <a:lnTo>
                    <a:pt x="2692539" y="340360"/>
                  </a:lnTo>
                  <a:lnTo>
                    <a:pt x="2697759" y="344170"/>
                  </a:lnTo>
                  <a:lnTo>
                    <a:pt x="2702229" y="347980"/>
                  </a:lnTo>
                  <a:lnTo>
                    <a:pt x="2705582" y="351790"/>
                  </a:lnTo>
                  <a:lnTo>
                    <a:pt x="2707449" y="353060"/>
                  </a:lnTo>
                  <a:lnTo>
                    <a:pt x="2718625" y="391160"/>
                  </a:lnTo>
                  <a:lnTo>
                    <a:pt x="2719374" y="407670"/>
                  </a:lnTo>
                  <a:lnTo>
                    <a:pt x="2752153" y="407670"/>
                  </a:lnTo>
                  <a:lnTo>
                    <a:pt x="2763342" y="406400"/>
                  </a:lnTo>
                  <a:lnTo>
                    <a:pt x="2772283" y="406400"/>
                  </a:lnTo>
                  <a:lnTo>
                    <a:pt x="2780474" y="405130"/>
                  </a:lnTo>
                  <a:lnTo>
                    <a:pt x="2786430" y="405130"/>
                  </a:lnTo>
                  <a:lnTo>
                    <a:pt x="2792031" y="403860"/>
                  </a:lnTo>
                  <a:lnTo>
                    <a:pt x="2796502" y="402590"/>
                  </a:lnTo>
                  <a:lnTo>
                    <a:pt x="2800223" y="401320"/>
                  </a:lnTo>
                  <a:lnTo>
                    <a:pt x="2802458" y="400050"/>
                  </a:lnTo>
                  <a:lnTo>
                    <a:pt x="2804325" y="398780"/>
                  </a:lnTo>
                  <a:lnTo>
                    <a:pt x="2805811" y="398780"/>
                  </a:lnTo>
                  <a:lnTo>
                    <a:pt x="2808046" y="396240"/>
                  </a:lnTo>
                  <a:lnTo>
                    <a:pt x="2809532" y="392430"/>
                  </a:lnTo>
                  <a:lnTo>
                    <a:pt x="2810649" y="389890"/>
                  </a:lnTo>
                  <a:lnTo>
                    <a:pt x="2811399" y="386080"/>
                  </a:lnTo>
                  <a:lnTo>
                    <a:pt x="2811767" y="381000"/>
                  </a:lnTo>
                  <a:lnTo>
                    <a:pt x="2811767" y="37592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46" y="6633977"/>
              <a:ext cx="2013197" cy="147217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009748" y="7807452"/>
              <a:ext cx="436245" cy="273050"/>
            </a:xfrm>
            <a:custGeom>
              <a:avLst/>
              <a:gdLst/>
              <a:ahLst/>
              <a:cxnLst/>
              <a:rect l="l" t="t" r="r" b="b"/>
              <a:pathLst>
                <a:path w="436245" h="273050">
                  <a:moveTo>
                    <a:pt x="412289" y="225082"/>
                  </a:moveTo>
                  <a:lnTo>
                    <a:pt x="23504" y="225082"/>
                  </a:lnTo>
                  <a:lnTo>
                    <a:pt x="21142" y="225221"/>
                  </a:lnTo>
                  <a:lnTo>
                    <a:pt x="0" y="250761"/>
                  </a:lnTo>
                  <a:lnTo>
                    <a:pt x="86" y="251612"/>
                  </a:lnTo>
                  <a:lnTo>
                    <a:pt x="21142" y="272796"/>
                  </a:lnTo>
                  <a:lnTo>
                    <a:pt x="414512" y="272796"/>
                  </a:lnTo>
                  <a:lnTo>
                    <a:pt x="431593" y="262128"/>
                  </a:lnTo>
                  <a:lnTo>
                    <a:pt x="432977" y="260311"/>
                  </a:lnTo>
                  <a:lnTo>
                    <a:pt x="433502" y="259181"/>
                  </a:lnTo>
                  <a:lnTo>
                    <a:pt x="400897" y="259181"/>
                  </a:lnTo>
                  <a:lnTo>
                    <a:pt x="399780" y="258902"/>
                  </a:lnTo>
                  <a:lnTo>
                    <a:pt x="394509" y="256095"/>
                  </a:lnTo>
                  <a:lnTo>
                    <a:pt x="166430" y="256095"/>
                  </a:lnTo>
                  <a:lnTo>
                    <a:pt x="166430" y="255397"/>
                  </a:lnTo>
                  <a:lnTo>
                    <a:pt x="77403" y="255397"/>
                  </a:lnTo>
                  <a:lnTo>
                    <a:pt x="77403" y="250901"/>
                  </a:lnTo>
                  <a:lnTo>
                    <a:pt x="166430" y="250901"/>
                  </a:lnTo>
                  <a:lnTo>
                    <a:pt x="166430" y="250063"/>
                  </a:lnTo>
                  <a:lnTo>
                    <a:pt x="391501" y="250063"/>
                  </a:lnTo>
                  <a:lnTo>
                    <a:pt x="391588" y="246418"/>
                  </a:lnTo>
                  <a:lnTo>
                    <a:pt x="392007" y="245427"/>
                  </a:lnTo>
                  <a:lnTo>
                    <a:pt x="392287" y="244449"/>
                  </a:lnTo>
                  <a:lnTo>
                    <a:pt x="392706" y="243611"/>
                  </a:lnTo>
                  <a:lnTo>
                    <a:pt x="393252" y="242760"/>
                  </a:lnTo>
                  <a:lnTo>
                    <a:pt x="393811" y="241782"/>
                  </a:lnTo>
                  <a:lnTo>
                    <a:pt x="394509" y="241084"/>
                  </a:lnTo>
                  <a:lnTo>
                    <a:pt x="395335" y="240385"/>
                  </a:lnTo>
                  <a:lnTo>
                    <a:pt x="397837" y="238696"/>
                  </a:lnTo>
                  <a:lnTo>
                    <a:pt x="398954" y="238417"/>
                  </a:lnTo>
                  <a:lnTo>
                    <a:pt x="399780" y="238137"/>
                  </a:lnTo>
                  <a:lnTo>
                    <a:pt x="400897" y="237998"/>
                  </a:lnTo>
                  <a:lnTo>
                    <a:pt x="433173" y="237998"/>
                  </a:lnTo>
                  <a:lnTo>
                    <a:pt x="432977" y="237578"/>
                  </a:lnTo>
                  <a:lnTo>
                    <a:pt x="431593" y="235750"/>
                  </a:lnTo>
                  <a:lnTo>
                    <a:pt x="430336" y="233781"/>
                  </a:lnTo>
                  <a:lnTo>
                    <a:pt x="428952" y="232105"/>
                  </a:lnTo>
                  <a:lnTo>
                    <a:pt x="414512" y="225221"/>
                  </a:lnTo>
                  <a:lnTo>
                    <a:pt x="412289" y="225082"/>
                  </a:lnTo>
                  <a:close/>
                </a:path>
                <a:path w="436245" h="273050">
                  <a:moveTo>
                    <a:pt x="433173" y="237998"/>
                  </a:moveTo>
                  <a:lnTo>
                    <a:pt x="402980" y="237998"/>
                  </a:lnTo>
                  <a:lnTo>
                    <a:pt x="404085" y="238137"/>
                  </a:lnTo>
                  <a:lnTo>
                    <a:pt x="404923" y="238417"/>
                  </a:lnTo>
                  <a:lnTo>
                    <a:pt x="406028" y="238696"/>
                  </a:lnTo>
                  <a:lnTo>
                    <a:pt x="407704" y="239814"/>
                  </a:lnTo>
                  <a:lnTo>
                    <a:pt x="408670" y="240385"/>
                  </a:lnTo>
                  <a:lnTo>
                    <a:pt x="410067" y="241782"/>
                  </a:lnTo>
                  <a:lnTo>
                    <a:pt x="410613" y="242760"/>
                  </a:lnTo>
                  <a:lnTo>
                    <a:pt x="411451" y="244449"/>
                  </a:lnTo>
                  <a:lnTo>
                    <a:pt x="412010" y="245427"/>
                  </a:lnTo>
                  <a:lnTo>
                    <a:pt x="412289" y="246418"/>
                  </a:lnTo>
                  <a:lnTo>
                    <a:pt x="412376" y="250063"/>
                  </a:lnTo>
                  <a:lnTo>
                    <a:pt x="412289" y="250761"/>
                  </a:lnTo>
                  <a:lnTo>
                    <a:pt x="402980" y="259181"/>
                  </a:lnTo>
                  <a:lnTo>
                    <a:pt x="433502" y="259181"/>
                  </a:lnTo>
                  <a:lnTo>
                    <a:pt x="433955" y="258203"/>
                  </a:lnTo>
                  <a:lnTo>
                    <a:pt x="434654" y="256095"/>
                  </a:lnTo>
                  <a:lnTo>
                    <a:pt x="435691" y="251612"/>
                  </a:lnTo>
                  <a:lnTo>
                    <a:pt x="435726" y="246418"/>
                  </a:lnTo>
                  <a:lnTo>
                    <a:pt x="434654" y="241782"/>
                  </a:lnTo>
                  <a:lnTo>
                    <a:pt x="433955" y="239674"/>
                  </a:lnTo>
                  <a:lnTo>
                    <a:pt x="433173" y="237998"/>
                  </a:lnTo>
                  <a:close/>
                </a:path>
                <a:path w="436245" h="273050">
                  <a:moveTo>
                    <a:pt x="391501" y="250063"/>
                  </a:moveTo>
                  <a:lnTo>
                    <a:pt x="269071" y="250063"/>
                  </a:lnTo>
                  <a:lnTo>
                    <a:pt x="269071" y="256095"/>
                  </a:lnTo>
                  <a:lnTo>
                    <a:pt x="394509" y="256095"/>
                  </a:lnTo>
                  <a:lnTo>
                    <a:pt x="393811" y="255257"/>
                  </a:lnTo>
                  <a:lnTo>
                    <a:pt x="392706" y="253568"/>
                  </a:lnTo>
                  <a:lnTo>
                    <a:pt x="392287" y="252730"/>
                  </a:lnTo>
                  <a:lnTo>
                    <a:pt x="392007" y="251612"/>
                  </a:lnTo>
                  <a:lnTo>
                    <a:pt x="391588" y="250761"/>
                  </a:lnTo>
                  <a:lnTo>
                    <a:pt x="391501" y="250063"/>
                  </a:lnTo>
                  <a:close/>
                </a:path>
                <a:path w="436245" h="273050">
                  <a:moveTo>
                    <a:pt x="103933" y="250901"/>
                  </a:moveTo>
                  <a:lnTo>
                    <a:pt x="97545" y="250901"/>
                  </a:lnTo>
                  <a:lnTo>
                    <a:pt x="97545" y="255397"/>
                  </a:lnTo>
                  <a:lnTo>
                    <a:pt x="103933" y="255397"/>
                  </a:lnTo>
                  <a:lnTo>
                    <a:pt x="103933" y="250901"/>
                  </a:lnTo>
                  <a:close/>
                </a:path>
                <a:path w="436245" h="273050">
                  <a:moveTo>
                    <a:pt x="130324" y="250901"/>
                  </a:moveTo>
                  <a:lnTo>
                    <a:pt x="123936" y="250901"/>
                  </a:lnTo>
                  <a:lnTo>
                    <a:pt x="123936" y="255397"/>
                  </a:lnTo>
                  <a:lnTo>
                    <a:pt x="130324" y="255397"/>
                  </a:lnTo>
                  <a:lnTo>
                    <a:pt x="130324" y="250901"/>
                  </a:lnTo>
                  <a:close/>
                </a:path>
                <a:path w="436245" h="273050">
                  <a:moveTo>
                    <a:pt x="166430" y="250901"/>
                  </a:moveTo>
                  <a:lnTo>
                    <a:pt x="150466" y="250901"/>
                  </a:lnTo>
                  <a:lnTo>
                    <a:pt x="150466" y="255397"/>
                  </a:lnTo>
                  <a:lnTo>
                    <a:pt x="166430" y="255397"/>
                  </a:lnTo>
                  <a:lnTo>
                    <a:pt x="166430" y="250901"/>
                  </a:lnTo>
                  <a:close/>
                </a:path>
                <a:path w="436245" h="273050">
                  <a:moveTo>
                    <a:pt x="384781" y="0"/>
                  </a:moveTo>
                  <a:lnTo>
                    <a:pt x="48929" y="0"/>
                  </a:lnTo>
                  <a:lnTo>
                    <a:pt x="48929" y="225082"/>
                  </a:lnTo>
                  <a:lnTo>
                    <a:pt x="384781" y="225082"/>
                  </a:lnTo>
                  <a:lnTo>
                    <a:pt x="384781" y="211747"/>
                  </a:lnTo>
                  <a:lnTo>
                    <a:pt x="75320" y="211747"/>
                  </a:lnTo>
                  <a:lnTo>
                    <a:pt x="75320" y="23012"/>
                  </a:lnTo>
                  <a:lnTo>
                    <a:pt x="384781" y="23012"/>
                  </a:lnTo>
                  <a:lnTo>
                    <a:pt x="384781" y="0"/>
                  </a:lnTo>
                  <a:close/>
                </a:path>
                <a:path w="436245" h="273050">
                  <a:moveTo>
                    <a:pt x="384781" y="23012"/>
                  </a:moveTo>
                  <a:lnTo>
                    <a:pt x="358530" y="23012"/>
                  </a:lnTo>
                  <a:lnTo>
                    <a:pt x="358530" y="211747"/>
                  </a:lnTo>
                  <a:lnTo>
                    <a:pt x="384781" y="211747"/>
                  </a:lnTo>
                  <a:lnTo>
                    <a:pt x="384781" y="23012"/>
                  </a:lnTo>
                  <a:close/>
                </a:path>
                <a:path w="436245" h="273050">
                  <a:moveTo>
                    <a:pt x="180743" y="116192"/>
                  </a:moveTo>
                  <a:lnTo>
                    <a:pt x="113242" y="131064"/>
                  </a:lnTo>
                  <a:lnTo>
                    <a:pt x="140319" y="144119"/>
                  </a:lnTo>
                  <a:lnTo>
                    <a:pt x="99768" y="173304"/>
                  </a:lnTo>
                  <a:lnTo>
                    <a:pt x="99488" y="173723"/>
                  </a:lnTo>
                  <a:lnTo>
                    <a:pt x="99069" y="174002"/>
                  </a:lnTo>
                  <a:lnTo>
                    <a:pt x="98929" y="174561"/>
                  </a:lnTo>
                  <a:lnTo>
                    <a:pt x="98790" y="174993"/>
                  </a:lnTo>
                  <a:lnTo>
                    <a:pt x="98790" y="176390"/>
                  </a:lnTo>
                  <a:lnTo>
                    <a:pt x="107540" y="188175"/>
                  </a:lnTo>
                  <a:lnTo>
                    <a:pt x="108238" y="188455"/>
                  </a:lnTo>
                  <a:lnTo>
                    <a:pt x="109483" y="188455"/>
                  </a:lnTo>
                  <a:lnTo>
                    <a:pt x="110182" y="188315"/>
                  </a:lnTo>
                  <a:lnTo>
                    <a:pt x="111286" y="187756"/>
                  </a:lnTo>
                  <a:lnTo>
                    <a:pt x="146427" y="151688"/>
                  </a:lnTo>
                  <a:lnTo>
                    <a:pt x="166462" y="151688"/>
                  </a:lnTo>
                  <a:lnTo>
                    <a:pt x="180743" y="116192"/>
                  </a:lnTo>
                  <a:close/>
                </a:path>
                <a:path w="436245" h="273050">
                  <a:moveTo>
                    <a:pt x="166462" y="151688"/>
                  </a:moveTo>
                  <a:lnTo>
                    <a:pt x="146427" y="151688"/>
                  </a:lnTo>
                  <a:lnTo>
                    <a:pt x="154771" y="180746"/>
                  </a:lnTo>
                  <a:lnTo>
                    <a:pt x="166462" y="151688"/>
                  </a:lnTo>
                  <a:close/>
                </a:path>
                <a:path w="436245" h="273050">
                  <a:moveTo>
                    <a:pt x="336445" y="94996"/>
                  </a:moveTo>
                  <a:lnTo>
                    <a:pt x="202968" y="94996"/>
                  </a:lnTo>
                  <a:lnTo>
                    <a:pt x="202968" y="104394"/>
                  </a:lnTo>
                  <a:lnTo>
                    <a:pt x="336445" y="104394"/>
                  </a:lnTo>
                  <a:lnTo>
                    <a:pt x="336445" y="94996"/>
                  </a:lnTo>
                  <a:close/>
                </a:path>
                <a:path w="436245" h="273050">
                  <a:moveTo>
                    <a:pt x="336445" y="69316"/>
                  </a:moveTo>
                  <a:lnTo>
                    <a:pt x="202968" y="69316"/>
                  </a:lnTo>
                  <a:lnTo>
                    <a:pt x="202968" y="78714"/>
                  </a:lnTo>
                  <a:lnTo>
                    <a:pt x="336445" y="78714"/>
                  </a:lnTo>
                  <a:lnTo>
                    <a:pt x="336445" y="69316"/>
                  </a:lnTo>
                  <a:close/>
                </a:path>
                <a:path w="436245" h="273050">
                  <a:moveTo>
                    <a:pt x="336445" y="43637"/>
                  </a:moveTo>
                  <a:lnTo>
                    <a:pt x="202968" y="43637"/>
                  </a:lnTo>
                  <a:lnTo>
                    <a:pt x="202968" y="52895"/>
                  </a:lnTo>
                  <a:lnTo>
                    <a:pt x="336445" y="52895"/>
                  </a:lnTo>
                  <a:lnTo>
                    <a:pt x="336445" y="4363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6277667" y="7767222"/>
            <a:ext cx="6280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30" i="1">
                <a:latin typeface="Arial"/>
                <a:cs typeface="Arial"/>
              </a:rPr>
              <a:t>Virtual </a:t>
            </a:r>
            <a:r>
              <a:rPr dirty="0" sz="900" spc="35" i="1">
                <a:latin typeface="Arial"/>
                <a:cs typeface="Arial"/>
              </a:rPr>
              <a:t> </a:t>
            </a:r>
            <a:r>
              <a:rPr dirty="0" sz="900" spc="20" i="1">
                <a:latin typeface="Arial"/>
                <a:cs typeface="Arial"/>
              </a:rPr>
              <a:t>c</a:t>
            </a:r>
            <a:r>
              <a:rPr dirty="0" sz="900" spc="15" i="1">
                <a:latin typeface="Arial"/>
                <a:cs typeface="Arial"/>
              </a:rPr>
              <a:t>l</a:t>
            </a:r>
            <a:r>
              <a:rPr dirty="0" sz="900" spc="-5" i="1">
                <a:latin typeface="Arial"/>
                <a:cs typeface="Arial"/>
              </a:rPr>
              <a:t>a</a:t>
            </a:r>
            <a:r>
              <a:rPr dirty="0" sz="900" spc="5" i="1">
                <a:latin typeface="Arial"/>
                <a:cs typeface="Arial"/>
              </a:rPr>
              <a:t>ss</a:t>
            </a:r>
            <a:r>
              <a:rPr dirty="0" sz="900" spc="5" i="1">
                <a:latin typeface="Arial"/>
                <a:cs typeface="Arial"/>
              </a:rPr>
              <a:t>r</a:t>
            </a:r>
            <a:r>
              <a:rPr dirty="0" sz="900" spc="45" i="1">
                <a:latin typeface="Arial"/>
                <a:cs typeface="Arial"/>
              </a:rPr>
              <a:t>oo</a:t>
            </a:r>
            <a:r>
              <a:rPr dirty="0" sz="900" spc="95" i="1">
                <a:latin typeface="Arial"/>
                <a:cs typeface="Arial"/>
              </a:rPr>
              <a:t>m</a:t>
            </a:r>
            <a:r>
              <a:rPr dirty="0" sz="900" i="1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22501" y="6705947"/>
            <a:ext cx="1545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Traditional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offline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pedagogy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81964" y="8565950"/>
            <a:ext cx="292163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Microsoft Sans Serif"/>
                <a:cs typeface="Microsoft Sans Serif"/>
              </a:rPr>
              <a:t>Expansion </a:t>
            </a:r>
            <a:r>
              <a:rPr dirty="0" sz="900" spc="45">
                <a:latin typeface="Microsoft Sans Serif"/>
                <a:cs typeface="Microsoft Sans Serif"/>
              </a:rPr>
              <a:t>of </a:t>
            </a:r>
            <a:r>
              <a:rPr dirty="0" sz="900" spc="30">
                <a:latin typeface="Microsoft Sans Serif"/>
                <a:cs typeface="Microsoft Sans Serif"/>
              </a:rPr>
              <a:t>market </a:t>
            </a:r>
            <a:r>
              <a:rPr dirty="0" sz="900" spc="15">
                <a:latin typeface="Microsoft Sans Serif"/>
                <a:cs typeface="Microsoft Sans Serif"/>
              </a:rPr>
              <a:t>reach </a:t>
            </a:r>
            <a:r>
              <a:rPr dirty="0" sz="900" spc="45">
                <a:latin typeface="Microsoft Sans Serif"/>
                <a:cs typeface="Microsoft Sans Serif"/>
              </a:rPr>
              <a:t>by way of </a:t>
            </a:r>
            <a:r>
              <a:rPr dirty="0" sz="900" spc="40">
                <a:latin typeface="Microsoft Sans Serif"/>
                <a:cs typeface="Microsoft Sans Serif"/>
              </a:rPr>
              <a:t>virtual 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classrooms </a:t>
            </a:r>
            <a:r>
              <a:rPr dirty="0" sz="900" spc="50">
                <a:latin typeface="Microsoft Sans Serif"/>
                <a:cs typeface="Microsoft Sans Serif"/>
              </a:rPr>
              <a:t>may </a:t>
            </a:r>
            <a:r>
              <a:rPr dirty="0" sz="900" spc="30">
                <a:latin typeface="Microsoft Sans Serif"/>
                <a:cs typeface="Microsoft Sans Serif"/>
              </a:rPr>
              <a:t>become </a:t>
            </a:r>
            <a:r>
              <a:rPr dirty="0" sz="900" spc="25">
                <a:latin typeface="Microsoft Sans Serif"/>
                <a:cs typeface="Microsoft Sans Serif"/>
              </a:rPr>
              <a:t>increasingly </a:t>
            </a:r>
            <a:r>
              <a:rPr dirty="0" sz="900" spc="55">
                <a:latin typeface="Microsoft Sans Serif"/>
                <a:cs typeface="Microsoft Sans Serif"/>
              </a:rPr>
              <a:t>common </a:t>
            </a:r>
            <a:r>
              <a:rPr dirty="0" sz="900" spc="6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amongst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offline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players.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This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5">
                <a:latin typeface="Microsoft Sans Serif"/>
                <a:cs typeface="Microsoft Sans Serif"/>
              </a:rPr>
              <a:t>will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aid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in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offering</a:t>
            </a:r>
            <a:r>
              <a:rPr dirty="0" sz="900" spc="-5">
                <a:latin typeface="Microsoft Sans Serif"/>
                <a:cs typeface="Microsoft Sans Serif"/>
              </a:rPr>
              <a:t> 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65">
                <a:latin typeface="Microsoft Sans Serif"/>
                <a:cs typeface="Microsoft Sans Serif"/>
              </a:rPr>
              <a:t>mix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theoretical </a:t>
            </a:r>
            <a:r>
              <a:rPr dirty="0" sz="900" spc="30">
                <a:latin typeface="Microsoft Sans Serif"/>
                <a:cs typeface="Microsoft Sans Serif"/>
              </a:rPr>
              <a:t>and </a:t>
            </a:r>
            <a:r>
              <a:rPr dirty="0" sz="900" spc="20">
                <a:latin typeface="Microsoft Sans Serif"/>
                <a:cs typeface="Microsoft Sans Serif"/>
              </a:rPr>
              <a:t>practical experience </a:t>
            </a:r>
            <a:r>
              <a:rPr dirty="0" sz="900" spc="45">
                <a:latin typeface="Microsoft Sans Serif"/>
                <a:cs typeface="Microsoft Sans Serif"/>
              </a:rPr>
              <a:t>for </a:t>
            </a:r>
            <a:r>
              <a:rPr dirty="0" sz="900" spc="20">
                <a:latin typeface="Microsoft Sans Serif"/>
                <a:cs typeface="Microsoft Sans Serif"/>
              </a:rPr>
              <a:t>course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requiring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practical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knowledge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soft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skills.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70576" y="4248912"/>
            <a:ext cx="1400810" cy="672465"/>
          </a:xfrm>
          <a:custGeom>
            <a:avLst/>
            <a:gdLst/>
            <a:ahLst/>
            <a:cxnLst/>
            <a:rect l="l" t="t" r="r" b="b"/>
            <a:pathLst>
              <a:path w="1400809" h="672464">
                <a:moveTo>
                  <a:pt x="1178941" y="0"/>
                </a:moveTo>
                <a:lnTo>
                  <a:pt x="957326" y="237858"/>
                </a:lnTo>
                <a:lnTo>
                  <a:pt x="1078788" y="237858"/>
                </a:lnTo>
                <a:lnTo>
                  <a:pt x="1078788" y="471766"/>
                </a:lnTo>
                <a:lnTo>
                  <a:pt x="0" y="471766"/>
                </a:lnTo>
                <a:lnTo>
                  <a:pt x="0" y="672083"/>
                </a:lnTo>
                <a:lnTo>
                  <a:pt x="1110030" y="672083"/>
                </a:lnTo>
                <a:lnTo>
                  <a:pt x="1154975" y="666044"/>
                </a:lnTo>
                <a:lnTo>
                  <a:pt x="1195363" y="649001"/>
                </a:lnTo>
                <a:lnTo>
                  <a:pt x="1229582" y="622565"/>
                </a:lnTo>
                <a:lnTo>
                  <a:pt x="1256020" y="588346"/>
                </a:lnTo>
                <a:lnTo>
                  <a:pt x="1273065" y="547957"/>
                </a:lnTo>
                <a:lnTo>
                  <a:pt x="1279105" y="503008"/>
                </a:lnTo>
                <a:lnTo>
                  <a:pt x="1279105" y="237858"/>
                </a:lnTo>
                <a:lnTo>
                  <a:pt x="1400556" y="237858"/>
                </a:lnTo>
                <a:lnTo>
                  <a:pt x="117894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5567319" y="4737941"/>
            <a:ext cx="6496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900" b="1" i="1">
                <a:latin typeface="Arial"/>
                <a:cs typeface="Arial"/>
              </a:rPr>
              <a:t>Of</a:t>
            </a:r>
            <a:r>
              <a:rPr dirty="0" sz="900" spc="-5" b="1" i="1">
                <a:latin typeface="Arial"/>
                <a:cs typeface="Arial"/>
              </a:rPr>
              <a:t>f</a:t>
            </a:r>
            <a:r>
              <a:rPr dirty="0" sz="900" spc="-5" b="1" i="1">
                <a:latin typeface="Arial"/>
                <a:cs typeface="Arial"/>
              </a:rPr>
              <a:t>li</a:t>
            </a:r>
            <a:r>
              <a:rPr dirty="0" sz="900" spc="-5" b="1" i="1">
                <a:latin typeface="Arial"/>
                <a:cs typeface="Arial"/>
              </a:rPr>
              <a:t>n</a:t>
            </a:r>
            <a:r>
              <a:rPr dirty="0" sz="900" spc="5" b="1" i="1">
                <a:latin typeface="Arial"/>
                <a:cs typeface="Arial"/>
              </a:rPr>
              <a:t>e</a:t>
            </a:r>
            <a:r>
              <a:rPr dirty="0" sz="900" spc="-25" b="1" i="1">
                <a:latin typeface="Arial"/>
                <a:cs typeface="Arial"/>
              </a:rPr>
              <a:t> </a:t>
            </a:r>
            <a:r>
              <a:rPr dirty="0" sz="900" spc="25" b="1" i="1">
                <a:latin typeface="Arial"/>
                <a:cs typeface="Arial"/>
              </a:rPr>
              <a:t>VA</a:t>
            </a:r>
            <a:r>
              <a:rPr dirty="0" sz="900" spc="5" b="1" i="1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8459" y="3016368"/>
            <a:ext cx="4197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rebuchet MS"/>
                <a:cs typeface="Trebuchet MS"/>
              </a:rPr>
              <a:t>Potential</a:t>
            </a:r>
            <a:r>
              <a:rPr dirty="0" sz="900" spc="-25" b="1">
                <a:latin typeface="Trebuchet MS"/>
                <a:cs typeface="Trebuchet MS"/>
              </a:rPr>
              <a:t> </a:t>
            </a:r>
            <a:r>
              <a:rPr dirty="0" sz="900" spc="5" b="1">
                <a:latin typeface="Trebuchet MS"/>
                <a:cs typeface="Trebuchet MS"/>
              </a:rPr>
              <a:t>hybrid</a:t>
            </a:r>
            <a:r>
              <a:rPr dirty="0" sz="900" spc="-20" b="1">
                <a:latin typeface="Trebuchet MS"/>
                <a:cs typeface="Trebuchet MS"/>
              </a:rPr>
              <a:t> </a:t>
            </a:r>
            <a:r>
              <a:rPr dirty="0" sz="900" b="1">
                <a:latin typeface="Trebuchet MS"/>
                <a:cs typeface="Trebuchet MS"/>
              </a:rPr>
              <a:t>channel</a:t>
            </a:r>
            <a:r>
              <a:rPr dirty="0" sz="900" spc="-25" b="1">
                <a:latin typeface="Trebuchet MS"/>
                <a:cs typeface="Trebuchet MS"/>
              </a:rPr>
              <a:t> </a:t>
            </a:r>
            <a:r>
              <a:rPr dirty="0" sz="900" spc="20" b="1">
                <a:latin typeface="Trebuchet MS"/>
                <a:cs typeface="Trebuchet MS"/>
              </a:rPr>
              <a:t>business</a:t>
            </a:r>
            <a:r>
              <a:rPr dirty="0" sz="900" spc="-15" b="1">
                <a:latin typeface="Trebuchet MS"/>
                <a:cs typeface="Trebuchet MS"/>
              </a:rPr>
              <a:t> </a:t>
            </a:r>
            <a:r>
              <a:rPr dirty="0" sz="900" spc="25" b="1">
                <a:latin typeface="Trebuchet MS"/>
                <a:cs typeface="Trebuchet MS"/>
              </a:rPr>
              <a:t>models</a:t>
            </a:r>
            <a:r>
              <a:rPr dirty="0" sz="900" spc="-30" b="1">
                <a:latin typeface="Trebuchet MS"/>
                <a:cs typeface="Trebuchet MS"/>
              </a:rPr>
              <a:t> </a:t>
            </a:r>
            <a:r>
              <a:rPr dirty="0" sz="900" b="1">
                <a:latin typeface="Trebuchet MS"/>
                <a:cs typeface="Trebuchet MS"/>
              </a:rPr>
              <a:t>that</a:t>
            </a:r>
            <a:r>
              <a:rPr dirty="0" sz="900" spc="-20" b="1">
                <a:latin typeface="Trebuchet MS"/>
                <a:cs typeface="Trebuchet MS"/>
              </a:rPr>
              <a:t> </a:t>
            </a:r>
            <a:r>
              <a:rPr dirty="0" sz="900" spc="35" b="1">
                <a:latin typeface="Trebuchet MS"/>
                <a:cs typeface="Trebuchet MS"/>
              </a:rPr>
              <a:t>may</a:t>
            </a:r>
            <a:r>
              <a:rPr dirty="0" sz="900" spc="-20" b="1">
                <a:latin typeface="Trebuchet MS"/>
                <a:cs typeface="Trebuchet MS"/>
              </a:rPr>
              <a:t> </a:t>
            </a:r>
            <a:r>
              <a:rPr dirty="0" sz="900" spc="10" b="1">
                <a:latin typeface="Trebuchet MS"/>
                <a:cs typeface="Trebuchet MS"/>
              </a:rPr>
              <a:t>emerge</a:t>
            </a:r>
            <a:r>
              <a:rPr dirty="0" sz="900" spc="-20" b="1">
                <a:latin typeface="Trebuchet MS"/>
                <a:cs typeface="Trebuchet MS"/>
              </a:rPr>
              <a:t> </a:t>
            </a:r>
            <a:r>
              <a:rPr dirty="0" sz="900" b="1">
                <a:latin typeface="Trebuchet MS"/>
                <a:cs typeface="Trebuchet MS"/>
              </a:rPr>
              <a:t>in</a:t>
            </a:r>
            <a:r>
              <a:rPr dirty="0" sz="900" spc="-25" b="1">
                <a:latin typeface="Trebuchet MS"/>
                <a:cs typeface="Trebuchet MS"/>
              </a:rPr>
              <a:t> </a:t>
            </a:r>
            <a:r>
              <a:rPr dirty="0" sz="900" spc="-5" b="1">
                <a:latin typeface="Trebuchet MS"/>
                <a:cs typeface="Trebuchet MS"/>
              </a:rPr>
              <a:t>the</a:t>
            </a:r>
            <a:r>
              <a:rPr dirty="0" sz="900" spc="-10" b="1">
                <a:latin typeface="Trebuchet MS"/>
                <a:cs typeface="Trebuchet MS"/>
              </a:rPr>
              <a:t> </a:t>
            </a:r>
            <a:r>
              <a:rPr dirty="0" sz="900" spc="-15" b="1">
                <a:latin typeface="Trebuchet MS"/>
                <a:cs typeface="Trebuchet MS"/>
              </a:rPr>
              <a:t>future</a:t>
            </a:r>
            <a:r>
              <a:rPr dirty="0" sz="900" spc="-20" b="1">
                <a:latin typeface="Trebuchet MS"/>
                <a:cs typeface="Trebuchet MS"/>
              </a:rPr>
              <a:t> </a:t>
            </a:r>
            <a:r>
              <a:rPr dirty="0" sz="900" spc="-30" b="1">
                <a:latin typeface="Trebuchet MS"/>
                <a:cs typeface="Trebuchet MS"/>
              </a:rPr>
              <a:t>are: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45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5319" y="3633216"/>
            <a:ext cx="6480175" cy="5575300"/>
          </a:xfrm>
          <a:custGeom>
            <a:avLst/>
            <a:gdLst/>
            <a:ahLst/>
            <a:cxnLst/>
            <a:rect l="l" t="t" r="r" b="b"/>
            <a:pathLst>
              <a:path w="6480175" h="5575300">
                <a:moveTo>
                  <a:pt x="6480048" y="0"/>
                </a:moveTo>
                <a:lnTo>
                  <a:pt x="0" y="0"/>
                </a:lnTo>
                <a:lnTo>
                  <a:pt x="0" y="5574792"/>
                </a:lnTo>
                <a:lnTo>
                  <a:pt x="6480048" y="5574792"/>
                </a:lnTo>
                <a:lnTo>
                  <a:pt x="6480048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5000" y="1907633"/>
            <a:ext cx="3033395" cy="824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95"/>
              </a:spcBef>
            </a:pPr>
            <a:r>
              <a:rPr dirty="0" sz="850" spc="20">
                <a:latin typeface="Tahoma"/>
                <a:cs typeface="Tahoma"/>
              </a:rPr>
              <a:t>Online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education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has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reduced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the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age</a:t>
            </a:r>
            <a:r>
              <a:rPr dirty="0" sz="850" spc="-20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constraint</a:t>
            </a:r>
            <a:r>
              <a:rPr dirty="0" sz="850" spc="-20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for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learning. </a:t>
            </a:r>
            <a:r>
              <a:rPr dirty="0" sz="850" spc="-250">
                <a:latin typeface="Tahoma"/>
                <a:cs typeface="Tahoma"/>
              </a:rPr>
              <a:t> </a:t>
            </a:r>
            <a:r>
              <a:rPr dirty="0" sz="850">
                <a:latin typeface="Tahoma"/>
                <a:cs typeface="Tahoma"/>
              </a:rPr>
              <a:t>Individuals </a:t>
            </a:r>
            <a:r>
              <a:rPr dirty="0" sz="850" spc="20">
                <a:latin typeface="Tahoma"/>
                <a:cs typeface="Tahoma"/>
              </a:rPr>
              <a:t>across </a:t>
            </a:r>
            <a:r>
              <a:rPr dirty="0" sz="850" spc="10">
                <a:latin typeface="Tahoma"/>
                <a:cs typeface="Tahoma"/>
              </a:rPr>
              <a:t>age </a:t>
            </a:r>
            <a:r>
              <a:rPr dirty="0" sz="850" spc="20">
                <a:latin typeface="Tahoma"/>
                <a:cs typeface="Tahoma"/>
              </a:rPr>
              <a:t>groups </a:t>
            </a:r>
            <a:r>
              <a:rPr dirty="0" sz="850" spc="10">
                <a:latin typeface="Tahoma"/>
                <a:cs typeface="Tahoma"/>
              </a:rPr>
              <a:t>have </a:t>
            </a:r>
            <a:r>
              <a:rPr dirty="0" sz="850" spc="20">
                <a:latin typeface="Tahoma"/>
                <a:cs typeface="Tahoma"/>
              </a:rPr>
              <a:t>the </a:t>
            </a:r>
            <a:r>
              <a:rPr dirty="0" sz="850" spc="10">
                <a:latin typeface="Tahoma"/>
                <a:cs typeface="Tahoma"/>
              </a:rPr>
              <a:t>opportunity to </a:t>
            </a:r>
            <a:r>
              <a:rPr dirty="0" sz="850" spc="15">
                <a:latin typeface="Tahoma"/>
                <a:cs typeface="Tahoma"/>
              </a:rPr>
              <a:t> conveniently </a:t>
            </a:r>
            <a:r>
              <a:rPr dirty="0" sz="850" spc="30">
                <a:latin typeface="Tahoma"/>
                <a:cs typeface="Tahoma"/>
              </a:rPr>
              <a:t>work </a:t>
            </a:r>
            <a:r>
              <a:rPr dirty="0" sz="850" spc="20">
                <a:latin typeface="Tahoma"/>
                <a:cs typeface="Tahoma"/>
              </a:rPr>
              <a:t>on </a:t>
            </a:r>
            <a:r>
              <a:rPr dirty="0" sz="850" spc="30">
                <a:latin typeface="Tahoma"/>
                <a:cs typeface="Tahoma"/>
              </a:rPr>
              <a:t>knowledge </a:t>
            </a:r>
            <a:r>
              <a:rPr dirty="0" sz="850" spc="25">
                <a:latin typeface="Tahoma"/>
                <a:cs typeface="Tahoma"/>
              </a:rPr>
              <a:t>improvement </a:t>
            </a:r>
            <a:r>
              <a:rPr dirty="0" sz="850" spc="5">
                <a:latin typeface="Tahoma"/>
                <a:cs typeface="Tahoma"/>
              </a:rPr>
              <a:t>and skill </a:t>
            </a:r>
            <a:r>
              <a:rPr dirty="0" sz="850" spc="10">
                <a:latin typeface="Tahoma"/>
                <a:cs typeface="Tahoma"/>
              </a:rPr>
              <a:t> building </a:t>
            </a:r>
            <a:r>
              <a:rPr dirty="0" sz="850" spc="5">
                <a:latin typeface="Tahoma"/>
                <a:cs typeface="Tahoma"/>
              </a:rPr>
              <a:t>activities, </a:t>
            </a:r>
            <a:r>
              <a:rPr dirty="0" sz="850" spc="10">
                <a:latin typeface="Tahoma"/>
                <a:cs typeface="Tahoma"/>
              </a:rPr>
              <a:t>for </a:t>
            </a:r>
            <a:r>
              <a:rPr dirty="0" sz="850" spc="15">
                <a:latin typeface="Tahoma"/>
                <a:cs typeface="Tahoma"/>
              </a:rPr>
              <a:t>personal </a:t>
            </a:r>
            <a:r>
              <a:rPr dirty="0" sz="850" spc="5">
                <a:latin typeface="Tahoma"/>
                <a:cs typeface="Tahoma"/>
              </a:rPr>
              <a:t>and </a:t>
            </a:r>
            <a:r>
              <a:rPr dirty="0" sz="850" spc="15">
                <a:latin typeface="Tahoma"/>
                <a:cs typeface="Tahoma"/>
              </a:rPr>
              <a:t>professional </a:t>
            </a:r>
            <a:r>
              <a:rPr dirty="0" sz="850" spc="10">
                <a:latin typeface="Tahoma"/>
                <a:cs typeface="Tahoma"/>
              </a:rPr>
              <a:t>applications </a:t>
            </a:r>
            <a:r>
              <a:rPr dirty="0" sz="850" spc="1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form </a:t>
            </a:r>
            <a:r>
              <a:rPr dirty="0" sz="850" spc="15">
                <a:latin typeface="Tahoma"/>
                <a:cs typeface="Tahoma"/>
              </a:rPr>
              <a:t>anywhere, </a:t>
            </a:r>
            <a:r>
              <a:rPr dirty="0" sz="850" spc="-10">
                <a:latin typeface="Tahoma"/>
                <a:cs typeface="Tahoma"/>
              </a:rPr>
              <a:t>at </a:t>
            </a:r>
            <a:r>
              <a:rPr dirty="0" sz="850" spc="10">
                <a:latin typeface="Tahoma"/>
                <a:cs typeface="Tahoma"/>
              </a:rPr>
              <a:t>anytime, </a:t>
            </a:r>
            <a:r>
              <a:rPr dirty="0" sz="850" spc="30">
                <a:latin typeface="Tahoma"/>
                <a:cs typeface="Tahoma"/>
              </a:rPr>
              <a:t>which </a:t>
            </a:r>
            <a:r>
              <a:rPr dirty="0" sz="850" spc="15">
                <a:latin typeface="Tahoma"/>
                <a:cs typeface="Tahoma"/>
              </a:rPr>
              <a:t>has given </a:t>
            </a:r>
            <a:r>
              <a:rPr dirty="0" sz="850" spc="25">
                <a:latin typeface="Tahoma"/>
                <a:cs typeface="Tahoma"/>
              </a:rPr>
              <a:t>impetus </a:t>
            </a:r>
            <a:r>
              <a:rPr dirty="0" sz="850" spc="10">
                <a:latin typeface="Tahoma"/>
                <a:cs typeface="Tahoma"/>
              </a:rPr>
              <a:t>to </a:t>
            </a:r>
            <a:r>
              <a:rPr dirty="0" sz="850" spc="20">
                <a:latin typeface="Tahoma"/>
                <a:cs typeface="Tahoma"/>
              </a:rPr>
              <a:t>the </a:t>
            </a:r>
            <a:r>
              <a:rPr dirty="0" sz="850" spc="-254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concept</a:t>
            </a:r>
            <a:r>
              <a:rPr dirty="0" sz="850" spc="-50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of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continuous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learning.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000" y="2948507"/>
            <a:ext cx="3074035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5"/>
              </a:spcBef>
            </a:pPr>
            <a:r>
              <a:rPr dirty="0" sz="850" spc="25">
                <a:latin typeface="Tahoma"/>
                <a:cs typeface="Tahoma"/>
              </a:rPr>
              <a:t>Continuous </a:t>
            </a:r>
            <a:r>
              <a:rPr dirty="0" sz="850" spc="5">
                <a:latin typeface="Tahoma"/>
                <a:cs typeface="Tahoma"/>
              </a:rPr>
              <a:t>learning </a:t>
            </a:r>
            <a:r>
              <a:rPr dirty="0" sz="850" spc="15">
                <a:latin typeface="Tahoma"/>
                <a:cs typeface="Tahoma"/>
              </a:rPr>
              <a:t>gains </a:t>
            </a:r>
            <a:r>
              <a:rPr dirty="0" sz="850" spc="5">
                <a:latin typeface="Tahoma"/>
                <a:cs typeface="Tahoma"/>
              </a:rPr>
              <a:t>further </a:t>
            </a:r>
            <a:r>
              <a:rPr dirty="0" sz="850" spc="15">
                <a:latin typeface="Tahoma"/>
                <a:cs typeface="Tahoma"/>
              </a:rPr>
              <a:t>importance </a:t>
            </a:r>
            <a:r>
              <a:rPr dirty="0" sz="850">
                <a:latin typeface="Tahoma"/>
                <a:cs typeface="Tahoma"/>
              </a:rPr>
              <a:t>in </a:t>
            </a:r>
            <a:r>
              <a:rPr dirty="0" sz="850" spc="20">
                <a:latin typeface="Tahoma"/>
                <a:cs typeface="Tahoma"/>
              </a:rPr>
              <a:t>today’s </a:t>
            </a:r>
            <a:r>
              <a:rPr dirty="0" sz="850" spc="10">
                <a:latin typeface="Tahoma"/>
                <a:cs typeface="Tahoma"/>
              </a:rPr>
              <a:t>fast </a:t>
            </a:r>
            <a:r>
              <a:rPr dirty="0" sz="850" spc="1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paced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 spc="30">
                <a:latin typeface="Tahoma"/>
                <a:cs typeface="Tahoma"/>
              </a:rPr>
              <a:t>knowledge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based</a:t>
            </a:r>
            <a:r>
              <a:rPr dirty="0" sz="850" spc="-40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economy,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with</a:t>
            </a:r>
            <a:r>
              <a:rPr dirty="0" sz="850" spc="-40">
                <a:latin typeface="Tahoma"/>
                <a:cs typeface="Tahoma"/>
              </a:rPr>
              <a:t> </a:t>
            </a:r>
            <a:r>
              <a:rPr dirty="0" sz="850" spc="-5">
                <a:latin typeface="Tahoma"/>
                <a:cs typeface="Tahoma"/>
              </a:rPr>
              <a:t>rapid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advancement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>
                <a:latin typeface="Tahoma"/>
                <a:cs typeface="Tahoma"/>
              </a:rPr>
              <a:t>in </a:t>
            </a:r>
            <a:r>
              <a:rPr dirty="0" sz="850" spc="-250">
                <a:latin typeface="Tahoma"/>
                <a:cs typeface="Tahoma"/>
              </a:rPr>
              <a:t> </a:t>
            </a:r>
            <a:r>
              <a:rPr dirty="0" sz="850" spc="30">
                <a:latin typeface="Tahoma"/>
                <a:cs typeface="Tahoma"/>
              </a:rPr>
              <a:t>terms </a:t>
            </a:r>
            <a:r>
              <a:rPr dirty="0" sz="850" spc="25">
                <a:latin typeface="Tahoma"/>
                <a:cs typeface="Tahoma"/>
              </a:rPr>
              <a:t>of </a:t>
            </a:r>
            <a:r>
              <a:rPr dirty="0" sz="850" spc="20">
                <a:latin typeface="Tahoma"/>
                <a:cs typeface="Tahoma"/>
              </a:rPr>
              <a:t>technology </a:t>
            </a:r>
            <a:r>
              <a:rPr dirty="0" sz="850" spc="5">
                <a:latin typeface="Tahoma"/>
                <a:cs typeface="Tahoma"/>
              </a:rPr>
              <a:t>and </a:t>
            </a:r>
            <a:r>
              <a:rPr dirty="0" sz="850" spc="-10">
                <a:latin typeface="Tahoma"/>
                <a:cs typeface="Tahoma"/>
              </a:rPr>
              <a:t>a </a:t>
            </a:r>
            <a:r>
              <a:rPr dirty="0" sz="850">
                <a:latin typeface="Tahoma"/>
                <a:cs typeface="Tahoma"/>
              </a:rPr>
              <a:t>regular </a:t>
            </a:r>
            <a:r>
              <a:rPr dirty="0" sz="850" spc="30">
                <a:latin typeface="Tahoma"/>
                <a:cs typeface="Tahoma"/>
              </a:rPr>
              <a:t>need </a:t>
            </a:r>
            <a:r>
              <a:rPr dirty="0" sz="850" spc="10">
                <a:latin typeface="Tahoma"/>
                <a:cs typeface="Tahoma"/>
              </a:rPr>
              <a:t>for </a:t>
            </a:r>
            <a:r>
              <a:rPr dirty="0" sz="850" spc="35">
                <a:latin typeface="Tahoma"/>
                <a:cs typeface="Tahoma"/>
              </a:rPr>
              <a:t>newer </a:t>
            </a:r>
            <a:r>
              <a:rPr dirty="0" sz="850" spc="15">
                <a:latin typeface="Tahoma"/>
                <a:cs typeface="Tahoma"/>
              </a:rPr>
              <a:t>skills </a:t>
            </a:r>
            <a:r>
              <a:rPr dirty="0" sz="850" spc="5">
                <a:latin typeface="Tahoma"/>
                <a:cs typeface="Tahoma"/>
              </a:rPr>
              <a:t>and </a:t>
            </a:r>
            <a:r>
              <a:rPr dirty="0" sz="850" spc="10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competencies.</a:t>
            </a:r>
            <a:r>
              <a:rPr dirty="0" sz="850" spc="195">
                <a:latin typeface="Tahoma"/>
                <a:cs typeface="Tahoma"/>
              </a:rPr>
              <a:t> </a:t>
            </a:r>
            <a:r>
              <a:rPr dirty="0" sz="850" spc="-40">
                <a:latin typeface="Tahoma"/>
                <a:cs typeface="Tahoma"/>
              </a:rPr>
              <a:t>It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35">
                <a:latin typeface="Tahoma"/>
                <a:cs typeface="Tahoma"/>
              </a:rPr>
              <a:t>encompasses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learning</a:t>
            </a:r>
            <a:r>
              <a:rPr dirty="0" sz="850" spc="-2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across</a:t>
            </a:r>
            <a:r>
              <a:rPr dirty="0" sz="850" spc="-20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formal,</a:t>
            </a:r>
            <a:endParaRPr sz="8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12165" y="1907633"/>
            <a:ext cx="2931795" cy="4260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95"/>
              </a:spcBef>
            </a:pPr>
            <a:r>
              <a:rPr dirty="0" sz="850" spc="10">
                <a:latin typeface="Tahoma"/>
                <a:cs typeface="Tahoma"/>
              </a:rPr>
              <a:t>informal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and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non-formal</a:t>
            </a:r>
            <a:r>
              <a:rPr dirty="0" sz="850" spc="-40">
                <a:latin typeface="Tahoma"/>
                <a:cs typeface="Tahoma"/>
              </a:rPr>
              <a:t> </a:t>
            </a:r>
            <a:r>
              <a:rPr dirty="0" sz="850">
                <a:latin typeface="Tahoma"/>
                <a:cs typeface="Tahoma"/>
              </a:rPr>
              <a:t>learning.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Improvement</a:t>
            </a:r>
            <a:r>
              <a:rPr dirty="0" sz="850" spc="-50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of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the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skills </a:t>
            </a:r>
            <a:r>
              <a:rPr dirty="0" sz="850" spc="-250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and </a:t>
            </a:r>
            <a:r>
              <a:rPr dirty="0" sz="850" spc="10">
                <a:latin typeface="Tahoma"/>
                <a:cs typeface="Tahoma"/>
              </a:rPr>
              <a:t>abilities </a:t>
            </a:r>
            <a:r>
              <a:rPr dirty="0" sz="850" spc="25">
                <a:latin typeface="Tahoma"/>
                <a:cs typeface="Tahoma"/>
              </a:rPr>
              <a:t>of </a:t>
            </a:r>
            <a:r>
              <a:rPr dirty="0" sz="850" spc="20">
                <a:latin typeface="Tahoma"/>
                <a:cs typeface="Tahoma"/>
              </a:rPr>
              <a:t>the workforce </a:t>
            </a:r>
            <a:r>
              <a:rPr dirty="0" sz="850" spc="10">
                <a:latin typeface="Tahoma"/>
                <a:cs typeface="Tahoma"/>
              </a:rPr>
              <a:t>also </a:t>
            </a:r>
            <a:r>
              <a:rPr dirty="0" sz="850" spc="15">
                <a:latin typeface="Tahoma"/>
                <a:cs typeface="Tahoma"/>
              </a:rPr>
              <a:t>has </a:t>
            </a:r>
            <a:r>
              <a:rPr dirty="0" sz="850" spc="-10">
                <a:latin typeface="Tahoma"/>
                <a:cs typeface="Tahoma"/>
              </a:rPr>
              <a:t>far </a:t>
            </a:r>
            <a:r>
              <a:rPr dirty="0" sz="850" spc="10">
                <a:latin typeface="Tahoma"/>
                <a:cs typeface="Tahoma"/>
              </a:rPr>
              <a:t>reaching </a:t>
            </a:r>
            <a:r>
              <a:rPr dirty="0" sz="850" spc="15">
                <a:latin typeface="Tahoma"/>
                <a:cs typeface="Tahoma"/>
              </a:rPr>
              <a:t> </a:t>
            </a:r>
            <a:r>
              <a:rPr dirty="0" sz="850" spc="35">
                <a:latin typeface="Tahoma"/>
                <a:cs typeface="Tahoma"/>
              </a:rPr>
              <a:t>consequences</a:t>
            </a:r>
            <a:r>
              <a:rPr dirty="0" sz="850" spc="-50">
                <a:latin typeface="Tahoma"/>
                <a:cs typeface="Tahoma"/>
              </a:rPr>
              <a:t> </a:t>
            </a:r>
            <a:r>
              <a:rPr dirty="0" sz="850">
                <a:latin typeface="Tahoma"/>
                <a:cs typeface="Tahoma"/>
              </a:rPr>
              <a:t>in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strengthening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the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country’s</a:t>
            </a:r>
            <a:r>
              <a:rPr dirty="0" sz="850" spc="-50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economy.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2165" y="2547665"/>
            <a:ext cx="3114040" cy="560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95"/>
              </a:spcBef>
            </a:pPr>
            <a:r>
              <a:rPr dirty="0" sz="850" spc="25">
                <a:latin typeface="Tahoma"/>
                <a:cs typeface="Tahoma"/>
              </a:rPr>
              <a:t>Continuous</a:t>
            </a:r>
            <a:r>
              <a:rPr dirty="0" sz="850" spc="-50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learning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can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30">
                <a:latin typeface="Tahoma"/>
                <a:cs typeface="Tahoma"/>
              </a:rPr>
              <a:t>be</a:t>
            </a:r>
            <a:r>
              <a:rPr dirty="0" sz="850" spc="-4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understood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through</a:t>
            </a:r>
            <a:r>
              <a:rPr dirty="0" sz="850" spc="-6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three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different </a:t>
            </a:r>
            <a:r>
              <a:rPr dirty="0" sz="850" spc="-254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aspects: </a:t>
            </a:r>
            <a:r>
              <a:rPr dirty="0" sz="850" spc="10">
                <a:latin typeface="Tahoma"/>
                <a:cs typeface="Tahoma"/>
              </a:rPr>
              <a:t>employability, </a:t>
            </a:r>
            <a:r>
              <a:rPr dirty="0" sz="850" spc="15">
                <a:latin typeface="Tahoma"/>
                <a:cs typeface="Tahoma"/>
              </a:rPr>
              <a:t>entrepreneurship </a:t>
            </a:r>
            <a:r>
              <a:rPr dirty="0" sz="850" spc="5">
                <a:latin typeface="Tahoma"/>
                <a:cs typeface="Tahoma"/>
              </a:rPr>
              <a:t>and </a:t>
            </a:r>
            <a:r>
              <a:rPr dirty="0" sz="850" spc="15">
                <a:latin typeface="Tahoma"/>
                <a:cs typeface="Tahoma"/>
              </a:rPr>
              <a:t>social </a:t>
            </a:r>
            <a:r>
              <a:rPr dirty="0" sz="850" spc="5">
                <a:latin typeface="Tahoma"/>
                <a:cs typeface="Tahoma"/>
              </a:rPr>
              <a:t>learning. </a:t>
            </a:r>
            <a:r>
              <a:rPr dirty="0" sz="850" spc="1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Each </a:t>
            </a:r>
            <a:r>
              <a:rPr dirty="0" sz="850" spc="25">
                <a:latin typeface="Tahoma"/>
                <a:cs typeface="Tahoma"/>
              </a:rPr>
              <a:t>dimension </a:t>
            </a:r>
            <a:r>
              <a:rPr dirty="0" sz="850" spc="15">
                <a:latin typeface="Tahoma"/>
                <a:cs typeface="Tahoma"/>
              </a:rPr>
              <a:t>could </a:t>
            </a:r>
            <a:r>
              <a:rPr dirty="0" sz="850" spc="30">
                <a:latin typeface="Tahoma"/>
                <a:cs typeface="Tahoma"/>
              </a:rPr>
              <a:t>be </a:t>
            </a:r>
            <a:r>
              <a:rPr dirty="0" sz="850" spc="5">
                <a:latin typeface="Tahoma"/>
                <a:cs typeface="Tahoma"/>
              </a:rPr>
              <a:t>further </a:t>
            </a:r>
            <a:r>
              <a:rPr dirty="0" sz="850" spc="15">
                <a:latin typeface="Tahoma"/>
                <a:cs typeface="Tahoma"/>
              </a:rPr>
              <a:t>classified by </a:t>
            </a:r>
            <a:r>
              <a:rPr dirty="0" sz="850" spc="20">
                <a:latin typeface="Tahoma"/>
                <a:cs typeface="Tahoma"/>
              </a:rPr>
              <a:t>the </a:t>
            </a:r>
            <a:r>
              <a:rPr dirty="0" sz="850" spc="15">
                <a:latin typeface="Tahoma"/>
                <a:cs typeface="Tahoma"/>
              </a:rPr>
              <a:t>type </a:t>
            </a:r>
            <a:r>
              <a:rPr dirty="0" sz="850" spc="25">
                <a:latin typeface="Tahoma"/>
                <a:cs typeface="Tahoma"/>
              </a:rPr>
              <a:t>of </a:t>
            </a:r>
            <a:r>
              <a:rPr dirty="0" sz="850" spc="30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learner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or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interest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levels.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6726" y="3872227"/>
            <a:ext cx="2000250" cy="293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741045">
              <a:lnSpc>
                <a:spcPct val="100000"/>
              </a:lnSpc>
              <a:spcBef>
                <a:spcPts val="100"/>
              </a:spcBef>
            </a:pPr>
            <a:r>
              <a:rPr dirty="0" sz="900" spc="10" b="1">
                <a:latin typeface="Trebuchet MS"/>
                <a:cs typeface="Trebuchet MS"/>
              </a:rPr>
              <a:t>Professional</a:t>
            </a:r>
            <a:r>
              <a:rPr dirty="0" sz="900" spc="-65" b="1">
                <a:latin typeface="Trebuchet MS"/>
                <a:cs typeface="Trebuchet MS"/>
              </a:rPr>
              <a:t> </a:t>
            </a:r>
            <a:r>
              <a:rPr dirty="0" sz="900" spc="20" b="1">
                <a:latin typeface="Trebuchet MS"/>
                <a:cs typeface="Trebuchet MS"/>
              </a:rPr>
              <a:t>and</a:t>
            </a:r>
            <a:r>
              <a:rPr dirty="0" sz="900" spc="-60" b="1">
                <a:latin typeface="Trebuchet MS"/>
                <a:cs typeface="Trebuchet MS"/>
              </a:rPr>
              <a:t> </a:t>
            </a:r>
            <a:r>
              <a:rPr dirty="0" sz="900" spc="5" b="1">
                <a:latin typeface="Trebuchet MS"/>
                <a:cs typeface="Trebuchet MS"/>
              </a:rPr>
              <a:t>urban </a:t>
            </a:r>
            <a:r>
              <a:rPr dirty="0" sz="900" spc="-254" b="1">
                <a:latin typeface="Trebuchet MS"/>
                <a:cs typeface="Trebuchet MS"/>
              </a:rPr>
              <a:t> </a:t>
            </a:r>
            <a:r>
              <a:rPr dirty="0" sz="900" spc="-5" b="1">
                <a:latin typeface="Trebuchet MS"/>
                <a:cs typeface="Trebuchet MS"/>
              </a:rPr>
              <a:t>entrepreneurs</a:t>
            </a:r>
            <a:endParaRPr sz="900">
              <a:latin typeface="Trebuchet MS"/>
              <a:cs typeface="Trebuchet MS"/>
            </a:endParaRPr>
          </a:p>
          <a:p>
            <a:pPr marL="114300" marR="5080" indent="-1143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114300" algn="l"/>
              </a:tabLst>
            </a:pPr>
            <a:r>
              <a:rPr dirty="0" sz="900" spc="10">
                <a:latin typeface="Tahoma"/>
                <a:cs typeface="Tahoma"/>
              </a:rPr>
              <a:t>Professionals </a:t>
            </a:r>
            <a:r>
              <a:rPr dirty="0" sz="900" spc="-15">
                <a:latin typeface="Tahoma"/>
                <a:cs typeface="Tahoma"/>
              </a:rPr>
              <a:t>and urban </a:t>
            </a:r>
            <a:r>
              <a:rPr dirty="0" sz="900" spc="-1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entrepreneurs, </a:t>
            </a:r>
            <a:r>
              <a:rPr dirty="0" sz="900" spc="15">
                <a:latin typeface="Tahoma"/>
                <a:cs typeface="Tahoma"/>
              </a:rPr>
              <a:t>with </a:t>
            </a:r>
            <a:r>
              <a:rPr dirty="0" sz="900" spc="-5">
                <a:latin typeface="Tahoma"/>
                <a:cs typeface="Tahoma"/>
              </a:rPr>
              <a:t>higher </a:t>
            </a:r>
            <a:r>
              <a:rPr dirty="0" sz="90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disposable </a:t>
            </a:r>
            <a:r>
              <a:rPr dirty="0" sz="900" spc="15">
                <a:latin typeface="Tahoma"/>
                <a:cs typeface="Tahoma"/>
              </a:rPr>
              <a:t>income </a:t>
            </a:r>
            <a:r>
              <a:rPr dirty="0" sz="900" spc="-15">
                <a:latin typeface="Tahoma"/>
                <a:cs typeface="Tahoma"/>
              </a:rPr>
              <a:t>and </a:t>
            </a:r>
            <a:r>
              <a:rPr dirty="0" sz="900" spc="10">
                <a:latin typeface="Tahoma"/>
                <a:cs typeface="Tahoma"/>
              </a:rPr>
              <a:t>awareness 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about </a:t>
            </a:r>
            <a:r>
              <a:rPr dirty="0" sz="900" spc="5">
                <a:latin typeface="Tahoma"/>
                <a:cs typeface="Tahoma"/>
              </a:rPr>
              <a:t>the </a:t>
            </a:r>
            <a:r>
              <a:rPr dirty="0" sz="900">
                <a:latin typeface="Tahoma"/>
                <a:cs typeface="Tahoma"/>
              </a:rPr>
              <a:t>online </a:t>
            </a:r>
            <a:r>
              <a:rPr dirty="0" sz="900" spc="10">
                <a:latin typeface="Tahoma"/>
                <a:cs typeface="Tahoma"/>
              </a:rPr>
              <a:t>medium, </a:t>
            </a:r>
            <a:r>
              <a:rPr dirty="0" sz="900" spc="5">
                <a:latin typeface="Tahoma"/>
                <a:cs typeface="Tahoma"/>
              </a:rPr>
              <a:t>could </a:t>
            </a:r>
            <a:r>
              <a:rPr dirty="0" sz="900" spc="10">
                <a:latin typeface="Tahoma"/>
                <a:cs typeface="Tahoma"/>
              </a:rPr>
              <a:t>be 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directly </a:t>
            </a:r>
            <a:r>
              <a:rPr dirty="0" sz="900" spc="-5">
                <a:latin typeface="Tahoma"/>
                <a:cs typeface="Tahoma"/>
              </a:rPr>
              <a:t>targeted </a:t>
            </a:r>
            <a:r>
              <a:rPr dirty="0" sz="900">
                <a:latin typeface="Tahoma"/>
                <a:cs typeface="Tahoma"/>
              </a:rPr>
              <a:t>by </a:t>
            </a:r>
            <a:r>
              <a:rPr dirty="0" sz="900" spc="5">
                <a:latin typeface="Tahoma"/>
                <a:cs typeface="Tahoma"/>
              </a:rPr>
              <a:t>the </a:t>
            </a:r>
            <a:r>
              <a:rPr dirty="0" sz="900">
                <a:latin typeface="Tahoma"/>
                <a:cs typeface="Tahoma"/>
              </a:rPr>
              <a:t>online </a:t>
            </a:r>
            <a:r>
              <a:rPr dirty="0" sz="900" spc="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platforms.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These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learners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will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look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20">
                <a:latin typeface="Tahoma"/>
                <a:cs typeface="Tahoma"/>
              </a:rPr>
              <a:t>at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re-skilling or up-skilling </a:t>
            </a:r>
            <a:r>
              <a:rPr dirty="0" sz="900" spc="-5">
                <a:latin typeface="Tahoma"/>
                <a:cs typeface="Tahoma"/>
              </a:rPr>
              <a:t>in order </a:t>
            </a:r>
            <a:r>
              <a:rPr dirty="0" sz="900" spc="5">
                <a:latin typeface="Tahoma"/>
                <a:cs typeface="Tahoma"/>
              </a:rPr>
              <a:t>to 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succeed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organised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job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market.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Monetization of </a:t>
            </a:r>
            <a:r>
              <a:rPr dirty="0" sz="900">
                <a:latin typeface="Tahoma"/>
                <a:cs typeface="Tahoma"/>
              </a:rPr>
              <a:t>product </a:t>
            </a:r>
            <a:r>
              <a:rPr dirty="0" sz="900" spc="5">
                <a:latin typeface="Tahoma"/>
                <a:cs typeface="Tahoma"/>
              </a:rPr>
              <a:t>offerings </a:t>
            </a:r>
            <a:r>
              <a:rPr dirty="0" sz="900" spc="10">
                <a:latin typeface="Tahoma"/>
                <a:cs typeface="Tahoma"/>
              </a:rPr>
              <a:t> from </a:t>
            </a:r>
            <a:r>
              <a:rPr dirty="0" sz="900" spc="5">
                <a:latin typeface="Tahoma"/>
                <a:cs typeface="Tahoma"/>
              </a:rPr>
              <a:t>this </a:t>
            </a:r>
            <a:r>
              <a:rPr dirty="0" sz="900" spc="-5">
                <a:latin typeface="Tahoma"/>
                <a:cs typeface="Tahoma"/>
              </a:rPr>
              <a:t>target group </a:t>
            </a:r>
            <a:r>
              <a:rPr dirty="0" sz="900" spc="5">
                <a:latin typeface="Tahoma"/>
                <a:cs typeface="Tahoma"/>
              </a:rPr>
              <a:t>could </a:t>
            </a:r>
            <a:r>
              <a:rPr dirty="0" sz="900" spc="10">
                <a:latin typeface="Tahoma"/>
                <a:cs typeface="Tahoma"/>
              </a:rPr>
              <a:t>be 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higher</a:t>
            </a:r>
            <a:r>
              <a:rPr dirty="0" sz="900" spc="-6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than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other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potential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learners</a:t>
            </a:r>
            <a:endParaRPr sz="900">
              <a:latin typeface="Tahoma"/>
              <a:cs typeface="Tahoma"/>
            </a:endParaRPr>
          </a:p>
          <a:p>
            <a:pPr marR="759460">
              <a:lnSpc>
                <a:spcPct val="100000"/>
              </a:lnSpc>
              <a:spcBef>
                <a:spcPts val="430"/>
              </a:spcBef>
            </a:pPr>
            <a:r>
              <a:rPr dirty="0" sz="900" spc="-5" b="1">
                <a:latin typeface="Trebuchet MS"/>
                <a:cs typeface="Trebuchet MS"/>
              </a:rPr>
              <a:t>Blue-collared</a:t>
            </a:r>
            <a:r>
              <a:rPr dirty="0" sz="900" spc="-50" b="1">
                <a:latin typeface="Trebuchet MS"/>
                <a:cs typeface="Trebuchet MS"/>
              </a:rPr>
              <a:t> </a:t>
            </a:r>
            <a:r>
              <a:rPr dirty="0" sz="900" spc="20" b="1">
                <a:latin typeface="Trebuchet MS"/>
                <a:cs typeface="Trebuchet MS"/>
              </a:rPr>
              <a:t>and</a:t>
            </a:r>
            <a:r>
              <a:rPr dirty="0" sz="900" spc="-25" b="1">
                <a:latin typeface="Trebuchet MS"/>
                <a:cs typeface="Trebuchet MS"/>
              </a:rPr>
              <a:t> </a:t>
            </a:r>
            <a:r>
              <a:rPr dirty="0" sz="900" spc="-15" b="1">
                <a:latin typeface="Trebuchet MS"/>
                <a:cs typeface="Trebuchet MS"/>
              </a:rPr>
              <a:t>rural </a:t>
            </a:r>
            <a:r>
              <a:rPr dirty="0" sz="900" spc="-260" b="1">
                <a:latin typeface="Trebuchet MS"/>
                <a:cs typeface="Trebuchet MS"/>
              </a:rPr>
              <a:t> </a:t>
            </a:r>
            <a:r>
              <a:rPr dirty="0" sz="900" spc="-5" b="1">
                <a:latin typeface="Trebuchet MS"/>
                <a:cs typeface="Trebuchet MS"/>
              </a:rPr>
              <a:t>entrepreneurs</a:t>
            </a:r>
            <a:endParaRPr sz="900">
              <a:latin typeface="Trebuchet MS"/>
              <a:cs typeface="Trebuchet MS"/>
            </a:endParaRPr>
          </a:p>
          <a:p>
            <a:pPr marL="114300" marR="201930" indent="-1143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114300" algn="l"/>
              </a:tabLst>
            </a:pPr>
            <a:r>
              <a:rPr dirty="0" sz="900" spc="-5">
                <a:latin typeface="Tahoma"/>
                <a:cs typeface="Tahoma"/>
              </a:rPr>
              <a:t>Blue-collar </a:t>
            </a:r>
            <a:r>
              <a:rPr dirty="0" sz="900" spc="10">
                <a:latin typeface="Tahoma"/>
                <a:cs typeface="Tahoma"/>
              </a:rPr>
              <a:t>workers </a:t>
            </a:r>
            <a:r>
              <a:rPr dirty="0" sz="900" spc="-15">
                <a:latin typeface="Tahoma"/>
                <a:cs typeface="Tahoma"/>
              </a:rPr>
              <a:t>and </a:t>
            </a:r>
            <a:r>
              <a:rPr dirty="0" sz="900" spc="-20">
                <a:latin typeface="Tahoma"/>
                <a:cs typeface="Tahoma"/>
              </a:rPr>
              <a:t>rural 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entrepreneurs </a:t>
            </a:r>
            <a:r>
              <a:rPr dirty="0" sz="900" spc="-10">
                <a:latin typeface="Tahoma"/>
                <a:cs typeface="Tahoma"/>
              </a:rPr>
              <a:t>(small </a:t>
            </a:r>
            <a:r>
              <a:rPr dirty="0" sz="900" spc="15">
                <a:latin typeface="Tahoma"/>
                <a:cs typeface="Tahoma"/>
              </a:rPr>
              <a:t>business </a:t>
            </a:r>
            <a:r>
              <a:rPr dirty="0" sz="900" spc="2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owners, </a:t>
            </a:r>
            <a:r>
              <a:rPr dirty="0" sz="900">
                <a:latin typeface="Tahoma"/>
                <a:cs typeface="Tahoma"/>
              </a:rPr>
              <a:t>farmers, </a:t>
            </a:r>
            <a:r>
              <a:rPr dirty="0" sz="900" spc="-15">
                <a:latin typeface="Tahoma"/>
                <a:cs typeface="Tahoma"/>
              </a:rPr>
              <a:t>etc.) </a:t>
            </a:r>
            <a:r>
              <a:rPr dirty="0" sz="900" spc="-5">
                <a:latin typeface="Tahoma"/>
                <a:cs typeface="Tahoma"/>
              </a:rPr>
              <a:t>can </a:t>
            </a:r>
            <a:r>
              <a:rPr dirty="0" sz="900" spc="10">
                <a:latin typeface="Tahoma"/>
                <a:cs typeface="Tahoma"/>
              </a:rPr>
              <a:t>be </a:t>
            </a:r>
            <a:r>
              <a:rPr dirty="0" sz="900" spc="1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connected</a:t>
            </a:r>
            <a:r>
              <a:rPr dirty="0" sz="900" spc="-5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through</a:t>
            </a:r>
            <a:r>
              <a:rPr dirty="0" sz="900" spc="-6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alliances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with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existing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channel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owners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6726" y="6834883"/>
            <a:ext cx="1537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 indent="-114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14300" algn="l"/>
              </a:tabLst>
            </a:pPr>
            <a:r>
              <a:rPr dirty="0" sz="900" spc="5">
                <a:latin typeface="Tahoma"/>
                <a:cs typeface="Tahoma"/>
              </a:rPr>
              <a:t>For</a:t>
            </a:r>
            <a:r>
              <a:rPr dirty="0" sz="900" spc="-6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instance,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leading</a:t>
            </a:r>
            <a:r>
              <a:rPr dirty="0" sz="900" spc="-60">
                <a:latin typeface="Tahoma"/>
                <a:cs typeface="Tahoma"/>
              </a:rPr>
              <a:t> </a:t>
            </a:r>
            <a:r>
              <a:rPr dirty="0" sz="900" spc="70">
                <a:latin typeface="Tahoma"/>
                <a:cs typeface="Tahoma"/>
              </a:rPr>
              <a:t>FMCG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1026" y="6972044"/>
            <a:ext cx="184150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latin typeface="Tahoma"/>
                <a:cs typeface="Tahoma"/>
              </a:rPr>
              <a:t>companies </a:t>
            </a:r>
            <a:r>
              <a:rPr dirty="0" sz="900" spc="-5">
                <a:latin typeface="Tahoma"/>
                <a:cs typeface="Tahoma"/>
              </a:rPr>
              <a:t>have </a:t>
            </a:r>
            <a:r>
              <a:rPr dirty="0" sz="900">
                <a:latin typeface="Tahoma"/>
                <a:cs typeface="Tahoma"/>
              </a:rPr>
              <a:t>started </a:t>
            </a:r>
            <a:r>
              <a:rPr dirty="0" sz="900" spc="5">
                <a:latin typeface="Tahoma"/>
                <a:cs typeface="Tahoma"/>
              </a:rPr>
              <a:t>multiple 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programmes to </a:t>
            </a:r>
            <a:r>
              <a:rPr dirty="0" sz="900" spc="20">
                <a:latin typeface="Tahoma"/>
                <a:cs typeface="Tahoma"/>
              </a:rPr>
              <a:t>empower </a:t>
            </a:r>
            <a:r>
              <a:rPr dirty="0" sz="900" spc="-20">
                <a:latin typeface="Tahoma"/>
                <a:cs typeface="Tahoma"/>
              </a:rPr>
              <a:t>rural 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entrepreneurs.</a:t>
            </a:r>
            <a:r>
              <a:rPr dirty="0" sz="900" spc="-7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Partnering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with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such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companies </a:t>
            </a:r>
            <a:r>
              <a:rPr dirty="0" sz="900" spc="5">
                <a:latin typeface="Tahoma"/>
                <a:cs typeface="Tahoma"/>
              </a:rPr>
              <a:t>could offer </a:t>
            </a:r>
            <a:r>
              <a:rPr dirty="0" sz="900" spc="20">
                <a:latin typeface="Tahoma"/>
                <a:cs typeface="Tahoma"/>
              </a:rPr>
              <a:t>access </a:t>
            </a:r>
            <a:r>
              <a:rPr dirty="0" sz="900" spc="5">
                <a:latin typeface="Tahoma"/>
                <a:cs typeface="Tahoma"/>
              </a:rPr>
              <a:t>to </a:t>
            </a:r>
            <a:r>
              <a:rPr dirty="0" sz="900" spc="-25">
                <a:latin typeface="Tahoma"/>
                <a:cs typeface="Tahoma"/>
              </a:rPr>
              <a:t>a 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 spc="35">
                <a:latin typeface="Tahoma"/>
                <a:cs typeface="Tahoma"/>
              </a:rPr>
              <a:t>new </a:t>
            </a:r>
            <a:r>
              <a:rPr dirty="0" sz="900" spc="-5">
                <a:latin typeface="Tahoma"/>
                <a:cs typeface="Tahoma"/>
              </a:rPr>
              <a:t>market, </a:t>
            </a:r>
            <a:r>
              <a:rPr dirty="0" sz="900" spc="15">
                <a:latin typeface="Tahoma"/>
                <a:cs typeface="Tahoma"/>
              </a:rPr>
              <a:t>with </a:t>
            </a:r>
            <a:r>
              <a:rPr dirty="0" sz="900" spc="-25">
                <a:latin typeface="Tahoma"/>
                <a:cs typeface="Tahoma"/>
              </a:rPr>
              <a:t>a </a:t>
            </a:r>
            <a:r>
              <a:rPr dirty="0" sz="900" spc="45">
                <a:latin typeface="Tahoma"/>
                <a:cs typeface="Tahoma"/>
              </a:rPr>
              <a:t>B2B </a:t>
            </a:r>
            <a:r>
              <a:rPr dirty="0" sz="900" spc="15">
                <a:latin typeface="Tahoma"/>
                <a:cs typeface="Tahoma"/>
              </a:rPr>
              <a:t>business </a:t>
            </a:r>
            <a:r>
              <a:rPr dirty="0" sz="900" spc="2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model. </a:t>
            </a:r>
            <a:r>
              <a:rPr dirty="0" sz="900" spc="20">
                <a:latin typeface="Tahoma"/>
                <a:cs typeface="Tahoma"/>
              </a:rPr>
              <a:t>Courses </a:t>
            </a:r>
            <a:r>
              <a:rPr dirty="0" sz="900" spc="10">
                <a:latin typeface="Tahoma"/>
                <a:cs typeface="Tahoma"/>
              </a:rPr>
              <a:t>offered </a:t>
            </a:r>
            <a:r>
              <a:rPr dirty="0" sz="900" spc="5">
                <a:latin typeface="Tahoma"/>
                <a:cs typeface="Tahoma"/>
              </a:rPr>
              <a:t>to </a:t>
            </a:r>
            <a:r>
              <a:rPr dirty="0" sz="900" spc="-20">
                <a:latin typeface="Tahoma"/>
                <a:cs typeface="Tahoma"/>
              </a:rPr>
              <a:t>rural 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entrepreneurs </a:t>
            </a:r>
            <a:r>
              <a:rPr dirty="0" sz="900" spc="-5">
                <a:latin typeface="Tahoma"/>
                <a:cs typeface="Tahoma"/>
              </a:rPr>
              <a:t>can </a:t>
            </a:r>
            <a:r>
              <a:rPr dirty="0" sz="900" spc="-10">
                <a:latin typeface="Tahoma"/>
                <a:cs typeface="Tahoma"/>
              </a:rPr>
              <a:t>range </a:t>
            </a:r>
            <a:r>
              <a:rPr dirty="0" sz="900" spc="10">
                <a:latin typeface="Tahoma"/>
                <a:cs typeface="Tahoma"/>
              </a:rPr>
              <a:t>from </a:t>
            </a:r>
            <a:r>
              <a:rPr dirty="0" sz="900" spc="15">
                <a:latin typeface="Tahoma"/>
                <a:cs typeface="Tahoma"/>
              </a:rPr>
              <a:t> business </a:t>
            </a:r>
            <a:r>
              <a:rPr dirty="0" sz="900" spc="-5">
                <a:latin typeface="Tahoma"/>
                <a:cs typeface="Tahoma"/>
              </a:rPr>
              <a:t>accounting, </a:t>
            </a:r>
            <a:r>
              <a:rPr dirty="0" sz="900" spc="5">
                <a:latin typeface="Tahoma"/>
                <a:cs typeface="Tahoma"/>
              </a:rPr>
              <a:t>supply </a:t>
            </a:r>
            <a:r>
              <a:rPr dirty="0" sz="900" spc="-5">
                <a:latin typeface="Tahoma"/>
                <a:cs typeface="Tahoma"/>
              </a:rPr>
              <a:t>chain </a:t>
            </a:r>
            <a:r>
              <a:rPr dirty="0" sz="90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management to </a:t>
            </a:r>
            <a:r>
              <a:rPr dirty="0" sz="900">
                <a:latin typeface="Tahoma"/>
                <a:cs typeface="Tahoma"/>
              </a:rPr>
              <a:t>market </a:t>
            </a:r>
            <a:r>
              <a:rPr dirty="0" sz="900" spc="5">
                <a:latin typeface="Tahoma"/>
                <a:cs typeface="Tahoma"/>
              </a:rPr>
              <a:t>intelligence </a:t>
            </a:r>
            <a:r>
              <a:rPr dirty="0" sz="900" spc="-270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data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analytics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4" y="4588764"/>
            <a:ext cx="3091924" cy="316202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281405" y="5422896"/>
            <a:ext cx="7639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070C0"/>
                </a:solidFill>
                <a:latin typeface="Arial"/>
                <a:cs typeface="Arial"/>
              </a:rPr>
              <a:t>Employability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2535" y="6983181"/>
            <a:ext cx="9594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Entrepreneurship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08090" y="6923516"/>
            <a:ext cx="82041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0070C0"/>
                </a:solidFill>
                <a:latin typeface="Arial"/>
                <a:cs typeface="Arial"/>
              </a:rPr>
              <a:t>Social</a:t>
            </a:r>
            <a:r>
              <a:rPr dirty="0" sz="900" spc="-4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70C0"/>
                </a:solidFill>
                <a:latin typeface="Arial"/>
                <a:cs typeface="Arial"/>
              </a:rPr>
              <a:t>learning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0478" y="5048311"/>
            <a:ext cx="687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Urban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-5">
                <a:latin typeface="Microsoft Sans Serif"/>
                <a:cs typeface="Microsoft Sans Serif"/>
              </a:rPr>
              <a:t>e</a:t>
            </a:r>
            <a:r>
              <a:rPr dirty="0" sz="900" spc="-15">
                <a:latin typeface="Microsoft Sans Serif"/>
                <a:cs typeface="Microsoft Sans Serif"/>
              </a:rPr>
              <a:t>s</a:t>
            </a:r>
            <a:r>
              <a:rPr dirty="0" sz="900" spc="-10">
                <a:latin typeface="Microsoft Sans Serif"/>
                <a:cs typeface="Microsoft Sans Serif"/>
              </a:rPr>
              <a:t>s</a:t>
            </a:r>
            <a:r>
              <a:rPr dirty="0" sz="900" spc="-10">
                <a:latin typeface="Microsoft Sans Serif"/>
                <a:cs typeface="Microsoft Sans Serif"/>
              </a:rPr>
              <a:t>i</a:t>
            </a:r>
            <a:r>
              <a:rPr dirty="0" sz="900" spc="-20">
                <a:latin typeface="Microsoft Sans Serif"/>
                <a:cs typeface="Microsoft Sans Serif"/>
              </a:rPr>
              <a:t>on</a:t>
            </a:r>
            <a:r>
              <a:rPr dirty="0" sz="900" spc="-30">
                <a:latin typeface="Microsoft Sans Serif"/>
                <a:cs typeface="Microsoft Sans Serif"/>
              </a:rPr>
              <a:t>a</a:t>
            </a:r>
            <a:r>
              <a:rPr dirty="0" sz="900" spc="-10">
                <a:latin typeface="Microsoft Sans Serif"/>
                <a:cs typeface="Microsoft Sans Serif"/>
              </a:rPr>
              <a:t>l</a:t>
            </a:r>
            <a:r>
              <a:rPr dirty="0" sz="900">
                <a:latin typeface="Microsoft Sans Serif"/>
                <a:cs typeface="Microsoft Sans Serif"/>
              </a:rPr>
              <a:t>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3961" y="4949556"/>
            <a:ext cx="54229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 indent="23622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Microsoft Sans Serif"/>
                <a:cs typeface="Microsoft Sans Serif"/>
              </a:rPr>
              <a:t>Ru</a:t>
            </a:r>
            <a:r>
              <a:rPr dirty="0" sz="900" spc="-20">
                <a:latin typeface="Microsoft Sans Serif"/>
                <a:cs typeface="Microsoft Sans Serif"/>
              </a:rPr>
              <a:t>r</a:t>
            </a:r>
            <a:r>
              <a:rPr dirty="0" sz="900" spc="-45">
                <a:latin typeface="Microsoft Sans Serif"/>
                <a:cs typeface="Microsoft Sans Serif"/>
              </a:rPr>
              <a:t>a</a:t>
            </a:r>
            <a:r>
              <a:rPr dirty="0" sz="900" spc="-10">
                <a:latin typeface="Microsoft Sans Serif"/>
                <a:cs typeface="Microsoft Sans Serif"/>
              </a:rPr>
              <a:t>l</a:t>
            </a:r>
            <a:r>
              <a:rPr dirty="0" sz="900">
                <a:latin typeface="Microsoft Sans Serif"/>
                <a:cs typeface="Microsoft Sans Serif"/>
              </a:rPr>
              <a:t>/  </a:t>
            </a:r>
            <a:r>
              <a:rPr dirty="0" sz="900" spc="-5">
                <a:latin typeface="Microsoft Sans Serif"/>
                <a:cs typeface="Microsoft Sans Serif"/>
              </a:rPr>
              <a:t>Bl</a:t>
            </a:r>
            <a:r>
              <a:rPr dirty="0" sz="900" spc="-5">
                <a:latin typeface="Microsoft Sans Serif"/>
                <a:cs typeface="Microsoft Sans Serif"/>
              </a:rPr>
              <a:t>ue</a:t>
            </a:r>
            <a:r>
              <a:rPr dirty="0" sz="900" spc="-50">
                <a:latin typeface="Microsoft Sans Serif"/>
                <a:cs typeface="Microsoft Sans Serif"/>
              </a:rPr>
              <a:t>-</a:t>
            </a:r>
            <a:r>
              <a:rPr dirty="0" sz="900" spc="-15">
                <a:latin typeface="Microsoft Sans Serif"/>
                <a:cs typeface="Microsoft Sans Serif"/>
              </a:rPr>
              <a:t>c</a:t>
            </a:r>
            <a:r>
              <a:rPr dirty="0" sz="900" spc="-5">
                <a:latin typeface="Microsoft Sans Serif"/>
                <a:cs typeface="Microsoft Sans Serif"/>
              </a:rPr>
              <a:t>o</a:t>
            </a:r>
            <a:r>
              <a:rPr dirty="0" sz="900" spc="-10">
                <a:latin typeface="Microsoft Sans Serif"/>
                <a:cs typeface="Microsoft Sans Serif"/>
              </a:rPr>
              <a:t>ll</a:t>
            </a:r>
            <a:r>
              <a:rPr dirty="0" sz="900" spc="-35">
                <a:latin typeface="Microsoft Sans Serif"/>
                <a:cs typeface="Microsoft Sans Serif"/>
              </a:rPr>
              <a:t>ar  </a:t>
            </a:r>
            <a:r>
              <a:rPr dirty="0" sz="900" spc="10">
                <a:latin typeface="Microsoft Sans Serif"/>
                <a:cs typeface="Microsoft Sans Serif"/>
              </a:rPr>
              <a:t>workers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8407" y="6928243"/>
            <a:ext cx="5988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 indent="2921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Microsoft Sans Serif"/>
                <a:cs typeface="Microsoft Sans Serif"/>
              </a:rPr>
              <a:t>Ru</a:t>
            </a:r>
            <a:r>
              <a:rPr dirty="0" sz="900" spc="-20">
                <a:latin typeface="Microsoft Sans Serif"/>
                <a:cs typeface="Microsoft Sans Serif"/>
              </a:rPr>
              <a:t>r</a:t>
            </a:r>
            <a:r>
              <a:rPr dirty="0" sz="900" spc="-45">
                <a:latin typeface="Microsoft Sans Serif"/>
                <a:cs typeface="Microsoft Sans Serif"/>
              </a:rPr>
              <a:t>a</a:t>
            </a:r>
            <a:r>
              <a:rPr dirty="0" sz="900" spc="-10">
                <a:latin typeface="Microsoft Sans Serif"/>
                <a:cs typeface="Microsoft Sans Serif"/>
              </a:rPr>
              <a:t>l</a:t>
            </a:r>
            <a:r>
              <a:rPr dirty="0" sz="900">
                <a:latin typeface="Microsoft Sans Serif"/>
                <a:cs typeface="Microsoft Sans Serif"/>
              </a:rPr>
              <a:t>,  </a:t>
            </a:r>
            <a:r>
              <a:rPr dirty="0" sz="900" spc="20">
                <a:latin typeface="Microsoft Sans Serif"/>
                <a:cs typeface="Microsoft Sans Serif"/>
              </a:rPr>
              <a:t>mi</a:t>
            </a:r>
            <a:r>
              <a:rPr dirty="0" sz="900" spc="-10">
                <a:latin typeface="Microsoft Sans Serif"/>
                <a:cs typeface="Microsoft Sans Serif"/>
              </a:rPr>
              <a:t>c</a:t>
            </a:r>
            <a:r>
              <a:rPr dirty="0" sz="900">
                <a:latin typeface="Microsoft Sans Serif"/>
                <a:cs typeface="Microsoft Sans Serif"/>
              </a:rPr>
              <a:t>ro/</a:t>
            </a:r>
            <a:r>
              <a:rPr dirty="0" sz="900" spc="-10">
                <a:latin typeface="Microsoft Sans Serif"/>
                <a:cs typeface="Microsoft Sans Serif"/>
              </a:rPr>
              <a:t>s</a:t>
            </a:r>
            <a:r>
              <a:rPr dirty="0" sz="900" spc="50">
                <a:latin typeface="Microsoft Sans Serif"/>
                <a:cs typeface="Microsoft Sans Serif"/>
              </a:rPr>
              <a:t>m</a:t>
            </a:r>
            <a:r>
              <a:rPr dirty="0" sz="900" spc="-65">
                <a:latin typeface="Microsoft Sans Serif"/>
                <a:cs typeface="Microsoft Sans Serif"/>
              </a:rPr>
              <a:t>a</a:t>
            </a:r>
            <a:r>
              <a:rPr dirty="0" sz="900" spc="-10">
                <a:latin typeface="Microsoft Sans Serif"/>
                <a:cs typeface="Microsoft Sans Serif"/>
              </a:rPr>
              <a:t>ll  </a:t>
            </a:r>
            <a:r>
              <a:rPr dirty="0" sz="900" spc="-5">
                <a:latin typeface="Microsoft Sans Serif"/>
                <a:cs typeface="Microsoft Sans Serif"/>
              </a:rPr>
              <a:t>business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owners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29352" y="6770382"/>
            <a:ext cx="419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5">
                <a:latin typeface="Microsoft Sans Serif"/>
                <a:cs typeface="Microsoft Sans Serif"/>
              </a:rPr>
              <a:t>S</a:t>
            </a:r>
            <a:r>
              <a:rPr dirty="0" sz="900" spc="-5">
                <a:latin typeface="Microsoft Sans Serif"/>
                <a:cs typeface="Microsoft Sans Serif"/>
              </a:rPr>
              <a:t>o</a:t>
            </a:r>
            <a:r>
              <a:rPr dirty="0" sz="900" spc="-15">
                <a:latin typeface="Microsoft Sans Serif"/>
                <a:cs typeface="Microsoft Sans Serif"/>
              </a:rPr>
              <a:t>c</a:t>
            </a:r>
            <a:r>
              <a:rPr dirty="0" sz="900" spc="-5">
                <a:latin typeface="Microsoft Sans Serif"/>
                <a:cs typeface="Microsoft Sans Serif"/>
              </a:rPr>
              <a:t>i</a:t>
            </a:r>
            <a:r>
              <a:rPr dirty="0" sz="900" spc="-5">
                <a:latin typeface="Microsoft Sans Serif"/>
                <a:cs typeface="Microsoft Sans Serif"/>
              </a:rPr>
              <a:t>e</a:t>
            </a:r>
            <a:r>
              <a:rPr dirty="0" sz="900" spc="45">
                <a:latin typeface="Microsoft Sans Serif"/>
                <a:cs typeface="Microsoft Sans Serif"/>
              </a:rPr>
              <a:t>t</a:t>
            </a:r>
            <a:r>
              <a:rPr dirty="0" sz="900" spc="-10">
                <a:latin typeface="Microsoft Sans Serif"/>
                <a:cs typeface="Microsoft Sans Serif"/>
              </a:rPr>
              <a:t>y/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9352" y="6907542"/>
            <a:ext cx="6642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Environment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51383" y="4100536"/>
            <a:ext cx="2063114" cy="336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5425" marR="5080" indent="-226060">
              <a:lnSpc>
                <a:spcPct val="102000"/>
              </a:lnSpc>
              <a:spcBef>
                <a:spcPts val="95"/>
              </a:spcBef>
            </a:pPr>
            <a:r>
              <a:rPr dirty="0" sz="1000" spc="-5" b="1" i="1">
                <a:latin typeface="Arial"/>
                <a:cs typeface="Arial"/>
              </a:rPr>
              <a:t>Re-skilling</a:t>
            </a:r>
            <a:r>
              <a:rPr dirty="0" sz="1000" spc="-10" b="1" i="1">
                <a:latin typeface="Arial"/>
                <a:cs typeface="Arial"/>
              </a:rPr>
              <a:t> </a:t>
            </a:r>
            <a:r>
              <a:rPr dirty="0" sz="1000" spc="10" b="1" i="1">
                <a:latin typeface="Arial"/>
                <a:cs typeface="Arial"/>
              </a:rPr>
              <a:t>or</a:t>
            </a:r>
            <a:r>
              <a:rPr dirty="0" sz="1000" b="1" i="1">
                <a:latin typeface="Arial"/>
                <a:cs typeface="Arial"/>
              </a:rPr>
              <a:t> </a:t>
            </a:r>
            <a:r>
              <a:rPr dirty="0" sz="1000" spc="5" b="1" i="1">
                <a:latin typeface="Arial"/>
                <a:cs typeface="Arial"/>
              </a:rPr>
              <a:t>learning</a:t>
            </a:r>
            <a:r>
              <a:rPr dirty="0" sz="1000" spc="10" b="1" i="1">
                <a:latin typeface="Arial"/>
                <a:cs typeface="Arial"/>
              </a:rPr>
              <a:t> </a:t>
            </a:r>
            <a:r>
              <a:rPr dirty="0" sz="1000" spc="5" b="1" i="1">
                <a:latin typeface="Arial"/>
                <a:cs typeface="Arial"/>
              </a:rPr>
              <a:t>for</a:t>
            </a:r>
            <a:r>
              <a:rPr dirty="0" sz="1000" spc="15" b="1" i="1">
                <a:latin typeface="Arial"/>
                <a:cs typeface="Arial"/>
              </a:rPr>
              <a:t> </a:t>
            </a:r>
            <a:r>
              <a:rPr dirty="0" sz="1000" spc="5" b="1" i="1">
                <a:latin typeface="Arial"/>
                <a:cs typeface="Arial"/>
              </a:rPr>
              <a:t>staying </a:t>
            </a:r>
            <a:r>
              <a:rPr dirty="0" sz="1000" spc="-260" b="1" i="1">
                <a:latin typeface="Arial"/>
                <a:cs typeface="Arial"/>
              </a:rPr>
              <a:t> </a:t>
            </a:r>
            <a:r>
              <a:rPr dirty="0" sz="1000" spc="10" b="1" i="1">
                <a:latin typeface="Arial"/>
                <a:cs typeface="Arial"/>
              </a:rPr>
              <a:t>relevant</a:t>
            </a:r>
            <a:r>
              <a:rPr dirty="0" sz="1000" b="1" i="1">
                <a:latin typeface="Arial"/>
                <a:cs typeface="Arial"/>
              </a:rPr>
              <a:t> </a:t>
            </a:r>
            <a:r>
              <a:rPr dirty="0" sz="1000" spc="5" b="1" i="1">
                <a:latin typeface="Arial"/>
                <a:cs typeface="Arial"/>
              </a:rPr>
              <a:t>in </a:t>
            </a:r>
            <a:r>
              <a:rPr dirty="0" sz="1000" spc="25" b="1" i="1">
                <a:latin typeface="Arial"/>
                <a:cs typeface="Arial"/>
              </a:rPr>
              <a:t>the</a:t>
            </a:r>
            <a:r>
              <a:rPr dirty="0" sz="1000" spc="5" b="1" i="1">
                <a:latin typeface="Arial"/>
                <a:cs typeface="Arial"/>
              </a:rPr>
              <a:t> </a:t>
            </a:r>
            <a:r>
              <a:rPr dirty="0" sz="1000" spc="10" b="1" i="1">
                <a:latin typeface="Arial"/>
                <a:cs typeface="Arial"/>
              </a:rPr>
              <a:t>job</a:t>
            </a:r>
            <a:r>
              <a:rPr dirty="0" sz="1000" spc="5" b="1" i="1">
                <a:latin typeface="Arial"/>
                <a:cs typeface="Arial"/>
              </a:rPr>
              <a:t> </a:t>
            </a:r>
            <a:r>
              <a:rPr dirty="0" sz="1000" spc="20" b="1" i="1">
                <a:latin typeface="Arial"/>
                <a:cs typeface="Arial"/>
              </a:rPr>
              <a:t>market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2359" y="7708840"/>
            <a:ext cx="1591945" cy="71183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900" spc="35">
                <a:latin typeface="Microsoft Sans Serif"/>
                <a:cs typeface="Microsoft Sans Serif"/>
              </a:rPr>
              <a:t>Urban</a:t>
            </a:r>
            <a:r>
              <a:rPr dirty="0" sz="900" spc="-3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Entrepreneurs</a:t>
            </a:r>
            <a:endParaRPr sz="900">
              <a:latin typeface="Microsoft Sans Serif"/>
              <a:cs typeface="Microsoft Sans Serif"/>
            </a:endParaRPr>
          </a:p>
          <a:p>
            <a:pPr algn="ctr" marR="5080" indent="-635">
              <a:lnSpc>
                <a:spcPct val="100000"/>
              </a:lnSpc>
              <a:spcBef>
                <a:spcPts val="540"/>
              </a:spcBef>
            </a:pPr>
            <a:r>
              <a:rPr dirty="0" sz="900" spc="-5" b="1" i="1">
                <a:latin typeface="Arial"/>
                <a:cs typeface="Arial"/>
              </a:rPr>
              <a:t>Acquire </a:t>
            </a:r>
            <a:r>
              <a:rPr dirty="0" sz="900" b="1" i="1">
                <a:latin typeface="Arial"/>
                <a:cs typeface="Arial"/>
              </a:rPr>
              <a:t>or enhance </a:t>
            </a:r>
            <a:r>
              <a:rPr dirty="0" sz="900" spc="5" b="1" i="1">
                <a:latin typeface="Arial"/>
                <a:cs typeface="Arial"/>
              </a:rPr>
              <a:t> </a:t>
            </a:r>
            <a:r>
              <a:rPr dirty="0" sz="900" spc="-5" b="1" i="1">
                <a:latin typeface="Arial"/>
                <a:cs typeface="Arial"/>
              </a:rPr>
              <a:t>entrepreneurial </a:t>
            </a:r>
            <a:r>
              <a:rPr dirty="0" sz="900" b="1" i="1">
                <a:latin typeface="Arial"/>
                <a:cs typeface="Arial"/>
              </a:rPr>
              <a:t>skills to be </a:t>
            </a:r>
            <a:r>
              <a:rPr dirty="0" sz="900" spc="5" b="1" i="1">
                <a:latin typeface="Arial"/>
                <a:cs typeface="Arial"/>
              </a:rPr>
              <a:t> </a:t>
            </a:r>
            <a:r>
              <a:rPr dirty="0" sz="900" b="1" i="1">
                <a:latin typeface="Arial"/>
                <a:cs typeface="Arial"/>
              </a:rPr>
              <a:t>better</a:t>
            </a:r>
            <a:r>
              <a:rPr dirty="0" sz="900" spc="-45" b="1" i="1">
                <a:latin typeface="Arial"/>
                <a:cs typeface="Arial"/>
              </a:rPr>
              <a:t> </a:t>
            </a:r>
            <a:r>
              <a:rPr dirty="0" sz="900" spc="-5" b="1" i="1">
                <a:latin typeface="Arial"/>
                <a:cs typeface="Arial"/>
              </a:rPr>
              <a:t>aware</a:t>
            </a:r>
            <a:r>
              <a:rPr dirty="0" sz="900" spc="-35" b="1" i="1">
                <a:latin typeface="Arial"/>
                <a:cs typeface="Arial"/>
              </a:rPr>
              <a:t> </a:t>
            </a:r>
            <a:r>
              <a:rPr dirty="0" sz="900" b="1" i="1">
                <a:latin typeface="Arial"/>
                <a:cs typeface="Arial"/>
              </a:rPr>
              <a:t>and</a:t>
            </a:r>
            <a:r>
              <a:rPr dirty="0" sz="900" spc="-25" b="1" i="1">
                <a:latin typeface="Arial"/>
                <a:cs typeface="Arial"/>
              </a:rPr>
              <a:t> </a:t>
            </a:r>
            <a:r>
              <a:rPr dirty="0" sz="900" b="1" i="1">
                <a:latin typeface="Arial"/>
                <a:cs typeface="Arial"/>
              </a:rPr>
              <a:t>competitive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63545" y="7771695"/>
            <a:ext cx="1456690" cy="511809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390"/>
              </a:spcBef>
            </a:pPr>
            <a:r>
              <a:rPr dirty="0" sz="900" spc="10">
                <a:latin typeface="Microsoft Sans Serif"/>
                <a:cs typeface="Microsoft Sans Serif"/>
              </a:rPr>
              <a:t>Hobbies/Casual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learning</a:t>
            </a:r>
            <a:endParaRPr sz="900">
              <a:latin typeface="Microsoft Sans Serif"/>
              <a:cs typeface="Microsoft Sans Serif"/>
            </a:endParaRPr>
          </a:p>
          <a:p>
            <a:pPr algn="ctr" marR="5080">
              <a:lnSpc>
                <a:spcPct val="100000"/>
              </a:lnSpc>
              <a:spcBef>
                <a:spcPts val="295"/>
              </a:spcBef>
            </a:pPr>
            <a:r>
              <a:rPr dirty="0" sz="900" spc="-5" b="1" i="1">
                <a:latin typeface="Arial"/>
                <a:cs typeface="Arial"/>
              </a:rPr>
              <a:t>Casual</a:t>
            </a:r>
            <a:r>
              <a:rPr dirty="0" sz="900" spc="-25" b="1" i="1">
                <a:latin typeface="Arial"/>
                <a:cs typeface="Arial"/>
              </a:rPr>
              <a:t> </a:t>
            </a:r>
            <a:r>
              <a:rPr dirty="0" sz="900" spc="-5" b="1" i="1">
                <a:latin typeface="Arial"/>
                <a:cs typeface="Arial"/>
              </a:rPr>
              <a:t>learning</a:t>
            </a:r>
            <a:r>
              <a:rPr dirty="0" sz="900" spc="-30" b="1" i="1">
                <a:latin typeface="Arial"/>
                <a:cs typeface="Arial"/>
              </a:rPr>
              <a:t> </a:t>
            </a:r>
            <a:r>
              <a:rPr dirty="0" sz="900" b="1" i="1">
                <a:latin typeface="Arial"/>
                <a:cs typeface="Arial"/>
              </a:rPr>
              <a:t>and</a:t>
            </a:r>
            <a:r>
              <a:rPr dirty="0" sz="900" spc="-25" b="1" i="1">
                <a:latin typeface="Arial"/>
                <a:cs typeface="Arial"/>
              </a:rPr>
              <a:t> </a:t>
            </a:r>
            <a:r>
              <a:rPr dirty="0" sz="900" b="1" i="1">
                <a:latin typeface="Arial"/>
                <a:cs typeface="Arial"/>
              </a:rPr>
              <a:t>social </a:t>
            </a:r>
            <a:r>
              <a:rPr dirty="0" sz="900" spc="-235" b="1" i="1">
                <a:latin typeface="Arial"/>
                <a:cs typeface="Arial"/>
              </a:rPr>
              <a:t> </a:t>
            </a:r>
            <a:r>
              <a:rPr dirty="0" sz="900" b="1" i="1">
                <a:latin typeface="Arial"/>
                <a:cs typeface="Arial"/>
              </a:rPr>
              <a:t>skill</a:t>
            </a:r>
            <a:r>
              <a:rPr dirty="0" sz="900" spc="-20" b="1" i="1">
                <a:latin typeface="Arial"/>
                <a:cs typeface="Arial"/>
              </a:rPr>
              <a:t> </a:t>
            </a:r>
            <a:r>
              <a:rPr dirty="0" sz="900" b="1" i="1">
                <a:latin typeface="Arial"/>
                <a:cs typeface="Arial"/>
              </a:rPr>
              <a:t>development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2918" y="9478734"/>
            <a:ext cx="302958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1285">
              <a:lnSpc>
                <a:spcPct val="102699"/>
              </a:lnSpc>
              <a:spcBef>
                <a:spcPts val="95"/>
              </a:spcBef>
            </a:pPr>
            <a:r>
              <a:rPr dirty="0" sz="850" spc="30">
                <a:latin typeface="Tahoma"/>
                <a:cs typeface="Tahoma"/>
              </a:rPr>
              <a:t>While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the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market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for</a:t>
            </a:r>
            <a:r>
              <a:rPr dirty="0" sz="850" spc="-40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casual</a:t>
            </a:r>
            <a:r>
              <a:rPr dirty="0" sz="850" spc="-5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learning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may</a:t>
            </a:r>
            <a:r>
              <a:rPr dirty="0" sz="850" spc="-1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continue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to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30">
                <a:latin typeface="Tahoma"/>
                <a:cs typeface="Tahoma"/>
              </a:rPr>
              <a:t>grow </a:t>
            </a:r>
            <a:r>
              <a:rPr dirty="0" sz="850" spc="-25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among </a:t>
            </a:r>
            <a:r>
              <a:rPr dirty="0" sz="850">
                <a:latin typeface="Tahoma"/>
                <a:cs typeface="Tahoma"/>
              </a:rPr>
              <a:t>urban </a:t>
            </a:r>
            <a:r>
              <a:rPr dirty="0" sz="850" spc="10">
                <a:latin typeface="Tahoma"/>
                <a:cs typeface="Tahoma"/>
              </a:rPr>
              <a:t>internet </a:t>
            </a:r>
            <a:r>
              <a:rPr dirty="0" sz="850" spc="20">
                <a:latin typeface="Tahoma"/>
                <a:cs typeface="Tahoma"/>
              </a:rPr>
              <a:t>users, </a:t>
            </a:r>
            <a:r>
              <a:rPr dirty="0" sz="850" spc="15">
                <a:latin typeface="Tahoma"/>
                <a:cs typeface="Tahoma"/>
              </a:rPr>
              <a:t>social </a:t>
            </a:r>
            <a:r>
              <a:rPr dirty="0" sz="850" spc="5">
                <a:latin typeface="Tahoma"/>
                <a:cs typeface="Tahoma"/>
              </a:rPr>
              <a:t>learning </a:t>
            </a:r>
            <a:r>
              <a:rPr dirty="0" sz="850" spc="20">
                <a:latin typeface="Tahoma"/>
                <a:cs typeface="Tahoma"/>
              </a:rPr>
              <a:t>may </a:t>
            </a:r>
            <a:r>
              <a:rPr dirty="0" sz="850" spc="15">
                <a:latin typeface="Tahoma"/>
                <a:cs typeface="Tahoma"/>
              </a:rPr>
              <a:t>not </a:t>
            </a:r>
            <a:r>
              <a:rPr dirty="0" sz="850" spc="45">
                <a:latin typeface="Tahoma"/>
                <a:cs typeface="Tahoma"/>
              </a:rPr>
              <a:t>see </a:t>
            </a:r>
            <a:r>
              <a:rPr dirty="0" sz="850" spc="5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immediate </a:t>
            </a:r>
            <a:r>
              <a:rPr dirty="0" sz="850" spc="30">
                <a:latin typeface="Tahoma"/>
                <a:cs typeface="Tahoma"/>
              </a:rPr>
              <a:t>consumer </a:t>
            </a:r>
            <a:r>
              <a:rPr dirty="0" sz="850" spc="20">
                <a:latin typeface="Tahoma"/>
                <a:cs typeface="Tahoma"/>
              </a:rPr>
              <a:t>demand. </a:t>
            </a:r>
            <a:r>
              <a:rPr dirty="0" sz="850" spc="15">
                <a:latin typeface="Tahoma"/>
                <a:cs typeface="Tahoma"/>
              </a:rPr>
              <a:t>This </a:t>
            </a:r>
            <a:r>
              <a:rPr dirty="0" sz="850" spc="20">
                <a:latin typeface="Tahoma"/>
                <a:cs typeface="Tahoma"/>
              </a:rPr>
              <a:t>content </a:t>
            </a:r>
            <a:r>
              <a:rPr dirty="0" sz="850" spc="15">
                <a:latin typeface="Tahoma"/>
                <a:cs typeface="Tahoma"/>
              </a:rPr>
              <a:t>could </a:t>
            </a:r>
            <a:r>
              <a:rPr dirty="0" sz="850" spc="30">
                <a:latin typeface="Tahoma"/>
                <a:cs typeface="Tahoma"/>
              </a:rPr>
              <a:t>be </a:t>
            </a:r>
            <a:r>
              <a:rPr dirty="0" sz="850" spc="35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employability</a:t>
            </a:r>
            <a:r>
              <a:rPr dirty="0" sz="850" spc="-10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and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entrepreneurship</a:t>
            </a:r>
            <a:r>
              <a:rPr dirty="0" sz="850" spc="-60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related</a:t>
            </a:r>
            <a:r>
              <a:rPr dirty="0" sz="850" spc="-2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courses.</a:t>
            </a:r>
            <a:endParaRPr sz="850">
              <a:latin typeface="Tahoma"/>
              <a:cs typeface="Tahoma"/>
            </a:endParaRPr>
          </a:p>
          <a:p>
            <a:pPr marL="12700" marR="5080">
              <a:lnSpc>
                <a:spcPct val="102400"/>
              </a:lnSpc>
              <a:spcBef>
                <a:spcPts val="434"/>
              </a:spcBef>
            </a:pPr>
            <a:r>
              <a:rPr dirty="0" sz="850" spc="15">
                <a:latin typeface="Tahoma"/>
                <a:cs typeface="Tahoma"/>
              </a:rPr>
              <a:t>The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concept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of</a:t>
            </a:r>
            <a:r>
              <a:rPr dirty="0" sz="850" spc="-4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continuous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learning</a:t>
            </a:r>
            <a:r>
              <a:rPr dirty="0" sz="850" spc="-20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has</a:t>
            </a:r>
            <a:r>
              <a:rPr dirty="0" sz="850" spc="-20">
                <a:latin typeface="Tahoma"/>
                <a:cs typeface="Tahoma"/>
              </a:rPr>
              <a:t> </a:t>
            </a:r>
            <a:r>
              <a:rPr dirty="0" sz="850">
                <a:latin typeface="Tahoma"/>
                <a:cs typeface="Tahoma"/>
              </a:rPr>
              <a:t>already</a:t>
            </a:r>
            <a:r>
              <a:rPr dirty="0" sz="850" spc="-15">
                <a:latin typeface="Tahoma"/>
                <a:cs typeface="Tahoma"/>
              </a:rPr>
              <a:t> </a:t>
            </a:r>
            <a:r>
              <a:rPr dirty="0" sz="850" spc="30">
                <a:latin typeface="Tahoma"/>
                <a:cs typeface="Tahoma"/>
              </a:rPr>
              <a:t>been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-5">
                <a:latin typeface="Tahoma"/>
                <a:cs typeface="Tahoma"/>
              </a:rPr>
              <a:t>partially </a:t>
            </a:r>
            <a:r>
              <a:rPr dirty="0" sz="850" spc="-250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employed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through</a:t>
            </a:r>
            <a:r>
              <a:rPr dirty="0" sz="850" spc="-60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multiple</a:t>
            </a:r>
            <a:r>
              <a:rPr dirty="0" sz="850" spc="-10">
                <a:latin typeface="Tahoma"/>
                <a:cs typeface="Tahoma"/>
              </a:rPr>
              <a:t> </a:t>
            </a:r>
            <a:r>
              <a:rPr dirty="0" sz="850" spc="30">
                <a:latin typeface="Tahoma"/>
                <a:cs typeface="Tahoma"/>
              </a:rPr>
              <a:t>business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models,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focusing</a:t>
            </a:r>
            <a:r>
              <a:rPr dirty="0" sz="850" spc="-2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on</a:t>
            </a:r>
            <a:endParaRPr sz="8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20084" y="9478734"/>
            <a:ext cx="3100070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5"/>
              </a:spcBef>
            </a:pPr>
            <a:r>
              <a:rPr dirty="0" sz="850" spc="15">
                <a:latin typeface="Tahoma"/>
                <a:cs typeface="Tahoma"/>
              </a:rPr>
              <a:t>different </a:t>
            </a:r>
            <a:r>
              <a:rPr dirty="0" sz="850" spc="25">
                <a:latin typeface="Tahoma"/>
                <a:cs typeface="Tahoma"/>
              </a:rPr>
              <a:t>stages of </a:t>
            </a:r>
            <a:r>
              <a:rPr dirty="0" sz="850" spc="15">
                <a:latin typeface="Tahoma"/>
                <a:cs typeface="Tahoma"/>
              </a:rPr>
              <a:t>education </a:t>
            </a:r>
            <a:r>
              <a:rPr dirty="0" sz="850" spc="25">
                <a:latin typeface="Tahoma"/>
                <a:cs typeface="Tahoma"/>
              </a:rPr>
              <a:t>of </a:t>
            </a:r>
            <a:r>
              <a:rPr dirty="0" sz="850" spc="-5">
                <a:latin typeface="Tahoma"/>
                <a:cs typeface="Tahoma"/>
              </a:rPr>
              <a:t>an </a:t>
            </a:r>
            <a:r>
              <a:rPr dirty="0" sz="850">
                <a:latin typeface="Tahoma"/>
                <a:cs typeface="Tahoma"/>
              </a:rPr>
              <a:t>individual. </a:t>
            </a:r>
            <a:r>
              <a:rPr dirty="0" sz="850" spc="30">
                <a:latin typeface="Tahoma"/>
                <a:cs typeface="Tahoma"/>
              </a:rPr>
              <a:t>However, </a:t>
            </a:r>
            <a:r>
              <a:rPr dirty="0" sz="850" spc="20">
                <a:latin typeface="Tahoma"/>
                <a:cs typeface="Tahoma"/>
              </a:rPr>
              <a:t>the </a:t>
            </a:r>
            <a:r>
              <a:rPr dirty="0" sz="850" spc="25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opportunity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remains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>
                <a:latin typeface="Tahoma"/>
                <a:cs typeface="Tahoma"/>
              </a:rPr>
              <a:t>in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exploring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 spc="50">
                <a:latin typeface="Tahoma"/>
                <a:cs typeface="Tahoma"/>
              </a:rPr>
              <a:t>new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 spc="40">
                <a:latin typeface="Tahoma"/>
                <a:cs typeface="Tahoma"/>
              </a:rPr>
              <a:t>modes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25">
                <a:latin typeface="Tahoma"/>
                <a:cs typeface="Tahoma"/>
              </a:rPr>
              <a:t>of</a:t>
            </a:r>
            <a:r>
              <a:rPr dirty="0" sz="850" spc="-40">
                <a:latin typeface="Tahoma"/>
                <a:cs typeface="Tahoma"/>
              </a:rPr>
              <a:t> </a:t>
            </a:r>
            <a:r>
              <a:rPr dirty="0" sz="850" spc="10">
                <a:latin typeface="Tahoma"/>
                <a:cs typeface="Tahoma"/>
              </a:rPr>
              <a:t>delivery</a:t>
            </a:r>
            <a:r>
              <a:rPr dirty="0" sz="850" spc="-15">
                <a:latin typeface="Tahoma"/>
                <a:cs typeface="Tahoma"/>
              </a:rPr>
              <a:t> </a:t>
            </a:r>
            <a:r>
              <a:rPr dirty="0" sz="850" spc="30">
                <a:latin typeface="Tahoma"/>
                <a:cs typeface="Tahoma"/>
              </a:rPr>
              <a:t>which </a:t>
            </a:r>
            <a:r>
              <a:rPr dirty="0" sz="850" spc="-254">
                <a:latin typeface="Tahoma"/>
                <a:cs typeface="Tahoma"/>
              </a:rPr>
              <a:t> </a:t>
            </a:r>
            <a:r>
              <a:rPr dirty="0" sz="850">
                <a:latin typeface="Tahoma"/>
                <a:cs typeface="Tahoma"/>
              </a:rPr>
              <a:t>are </a:t>
            </a:r>
            <a:r>
              <a:rPr dirty="0" sz="850" spc="5">
                <a:latin typeface="Tahoma"/>
                <a:cs typeface="Tahoma"/>
              </a:rPr>
              <a:t>relevant </a:t>
            </a:r>
            <a:r>
              <a:rPr dirty="0" sz="850" spc="10">
                <a:latin typeface="Tahoma"/>
                <a:cs typeface="Tahoma"/>
              </a:rPr>
              <a:t>to </a:t>
            </a:r>
            <a:r>
              <a:rPr dirty="0" sz="850" spc="-10">
                <a:latin typeface="Tahoma"/>
                <a:cs typeface="Tahoma"/>
              </a:rPr>
              <a:t>a </a:t>
            </a:r>
            <a:r>
              <a:rPr dirty="0" sz="850" spc="30">
                <a:latin typeface="Tahoma"/>
                <a:cs typeface="Tahoma"/>
              </a:rPr>
              <a:t>consumer </a:t>
            </a:r>
            <a:r>
              <a:rPr dirty="0" sz="850" spc="35">
                <a:latin typeface="Tahoma"/>
                <a:cs typeface="Tahoma"/>
              </a:rPr>
              <a:t>segment </a:t>
            </a:r>
            <a:r>
              <a:rPr dirty="0" sz="850" spc="5">
                <a:latin typeface="Tahoma"/>
                <a:cs typeface="Tahoma"/>
              </a:rPr>
              <a:t>and </a:t>
            </a:r>
            <a:r>
              <a:rPr dirty="0" sz="850" spc="15">
                <a:latin typeface="Tahoma"/>
                <a:cs typeface="Tahoma"/>
              </a:rPr>
              <a:t>online education </a:t>
            </a:r>
            <a:r>
              <a:rPr dirty="0" sz="850" spc="20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channel</a:t>
            </a:r>
            <a:r>
              <a:rPr dirty="0" sz="850" spc="-30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will</a:t>
            </a:r>
            <a:r>
              <a:rPr dirty="0" sz="850" spc="-20">
                <a:latin typeface="Tahoma"/>
                <a:cs typeface="Tahoma"/>
              </a:rPr>
              <a:t> </a:t>
            </a:r>
            <a:r>
              <a:rPr dirty="0" sz="850" spc="30">
                <a:latin typeface="Tahoma"/>
                <a:cs typeface="Tahoma"/>
              </a:rPr>
              <a:t>be</a:t>
            </a:r>
            <a:r>
              <a:rPr dirty="0" sz="850" spc="-35">
                <a:latin typeface="Tahoma"/>
                <a:cs typeface="Tahoma"/>
              </a:rPr>
              <a:t> </a:t>
            </a:r>
            <a:r>
              <a:rPr dirty="0" sz="850">
                <a:latin typeface="Tahoma"/>
                <a:cs typeface="Tahoma"/>
              </a:rPr>
              <a:t>critical</a:t>
            </a:r>
            <a:r>
              <a:rPr dirty="0" sz="850" spc="10">
                <a:latin typeface="Tahoma"/>
                <a:cs typeface="Tahoma"/>
              </a:rPr>
              <a:t> to</a:t>
            </a:r>
            <a:r>
              <a:rPr dirty="0" sz="850" spc="-25">
                <a:latin typeface="Tahoma"/>
                <a:cs typeface="Tahoma"/>
              </a:rPr>
              <a:t> </a:t>
            </a:r>
            <a:r>
              <a:rPr dirty="0" sz="850" spc="20">
                <a:latin typeface="Tahoma"/>
                <a:cs typeface="Tahoma"/>
              </a:rPr>
              <a:t>enhance</a:t>
            </a:r>
            <a:r>
              <a:rPr dirty="0" sz="850" spc="-45">
                <a:latin typeface="Tahoma"/>
                <a:cs typeface="Tahoma"/>
              </a:rPr>
              <a:t> </a:t>
            </a:r>
            <a:r>
              <a:rPr dirty="0" sz="850" spc="15">
                <a:latin typeface="Tahoma"/>
                <a:cs typeface="Tahoma"/>
              </a:rPr>
              <a:t>this</a:t>
            </a:r>
            <a:r>
              <a:rPr dirty="0" sz="850" spc="-15">
                <a:latin typeface="Tahoma"/>
                <a:cs typeface="Tahoma"/>
              </a:rPr>
              <a:t> </a:t>
            </a:r>
            <a:r>
              <a:rPr dirty="0" sz="850" spc="5">
                <a:latin typeface="Tahoma"/>
                <a:cs typeface="Tahoma"/>
              </a:rPr>
              <a:t>opportunity.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5949315" cy="932815"/>
          </a:xfrm>
          <a:prstGeom prst="rect"/>
        </p:spPr>
        <p:txBody>
          <a:bodyPr wrap="square" lIns="0" tIns="172720" rIns="0" bIns="0" rtlCol="0" vert="horz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360"/>
              </a:spcBef>
            </a:pPr>
            <a:r>
              <a:rPr dirty="0" spc="-1140"/>
              <a:t>O</a:t>
            </a:r>
            <a:r>
              <a:rPr dirty="0" spc="-1015"/>
              <a:t>n</a:t>
            </a:r>
            <a:r>
              <a:rPr dirty="0" spc="-545"/>
              <a:t>l</a:t>
            </a:r>
            <a:r>
              <a:rPr dirty="0" spc="-690"/>
              <a:t>i</a:t>
            </a:r>
            <a:r>
              <a:rPr dirty="0" spc="-819"/>
              <a:t>n</a:t>
            </a:r>
            <a:r>
              <a:rPr dirty="0" spc="-815"/>
              <a:t>e</a:t>
            </a:r>
            <a:r>
              <a:rPr dirty="0" spc="-570"/>
              <a:t> </a:t>
            </a:r>
            <a:r>
              <a:rPr dirty="0" spc="-795"/>
              <a:t>e</a:t>
            </a:r>
            <a:r>
              <a:rPr dirty="0" spc="-790"/>
              <a:t>duc</a:t>
            </a:r>
            <a:r>
              <a:rPr dirty="0" spc="-775"/>
              <a:t>a</a:t>
            </a:r>
            <a:r>
              <a:rPr dirty="0" spc="-720"/>
              <a:t>t</a:t>
            </a:r>
            <a:r>
              <a:rPr dirty="0" spc="-690"/>
              <a:t>i</a:t>
            </a:r>
            <a:r>
              <a:rPr dirty="0" spc="-765"/>
              <a:t>o</a:t>
            </a:r>
            <a:r>
              <a:rPr dirty="0" spc="-830"/>
              <a:t>n</a:t>
            </a:r>
            <a:r>
              <a:rPr dirty="0" spc="-590"/>
              <a:t> </a:t>
            </a:r>
            <a:r>
              <a:rPr dirty="0" spc="-1245"/>
              <a:t>w</a:t>
            </a:r>
            <a:r>
              <a:rPr dirty="0" spc="-475"/>
              <a:t>i</a:t>
            </a:r>
            <a:r>
              <a:rPr dirty="0" spc="-725"/>
              <a:t>ll</a:t>
            </a:r>
            <a:r>
              <a:rPr dirty="0" spc="-590"/>
              <a:t> </a:t>
            </a:r>
            <a:r>
              <a:rPr dirty="0" spc="-795"/>
              <a:t>e</a:t>
            </a:r>
            <a:r>
              <a:rPr dirty="0" spc="-715"/>
              <a:t>v</a:t>
            </a:r>
            <a:r>
              <a:rPr dirty="0" spc="-775"/>
              <a:t>o</a:t>
            </a:r>
            <a:r>
              <a:rPr dirty="0" spc="-725"/>
              <a:t>l</a:t>
            </a:r>
            <a:r>
              <a:rPr dirty="0" spc="-725"/>
              <a:t>v</a:t>
            </a:r>
            <a:r>
              <a:rPr dirty="0" spc="-800"/>
              <a:t>e</a:t>
            </a:r>
            <a:r>
              <a:rPr dirty="0" spc="-595"/>
              <a:t> </a:t>
            </a:r>
            <a:r>
              <a:rPr dirty="0" spc="-720"/>
              <a:t>t</a:t>
            </a:r>
            <a:r>
              <a:rPr dirty="0" spc="-819"/>
              <a:t>h</a:t>
            </a:r>
            <a:r>
              <a:rPr dirty="0" spc="-815"/>
              <a:t>e</a:t>
            </a:r>
            <a:r>
              <a:rPr dirty="0" spc="-580"/>
              <a:t> </a:t>
            </a:r>
            <a:r>
              <a:rPr dirty="0" spc="-690"/>
              <a:t>c</a:t>
            </a:r>
            <a:r>
              <a:rPr dirty="0" spc="-745"/>
              <a:t>o</a:t>
            </a:r>
            <a:r>
              <a:rPr dirty="0" spc="-760"/>
              <a:t>nc</a:t>
            </a:r>
            <a:r>
              <a:rPr dirty="0" spc="-785"/>
              <a:t>e</a:t>
            </a:r>
            <a:r>
              <a:rPr dirty="0" spc="-915"/>
              <a:t>p</a:t>
            </a:r>
            <a:r>
              <a:rPr dirty="0" spc="-650"/>
              <a:t>t</a:t>
            </a:r>
            <a:r>
              <a:rPr dirty="0" spc="-580"/>
              <a:t> </a:t>
            </a:r>
            <a:r>
              <a:rPr dirty="0" spc="-765"/>
              <a:t>o</a:t>
            </a:r>
            <a:r>
              <a:rPr dirty="0" spc="-665"/>
              <a:t>f</a:t>
            </a:r>
            <a:r>
              <a:rPr dirty="0" spc="-610"/>
              <a:t> </a:t>
            </a:r>
            <a:r>
              <a:rPr dirty="0" spc="-690"/>
              <a:t>c</a:t>
            </a:r>
            <a:r>
              <a:rPr dirty="0" spc="-745"/>
              <a:t>o</a:t>
            </a:r>
            <a:r>
              <a:rPr dirty="0" spc="-780"/>
              <a:t>nt</a:t>
            </a:r>
            <a:r>
              <a:rPr dirty="0" spc="-690"/>
              <a:t>i</a:t>
            </a:r>
            <a:r>
              <a:rPr dirty="0" spc="-819"/>
              <a:t>nu</a:t>
            </a:r>
            <a:r>
              <a:rPr dirty="0" spc="-800"/>
              <a:t>o</a:t>
            </a:r>
            <a:r>
              <a:rPr dirty="0" spc="-495"/>
              <a:t>us  </a:t>
            </a:r>
            <a:r>
              <a:rPr dirty="0" spc="-755"/>
              <a:t>learning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484375" y="3709416"/>
            <a:ext cx="2403475" cy="268605"/>
          </a:xfrm>
          <a:prstGeom prst="rect">
            <a:avLst/>
          </a:prstGeom>
          <a:solidFill>
            <a:srgbClr val="0070C0"/>
          </a:solidFill>
        </p:spPr>
        <p:txBody>
          <a:bodyPr wrap="square" lIns="0" tIns="57150" rIns="0" bIns="0" rtlCol="0" vert="horz">
            <a:spAutoFit/>
          </a:bodyPr>
          <a:lstStyle/>
          <a:p>
            <a:pPr marL="244475">
              <a:lnSpc>
                <a:spcPct val="100000"/>
              </a:lnSpc>
              <a:spcBef>
                <a:spcPts val="450"/>
              </a:spcBef>
            </a:pPr>
            <a:r>
              <a:rPr dirty="0" sz="1000" spc="45">
                <a:solidFill>
                  <a:srgbClr val="FFFFFF"/>
                </a:solidFill>
                <a:latin typeface="Microsoft Sans Serif"/>
                <a:cs typeface="Microsoft Sans Serif"/>
              </a:rPr>
              <a:t>Dimensions</a:t>
            </a:r>
            <a:r>
              <a:rPr dirty="0" sz="10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6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0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45">
                <a:solidFill>
                  <a:srgbClr val="FFFFFF"/>
                </a:solidFill>
                <a:latin typeface="Microsoft Sans Serif"/>
                <a:cs typeface="Microsoft Sans Serif"/>
              </a:rPr>
              <a:t>life-long</a:t>
            </a:r>
            <a:r>
              <a:rPr dirty="0" sz="10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000" spc="45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9805" y="8696777"/>
            <a:ext cx="21882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700" spc="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700" spc="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700" spc="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-10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46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8429" y="2279904"/>
            <a:ext cx="6489700" cy="7299959"/>
            <a:chOff x="638429" y="2279904"/>
            <a:chExt cx="6489700" cy="7299959"/>
          </a:xfrm>
        </p:grpSpPr>
        <p:sp>
          <p:nvSpPr>
            <p:cNvPr id="5" name="object 5"/>
            <p:cNvSpPr/>
            <p:nvPr/>
          </p:nvSpPr>
          <p:spPr>
            <a:xfrm>
              <a:off x="4291583" y="2279904"/>
              <a:ext cx="2836545" cy="7299959"/>
            </a:xfrm>
            <a:custGeom>
              <a:avLst/>
              <a:gdLst/>
              <a:ahLst/>
              <a:cxnLst/>
              <a:rect l="l" t="t" r="r" b="b"/>
              <a:pathLst>
                <a:path w="2836545" h="7299959">
                  <a:moveTo>
                    <a:pt x="2836164" y="0"/>
                  </a:moveTo>
                  <a:lnTo>
                    <a:pt x="0" y="0"/>
                  </a:lnTo>
                  <a:lnTo>
                    <a:pt x="0" y="7299959"/>
                  </a:lnTo>
                  <a:lnTo>
                    <a:pt x="2836164" y="7299959"/>
                  </a:lnTo>
                  <a:lnTo>
                    <a:pt x="2836164" y="0"/>
                  </a:lnTo>
                  <a:close/>
                </a:path>
              </a:pathLst>
            </a:custGeom>
            <a:solidFill>
              <a:srgbClr val="007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53034" y="2638806"/>
              <a:ext cx="998219" cy="967740"/>
            </a:xfrm>
            <a:custGeom>
              <a:avLst/>
              <a:gdLst/>
              <a:ahLst/>
              <a:cxnLst/>
              <a:rect l="l" t="t" r="r" b="b"/>
              <a:pathLst>
                <a:path w="998219" h="967739">
                  <a:moveTo>
                    <a:pt x="0" y="483870"/>
                  </a:moveTo>
                  <a:lnTo>
                    <a:pt x="2284" y="437270"/>
                  </a:lnTo>
                  <a:lnTo>
                    <a:pt x="8999" y="391923"/>
                  </a:lnTo>
                  <a:lnTo>
                    <a:pt x="19935" y="348033"/>
                  </a:lnTo>
                  <a:lnTo>
                    <a:pt x="34882" y="305801"/>
                  </a:lnTo>
                  <a:lnTo>
                    <a:pt x="53633" y="265430"/>
                  </a:lnTo>
                  <a:lnTo>
                    <a:pt x="75976" y="227125"/>
                  </a:lnTo>
                  <a:lnTo>
                    <a:pt x="101704" y="191086"/>
                  </a:lnTo>
                  <a:lnTo>
                    <a:pt x="130608" y="157517"/>
                  </a:lnTo>
                  <a:lnTo>
                    <a:pt x="162477" y="126621"/>
                  </a:lnTo>
                  <a:lnTo>
                    <a:pt x="197103" y="98600"/>
                  </a:lnTo>
                  <a:lnTo>
                    <a:pt x="234277" y="73657"/>
                  </a:lnTo>
                  <a:lnTo>
                    <a:pt x="273789" y="51996"/>
                  </a:lnTo>
                  <a:lnTo>
                    <a:pt x="315431" y="33818"/>
                  </a:lnTo>
                  <a:lnTo>
                    <a:pt x="358993" y="19326"/>
                  </a:lnTo>
                  <a:lnTo>
                    <a:pt x="404266" y="8724"/>
                  </a:lnTo>
                  <a:lnTo>
                    <a:pt x="451041" y="2215"/>
                  </a:lnTo>
                  <a:lnTo>
                    <a:pt x="499109" y="0"/>
                  </a:lnTo>
                  <a:lnTo>
                    <a:pt x="547178" y="2215"/>
                  </a:lnTo>
                  <a:lnTo>
                    <a:pt x="593953" y="8724"/>
                  </a:lnTo>
                  <a:lnTo>
                    <a:pt x="639226" y="19326"/>
                  </a:lnTo>
                  <a:lnTo>
                    <a:pt x="682788" y="33818"/>
                  </a:lnTo>
                  <a:lnTo>
                    <a:pt x="724430" y="51996"/>
                  </a:lnTo>
                  <a:lnTo>
                    <a:pt x="763942" y="73657"/>
                  </a:lnTo>
                  <a:lnTo>
                    <a:pt x="801116" y="98600"/>
                  </a:lnTo>
                  <a:lnTo>
                    <a:pt x="835742" y="126621"/>
                  </a:lnTo>
                  <a:lnTo>
                    <a:pt x="867611" y="157517"/>
                  </a:lnTo>
                  <a:lnTo>
                    <a:pt x="896515" y="191086"/>
                  </a:lnTo>
                  <a:lnTo>
                    <a:pt x="922243" y="227125"/>
                  </a:lnTo>
                  <a:lnTo>
                    <a:pt x="944586" y="265430"/>
                  </a:lnTo>
                  <a:lnTo>
                    <a:pt x="963337" y="305801"/>
                  </a:lnTo>
                  <a:lnTo>
                    <a:pt x="978284" y="348033"/>
                  </a:lnTo>
                  <a:lnTo>
                    <a:pt x="989220" y="391923"/>
                  </a:lnTo>
                  <a:lnTo>
                    <a:pt x="995935" y="437270"/>
                  </a:lnTo>
                  <a:lnTo>
                    <a:pt x="998219" y="483870"/>
                  </a:lnTo>
                  <a:lnTo>
                    <a:pt x="995935" y="530469"/>
                  </a:lnTo>
                  <a:lnTo>
                    <a:pt x="989220" y="575816"/>
                  </a:lnTo>
                  <a:lnTo>
                    <a:pt x="978284" y="619706"/>
                  </a:lnTo>
                  <a:lnTo>
                    <a:pt x="963337" y="661938"/>
                  </a:lnTo>
                  <a:lnTo>
                    <a:pt x="944586" y="702309"/>
                  </a:lnTo>
                  <a:lnTo>
                    <a:pt x="922243" y="740614"/>
                  </a:lnTo>
                  <a:lnTo>
                    <a:pt x="896515" y="776653"/>
                  </a:lnTo>
                  <a:lnTo>
                    <a:pt x="867611" y="810222"/>
                  </a:lnTo>
                  <a:lnTo>
                    <a:pt x="835742" y="841118"/>
                  </a:lnTo>
                  <a:lnTo>
                    <a:pt x="801116" y="869139"/>
                  </a:lnTo>
                  <a:lnTo>
                    <a:pt x="763942" y="894082"/>
                  </a:lnTo>
                  <a:lnTo>
                    <a:pt x="724430" y="915743"/>
                  </a:lnTo>
                  <a:lnTo>
                    <a:pt x="682788" y="933921"/>
                  </a:lnTo>
                  <a:lnTo>
                    <a:pt x="639226" y="948413"/>
                  </a:lnTo>
                  <a:lnTo>
                    <a:pt x="593953" y="959015"/>
                  </a:lnTo>
                  <a:lnTo>
                    <a:pt x="547178" y="965524"/>
                  </a:lnTo>
                  <a:lnTo>
                    <a:pt x="499109" y="967740"/>
                  </a:lnTo>
                  <a:lnTo>
                    <a:pt x="451041" y="965524"/>
                  </a:lnTo>
                  <a:lnTo>
                    <a:pt x="404266" y="959015"/>
                  </a:lnTo>
                  <a:lnTo>
                    <a:pt x="358993" y="948413"/>
                  </a:lnTo>
                  <a:lnTo>
                    <a:pt x="315431" y="933921"/>
                  </a:lnTo>
                  <a:lnTo>
                    <a:pt x="273789" y="915743"/>
                  </a:lnTo>
                  <a:lnTo>
                    <a:pt x="234277" y="894082"/>
                  </a:lnTo>
                  <a:lnTo>
                    <a:pt x="197103" y="869139"/>
                  </a:lnTo>
                  <a:lnTo>
                    <a:pt x="162477" y="841118"/>
                  </a:lnTo>
                  <a:lnTo>
                    <a:pt x="130608" y="810222"/>
                  </a:lnTo>
                  <a:lnTo>
                    <a:pt x="101704" y="776653"/>
                  </a:lnTo>
                  <a:lnTo>
                    <a:pt x="75976" y="740614"/>
                  </a:lnTo>
                  <a:lnTo>
                    <a:pt x="53633" y="702309"/>
                  </a:lnTo>
                  <a:lnTo>
                    <a:pt x="34882" y="661938"/>
                  </a:lnTo>
                  <a:lnTo>
                    <a:pt x="19935" y="619706"/>
                  </a:lnTo>
                  <a:lnTo>
                    <a:pt x="8999" y="575816"/>
                  </a:lnTo>
                  <a:lnTo>
                    <a:pt x="2284" y="530469"/>
                  </a:lnTo>
                  <a:lnTo>
                    <a:pt x="0" y="483870"/>
                  </a:lnTo>
                  <a:close/>
                </a:path>
              </a:pathLst>
            </a:custGeom>
            <a:ln w="28956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96960" y="3404299"/>
            <a:ext cx="525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solidFill>
                  <a:srgbClr val="0070C0"/>
                </a:solidFill>
                <a:latin typeface="Microsoft Sans Serif"/>
                <a:cs typeface="Microsoft Sans Serif"/>
              </a:rPr>
              <a:t>ed</a:t>
            </a:r>
            <a:r>
              <a:rPr dirty="0" sz="900" spc="-5">
                <a:solidFill>
                  <a:srgbClr val="0070C0"/>
                </a:solidFill>
                <a:latin typeface="Microsoft Sans Serif"/>
                <a:cs typeface="Microsoft Sans Serif"/>
              </a:rPr>
              <a:t>u</a:t>
            </a:r>
            <a:r>
              <a:rPr dirty="0" sz="900" spc="-10">
                <a:solidFill>
                  <a:srgbClr val="0070C0"/>
                </a:solidFill>
                <a:latin typeface="Microsoft Sans Serif"/>
                <a:cs typeface="Microsoft Sans Serif"/>
              </a:rPr>
              <a:t>c</a:t>
            </a:r>
            <a:r>
              <a:rPr dirty="0" sz="900" spc="-50">
                <a:solidFill>
                  <a:srgbClr val="0070C0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45">
                <a:solidFill>
                  <a:srgbClr val="0070C0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-10">
                <a:solidFill>
                  <a:srgbClr val="0070C0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15">
                <a:solidFill>
                  <a:srgbClr val="0070C0"/>
                </a:solidFill>
                <a:latin typeface="Microsoft Sans Serif"/>
                <a:cs typeface="Microsoft Sans Serif"/>
              </a:rPr>
              <a:t>o</a:t>
            </a:r>
            <a:r>
              <a:rPr dirty="0" sz="900" spc="-5">
                <a:solidFill>
                  <a:srgbClr val="0070C0"/>
                </a:solidFill>
                <a:latin typeface="Microsoft Sans Serif"/>
                <a:cs typeface="Microsoft Sans Serif"/>
              </a:rPr>
              <a:t>n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7384" y="2715773"/>
            <a:ext cx="1794510" cy="3388360"/>
            <a:chOff x="667384" y="2715773"/>
            <a:chExt cx="1794510" cy="3388360"/>
          </a:xfrm>
        </p:grpSpPr>
        <p:sp>
          <p:nvSpPr>
            <p:cNvPr id="9" name="object 9"/>
            <p:cNvSpPr/>
            <p:nvPr/>
          </p:nvSpPr>
          <p:spPr>
            <a:xfrm>
              <a:off x="1482090" y="2759202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80" h="0">
                  <a:moveTo>
                    <a:pt x="0" y="0"/>
                  </a:moveTo>
                  <a:lnTo>
                    <a:pt x="767016" y="0"/>
                  </a:lnTo>
                </a:path>
              </a:pathLst>
            </a:custGeom>
            <a:ln w="28956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5672" y="2715773"/>
              <a:ext cx="86868" cy="86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15618" y="3446526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80" h="0">
                  <a:moveTo>
                    <a:pt x="0" y="0"/>
                  </a:moveTo>
                  <a:lnTo>
                    <a:pt x="767016" y="0"/>
                  </a:lnTo>
                </a:path>
              </a:pathLst>
            </a:custGeom>
            <a:ln w="28956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9200" y="3403097"/>
              <a:ext cx="86868" cy="868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4836" y="3075437"/>
              <a:ext cx="86868" cy="868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1989" y="5122926"/>
              <a:ext cx="1000125" cy="966469"/>
            </a:xfrm>
            <a:custGeom>
              <a:avLst/>
              <a:gdLst/>
              <a:ahLst/>
              <a:cxnLst/>
              <a:rect l="l" t="t" r="r" b="b"/>
              <a:pathLst>
                <a:path w="1000125" h="966470">
                  <a:moveTo>
                    <a:pt x="0" y="483108"/>
                  </a:moveTo>
                  <a:lnTo>
                    <a:pt x="2288" y="436581"/>
                  </a:lnTo>
                  <a:lnTo>
                    <a:pt x="9013" y="391305"/>
                  </a:lnTo>
                  <a:lnTo>
                    <a:pt x="19965" y="347484"/>
                  </a:lnTo>
                  <a:lnTo>
                    <a:pt x="34936" y="305318"/>
                  </a:lnTo>
                  <a:lnTo>
                    <a:pt x="53715" y="265012"/>
                  </a:lnTo>
                  <a:lnTo>
                    <a:pt x="76093" y="226766"/>
                  </a:lnTo>
                  <a:lnTo>
                    <a:pt x="101860" y="190784"/>
                  </a:lnTo>
                  <a:lnTo>
                    <a:pt x="130808" y="157268"/>
                  </a:lnTo>
                  <a:lnTo>
                    <a:pt x="162725" y="126421"/>
                  </a:lnTo>
                  <a:lnTo>
                    <a:pt x="197404" y="98444"/>
                  </a:lnTo>
                  <a:lnTo>
                    <a:pt x="234635" y="73541"/>
                  </a:lnTo>
                  <a:lnTo>
                    <a:pt x="274208" y="51913"/>
                  </a:lnTo>
                  <a:lnTo>
                    <a:pt x="315913" y="33764"/>
                  </a:lnTo>
                  <a:lnTo>
                    <a:pt x="359542" y="19296"/>
                  </a:lnTo>
                  <a:lnTo>
                    <a:pt x="404884" y="8711"/>
                  </a:lnTo>
                  <a:lnTo>
                    <a:pt x="451730" y="2211"/>
                  </a:lnTo>
                  <a:lnTo>
                    <a:pt x="499872" y="0"/>
                  </a:lnTo>
                  <a:lnTo>
                    <a:pt x="548013" y="2211"/>
                  </a:lnTo>
                  <a:lnTo>
                    <a:pt x="594859" y="8711"/>
                  </a:lnTo>
                  <a:lnTo>
                    <a:pt x="640201" y="19296"/>
                  </a:lnTo>
                  <a:lnTo>
                    <a:pt x="683830" y="33764"/>
                  </a:lnTo>
                  <a:lnTo>
                    <a:pt x="725535" y="51913"/>
                  </a:lnTo>
                  <a:lnTo>
                    <a:pt x="765108" y="73541"/>
                  </a:lnTo>
                  <a:lnTo>
                    <a:pt x="802339" y="98444"/>
                  </a:lnTo>
                  <a:lnTo>
                    <a:pt x="837018" y="126421"/>
                  </a:lnTo>
                  <a:lnTo>
                    <a:pt x="868935" y="157268"/>
                  </a:lnTo>
                  <a:lnTo>
                    <a:pt x="897883" y="190784"/>
                  </a:lnTo>
                  <a:lnTo>
                    <a:pt x="923650" y="226766"/>
                  </a:lnTo>
                  <a:lnTo>
                    <a:pt x="946028" y="265012"/>
                  </a:lnTo>
                  <a:lnTo>
                    <a:pt x="964807" y="305318"/>
                  </a:lnTo>
                  <a:lnTo>
                    <a:pt x="979778" y="347484"/>
                  </a:lnTo>
                  <a:lnTo>
                    <a:pt x="990730" y="391305"/>
                  </a:lnTo>
                  <a:lnTo>
                    <a:pt x="997455" y="436581"/>
                  </a:lnTo>
                  <a:lnTo>
                    <a:pt x="999744" y="483108"/>
                  </a:lnTo>
                  <a:lnTo>
                    <a:pt x="997455" y="529634"/>
                  </a:lnTo>
                  <a:lnTo>
                    <a:pt x="990730" y="574910"/>
                  </a:lnTo>
                  <a:lnTo>
                    <a:pt x="979778" y="618731"/>
                  </a:lnTo>
                  <a:lnTo>
                    <a:pt x="964807" y="660897"/>
                  </a:lnTo>
                  <a:lnTo>
                    <a:pt x="946028" y="701203"/>
                  </a:lnTo>
                  <a:lnTo>
                    <a:pt x="923650" y="739449"/>
                  </a:lnTo>
                  <a:lnTo>
                    <a:pt x="897883" y="775431"/>
                  </a:lnTo>
                  <a:lnTo>
                    <a:pt x="868935" y="808947"/>
                  </a:lnTo>
                  <a:lnTo>
                    <a:pt x="837018" y="839794"/>
                  </a:lnTo>
                  <a:lnTo>
                    <a:pt x="802339" y="867771"/>
                  </a:lnTo>
                  <a:lnTo>
                    <a:pt x="765108" y="892674"/>
                  </a:lnTo>
                  <a:lnTo>
                    <a:pt x="725535" y="914302"/>
                  </a:lnTo>
                  <a:lnTo>
                    <a:pt x="683830" y="932451"/>
                  </a:lnTo>
                  <a:lnTo>
                    <a:pt x="640201" y="946919"/>
                  </a:lnTo>
                  <a:lnTo>
                    <a:pt x="594859" y="957504"/>
                  </a:lnTo>
                  <a:lnTo>
                    <a:pt x="548013" y="964004"/>
                  </a:lnTo>
                  <a:lnTo>
                    <a:pt x="499872" y="966216"/>
                  </a:lnTo>
                  <a:lnTo>
                    <a:pt x="451730" y="964004"/>
                  </a:lnTo>
                  <a:lnTo>
                    <a:pt x="404884" y="957504"/>
                  </a:lnTo>
                  <a:lnTo>
                    <a:pt x="359542" y="946919"/>
                  </a:lnTo>
                  <a:lnTo>
                    <a:pt x="315913" y="932451"/>
                  </a:lnTo>
                  <a:lnTo>
                    <a:pt x="274208" y="914302"/>
                  </a:lnTo>
                  <a:lnTo>
                    <a:pt x="234635" y="892674"/>
                  </a:lnTo>
                  <a:lnTo>
                    <a:pt x="197404" y="867771"/>
                  </a:lnTo>
                  <a:lnTo>
                    <a:pt x="162725" y="839794"/>
                  </a:lnTo>
                  <a:lnTo>
                    <a:pt x="130808" y="808947"/>
                  </a:lnTo>
                  <a:lnTo>
                    <a:pt x="101860" y="775431"/>
                  </a:lnTo>
                  <a:lnTo>
                    <a:pt x="76093" y="739449"/>
                  </a:lnTo>
                  <a:lnTo>
                    <a:pt x="53715" y="701203"/>
                  </a:lnTo>
                  <a:lnTo>
                    <a:pt x="34936" y="660897"/>
                  </a:lnTo>
                  <a:lnTo>
                    <a:pt x="19965" y="618731"/>
                  </a:lnTo>
                  <a:lnTo>
                    <a:pt x="9013" y="574910"/>
                  </a:lnTo>
                  <a:lnTo>
                    <a:pt x="2288" y="529634"/>
                  </a:lnTo>
                  <a:lnTo>
                    <a:pt x="0" y="483108"/>
                  </a:lnTo>
                  <a:close/>
                </a:path>
              </a:pathLst>
            </a:custGeom>
            <a:ln w="28956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369292" y="3378561"/>
            <a:ext cx="14058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Interactive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lab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experiments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2536" y="5737070"/>
            <a:ext cx="525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0A3A1"/>
                </a:solidFill>
                <a:latin typeface="Microsoft Sans Serif"/>
                <a:cs typeface="Microsoft Sans Serif"/>
              </a:rPr>
              <a:t>Higher </a:t>
            </a:r>
            <a:r>
              <a:rPr dirty="0" sz="900" spc="5">
                <a:solidFill>
                  <a:srgbClr val="00A3A1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00A3A1"/>
                </a:solidFill>
                <a:latin typeface="Microsoft Sans Serif"/>
                <a:cs typeface="Microsoft Sans Serif"/>
              </a:rPr>
              <a:t>ed</a:t>
            </a:r>
            <a:r>
              <a:rPr dirty="0" sz="900" spc="-5">
                <a:solidFill>
                  <a:srgbClr val="00A3A1"/>
                </a:solidFill>
                <a:latin typeface="Microsoft Sans Serif"/>
                <a:cs typeface="Microsoft Sans Serif"/>
              </a:rPr>
              <a:t>u</a:t>
            </a:r>
            <a:r>
              <a:rPr dirty="0" sz="900" spc="-10">
                <a:solidFill>
                  <a:srgbClr val="00A3A1"/>
                </a:solidFill>
                <a:latin typeface="Microsoft Sans Serif"/>
                <a:cs typeface="Microsoft Sans Serif"/>
              </a:rPr>
              <a:t>c</a:t>
            </a:r>
            <a:r>
              <a:rPr dirty="0" sz="900" spc="-50">
                <a:solidFill>
                  <a:srgbClr val="00A3A1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45">
                <a:solidFill>
                  <a:srgbClr val="00A3A1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-10">
                <a:solidFill>
                  <a:srgbClr val="00A3A1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15">
                <a:solidFill>
                  <a:srgbClr val="00A3A1"/>
                </a:solidFill>
                <a:latin typeface="Microsoft Sans Serif"/>
                <a:cs typeface="Microsoft Sans Serif"/>
              </a:rPr>
              <a:t>o</a:t>
            </a:r>
            <a:r>
              <a:rPr dirty="0" sz="900" spc="-5">
                <a:solidFill>
                  <a:srgbClr val="00A3A1"/>
                </a:solidFill>
                <a:latin typeface="Microsoft Sans Serif"/>
                <a:cs typeface="Microsoft Sans Serif"/>
              </a:rPr>
              <a:t>n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91869" y="5221229"/>
            <a:ext cx="1008380" cy="792480"/>
            <a:chOff x="1491869" y="5221229"/>
            <a:chExt cx="1008380" cy="792480"/>
          </a:xfrm>
        </p:grpSpPr>
        <p:sp>
          <p:nvSpPr>
            <p:cNvPr id="18" name="object 18"/>
            <p:cNvSpPr/>
            <p:nvPr/>
          </p:nvSpPr>
          <p:spPr>
            <a:xfrm>
              <a:off x="1527810" y="5264658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80" h="0">
                  <a:moveTo>
                    <a:pt x="0" y="0"/>
                  </a:moveTo>
                  <a:lnTo>
                    <a:pt x="767016" y="0"/>
                  </a:lnTo>
                </a:path>
              </a:pathLst>
            </a:custGeom>
            <a:ln w="28956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392" y="5221229"/>
              <a:ext cx="86868" cy="868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36" y="5574797"/>
              <a:ext cx="86868" cy="868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06474" y="5970270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80" h="0">
                  <a:moveTo>
                    <a:pt x="0" y="0"/>
                  </a:moveTo>
                  <a:lnTo>
                    <a:pt x="767016" y="0"/>
                  </a:lnTo>
                </a:path>
              </a:pathLst>
            </a:custGeom>
            <a:ln w="28956">
              <a:solidFill>
                <a:srgbClr val="00A3A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0056" y="5926841"/>
              <a:ext cx="86868" cy="8686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528820" y="5181593"/>
            <a:ext cx="771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Endorsements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76654" y="5454542"/>
            <a:ext cx="239966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  <a:tab pos="906780" algn="l"/>
              </a:tabLst>
            </a:pPr>
            <a:r>
              <a:rPr dirty="0" u="heavy" sz="900" spc="10">
                <a:uFill>
                  <a:solidFill>
                    <a:srgbClr val="00A3A1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900" spc="10">
                <a:uFill>
                  <a:solidFill>
                    <a:srgbClr val="00A3A1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sz="900" spc="10">
                <a:latin typeface="Microsoft Sans Serif"/>
                <a:cs typeface="Microsoft Sans Serif"/>
              </a:rPr>
              <a:t>	</a:t>
            </a:r>
            <a:r>
              <a:rPr dirty="0" sz="900" spc="25">
                <a:latin typeface="Microsoft Sans Serif"/>
                <a:cs typeface="Microsoft Sans Serif"/>
              </a:rPr>
              <a:t>Minimum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pass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percentage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endParaRPr sz="900">
              <a:latin typeface="Microsoft Sans Serif"/>
              <a:cs typeface="Microsoft Sans Serif"/>
            </a:endParaRPr>
          </a:p>
          <a:p>
            <a:pPr marL="906780" marR="67945">
              <a:lnSpc>
                <a:spcPct val="100000"/>
              </a:lnSpc>
            </a:pP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5">
                <a:latin typeface="Microsoft Sans Serif"/>
                <a:cs typeface="Microsoft Sans Serif"/>
              </a:rPr>
              <a:t>module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unlock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next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module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01947" y="5873108"/>
            <a:ext cx="1308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Badges,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leadership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board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8273" y="6332982"/>
            <a:ext cx="998219" cy="966469"/>
          </a:xfrm>
          <a:custGeom>
            <a:avLst/>
            <a:gdLst/>
            <a:ahLst/>
            <a:cxnLst/>
            <a:rect l="l" t="t" r="r" b="b"/>
            <a:pathLst>
              <a:path w="998219" h="966470">
                <a:moveTo>
                  <a:pt x="0" y="483108"/>
                </a:moveTo>
                <a:lnTo>
                  <a:pt x="2284" y="436581"/>
                </a:lnTo>
                <a:lnTo>
                  <a:pt x="8999" y="391305"/>
                </a:lnTo>
                <a:lnTo>
                  <a:pt x="19935" y="347484"/>
                </a:lnTo>
                <a:lnTo>
                  <a:pt x="34882" y="305318"/>
                </a:lnTo>
                <a:lnTo>
                  <a:pt x="53633" y="265012"/>
                </a:lnTo>
                <a:lnTo>
                  <a:pt x="75976" y="226766"/>
                </a:lnTo>
                <a:lnTo>
                  <a:pt x="101704" y="190784"/>
                </a:lnTo>
                <a:lnTo>
                  <a:pt x="130608" y="157268"/>
                </a:lnTo>
                <a:lnTo>
                  <a:pt x="162477" y="126421"/>
                </a:lnTo>
                <a:lnTo>
                  <a:pt x="197103" y="98444"/>
                </a:lnTo>
                <a:lnTo>
                  <a:pt x="234277" y="73541"/>
                </a:lnTo>
                <a:lnTo>
                  <a:pt x="273789" y="51913"/>
                </a:lnTo>
                <a:lnTo>
                  <a:pt x="315431" y="33764"/>
                </a:lnTo>
                <a:lnTo>
                  <a:pt x="358993" y="19296"/>
                </a:lnTo>
                <a:lnTo>
                  <a:pt x="404266" y="8711"/>
                </a:lnTo>
                <a:lnTo>
                  <a:pt x="451041" y="2211"/>
                </a:lnTo>
                <a:lnTo>
                  <a:pt x="499109" y="0"/>
                </a:lnTo>
                <a:lnTo>
                  <a:pt x="547178" y="2211"/>
                </a:lnTo>
                <a:lnTo>
                  <a:pt x="593953" y="8711"/>
                </a:lnTo>
                <a:lnTo>
                  <a:pt x="639226" y="19296"/>
                </a:lnTo>
                <a:lnTo>
                  <a:pt x="682788" y="33764"/>
                </a:lnTo>
                <a:lnTo>
                  <a:pt x="724430" y="51913"/>
                </a:lnTo>
                <a:lnTo>
                  <a:pt x="763942" y="73541"/>
                </a:lnTo>
                <a:lnTo>
                  <a:pt x="801116" y="98444"/>
                </a:lnTo>
                <a:lnTo>
                  <a:pt x="835742" y="126421"/>
                </a:lnTo>
                <a:lnTo>
                  <a:pt x="867611" y="157268"/>
                </a:lnTo>
                <a:lnTo>
                  <a:pt x="896515" y="190784"/>
                </a:lnTo>
                <a:lnTo>
                  <a:pt x="922243" y="226766"/>
                </a:lnTo>
                <a:lnTo>
                  <a:pt x="944586" y="265012"/>
                </a:lnTo>
                <a:lnTo>
                  <a:pt x="963337" y="305318"/>
                </a:lnTo>
                <a:lnTo>
                  <a:pt x="978284" y="347484"/>
                </a:lnTo>
                <a:lnTo>
                  <a:pt x="989220" y="391305"/>
                </a:lnTo>
                <a:lnTo>
                  <a:pt x="995935" y="436581"/>
                </a:lnTo>
                <a:lnTo>
                  <a:pt x="998219" y="483108"/>
                </a:lnTo>
                <a:lnTo>
                  <a:pt x="995935" y="529634"/>
                </a:lnTo>
                <a:lnTo>
                  <a:pt x="989220" y="574910"/>
                </a:lnTo>
                <a:lnTo>
                  <a:pt x="978284" y="618731"/>
                </a:lnTo>
                <a:lnTo>
                  <a:pt x="963337" y="660897"/>
                </a:lnTo>
                <a:lnTo>
                  <a:pt x="944586" y="701203"/>
                </a:lnTo>
                <a:lnTo>
                  <a:pt x="922243" y="739449"/>
                </a:lnTo>
                <a:lnTo>
                  <a:pt x="896515" y="775431"/>
                </a:lnTo>
                <a:lnTo>
                  <a:pt x="867611" y="808947"/>
                </a:lnTo>
                <a:lnTo>
                  <a:pt x="835742" y="839794"/>
                </a:lnTo>
                <a:lnTo>
                  <a:pt x="801116" y="867771"/>
                </a:lnTo>
                <a:lnTo>
                  <a:pt x="763942" y="892674"/>
                </a:lnTo>
                <a:lnTo>
                  <a:pt x="724430" y="914302"/>
                </a:lnTo>
                <a:lnTo>
                  <a:pt x="682788" y="932451"/>
                </a:lnTo>
                <a:lnTo>
                  <a:pt x="639226" y="946919"/>
                </a:lnTo>
                <a:lnTo>
                  <a:pt x="593953" y="957504"/>
                </a:lnTo>
                <a:lnTo>
                  <a:pt x="547178" y="964004"/>
                </a:lnTo>
                <a:lnTo>
                  <a:pt x="499109" y="966216"/>
                </a:lnTo>
                <a:lnTo>
                  <a:pt x="451041" y="964004"/>
                </a:lnTo>
                <a:lnTo>
                  <a:pt x="404266" y="957504"/>
                </a:lnTo>
                <a:lnTo>
                  <a:pt x="358993" y="946919"/>
                </a:lnTo>
                <a:lnTo>
                  <a:pt x="315431" y="932451"/>
                </a:lnTo>
                <a:lnTo>
                  <a:pt x="273789" y="914302"/>
                </a:lnTo>
                <a:lnTo>
                  <a:pt x="234277" y="892674"/>
                </a:lnTo>
                <a:lnTo>
                  <a:pt x="197103" y="867771"/>
                </a:lnTo>
                <a:lnTo>
                  <a:pt x="162477" y="839794"/>
                </a:lnTo>
                <a:lnTo>
                  <a:pt x="130608" y="808947"/>
                </a:lnTo>
                <a:lnTo>
                  <a:pt x="101704" y="775431"/>
                </a:lnTo>
                <a:lnTo>
                  <a:pt x="75976" y="739449"/>
                </a:lnTo>
                <a:lnTo>
                  <a:pt x="53633" y="701203"/>
                </a:lnTo>
                <a:lnTo>
                  <a:pt x="34882" y="660897"/>
                </a:lnTo>
                <a:lnTo>
                  <a:pt x="19935" y="618731"/>
                </a:lnTo>
                <a:lnTo>
                  <a:pt x="8999" y="574910"/>
                </a:lnTo>
                <a:lnTo>
                  <a:pt x="2284" y="529634"/>
                </a:lnTo>
                <a:lnTo>
                  <a:pt x="0" y="483108"/>
                </a:lnTo>
                <a:close/>
              </a:path>
            </a:pathLst>
          </a:custGeom>
          <a:ln w="28955">
            <a:solidFill>
              <a:srgbClr val="00B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598930" y="6929690"/>
            <a:ext cx="792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</a:tabLst>
            </a:pPr>
            <a:r>
              <a:rPr dirty="0" u="heavy" sz="900" spc="1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900" spc="1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Microsoft Sans Serif"/>
                <a:cs typeface="Microsoft Sans Serif"/>
              </a:rPr>
              <a:t>	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7417" y="6792531"/>
            <a:ext cx="6223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900" spc="-40">
                <a:solidFill>
                  <a:srgbClr val="00B0F0"/>
                </a:solidFill>
                <a:latin typeface="Microsoft Sans Serif"/>
                <a:cs typeface="Microsoft Sans Serif"/>
              </a:rPr>
              <a:t>R</a:t>
            </a:r>
            <a:r>
              <a:rPr dirty="0" sz="900" spc="10">
                <a:solidFill>
                  <a:srgbClr val="00B0F0"/>
                </a:solidFill>
                <a:latin typeface="Microsoft Sans Serif"/>
                <a:cs typeface="Microsoft Sans Serif"/>
              </a:rPr>
              <a:t>e</a:t>
            </a:r>
            <a:r>
              <a:rPr dirty="0" sz="900" spc="5">
                <a:solidFill>
                  <a:srgbClr val="00B0F0"/>
                </a:solidFill>
                <a:latin typeface="Microsoft Sans Serif"/>
                <a:cs typeface="Microsoft Sans Serif"/>
              </a:rPr>
              <a:t>s</a:t>
            </a:r>
            <a:r>
              <a:rPr dirty="0" sz="900" spc="-10">
                <a:solidFill>
                  <a:srgbClr val="00B0F0"/>
                </a:solidFill>
                <a:latin typeface="Microsoft Sans Serif"/>
                <a:cs typeface="Microsoft Sans Serif"/>
              </a:rPr>
              <a:t>k</a:t>
            </a:r>
            <a:r>
              <a:rPr dirty="0" sz="900" spc="-10">
                <a:solidFill>
                  <a:srgbClr val="00B0F0"/>
                </a:solidFill>
                <a:latin typeface="Microsoft Sans Serif"/>
                <a:cs typeface="Microsoft Sans Serif"/>
              </a:rPr>
              <a:t>ill</a:t>
            </a:r>
            <a:r>
              <a:rPr dirty="0" sz="900" spc="-20">
                <a:solidFill>
                  <a:srgbClr val="00B0F0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5">
                <a:solidFill>
                  <a:srgbClr val="00B0F0"/>
                </a:solidFill>
                <a:latin typeface="Microsoft Sans Serif"/>
                <a:cs typeface="Microsoft Sans Serif"/>
              </a:rPr>
              <a:t>ng</a:t>
            </a:r>
            <a:r>
              <a:rPr dirty="0" sz="900" spc="-35">
                <a:solidFill>
                  <a:srgbClr val="00B0F0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00B0F0"/>
                </a:solidFill>
                <a:latin typeface="Microsoft Sans Serif"/>
                <a:cs typeface="Microsoft Sans Serif"/>
              </a:rPr>
              <a:t>&amp;  </a:t>
            </a:r>
            <a:r>
              <a:rPr dirty="0" sz="900">
                <a:solidFill>
                  <a:srgbClr val="00B0F0"/>
                </a:solidFill>
                <a:latin typeface="Microsoft Sans Serif"/>
                <a:cs typeface="Microsoft Sans Serif"/>
              </a:rPr>
              <a:t>online </a:t>
            </a:r>
            <a:r>
              <a:rPr dirty="0" sz="900" spc="5">
                <a:solidFill>
                  <a:srgbClr val="00B0F0"/>
                </a:solidFill>
                <a:latin typeface="Microsoft Sans Serif"/>
                <a:cs typeface="Microsoft Sans Serif"/>
              </a:rPr>
              <a:t> c</a:t>
            </a:r>
            <a:r>
              <a:rPr dirty="0" sz="900" spc="10">
                <a:solidFill>
                  <a:srgbClr val="00B0F0"/>
                </a:solidFill>
                <a:latin typeface="Microsoft Sans Serif"/>
                <a:cs typeface="Microsoft Sans Serif"/>
              </a:rPr>
              <a:t>e</a:t>
            </a:r>
            <a:r>
              <a:rPr dirty="0" sz="900" spc="10">
                <a:solidFill>
                  <a:srgbClr val="00B0F0"/>
                </a:solidFill>
                <a:latin typeface="Microsoft Sans Serif"/>
                <a:cs typeface="Microsoft Sans Serif"/>
              </a:rPr>
              <a:t>r</a:t>
            </a:r>
            <a:r>
              <a:rPr dirty="0" sz="900" spc="20">
                <a:solidFill>
                  <a:srgbClr val="00B0F0"/>
                </a:solidFill>
                <a:latin typeface="Microsoft Sans Serif"/>
                <a:cs typeface="Microsoft Sans Serif"/>
              </a:rPr>
              <a:t>tif</a:t>
            </a:r>
            <a:r>
              <a:rPr dirty="0" sz="900" spc="5">
                <a:solidFill>
                  <a:srgbClr val="00B0F0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5">
                <a:solidFill>
                  <a:srgbClr val="00B0F0"/>
                </a:solidFill>
                <a:latin typeface="Microsoft Sans Serif"/>
                <a:cs typeface="Microsoft Sans Serif"/>
              </a:rPr>
              <a:t>c</a:t>
            </a:r>
            <a:r>
              <a:rPr dirty="0" sz="900" spc="-65">
                <a:solidFill>
                  <a:srgbClr val="00B0F0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20">
                <a:solidFill>
                  <a:srgbClr val="00B0F0"/>
                </a:solidFill>
                <a:latin typeface="Microsoft Sans Serif"/>
                <a:cs typeface="Microsoft Sans Serif"/>
              </a:rPr>
              <a:t>ti</a:t>
            </a:r>
            <a:r>
              <a:rPr dirty="0" sz="900" spc="-5">
                <a:solidFill>
                  <a:srgbClr val="00B0F0"/>
                </a:solidFill>
                <a:latin typeface="Microsoft Sans Serif"/>
                <a:cs typeface="Microsoft Sans Serif"/>
              </a:rPr>
              <a:t>on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89405" y="6539489"/>
            <a:ext cx="833119" cy="551815"/>
            <a:chOff x="1589405" y="6539489"/>
            <a:chExt cx="833119" cy="551815"/>
          </a:xfrm>
        </p:grpSpPr>
        <p:sp>
          <p:nvSpPr>
            <p:cNvPr id="30" name="object 30"/>
            <p:cNvSpPr/>
            <p:nvPr/>
          </p:nvSpPr>
          <p:spPr>
            <a:xfrm>
              <a:off x="1604010" y="6582918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80" h="0">
                  <a:moveTo>
                    <a:pt x="0" y="0"/>
                  </a:moveTo>
                  <a:lnTo>
                    <a:pt x="767016" y="0"/>
                  </a:lnTo>
                </a:path>
              </a:pathLst>
            </a:custGeom>
            <a:ln w="28956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7591" y="6539489"/>
              <a:ext cx="86868" cy="868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5211" y="7004309"/>
              <a:ext cx="86868" cy="8686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512235" y="6365595"/>
            <a:ext cx="15697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Micro-credentials,</a:t>
            </a:r>
            <a:r>
              <a:rPr dirty="0" sz="900">
                <a:latin typeface="Microsoft Sans Serif"/>
                <a:cs typeface="Microsoft Sans Serif"/>
              </a:rPr>
              <a:t> discount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subsequent </a:t>
            </a:r>
            <a:r>
              <a:rPr dirty="0" sz="900" spc="-5">
                <a:latin typeface="Microsoft Sans Serif"/>
                <a:cs typeface="Microsoft Sans Serif"/>
              </a:rPr>
              <a:t>courses on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completion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current</a:t>
            </a:r>
            <a:r>
              <a:rPr dirty="0" sz="900" spc="-5">
                <a:latin typeface="Microsoft Sans Serif"/>
                <a:cs typeface="Microsoft Sans Serif"/>
              </a:rPr>
              <a:t> course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23436" y="6956641"/>
            <a:ext cx="14503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Level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advancement, </a:t>
            </a:r>
            <a:r>
              <a:rPr dirty="0" sz="900" spc="-15">
                <a:latin typeface="Microsoft Sans Serif"/>
                <a:cs typeface="Microsoft Sans Serif"/>
              </a:rPr>
              <a:t>badges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2472" y="2202623"/>
            <a:ext cx="3402329" cy="12274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48920">
              <a:lnSpc>
                <a:spcPct val="100000"/>
              </a:lnSpc>
              <a:spcBef>
                <a:spcPts val="120"/>
              </a:spcBef>
              <a:tabLst>
                <a:tab pos="472440" algn="l"/>
                <a:tab pos="2755265" algn="l"/>
              </a:tabLst>
            </a:pPr>
            <a:r>
              <a:rPr dirty="0" u="sng" sz="1000" spc="15">
                <a:uFill>
                  <a:solidFill>
                    <a:srgbClr val="80808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sng" sz="1000" spc="15">
                <a:uFill>
                  <a:solidFill>
                    <a:srgbClr val="808080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u="sng" sz="1000" spc="35">
                <a:uFill>
                  <a:solidFill>
                    <a:srgbClr val="808080"/>
                  </a:solidFill>
                </a:uFill>
                <a:latin typeface="Microsoft Sans Serif"/>
                <a:cs typeface="Microsoft Sans Serif"/>
              </a:rPr>
              <a:t>Potential</a:t>
            </a:r>
            <a:r>
              <a:rPr dirty="0" u="sng" sz="1000" spc="15">
                <a:uFill>
                  <a:solidFill>
                    <a:srgbClr val="808080"/>
                  </a:solidFill>
                </a:uFill>
                <a:latin typeface="Microsoft Sans Serif"/>
                <a:cs typeface="Microsoft Sans Serif"/>
              </a:rPr>
              <a:t> use-cases</a:t>
            </a:r>
            <a:r>
              <a:rPr dirty="0" u="sng" sz="1000" spc="5">
                <a:uFill>
                  <a:solidFill>
                    <a:srgbClr val="80808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sng" sz="1000" spc="60">
                <a:uFill>
                  <a:solidFill>
                    <a:srgbClr val="808080"/>
                  </a:solidFill>
                </a:uFill>
                <a:latin typeface="Microsoft Sans Serif"/>
                <a:cs typeface="Microsoft Sans Serif"/>
              </a:rPr>
              <a:t>of</a:t>
            </a:r>
            <a:r>
              <a:rPr dirty="0" u="sng" sz="1000" spc="5">
                <a:uFill>
                  <a:solidFill>
                    <a:srgbClr val="80808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sng" sz="1000" spc="45">
                <a:uFill>
                  <a:solidFill>
                    <a:srgbClr val="808080"/>
                  </a:solidFill>
                </a:uFill>
                <a:latin typeface="Microsoft Sans Serif"/>
                <a:cs typeface="Microsoft Sans Serif"/>
              </a:rPr>
              <a:t>Gamification	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Microsoft Sans Serif"/>
              <a:cs typeface="Microsoft Sans Serif"/>
            </a:endParaRPr>
          </a:p>
          <a:p>
            <a:pPr marL="1603375">
              <a:lnSpc>
                <a:spcPct val="100000"/>
              </a:lnSpc>
            </a:pPr>
            <a:r>
              <a:rPr dirty="0" sz="900" spc="-5">
                <a:latin typeface="Microsoft Sans Serif"/>
                <a:cs typeface="Microsoft Sans Serif"/>
              </a:rPr>
              <a:t>Simulation: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Application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concepts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900">
              <a:latin typeface="Microsoft Sans Serif"/>
              <a:cs typeface="Microsoft Sans Serif"/>
            </a:endParaRPr>
          </a:p>
          <a:p>
            <a:pPr marL="94615" marR="145415" indent="10160">
              <a:lnSpc>
                <a:spcPts val="1019"/>
              </a:lnSpc>
              <a:spcBef>
                <a:spcPts val="595"/>
              </a:spcBef>
              <a:tabLst>
                <a:tab pos="848360" algn="l"/>
                <a:tab pos="1615440" algn="l"/>
                <a:tab pos="1748789" algn="l"/>
              </a:tabLst>
            </a:pPr>
            <a:r>
              <a:rPr dirty="0" baseline="3086" sz="1350" spc="-7">
                <a:solidFill>
                  <a:srgbClr val="0070C0"/>
                </a:solidFill>
                <a:latin typeface="Microsoft Sans Serif"/>
                <a:cs typeface="Microsoft Sans Serif"/>
              </a:rPr>
              <a:t>Primary</a:t>
            </a:r>
            <a:r>
              <a:rPr dirty="0" baseline="3086" sz="1350" spc="-44">
                <a:solidFill>
                  <a:srgbClr val="0070C0"/>
                </a:solidFill>
                <a:latin typeface="Microsoft Sans Serif"/>
                <a:cs typeface="Microsoft Sans Serif"/>
              </a:rPr>
              <a:t> </a:t>
            </a:r>
            <a:r>
              <a:rPr dirty="0" baseline="3086" sz="1350" spc="67">
                <a:solidFill>
                  <a:srgbClr val="0070C0"/>
                </a:solidFill>
                <a:latin typeface="Microsoft Sans Serif"/>
                <a:cs typeface="Microsoft Sans Serif"/>
              </a:rPr>
              <a:t>&amp;	</a:t>
            </a:r>
            <a:r>
              <a:rPr dirty="0" u="heavy" baseline="3086" sz="1350" spc="82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baseline="3086" sz="1350" spc="67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baseline="3086" sz="1350" spc="67">
                <a:solidFill>
                  <a:srgbClr val="0070C0"/>
                </a:solidFill>
                <a:latin typeface="Microsoft Sans Serif"/>
                <a:cs typeface="Microsoft Sans Serif"/>
              </a:rPr>
              <a:t>	</a:t>
            </a:r>
            <a:r>
              <a:rPr dirty="0" sz="900" spc="-20">
                <a:latin typeface="Microsoft Sans Serif"/>
                <a:cs typeface="Microsoft Sans Serif"/>
              </a:rPr>
              <a:t>Quizzes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comparison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0070C0"/>
                </a:solidFill>
                <a:latin typeface="Microsoft Sans Serif"/>
                <a:cs typeface="Microsoft Sans Serif"/>
              </a:rPr>
              <a:t>secondary</a:t>
            </a:r>
            <a:endParaRPr sz="900">
              <a:latin typeface="Microsoft Sans Serif"/>
              <a:cs typeface="Microsoft Sans Serif"/>
            </a:endParaRPr>
          </a:p>
          <a:p>
            <a:pPr marL="12700">
              <a:lnSpc>
                <a:spcPts val="1055"/>
              </a:lnSpc>
            </a:pPr>
            <a:r>
              <a:rPr dirty="0" sz="900">
                <a:solidFill>
                  <a:srgbClr val="0070C0"/>
                </a:solidFill>
                <a:latin typeface="Microsoft Sans Serif"/>
                <a:cs typeface="Microsoft Sans Serif"/>
              </a:rPr>
              <a:t>supplemental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467" y="9967490"/>
            <a:ext cx="2032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Sources: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[106],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[107]-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1990" y="3877818"/>
            <a:ext cx="1000125" cy="966469"/>
          </a:xfrm>
          <a:custGeom>
            <a:avLst/>
            <a:gdLst/>
            <a:ahLst/>
            <a:cxnLst/>
            <a:rect l="l" t="t" r="r" b="b"/>
            <a:pathLst>
              <a:path w="1000125" h="966470">
                <a:moveTo>
                  <a:pt x="0" y="483107"/>
                </a:moveTo>
                <a:lnTo>
                  <a:pt x="2288" y="436581"/>
                </a:lnTo>
                <a:lnTo>
                  <a:pt x="9013" y="391305"/>
                </a:lnTo>
                <a:lnTo>
                  <a:pt x="19965" y="347484"/>
                </a:lnTo>
                <a:lnTo>
                  <a:pt x="34936" y="305318"/>
                </a:lnTo>
                <a:lnTo>
                  <a:pt x="53715" y="265012"/>
                </a:lnTo>
                <a:lnTo>
                  <a:pt x="76093" y="226766"/>
                </a:lnTo>
                <a:lnTo>
                  <a:pt x="101860" y="190784"/>
                </a:lnTo>
                <a:lnTo>
                  <a:pt x="130808" y="157268"/>
                </a:lnTo>
                <a:lnTo>
                  <a:pt x="162725" y="126421"/>
                </a:lnTo>
                <a:lnTo>
                  <a:pt x="197404" y="98444"/>
                </a:lnTo>
                <a:lnTo>
                  <a:pt x="234635" y="73541"/>
                </a:lnTo>
                <a:lnTo>
                  <a:pt x="274208" y="51913"/>
                </a:lnTo>
                <a:lnTo>
                  <a:pt x="315913" y="33764"/>
                </a:lnTo>
                <a:lnTo>
                  <a:pt x="359542" y="19296"/>
                </a:lnTo>
                <a:lnTo>
                  <a:pt x="404884" y="8711"/>
                </a:lnTo>
                <a:lnTo>
                  <a:pt x="451730" y="2211"/>
                </a:lnTo>
                <a:lnTo>
                  <a:pt x="499872" y="0"/>
                </a:lnTo>
                <a:lnTo>
                  <a:pt x="548013" y="2211"/>
                </a:lnTo>
                <a:lnTo>
                  <a:pt x="594859" y="8711"/>
                </a:lnTo>
                <a:lnTo>
                  <a:pt x="640201" y="19296"/>
                </a:lnTo>
                <a:lnTo>
                  <a:pt x="683830" y="33764"/>
                </a:lnTo>
                <a:lnTo>
                  <a:pt x="725535" y="51913"/>
                </a:lnTo>
                <a:lnTo>
                  <a:pt x="765108" y="73541"/>
                </a:lnTo>
                <a:lnTo>
                  <a:pt x="802339" y="98444"/>
                </a:lnTo>
                <a:lnTo>
                  <a:pt x="837018" y="126421"/>
                </a:lnTo>
                <a:lnTo>
                  <a:pt x="868935" y="157268"/>
                </a:lnTo>
                <a:lnTo>
                  <a:pt x="897883" y="190784"/>
                </a:lnTo>
                <a:lnTo>
                  <a:pt x="923650" y="226766"/>
                </a:lnTo>
                <a:lnTo>
                  <a:pt x="946028" y="265012"/>
                </a:lnTo>
                <a:lnTo>
                  <a:pt x="964807" y="305318"/>
                </a:lnTo>
                <a:lnTo>
                  <a:pt x="979778" y="347484"/>
                </a:lnTo>
                <a:lnTo>
                  <a:pt x="990730" y="391305"/>
                </a:lnTo>
                <a:lnTo>
                  <a:pt x="997455" y="436581"/>
                </a:lnTo>
                <a:lnTo>
                  <a:pt x="999744" y="483107"/>
                </a:lnTo>
                <a:lnTo>
                  <a:pt x="997455" y="529634"/>
                </a:lnTo>
                <a:lnTo>
                  <a:pt x="990730" y="574910"/>
                </a:lnTo>
                <a:lnTo>
                  <a:pt x="979778" y="618731"/>
                </a:lnTo>
                <a:lnTo>
                  <a:pt x="964807" y="660897"/>
                </a:lnTo>
                <a:lnTo>
                  <a:pt x="946028" y="701203"/>
                </a:lnTo>
                <a:lnTo>
                  <a:pt x="923650" y="739449"/>
                </a:lnTo>
                <a:lnTo>
                  <a:pt x="897883" y="775431"/>
                </a:lnTo>
                <a:lnTo>
                  <a:pt x="868935" y="808947"/>
                </a:lnTo>
                <a:lnTo>
                  <a:pt x="837018" y="839794"/>
                </a:lnTo>
                <a:lnTo>
                  <a:pt x="802339" y="867771"/>
                </a:lnTo>
                <a:lnTo>
                  <a:pt x="765108" y="892674"/>
                </a:lnTo>
                <a:lnTo>
                  <a:pt x="725535" y="914302"/>
                </a:lnTo>
                <a:lnTo>
                  <a:pt x="683830" y="932451"/>
                </a:lnTo>
                <a:lnTo>
                  <a:pt x="640201" y="946919"/>
                </a:lnTo>
                <a:lnTo>
                  <a:pt x="594859" y="957504"/>
                </a:lnTo>
                <a:lnTo>
                  <a:pt x="548013" y="964004"/>
                </a:lnTo>
                <a:lnTo>
                  <a:pt x="499872" y="966215"/>
                </a:lnTo>
                <a:lnTo>
                  <a:pt x="451730" y="964004"/>
                </a:lnTo>
                <a:lnTo>
                  <a:pt x="404884" y="957504"/>
                </a:lnTo>
                <a:lnTo>
                  <a:pt x="359542" y="946919"/>
                </a:lnTo>
                <a:lnTo>
                  <a:pt x="315913" y="932451"/>
                </a:lnTo>
                <a:lnTo>
                  <a:pt x="274208" y="914302"/>
                </a:lnTo>
                <a:lnTo>
                  <a:pt x="234635" y="892674"/>
                </a:lnTo>
                <a:lnTo>
                  <a:pt x="197404" y="867771"/>
                </a:lnTo>
                <a:lnTo>
                  <a:pt x="162725" y="839794"/>
                </a:lnTo>
                <a:lnTo>
                  <a:pt x="130808" y="808947"/>
                </a:lnTo>
                <a:lnTo>
                  <a:pt x="101860" y="775431"/>
                </a:lnTo>
                <a:lnTo>
                  <a:pt x="76093" y="739449"/>
                </a:lnTo>
                <a:lnTo>
                  <a:pt x="53715" y="701203"/>
                </a:lnTo>
                <a:lnTo>
                  <a:pt x="34936" y="660897"/>
                </a:lnTo>
                <a:lnTo>
                  <a:pt x="19965" y="618731"/>
                </a:lnTo>
                <a:lnTo>
                  <a:pt x="9013" y="574910"/>
                </a:lnTo>
                <a:lnTo>
                  <a:pt x="2288" y="529634"/>
                </a:lnTo>
                <a:lnTo>
                  <a:pt x="0" y="483107"/>
                </a:lnTo>
                <a:close/>
              </a:path>
            </a:pathLst>
          </a:custGeom>
          <a:ln w="28956">
            <a:solidFill>
              <a:srgbClr val="6D20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43630" y="4405557"/>
            <a:ext cx="862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6D2077"/>
                </a:solidFill>
                <a:latin typeface="Microsoft Sans Serif"/>
                <a:cs typeface="Microsoft Sans Serif"/>
              </a:rPr>
              <a:t>Te</a:t>
            </a:r>
            <a:r>
              <a:rPr dirty="0" sz="900" spc="-10">
                <a:solidFill>
                  <a:srgbClr val="6D2077"/>
                </a:solidFill>
                <a:latin typeface="Microsoft Sans Serif"/>
                <a:cs typeface="Microsoft Sans Serif"/>
              </a:rPr>
              <a:t>s</a:t>
            </a:r>
            <a:r>
              <a:rPr dirty="0" sz="900" spc="45">
                <a:solidFill>
                  <a:srgbClr val="6D2077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-25">
                <a:solidFill>
                  <a:srgbClr val="6D2077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45">
                <a:solidFill>
                  <a:srgbClr val="6D2077"/>
                </a:solidFill>
                <a:latin typeface="Microsoft Sans Serif"/>
                <a:cs typeface="Microsoft Sans Serif"/>
              </a:rPr>
              <a:t>P</a:t>
            </a:r>
            <a:r>
              <a:rPr dirty="0" sz="900" spc="10">
                <a:solidFill>
                  <a:srgbClr val="6D2077"/>
                </a:solidFill>
                <a:latin typeface="Microsoft Sans Serif"/>
                <a:cs typeface="Microsoft Sans Serif"/>
              </a:rPr>
              <a:t>r</a:t>
            </a:r>
            <a:r>
              <a:rPr dirty="0" sz="900" spc="-20">
                <a:solidFill>
                  <a:srgbClr val="6D2077"/>
                </a:solidFill>
                <a:latin typeface="Microsoft Sans Serif"/>
                <a:cs typeface="Microsoft Sans Serif"/>
              </a:rPr>
              <a:t>ep</a:t>
            </a:r>
            <a:r>
              <a:rPr dirty="0" sz="900" spc="-30">
                <a:solidFill>
                  <a:srgbClr val="6D2077"/>
                </a:solidFill>
                <a:latin typeface="Microsoft Sans Serif"/>
                <a:cs typeface="Microsoft Sans Serif"/>
              </a:rPr>
              <a:t>a</a:t>
            </a:r>
            <a:r>
              <a:rPr dirty="0" sz="900">
                <a:solidFill>
                  <a:srgbClr val="6D2077"/>
                </a:solidFill>
                <a:latin typeface="Microsoft Sans Serif"/>
                <a:cs typeface="Microsoft Sans Serif"/>
              </a:rPr>
              <a:t>r</a:t>
            </a:r>
            <a:r>
              <a:rPr dirty="0" sz="900" spc="-50">
                <a:solidFill>
                  <a:srgbClr val="6D2077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45">
                <a:solidFill>
                  <a:srgbClr val="6D2077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-20">
                <a:solidFill>
                  <a:srgbClr val="6D2077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5">
                <a:solidFill>
                  <a:srgbClr val="6D2077"/>
                </a:solidFill>
                <a:latin typeface="Microsoft Sans Serif"/>
                <a:cs typeface="Microsoft Sans Serif"/>
              </a:rPr>
              <a:t>on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330639" y="4043177"/>
            <a:ext cx="86995" cy="632460"/>
            <a:chOff x="2330639" y="4043177"/>
            <a:chExt cx="86995" cy="63246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0639" y="4043177"/>
              <a:ext cx="86868" cy="868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0639" y="4588769"/>
              <a:ext cx="86868" cy="8686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594358" y="4479671"/>
            <a:ext cx="2516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  <a:tab pos="953135" algn="l"/>
              </a:tabLst>
            </a:pPr>
            <a:r>
              <a:rPr dirty="0" u="heavy" sz="900" spc="10"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900" spc="10"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sz="900" spc="10">
                <a:latin typeface="Microsoft Sans Serif"/>
                <a:cs typeface="Microsoft Sans Serif"/>
              </a:rPr>
              <a:t>	</a:t>
            </a:r>
            <a:r>
              <a:rPr dirty="0" sz="900">
                <a:latin typeface="Microsoft Sans Serif"/>
                <a:cs typeface="Microsoft Sans Serif"/>
              </a:rPr>
              <a:t>Discounts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prizes based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</a:t>
            </a:r>
            <a:endParaRPr sz="900">
              <a:latin typeface="Microsoft Sans Serif"/>
              <a:cs typeface="Microsoft Sans Serif"/>
            </a:endParaRPr>
          </a:p>
          <a:p>
            <a:pPr marL="953135">
              <a:lnSpc>
                <a:spcPct val="100000"/>
              </a:lnSpc>
            </a:pPr>
            <a:r>
              <a:rPr dirty="0" sz="900" spc="-15">
                <a:latin typeface="Microsoft Sans Serif"/>
                <a:cs typeface="Microsoft Sans Serif"/>
              </a:rPr>
              <a:t>overall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performance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94358" y="3951833"/>
            <a:ext cx="2226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  <a:tab pos="946150" algn="l"/>
              </a:tabLst>
            </a:pPr>
            <a:r>
              <a:rPr dirty="0" u="heavy" sz="900" spc="10"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900" spc="10">
                <a:uFill>
                  <a:solidFill>
                    <a:srgbClr val="6D2077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sz="900" spc="10">
                <a:latin typeface="Microsoft Sans Serif"/>
                <a:cs typeface="Microsoft Sans Serif"/>
              </a:rPr>
              <a:t>	</a:t>
            </a:r>
            <a:r>
              <a:rPr dirty="0" sz="900">
                <a:latin typeface="Microsoft Sans Serif"/>
                <a:cs typeface="Microsoft Sans Serif"/>
              </a:rPr>
              <a:t>Incentive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based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learning:</a:t>
            </a:r>
            <a:endParaRPr sz="900">
              <a:latin typeface="Microsoft Sans Serif"/>
              <a:cs typeface="Microsoft Sans Serif"/>
            </a:endParaRPr>
          </a:p>
          <a:p>
            <a:pPr marL="946150">
              <a:lnSpc>
                <a:spcPct val="100000"/>
              </a:lnSpc>
            </a:pPr>
            <a:r>
              <a:rPr dirty="0" sz="900" spc="-15">
                <a:latin typeface="Microsoft Sans Serif"/>
                <a:cs typeface="Microsoft Sans Serif"/>
              </a:rPr>
              <a:t>leader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board,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badges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91133" y="7530846"/>
            <a:ext cx="1000125" cy="967740"/>
          </a:xfrm>
          <a:custGeom>
            <a:avLst/>
            <a:gdLst/>
            <a:ahLst/>
            <a:cxnLst/>
            <a:rect l="l" t="t" r="r" b="b"/>
            <a:pathLst>
              <a:path w="1000125" h="967740">
                <a:moveTo>
                  <a:pt x="0" y="483870"/>
                </a:moveTo>
                <a:lnTo>
                  <a:pt x="2288" y="437270"/>
                </a:lnTo>
                <a:lnTo>
                  <a:pt x="9013" y="391923"/>
                </a:lnTo>
                <a:lnTo>
                  <a:pt x="19965" y="348033"/>
                </a:lnTo>
                <a:lnTo>
                  <a:pt x="34936" y="305801"/>
                </a:lnTo>
                <a:lnTo>
                  <a:pt x="53715" y="265430"/>
                </a:lnTo>
                <a:lnTo>
                  <a:pt x="76093" y="227125"/>
                </a:lnTo>
                <a:lnTo>
                  <a:pt x="101860" y="191086"/>
                </a:lnTo>
                <a:lnTo>
                  <a:pt x="130808" y="157517"/>
                </a:lnTo>
                <a:lnTo>
                  <a:pt x="162725" y="126621"/>
                </a:lnTo>
                <a:lnTo>
                  <a:pt x="197404" y="98600"/>
                </a:lnTo>
                <a:lnTo>
                  <a:pt x="234635" y="73657"/>
                </a:lnTo>
                <a:lnTo>
                  <a:pt x="274208" y="51996"/>
                </a:lnTo>
                <a:lnTo>
                  <a:pt x="315913" y="33818"/>
                </a:lnTo>
                <a:lnTo>
                  <a:pt x="359542" y="19326"/>
                </a:lnTo>
                <a:lnTo>
                  <a:pt x="404884" y="8724"/>
                </a:lnTo>
                <a:lnTo>
                  <a:pt x="451730" y="2215"/>
                </a:lnTo>
                <a:lnTo>
                  <a:pt x="499872" y="0"/>
                </a:lnTo>
                <a:lnTo>
                  <a:pt x="548013" y="2215"/>
                </a:lnTo>
                <a:lnTo>
                  <a:pt x="594859" y="8724"/>
                </a:lnTo>
                <a:lnTo>
                  <a:pt x="640201" y="19326"/>
                </a:lnTo>
                <a:lnTo>
                  <a:pt x="683830" y="33818"/>
                </a:lnTo>
                <a:lnTo>
                  <a:pt x="725535" y="51996"/>
                </a:lnTo>
                <a:lnTo>
                  <a:pt x="765108" y="73657"/>
                </a:lnTo>
                <a:lnTo>
                  <a:pt x="802339" y="98600"/>
                </a:lnTo>
                <a:lnTo>
                  <a:pt x="837018" y="126621"/>
                </a:lnTo>
                <a:lnTo>
                  <a:pt x="868935" y="157517"/>
                </a:lnTo>
                <a:lnTo>
                  <a:pt x="897883" y="191086"/>
                </a:lnTo>
                <a:lnTo>
                  <a:pt x="923650" y="227125"/>
                </a:lnTo>
                <a:lnTo>
                  <a:pt x="946028" y="265430"/>
                </a:lnTo>
                <a:lnTo>
                  <a:pt x="964807" y="305801"/>
                </a:lnTo>
                <a:lnTo>
                  <a:pt x="979778" y="348033"/>
                </a:lnTo>
                <a:lnTo>
                  <a:pt x="990730" y="391923"/>
                </a:lnTo>
                <a:lnTo>
                  <a:pt x="997455" y="437270"/>
                </a:lnTo>
                <a:lnTo>
                  <a:pt x="999744" y="483870"/>
                </a:lnTo>
                <a:lnTo>
                  <a:pt x="997455" y="530469"/>
                </a:lnTo>
                <a:lnTo>
                  <a:pt x="990730" y="575816"/>
                </a:lnTo>
                <a:lnTo>
                  <a:pt x="979778" y="619706"/>
                </a:lnTo>
                <a:lnTo>
                  <a:pt x="964807" y="661938"/>
                </a:lnTo>
                <a:lnTo>
                  <a:pt x="946028" y="702309"/>
                </a:lnTo>
                <a:lnTo>
                  <a:pt x="923650" y="740614"/>
                </a:lnTo>
                <a:lnTo>
                  <a:pt x="897883" y="776653"/>
                </a:lnTo>
                <a:lnTo>
                  <a:pt x="868935" y="810222"/>
                </a:lnTo>
                <a:lnTo>
                  <a:pt x="837018" y="841118"/>
                </a:lnTo>
                <a:lnTo>
                  <a:pt x="802339" y="869139"/>
                </a:lnTo>
                <a:lnTo>
                  <a:pt x="765108" y="894082"/>
                </a:lnTo>
                <a:lnTo>
                  <a:pt x="725535" y="915743"/>
                </a:lnTo>
                <a:lnTo>
                  <a:pt x="683830" y="933921"/>
                </a:lnTo>
                <a:lnTo>
                  <a:pt x="640201" y="948413"/>
                </a:lnTo>
                <a:lnTo>
                  <a:pt x="594859" y="959015"/>
                </a:lnTo>
                <a:lnTo>
                  <a:pt x="548013" y="965524"/>
                </a:lnTo>
                <a:lnTo>
                  <a:pt x="499872" y="967740"/>
                </a:lnTo>
                <a:lnTo>
                  <a:pt x="451730" y="965524"/>
                </a:lnTo>
                <a:lnTo>
                  <a:pt x="404884" y="959015"/>
                </a:lnTo>
                <a:lnTo>
                  <a:pt x="359542" y="948413"/>
                </a:lnTo>
                <a:lnTo>
                  <a:pt x="315913" y="933921"/>
                </a:lnTo>
                <a:lnTo>
                  <a:pt x="274208" y="915743"/>
                </a:lnTo>
                <a:lnTo>
                  <a:pt x="234635" y="894082"/>
                </a:lnTo>
                <a:lnTo>
                  <a:pt x="197404" y="869139"/>
                </a:lnTo>
                <a:lnTo>
                  <a:pt x="162725" y="841118"/>
                </a:lnTo>
                <a:lnTo>
                  <a:pt x="130808" y="810222"/>
                </a:lnTo>
                <a:lnTo>
                  <a:pt x="101860" y="776653"/>
                </a:lnTo>
                <a:lnTo>
                  <a:pt x="76093" y="740614"/>
                </a:lnTo>
                <a:lnTo>
                  <a:pt x="53715" y="702309"/>
                </a:lnTo>
                <a:lnTo>
                  <a:pt x="34936" y="661938"/>
                </a:lnTo>
                <a:lnTo>
                  <a:pt x="19965" y="619706"/>
                </a:lnTo>
                <a:lnTo>
                  <a:pt x="9013" y="575816"/>
                </a:lnTo>
                <a:lnTo>
                  <a:pt x="2288" y="530469"/>
                </a:lnTo>
                <a:lnTo>
                  <a:pt x="0" y="483870"/>
                </a:lnTo>
                <a:close/>
              </a:path>
            </a:pathLst>
          </a:custGeom>
          <a:ln w="28955">
            <a:solidFill>
              <a:srgbClr val="F68D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10573" y="8047381"/>
            <a:ext cx="779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solidFill>
                  <a:srgbClr val="F68D2E"/>
                </a:solidFill>
                <a:latin typeface="Microsoft Sans Serif"/>
                <a:cs typeface="Microsoft Sans Serif"/>
              </a:rPr>
              <a:t>Language </a:t>
            </a:r>
            <a:r>
              <a:rPr dirty="0" sz="900" spc="45">
                <a:solidFill>
                  <a:srgbClr val="F68D2E"/>
                </a:solidFill>
                <a:latin typeface="Microsoft Sans Serif"/>
                <a:cs typeface="Microsoft Sans Serif"/>
              </a:rPr>
              <a:t>&amp; </a:t>
            </a:r>
            <a:r>
              <a:rPr dirty="0" sz="900" spc="50">
                <a:solidFill>
                  <a:srgbClr val="F68D2E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68D2E"/>
                </a:solidFill>
                <a:latin typeface="Microsoft Sans Serif"/>
                <a:cs typeface="Microsoft Sans Serif"/>
              </a:rPr>
              <a:t>cas</a:t>
            </a:r>
            <a:r>
              <a:rPr dirty="0" sz="900">
                <a:solidFill>
                  <a:srgbClr val="F68D2E"/>
                </a:solidFill>
                <a:latin typeface="Microsoft Sans Serif"/>
                <a:cs typeface="Microsoft Sans Serif"/>
              </a:rPr>
              <a:t>u</a:t>
            </a:r>
            <a:r>
              <a:rPr dirty="0" sz="900" spc="-65">
                <a:solidFill>
                  <a:srgbClr val="F68D2E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-10">
                <a:solidFill>
                  <a:srgbClr val="F68D2E"/>
                </a:solidFill>
                <a:latin typeface="Microsoft Sans Serif"/>
                <a:cs typeface="Microsoft Sans Serif"/>
              </a:rPr>
              <a:t>l</a:t>
            </a:r>
            <a:r>
              <a:rPr dirty="0" sz="900" spc="-20">
                <a:solidFill>
                  <a:srgbClr val="F68D2E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">
                <a:solidFill>
                  <a:srgbClr val="F68D2E"/>
                </a:solidFill>
                <a:latin typeface="Microsoft Sans Serif"/>
                <a:cs typeface="Microsoft Sans Serif"/>
              </a:rPr>
              <a:t>l</a:t>
            </a:r>
            <a:r>
              <a:rPr dirty="0" sz="900" spc="10">
                <a:solidFill>
                  <a:srgbClr val="F68D2E"/>
                </a:solidFill>
                <a:latin typeface="Microsoft Sans Serif"/>
                <a:cs typeface="Microsoft Sans Serif"/>
              </a:rPr>
              <a:t>e</a:t>
            </a:r>
            <a:r>
              <a:rPr dirty="0" sz="900" spc="-30">
                <a:solidFill>
                  <a:srgbClr val="F68D2E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-20">
                <a:solidFill>
                  <a:srgbClr val="F68D2E"/>
                </a:solidFill>
                <a:latin typeface="Microsoft Sans Serif"/>
                <a:cs typeface="Microsoft Sans Serif"/>
              </a:rPr>
              <a:t>r</a:t>
            </a:r>
            <a:r>
              <a:rPr dirty="0" sz="900" spc="-5">
                <a:solidFill>
                  <a:srgbClr val="F68D2E"/>
                </a:solidFill>
                <a:latin typeface="Microsoft Sans Serif"/>
                <a:cs typeface="Microsoft Sans Serif"/>
              </a:rPr>
              <a:t>n</a:t>
            </a:r>
            <a:r>
              <a:rPr dirty="0" sz="900" spc="-20">
                <a:solidFill>
                  <a:srgbClr val="F68D2E"/>
                </a:solidFill>
                <a:latin typeface="Microsoft Sans Serif"/>
                <a:cs typeface="Microsoft Sans Serif"/>
              </a:rPr>
              <a:t>i</a:t>
            </a:r>
            <a:r>
              <a:rPr dirty="0" sz="900" spc="-5">
                <a:solidFill>
                  <a:srgbClr val="F68D2E"/>
                </a:solidFill>
                <a:latin typeface="Microsoft Sans Serif"/>
                <a:cs typeface="Microsoft Sans Serif"/>
              </a:rPr>
              <a:t>ng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53379" y="7558640"/>
            <a:ext cx="15068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Increase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0">
                <a:latin typeface="Microsoft Sans Serif"/>
                <a:cs typeface="Microsoft Sans Serif"/>
              </a:rPr>
              <a:t>difficulty</a:t>
            </a:r>
            <a:r>
              <a:rPr dirty="0" sz="900" spc="-5">
                <a:latin typeface="Microsoft Sans Serif"/>
                <a:cs typeface="Microsoft Sans Serif"/>
              </a:rPr>
              <a:t> per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level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87322" y="7859821"/>
            <a:ext cx="2298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6144" marR="5080" indent="-894080">
              <a:lnSpc>
                <a:spcPct val="100000"/>
              </a:lnSpc>
              <a:spcBef>
                <a:spcPts val="100"/>
              </a:spcBef>
              <a:tabLst>
                <a:tab pos="779145" algn="l"/>
              </a:tabLst>
            </a:pPr>
            <a:r>
              <a:rPr dirty="0" u="heavy" sz="900" spc="10">
                <a:uFill>
                  <a:solidFill>
                    <a:srgbClr val="F68D2E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900" spc="10">
                <a:uFill>
                  <a:solidFill>
                    <a:srgbClr val="F68D2E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dirty="0" sz="900" spc="10">
                <a:latin typeface="Microsoft Sans Serif"/>
                <a:cs typeface="Microsoft Sans Serif"/>
              </a:rPr>
              <a:t>  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Unlocking </a:t>
            </a:r>
            <a:r>
              <a:rPr dirty="0" sz="900" spc="30">
                <a:latin typeface="Microsoft Sans Serif"/>
                <a:cs typeface="Microsoft Sans Serif"/>
              </a:rPr>
              <a:t>new </a:t>
            </a:r>
            <a:r>
              <a:rPr dirty="0" sz="900">
                <a:latin typeface="Microsoft Sans Serif"/>
                <a:cs typeface="Microsoft Sans Serif"/>
              </a:rPr>
              <a:t>features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every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level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30405" y="8242496"/>
            <a:ext cx="1409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Forming </a:t>
            </a:r>
            <a:r>
              <a:rPr dirty="0" sz="900" spc="5">
                <a:latin typeface="Microsoft Sans Serif"/>
                <a:cs typeface="Microsoft Sans Serif"/>
              </a:rPr>
              <a:t>elite </a:t>
            </a:r>
            <a:r>
              <a:rPr dirty="0" sz="900" spc="-5">
                <a:latin typeface="Microsoft Sans Serif"/>
                <a:cs typeface="Microsoft Sans Serif"/>
              </a:rPr>
              <a:t>groups </a:t>
            </a:r>
            <a:r>
              <a:rPr dirty="0" sz="900" spc="-15">
                <a:latin typeface="Microsoft Sans Serif"/>
                <a:cs typeface="Microsoft Sans Serif"/>
              </a:rPr>
              <a:t>based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 </a:t>
            </a:r>
            <a:r>
              <a:rPr dirty="0" sz="900">
                <a:latin typeface="Microsoft Sans Serif"/>
                <a:cs typeface="Microsoft Sans Serif"/>
              </a:rPr>
              <a:t>performance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93091" y="2682238"/>
            <a:ext cx="6038215" cy="6433185"/>
            <a:chOff x="893091" y="2682238"/>
            <a:chExt cx="6038215" cy="6433185"/>
          </a:xfrm>
        </p:grpSpPr>
        <p:sp>
          <p:nvSpPr>
            <p:cNvPr id="50" name="object 50"/>
            <p:cNvSpPr/>
            <p:nvPr/>
          </p:nvSpPr>
          <p:spPr>
            <a:xfrm>
              <a:off x="1530857" y="7663434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80" h="0">
                  <a:moveTo>
                    <a:pt x="0" y="0"/>
                  </a:moveTo>
                  <a:lnTo>
                    <a:pt x="767016" y="0"/>
                  </a:lnTo>
                </a:path>
              </a:pathLst>
            </a:custGeom>
            <a:ln w="28955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4439" y="7620005"/>
              <a:ext cx="86868" cy="868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3603" y="7973574"/>
              <a:ext cx="86868" cy="8686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538477" y="8369046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80" h="0">
                  <a:moveTo>
                    <a:pt x="0" y="0"/>
                  </a:moveTo>
                  <a:lnTo>
                    <a:pt x="767016" y="0"/>
                  </a:lnTo>
                </a:path>
              </a:pathLst>
            </a:custGeom>
            <a:ln w="28956">
              <a:solidFill>
                <a:srgbClr val="F68D2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2059" y="8325617"/>
              <a:ext cx="86868" cy="868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629912" y="9076944"/>
              <a:ext cx="2237740" cy="0"/>
            </a:xfrm>
            <a:custGeom>
              <a:avLst/>
              <a:gdLst/>
              <a:ahLst/>
              <a:cxnLst/>
              <a:rect l="l" t="t" r="r" b="b"/>
              <a:pathLst>
                <a:path w="2237740" h="0">
                  <a:moveTo>
                    <a:pt x="0" y="0"/>
                  </a:moveTo>
                  <a:lnTo>
                    <a:pt x="2237333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854545" y="903884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626863" y="7561579"/>
              <a:ext cx="0" cy="1516380"/>
            </a:xfrm>
            <a:custGeom>
              <a:avLst/>
              <a:gdLst/>
              <a:ahLst/>
              <a:cxnLst/>
              <a:rect l="l" t="t" r="r" b="b"/>
              <a:pathLst>
                <a:path w="0" h="1516379">
                  <a:moveTo>
                    <a:pt x="0" y="15160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588767" y="74980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9868" y="8752332"/>
              <a:ext cx="163067" cy="1645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06083" y="7539229"/>
              <a:ext cx="163067" cy="1630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4332" y="8340852"/>
              <a:ext cx="163067" cy="16306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180076" y="7729620"/>
              <a:ext cx="812165" cy="1048385"/>
            </a:xfrm>
            <a:custGeom>
              <a:avLst/>
              <a:gdLst/>
              <a:ahLst/>
              <a:cxnLst/>
              <a:rect l="l" t="t" r="r" b="b"/>
              <a:pathLst>
                <a:path w="812164" h="1048384">
                  <a:moveTo>
                    <a:pt x="0" y="1047800"/>
                  </a:moveTo>
                  <a:lnTo>
                    <a:pt x="812152" y="0"/>
                  </a:lnTo>
                </a:path>
              </a:pathLst>
            </a:custGeom>
            <a:ln w="12700">
              <a:solidFill>
                <a:srgbClr val="BB0B4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954337" y="7679438"/>
              <a:ext cx="76835" cy="83820"/>
            </a:xfrm>
            <a:custGeom>
              <a:avLst/>
              <a:gdLst/>
              <a:ahLst/>
              <a:cxnLst/>
              <a:rect l="l" t="t" r="r" b="b"/>
              <a:pathLst>
                <a:path w="76835" h="83820">
                  <a:moveTo>
                    <a:pt x="76784" y="0"/>
                  </a:moveTo>
                  <a:lnTo>
                    <a:pt x="0" y="36880"/>
                  </a:lnTo>
                  <a:lnTo>
                    <a:pt x="60223" y="83566"/>
                  </a:lnTo>
                  <a:lnTo>
                    <a:pt x="76784" y="0"/>
                  </a:lnTo>
                  <a:close/>
                </a:path>
              </a:pathLst>
            </a:custGeom>
            <a:solidFill>
              <a:srgbClr val="BB0B4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1615" y="8080248"/>
              <a:ext cx="163067" cy="16306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93091" y="2682238"/>
              <a:ext cx="483234" cy="320040"/>
            </a:xfrm>
            <a:custGeom>
              <a:avLst/>
              <a:gdLst/>
              <a:ahLst/>
              <a:cxnLst/>
              <a:rect l="l" t="t" r="r" b="b"/>
              <a:pathLst>
                <a:path w="483234" h="320039">
                  <a:moveTo>
                    <a:pt x="163113" y="248894"/>
                  </a:moveTo>
                  <a:lnTo>
                    <a:pt x="140634" y="271779"/>
                  </a:lnTo>
                  <a:lnTo>
                    <a:pt x="143098" y="273710"/>
                  </a:lnTo>
                  <a:lnTo>
                    <a:pt x="145257" y="275780"/>
                  </a:lnTo>
                  <a:lnTo>
                    <a:pt x="147569" y="277850"/>
                  </a:lnTo>
                  <a:lnTo>
                    <a:pt x="149563" y="280047"/>
                  </a:lnTo>
                  <a:lnTo>
                    <a:pt x="151722" y="282117"/>
                  </a:lnTo>
                  <a:lnTo>
                    <a:pt x="155722" y="286816"/>
                  </a:lnTo>
                  <a:lnTo>
                    <a:pt x="157411" y="289153"/>
                  </a:lnTo>
                  <a:lnTo>
                    <a:pt x="159265" y="291503"/>
                  </a:lnTo>
                  <a:lnTo>
                    <a:pt x="168498" y="310387"/>
                  </a:lnTo>
                  <a:lnTo>
                    <a:pt x="176347" y="310527"/>
                  </a:lnTo>
                  <a:lnTo>
                    <a:pt x="183738" y="310946"/>
                  </a:lnTo>
                  <a:lnTo>
                    <a:pt x="190812" y="311492"/>
                  </a:lnTo>
                  <a:lnTo>
                    <a:pt x="194355" y="312038"/>
                  </a:lnTo>
                  <a:lnTo>
                    <a:pt x="197899" y="312458"/>
                  </a:lnTo>
                  <a:lnTo>
                    <a:pt x="201429" y="313004"/>
                  </a:lnTo>
                  <a:lnTo>
                    <a:pt x="208516" y="314388"/>
                  </a:lnTo>
                  <a:lnTo>
                    <a:pt x="212047" y="315353"/>
                  </a:lnTo>
                  <a:lnTo>
                    <a:pt x="215742" y="316318"/>
                  </a:lnTo>
                  <a:lnTo>
                    <a:pt x="219590" y="317423"/>
                  </a:lnTo>
                  <a:lnTo>
                    <a:pt x="223438" y="318668"/>
                  </a:lnTo>
                  <a:lnTo>
                    <a:pt x="227439" y="320039"/>
                  </a:lnTo>
                  <a:lnTo>
                    <a:pt x="187891" y="290944"/>
                  </a:lnTo>
                  <a:lnTo>
                    <a:pt x="178188" y="286677"/>
                  </a:lnTo>
                  <a:lnTo>
                    <a:pt x="178036" y="281025"/>
                  </a:lnTo>
                  <a:lnTo>
                    <a:pt x="184195" y="280466"/>
                  </a:lnTo>
                  <a:lnTo>
                    <a:pt x="211068" y="280466"/>
                  </a:lnTo>
                  <a:lnTo>
                    <a:pt x="210205" y="275501"/>
                  </a:lnTo>
                  <a:lnTo>
                    <a:pt x="209126" y="268884"/>
                  </a:lnTo>
                  <a:lnTo>
                    <a:pt x="205430" y="268465"/>
                  </a:lnTo>
                  <a:lnTo>
                    <a:pt x="202052" y="267919"/>
                  </a:lnTo>
                  <a:lnTo>
                    <a:pt x="198661" y="267233"/>
                  </a:lnTo>
                  <a:lnTo>
                    <a:pt x="195740" y="266534"/>
                  </a:lnTo>
                  <a:lnTo>
                    <a:pt x="192666" y="265569"/>
                  </a:lnTo>
                  <a:lnTo>
                    <a:pt x="189733" y="264744"/>
                  </a:lnTo>
                  <a:lnTo>
                    <a:pt x="186964" y="263778"/>
                  </a:lnTo>
                  <a:lnTo>
                    <a:pt x="184348" y="262674"/>
                  </a:lnTo>
                  <a:lnTo>
                    <a:pt x="181732" y="261302"/>
                  </a:lnTo>
                  <a:lnTo>
                    <a:pt x="179115" y="260057"/>
                  </a:lnTo>
                  <a:lnTo>
                    <a:pt x="176652" y="258406"/>
                  </a:lnTo>
                  <a:lnTo>
                    <a:pt x="173883" y="256882"/>
                  </a:lnTo>
                  <a:lnTo>
                    <a:pt x="171267" y="255092"/>
                  </a:lnTo>
                  <a:lnTo>
                    <a:pt x="168498" y="253301"/>
                  </a:lnTo>
                  <a:lnTo>
                    <a:pt x="165882" y="251091"/>
                  </a:lnTo>
                  <a:lnTo>
                    <a:pt x="163113" y="248894"/>
                  </a:lnTo>
                  <a:close/>
                </a:path>
                <a:path w="483234" h="320039">
                  <a:moveTo>
                    <a:pt x="211068" y="280466"/>
                  </a:moveTo>
                  <a:lnTo>
                    <a:pt x="184195" y="280466"/>
                  </a:lnTo>
                  <a:lnTo>
                    <a:pt x="190355" y="288048"/>
                  </a:lnTo>
                  <a:lnTo>
                    <a:pt x="227591" y="319900"/>
                  </a:lnTo>
                  <a:lnTo>
                    <a:pt x="223438" y="313004"/>
                  </a:lnTo>
                  <a:lnTo>
                    <a:pt x="221597" y="309702"/>
                  </a:lnTo>
                  <a:lnTo>
                    <a:pt x="213748" y="290944"/>
                  </a:lnTo>
                  <a:lnTo>
                    <a:pt x="212669" y="287908"/>
                  </a:lnTo>
                  <a:lnTo>
                    <a:pt x="211894" y="284873"/>
                  </a:lnTo>
                  <a:lnTo>
                    <a:pt x="211068" y="280466"/>
                  </a:lnTo>
                  <a:close/>
                </a:path>
                <a:path w="483234" h="320039">
                  <a:moveTo>
                    <a:pt x="90774" y="87426"/>
                  </a:moveTo>
                  <a:lnTo>
                    <a:pt x="61374" y="114312"/>
                  </a:lnTo>
                  <a:lnTo>
                    <a:pt x="60155" y="118173"/>
                  </a:lnTo>
                  <a:lnTo>
                    <a:pt x="59685" y="119964"/>
                  </a:lnTo>
                  <a:lnTo>
                    <a:pt x="59380" y="121894"/>
                  </a:lnTo>
                  <a:lnTo>
                    <a:pt x="59275" y="127685"/>
                  </a:lnTo>
                  <a:lnTo>
                    <a:pt x="59837" y="130860"/>
                  </a:lnTo>
                  <a:lnTo>
                    <a:pt x="60307" y="132651"/>
                  </a:lnTo>
                  <a:lnTo>
                    <a:pt x="60917" y="134302"/>
                  </a:lnTo>
                  <a:lnTo>
                    <a:pt x="61844" y="135966"/>
                  </a:lnTo>
                  <a:lnTo>
                    <a:pt x="74150" y="145338"/>
                  </a:lnTo>
                  <a:lnTo>
                    <a:pt x="85999" y="154571"/>
                  </a:lnTo>
                  <a:lnTo>
                    <a:pt x="97861" y="163537"/>
                  </a:lnTo>
                  <a:lnTo>
                    <a:pt x="109392" y="172504"/>
                  </a:lnTo>
                  <a:lnTo>
                    <a:pt x="132786" y="190017"/>
                  </a:lnTo>
                  <a:lnTo>
                    <a:pt x="144483" y="198704"/>
                  </a:lnTo>
                  <a:lnTo>
                    <a:pt x="156179" y="207530"/>
                  </a:lnTo>
                  <a:lnTo>
                    <a:pt x="205595" y="243789"/>
                  </a:lnTo>
                  <a:lnTo>
                    <a:pt x="232824" y="263372"/>
                  </a:lnTo>
                  <a:lnTo>
                    <a:pt x="246984" y="273710"/>
                  </a:lnTo>
                  <a:lnTo>
                    <a:pt x="261767" y="284327"/>
                  </a:lnTo>
                  <a:lnTo>
                    <a:pt x="283066" y="273291"/>
                  </a:lnTo>
                  <a:lnTo>
                    <a:pt x="263609" y="273291"/>
                  </a:lnTo>
                  <a:lnTo>
                    <a:pt x="265575" y="265569"/>
                  </a:lnTo>
                  <a:lnTo>
                    <a:pt x="268993" y="252895"/>
                  </a:lnTo>
                  <a:lnTo>
                    <a:pt x="270695" y="246824"/>
                  </a:lnTo>
                  <a:lnTo>
                    <a:pt x="272232" y="241033"/>
                  </a:lnTo>
                  <a:lnTo>
                    <a:pt x="273921" y="235242"/>
                  </a:lnTo>
                  <a:lnTo>
                    <a:pt x="275610" y="229311"/>
                  </a:lnTo>
                  <a:lnTo>
                    <a:pt x="277464" y="223380"/>
                  </a:lnTo>
                  <a:lnTo>
                    <a:pt x="264383" y="214147"/>
                  </a:lnTo>
                  <a:lnTo>
                    <a:pt x="252064" y="205041"/>
                  </a:lnTo>
                  <a:lnTo>
                    <a:pt x="240063" y="196354"/>
                  </a:lnTo>
                  <a:lnTo>
                    <a:pt x="228061" y="187947"/>
                  </a:lnTo>
                  <a:lnTo>
                    <a:pt x="216669" y="179527"/>
                  </a:lnTo>
                  <a:lnTo>
                    <a:pt x="161107" y="139128"/>
                  </a:lnTo>
                  <a:lnTo>
                    <a:pt x="150032" y="130860"/>
                  </a:lnTo>
                  <a:lnTo>
                    <a:pt x="138641" y="122720"/>
                  </a:lnTo>
                  <a:lnTo>
                    <a:pt x="115400" y="105625"/>
                  </a:lnTo>
                  <a:lnTo>
                    <a:pt x="103398" y="96659"/>
                  </a:lnTo>
                  <a:lnTo>
                    <a:pt x="90774" y="87426"/>
                  </a:lnTo>
                  <a:close/>
                </a:path>
                <a:path w="483234" h="320039">
                  <a:moveTo>
                    <a:pt x="483077" y="158572"/>
                  </a:moveTo>
                  <a:lnTo>
                    <a:pt x="263609" y="273291"/>
                  </a:lnTo>
                  <a:lnTo>
                    <a:pt x="283066" y="273291"/>
                  </a:lnTo>
                  <a:lnTo>
                    <a:pt x="478924" y="171805"/>
                  </a:lnTo>
                  <a:lnTo>
                    <a:pt x="483077" y="158572"/>
                  </a:lnTo>
                  <a:close/>
                </a:path>
                <a:path w="483234" h="320039">
                  <a:moveTo>
                    <a:pt x="7665" y="139128"/>
                  </a:moveTo>
                  <a:lnTo>
                    <a:pt x="0" y="147129"/>
                  </a:lnTo>
                  <a:lnTo>
                    <a:pt x="896" y="151269"/>
                  </a:lnTo>
                  <a:lnTo>
                    <a:pt x="23985" y="182981"/>
                  </a:lnTo>
                  <a:lnTo>
                    <a:pt x="53525" y="210413"/>
                  </a:lnTo>
                  <a:lnTo>
                    <a:pt x="96159" y="242544"/>
                  </a:lnTo>
                  <a:lnTo>
                    <a:pt x="132024" y="266674"/>
                  </a:lnTo>
                  <a:lnTo>
                    <a:pt x="135097" y="262813"/>
                  </a:lnTo>
                  <a:lnTo>
                    <a:pt x="138183" y="259511"/>
                  </a:lnTo>
                  <a:lnTo>
                    <a:pt x="140952" y="256476"/>
                  </a:lnTo>
                  <a:lnTo>
                    <a:pt x="146489" y="250685"/>
                  </a:lnTo>
                  <a:lnTo>
                    <a:pt x="149563" y="247789"/>
                  </a:lnTo>
                  <a:lnTo>
                    <a:pt x="156802" y="241312"/>
                  </a:lnTo>
                  <a:lnTo>
                    <a:pt x="140800" y="226136"/>
                  </a:lnTo>
                  <a:lnTo>
                    <a:pt x="111094" y="199936"/>
                  </a:lnTo>
                  <a:lnTo>
                    <a:pt x="72308" y="170014"/>
                  </a:lnTo>
                  <a:lnTo>
                    <a:pt x="32443" y="146164"/>
                  </a:lnTo>
                  <a:lnTo>
                    <a:pt x="12288" y="139407"/>
                  </a:lnTo>
                  <a:lnTo>
                    <a:pt x="7665" y="139128"/>
                  </a:lnTo>
                  <a:close/>
                </a:path>
                <a:path w="483234" h="320039">
                  <a:moveTo>
                    <a:pt x="273311" y="0"/>
                  </a:moveTo>
                  <a:lnTo>
                    <a:pt x="95854" y="83286"/>
                  </a:lnTo>
                  <a:lnTo>
                    <a:pt x="280080" y="217449"/>
                  </a:lnTo>
                  <a:lnTo>
                    <a:pt x="455836" y="127685"/>
                  </a:lnTo>
                  <a:lnTo>
                    <a:pt x="27331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030223" y="6415283"/>
              <a:ext cx="349250" cy="384810"/>
            </a:xfrm>
            <a:custGeom>
              <a:avLst/>
              <a:gdLst/>
              <a:ahLst/>
              <a:cxnLst/>
              <a:rect l="l" t="t" r="r" b="b"/>
              <a:pathLst>
                <a:path w="349250" h="384809">
                  <a:moveTo>
                    <a:pt x="288150" y="254000"/>
                  </a:moveTo>
                  <a:lnTo>
                    <a:pt x="254381" y="254000"/>
                  </a:lnTo>
                  <a:lnTo>
                    <a:pt x="247840" y="256540"/>
                  </a:lnTo>
                  <a:lnTo>
                    <a:pt x="244830" y="259080"/>
                  </a:lnTo>
                  <a:lnTo>
                    <a:pt x="241820" y="260350"/>
                  </a:lnTo>
                  <a:lnTo>
                    <a:pt x="236588" y="265430"/>
                  </a:lnTo>
                  <a:lnTo>
                    <a:pt x="235153" y="266700"/>
                  </a:lnTo>
                  <a:lnTo>
                    <a:pt x="230695" y="271780"/>
                  </a:lnTo>
                  <a:lnTo>
                    <a:pt x="229781" y="273050"/>
                  </a:lnTo>
                  <a:lnTo>
                    <a:pt x="228739" y="274320"/>
                  </a:lnTo>
                  <a:lnTo>
                    <a:pt x="227825" y="275590"/>
                  </a:lnTo>
                  <a:lnTo>
                    <a:pt x="227037" y="278130"/>
                  </a:lnTo>
                  <a:lnTo>
                    <a:pt x="226377" y="279400"/>
                  </a:lnTo>
                  <a:lnTo>
                    <a:pt x="225463" y="280670"/>
                  </a:lnTo>
                  <a:lnTo>
                    <a:pt x="224942" y="283210"/>
                  </a:lnTo>
                  <a:lnTo>
                    <a:pt x="222453" y="302260"/>
                  </a:lnTo>
                  <a:lnTo>
                    <a:pt x="222719" y="306070"/>
                  </a:lnTo>
                  <a:lnTo>
                    <a:pt x="224548" y="314960"/>
                  </a:lnTo>
                  <a:lnTo>
                    <a:pt x="225602" y="317500"/>
                  </a:lnTo>
                  <a:lnTo>
                    <a:pt x="226771" y="320040"/>
                  </a:lnTo>
                  <a:lnTo>
                    <a:pt x="228219" y="323850"/>
                  </a:lnTo>
                  <a:lnTo>
                    <a:pt x="231622" y="328930"/>
                  </a:lnTo>
                  <a:lnTo>
                    <a:pt x="233705" y="331470"/>
                  </a:lnTo>
                  <a:lnTo>
                    <a:pt x="238556" y="336550"/>
                  </a:lnTo>
                  <a:lnTo>
                    <a:pt x="241427" y="339090"/>
                  </a:lnTo>
                  <a:lnTo>
                    <a:pt x="243001" y="339090"/>
                  </a:lnTo>
                  <a:lnTo>
                    <a:pt x="244436" y="340360"/>
                  </a:lnTo>
                  <a:lnTo>
                    <a:pt x="246138" y="341630"/>
                  </a:lnTo>
                  <a:lnTo>
                    <a:pt x="247713" y="342900"/>
                  </a:lnTo>
                  <a:lnTo>
                    <a:pt x="247713" y="384810"/>
                  </a:lnTo>
                  <a:lnTo>
                    <a:pt x="271792" y="377190"/>
                  </a:lnTo>
                  <a:lnTo>
                    <a:pt x="293649" y="377190"/>
                  </a:lnTo>
                  <a:lnTo>
                    <a:pt x="293649" y="342900"/>
                  </a:lnTo>
                  <a:lnTo>
                    <a:pt x="296659" y="341630"/>
                  </a:lnTo>
                  <a:lnTo>
                    <a:pt x="299529" y="340360"/>
                  </a:lnTo>
                  <a:lnTo>
                    <a:pt x="302285" y="337820"/>
                  </a:lnTo>
                  <a:lnTo>
                    <a:pt x="306997" y="334010"/>
                  </a:lnTo>
                  <a:lnTo>
                    <a:pt x="309219" y="331470"/>
                  </a:lnTo>
                  <a:lnTo>
                    <a:pt x="311175" y="328930"/>
                  </a:lnTo>
                  <a:lnTo>
                    <a:pt x="313004" y="325120"/>
                  </a:lnTo>
                  <a:lnTo>
                    <a:pt x="313855" y="323850"/>
                  </a:lnTo>
                  <a:lnTo>
                    <a:pt x="271272" y="323850"/>
                  </a:lnTo>
                  <a:lnTo>
                    <a:pt x="268782" y="322580"/>
                  </a:lnTo>
                  <a:lnTo>
                    <a:pt x="264198" y="322580"/>
                  </a:lnTo>
                  <a:lnTo>
                    <a:pt x="259753" y="320040"/>
                  </a:lnTo>
                  <a:lnTo>
                    <a:pt x="257924" y="318770"/>
                  </a:lnTo>
                  <a:lnTo>
                    <a:pt x="255955" y="317500"/>
                  </a:lnTo>
                  <a:lnTo>
                    <a:pt x="254254" y="316230"/>
                  </a:lnTo>
                  <a:lnTo>
                    <a:pt x="252679" y="314960"/>
                  </a:lnTo>
                  <a:lnTo>
                    <a:pt x="251244" y="312420"/>
                  </a:lnTo>
                  <a:lnTo>
                    <a:pt x="250063" y="311150"/>
                  </a:lnTo>
                  <a:lnTo>
                    <a:pt x="249148" y="308610"/>
                  </a:lnTo>
                  <a:lnTo>
                    <a:pt x="248361" y="306070"/>
                  </a:lnTo>
                  <a:lnTo>
                    <a:pt x="247713" y="304800"/>
                  </a:lnTo>
                  <a:lnTo>
                    <a:pt x="247319" y="302260"/>
                  </a:lnTo>
                  <a:lnTo>
                    <a:pt x="247192" y="299720"/>
                  </a:lnTo>
                  <a:lnTo>
                    <a:pt x="247319" y="297180"/>
                  </a:lnTo>
                  <a:lnTo>
                    <a:pt x="247713" y="294640"/>
                  </a:lnTo>
                  <a:lnTo>
                    <a:pt x="248361" y="292100"/>
                  </a:lnTo>
                  <a:lnTo>
                    <a:pt x="249148" y="290830"/>
                  </a:lnTo>
                  <a:lnTo>
                    <a:pt x="250063" y="288290"/>
                  </a:lnTo>
                  <a:lnTo>
                    <a:pt x="251244" y="285750"/>
                  </a:lnTo>
                  <a:lnTo>
                    <a:pt x="254254" y="283210"/>
                  </a:lnTo>
                  <a:lnTo>
                    <a:pt x="255955" y="280670"/>
                  </a:lnTo>
                  <a:lnTo>
                    <a:pt x="257924" y="279400"/>
                  </a:lnTo>
                  <a:lnTo>
                    <a:pt x="259753" y="278130"/>
                  </a:lnTo>
                  <a:lnTo>
                    <a:pt x="261975" y="278130"/>
                  </a:lnTo>
                  <a:lnTo>
                    <a:pt x="264198" y="276860"/>
                  </a:lnTo>
                  <a:lnTo>
                    <a:pt x="266420" y="276860"/>
                  </a:lnTo>
                  <a:lnTo>
                    <a:pt x="268782" y="275590"/>
                  </a:lnTo>
                  <a:lnTo>
                    <a:pt x="314645" y="275590"/>
                  </a:lnTo>
                  <a:lnTo>
                    <a:pt x="312483" y="271780"/>
                  </a:lnTo>
                  <a:lnTo>
                    <a:pt x="310654" y="269240"/>
                  </a:lnTo>
                  <a:lnTo>
                    <a:pt x="308952" y="267970"/>
                  </a:lnTo>
                  <a:lnTo>
                    <a:pt x="306997" y="265430"/>
                  </a:lnTo>
                  <a:lnTo>
                    <a:pt x="304901" y="264160"/>
                  </a:lnTo>
                  <a:lnTo>
                    <a:pt x="302933" y="261620"/>
                  </a:lnTo>
                  <a:lnTo>
                    <a:pt x="295871" y="257810"/>
                  </a:lnTo>
                  <a:lnTo>
                    <a:pt x="293382" y="256540"/>
                  </a:lnTo>
                  <a:lnTo>
                    <a:pt x="288150" y="254000"/>
                  </a:lnTo>
                  <a:close/>
                </a:path>
                <a:path w="349250" h="384809">
                  <a:moveTo>
                    <a:pt x="293649" y="377190"/>
                  </a:moveTo>
                  <a:lnTo>
                    <a:pt x="271792" y="377190"/>
                  </a:lnTo>
                  <a:lnTo>
                    <a:pt x="293649" y="384810"/>
                  </a:lnTo>
                  <a:lnTo>
                    <a:pt x="293649" y="377190"/>
                  </a:lnTo>
                  <a:close/>
                </a:path>
                <a:path w="349250" h="384809">
                  <a:moveTo>
                    <a:pt x="348996" y="76200"/>
                  </a:moveTo>
                  <a:lnTo>
                    <a:pt x="0" y="76200"/>
                  </a:lnTo>
                  <a:lnTo>
                    <a:pt x="0" y="342900"/>
                  </a:lnTo>
                  <a:lnTo>
                    <a:pt x="222326" y="342900"/>
                  </a:lnTo>
                  <a:lnTo>
                    <a:pt x="219583" y="339090"/>
                  </a:lnTo>
                  <a:lnTo>
                    <a:pt x="217093" y="335280"/>
                  </a:lnTo>
                  <a:lnTo>
                    <a:pt x="206362" y="309880"/>
                  </a:lnTo>
                  <a:lnTo>
                    <a:pt x="25908" y="309880"/>
                  </a:lnTo>
                  <a:lnTo>
                    <a:pt x="25908" y="100330"/>
                  </a:lnTo>
                  <a:lnTo>
                    <a:pt x="348996" y="100330"/>
                  </a:lnTo>
                  <a:lnTo>
                    <a:pt x="348996" y="76200"/>
                  </a:lnTo>
                  <a:close/>
                </a:path>
                <a:path w="349250" h="384809">
                  <a:moveTo>
                    <a:pt x="348996" y="100330"/>
                  </a:moveTo>
                  <a:lnTo>
                    <a:pt x="323875" y="100330"/>
                  </a:lnTo>
                  <a:lnTo>
                    <a:pt x="323875" y="251460"/>
                  </a:lnTo>
                  <a:lnTo>
                    <a:pt x="325970" y="254000"/>
                  </a:lnTo>
                  <a:lnTo>
                    <a:pt x="327799" y="256540"/>
                  </a:lnTo>
                  <a:lnTo>
                    <a:pt x="337870" y="280670"/>
                  </a:lnTo>
                  <a:lnTo>
                    <a:pt x="338531" y="283210"/>
                  </a:lnTo>
                  <a:lnTo>
                    <a:pt x="339051" y="287020"/>
                  </a:lnTo>
                  <a:lnTo>
                    <a:pt x="339699" y="293370"/>
                  </a:lnTo>
                  <a:lnTo>
                    <a:pt x="339788" y="294640"/>
                  </a:lnTo>
                  <a:lnTo>
                    <a:pt x="339862" y="302260"/>
                  </a:lnTo>
                  <a:lnTo>
                    <a:pt x="339445" y="307340"/>
                  </a:lnTo>
                  <a:lnTo>
                    <a:pt x="338924" y="311150"/>
                  </a:lnTo>
                  <a:lnTo>
                    <a:pt x="338391" y="313690"/>
                  </a:lnTo>
                  <a:lnTo>
                    <a:pt x="337743" y="317500"/>
                  </a:lnTo>
                  <a:lnTo>
                    <a:pt x="336829" y="320040"/>
                  </a:lnTo>
                  <a:lnTo>
                    <a:pt x="335775" y="322580"/>
                  </a:lnTo>
                  <a:lnTo>
                    <a:pt x="334606" y="326390"/>
                  </a:lnTo>
                  <a:lnTo>
                    <a:pt x="331724" y="331470"/>
                  </a:lnTo>
                  <a:lnTo>
                    <a:pt x="330022" y="334010"/>
                  </a:lnTo>
                  <a:lnTo>
                    <a:pt x="328193" y="335280"/>
                  </a:lnTo>
                  <a:lnTo>
                    <a:pt x="326224" y="337820"/>
                  </a:lnTo>
                  <a:lnTo>
                    <a:pt x="324129" y="339090"/>
                  </a:lnTo>
                  <a:lnTo>
                    <a:pt x="321779" y="341630"/>
                  </a:lnTo>
                  <a:lnTo>
                    <a:pt x="319290" y="342900"/>
                  </a:lnTo>
                  <a:lnTo>
                    <a:pt x="348996" y="342900"/>
                  </a:lnTo>
                  <a:lnTo>
                    <a:pt x="348996" y="100330"/>
                  </a:lnTo>
                  <a:close/>
                </a:path>
                <a:path w="349250" h="384809">
                  <a:moveTo>
                    <a:pt x="314645" y="275590"/>
                  </a:moveTo>
                  <a:lnTo>
                    <a:pt x="273748" y="275590"/>
                  </a:lnTo>
                  <a:lnTo>
                    <a:pt x="276110" y="276860"/>
                  </a:lnTo>
                  <a:lnTo>
                    <a:pt x="278460" y="276860"/>
                  </a:lnTo>
                  <a:lnTo>
                    <a:pt x="280682" y="278130"/>
                  </a:lnTo>
                  <a:lnTo>
                    <a:pt x="282651" y="278130"/>
                  </a:lnTo>
                  <a:lnTo>
                    <a:pt x="284746" y="279400"/>
                  </a:lnTo>
                  <a:lnTo>
                    <a:pt x="286575" y="280670"/>
                  </a:lnTo>
                  <a:lnTo>
                    <a:pt x="288277" y="283210"/>
                  </a:lnTo>
                  <a:lnTo>
                    <a:pt x="289852" y="284480"/>
                  </a:lnTo>
                  <a:lnTo>
                    <a:pt x="291160" y="285750"/>
                  </a:lnTo>
                  <a:lnTo>
                    <a:pt x="293509" y="290830"/>
                  </a:lnTo>
                  <a:lnTo>
                    <a:pt x="294297" y="292100"/>
                  </a:lnTo>
                  <a:lnTo>
                    <a:pt x="294817" y="294640"/>
                  </a:lnTo>
                  <a:lnTo>
                    <a:pt x="295211" y="297180"/>
                  </a:lnTo>
                  <a:lnTo>
                    <a:pt x="295211" y="302260"/>
                  </a:lnTo>
                  <a:lnTo>
                    <a:pt x="294817" y="304800"/>
                  </a:lnTo>
                  <a:lnTo>
                    <a:pt x="294297" y="306070"/>
                  </a:lnTo>
                  <a:lnTo>
                    <a:pt x="293509" y="308610"/>
                  </a:lnTo>
                  <a:lnTo>
                    <a:pt x="292328" y="311150"/>
                  </a:lnTo>
                  <a:lnTo>
                    <a:pt x="291160" y="312420"/>
                  </a:lnTo>
                  <a:lnTo>
                    <a:pt x="289852" y="314960"/>
                  </a:lnTo>
                  <a:lnTo>
                    <a:pt x="288277" y="316230"/>
                  </a:lnTo>
                  <a:lnTo>
                    <a:pt x="286575" y="317500"/>
                  </a:lnTo>
                  <a:lnTo>
                    <a:pt x="284746" y="318770"/>
                  </a:lnTo>
                  <a:lnTo>
                    <a:pt x="282651" y="320040"/>
                  </a:lnTo>
                  <a:lnTo>
                    <a:pt x="280682" y="321310"/>
                  </a:lnTo>
                  <a:lnTo>
                    <a:pt x="278460" y="322580"/>
                  </a:lnTo>
                  <a:lnTo>
                    <a:pt x="273748" y="322580"/>
                  </a:lnTo>
                  <a:lnTo>
                    <a:pt x="271272" y="323850"/>
                  </a:lnTo>
                  <a:lnTo>
                    <a:pt x="313855" y="323850"/>
                  </a:lnTo>
                  <a:lnTo>
                    <a:pt x="314706" y="322580"/>
                  </a:lnTo>
                  <a:lnTo>
                    <a:pt x="316014" y="320040"/>
                  </a:lnTo>
                  <a:lnTo>
                    <a:pt x="317195" y="316230"/>
                  </a:lnTo>
                  <a:lnTo>
                    <a:pt x="318376" y="313690"/>
                  </a:lnTo>
                  <a:lnTo>
                    <a:pt x="319684" y="306070"/>
                  </a:lnTo>
                  <a:lnTo>
                    <a:pt x="319951" y="303530"/>
                  </a:lnTo>
                  <a:lnTo>
                    <a:pt x="319862" y="294640"/>
                  </a:lnTo>
                  <a:lnTo>
                    <a:pt x="319684" y="292100"/>
                  </a:lnTo>
                  <a:lnTo>
                    <a:pt x="319163" y="289560"/>
                  </a:lnTo>
                  <a:lnTo>
                    <a:pt x="318503" y="285750"/>
                  </a:lnTo>
                  <a:lnTo>
                    <a:pt x="317588" y="283210"/>
                  </a:lnTo>
                  <a:lnTo>
                    <a:pt x="316547" y="279400"/>
                  </a:lnTo>
                  <a:lnTo>
                    <a:pt x="315366" y="276860"/>
                  </a:lnTo>
                  <a:lnTo>
                    <a:pt x="314645" y="275590"/>
                  </a:lnTo>
                  <a:close/>
                </a:path>
                <a:path w="349250" h="384809">
                  <a:moveTo>
                    <a:pt x="301625" y="116840"/>
                  </a:moveTo>
                  <a:lnTo>
                    <a:pt x="48158" y="116840"/>
                  </a:lnTo>
                  <a:lnTo>
                    <a:pt x="48158" y="289560"/>
                  </a:lnTo>
                  <a:lnTo>
                    <a:pt x="205574" y="289560"/>
                  </a:lnTo>
                  <a:lnTo>
                    <a:pt x="205701" y="287020"/>
                  </a:lnTo>
                  <a:lnTo>
                    <a:pt x="206489" y="281940"/>
                  </a:lnTo>
                  <a:lnTo>
                    <a:pt x="211074" y="267970"/>
                  </a:lnTo>
                  <a:lnTo>
                    <a:pt x="212115" y="265430"/>
                  </a:lnTo>
                  <a:lnTo>
                    <a:pt x="213169" y="264160"/>
                  </a:lnTo>
                  <a:lnTo>
                    <a:pt x="214477" y="261620"/>
                  </a:lnTo>
                  <a:lnTo>
                    <a:pt x="215658" y="260350"/>
                  </a:lnTo>
                  <a:lnTo>
                    <a:pt x="217220" y="257810"/>
                  </a:lnTo>
                  <a:lnTo>
                    <a:pt x="218528" y="256540"/>
                  </a:lnTo>
                  <a:lnTo>
                    <a:pt x="220103" y="254000"/>
                  </a:lnTo>
                  <a:lnTo>
                    <a:pt x="94081" y="254000"/>
                  </a:lnTo>
                  <a:lnTo>
                    <a:pt x="94081" y="238760"/>
                  </a:lnTo>
                  <a:lnTo>
                    <a:pt x="245884" y="238760"/>
                  </a:lnTo>
                  <a:lnTo>
                    <a:pt x="252158" y="236220"/>
                  </a:lnTo>
                  <a:lnTo>
                    <a:pt x="255562" y="236220"/>
                  </a:lnTo>
                  <a:lnTo>
                    <a:pt x="258838" y="234950"/>
                  </a:lnTo>
                  <a:lnTo>
                    <a:pt x="262242" y="234950"/>
                  </a:lnTo>
                  <a:lnTo>
                    <a:pt x="265645" y="233680"/>
                  </a:lnTo>
                  <a:lnTo>
                    <a:pt x="301231" y="233680"/>
                  </a:lnTo>
                  <a:lnTo>
                    <a:pt x="301231" y="209550"/>
                  </a:lnTo>
                  <a:lnTo>
                    <a:pt x="94081" y="209550"/>
                  </a:lnTo>
                  <a:lnTo>
                    <a:pt x="94081" y="193040"/>
                  </a:lnTo>
                  <a:lnTo>
                    <a:pt x="301358" y="193040"/>
                  </a:lnTo>
                  <a:lnTo>
                    <a:pt x="301358" y="185420"/>
                  </a:lnTo>
                  <a:lnTo>
                    <a:pt x="301498" y="177800"/>
                  </a:lnTo>
                  <a:lnTo>
                    <a:pt x="301498" y="165100"/>
                  </a:lnTo>
                  <a:lnTo>
                    <a:pt x="94081" y="165100"/>
                  </a:lnTo>
                  <a:lnTo>
                    <a:pt x="94081" y="148590"/>
                  </a:lnTo>
                  <a:lnTo>
                    <a:pt x="301582" y="148590"/>
                  </a:lnTo>
                  <a:lnTo>
                    <a:pt x="301625" y="116840"/>
                  </a:lnTo>
                  <a:close/>
                </a:path>
                <a:path w="349250" h="384809">
                  <a:moveTo>
                    <a:pt x="277291" y="251460"/>
                  </a:moveTo>
                  <a:lnTo>
                    <a:pt x="266026" y="251460"/>
                  </a:lnTo>
                  <a:lnTo>
                    <a:pt x="263283" y="252730"/>
                  </a:lnTo>
                  <a:lnTo>
                    <a:pt x="260540" y="252730"/>
                  </a:lnTo>
                  <a:lnTo>
                    <a:pt x="257924" y="254000"/>
                  </a:lnTo>
                  <a:lnTo>
                    <a:pt x="285394" y="254000"/>
                  </a:lnTo>
                  <a:lnTo>
                    <a:pt x="282778" y="252730"/>
                  </a:lnTo>
                  <a:lnTo>
                    <a:pt x="277291" y="251460"/>
                  </a:lnTo>
                  <a:close/>
                </a:path>
                <a:path w="349250" h="384809">
                  <a:moveTo>
                    <a:pt x="301231" y="233680"/>
                  </a:moveTo>
                  <a:lnTo>
                    <a:pt x="276237" y="233680"/>
                  </a:lnTo>
                  <a:lnTo>
                    <a:pt x="279908" y="234950"/>
                  </a:lnTo>
                  <a:lnTo>
                    <a:pt x="286969" y="234950"/>
                  </a:lnTo>
                  <a:lnTo>
                    <a:pt x="290639" y="236220"/>
                  </a:lnTo>
                  <a:lnTo>
                    <a:pt x="294170" y="236220"/>
                  </a:lnTo>
                  <a:lnTo>
                    <a:pt x="301231" y="238760"/>
                  </a:lnTo>
                  <a:lnTo>
                    <a:pt x="301231" y="233680"/>
                  </a:lnTo>
                  <a:close/>
                </a:path>
                <a:path w="349250" h="384809">
                  <a:moveTo>
                    <a:pt x="301358" y="193040"/>
                  </a:moveTo>
                  <a:lnTo>
                    <a:pt x="255168" y="193040"/>
                  </a:lnTo>
                  <a:lnTo>
                    <a:pt x="255168" y="209550"/>
                  </a:lnTo>
                  <a:lnTo>
                    <a:pt x="301231" y="209550"/>
                  </a:lnTo>
                  <a:lnTo>
                    <a:pt x="301358" y="193040"/>
                  </a:lnTo>
                  <a:close/>
                </a:path>
                <a:path w="349250" h="384809">
                  <a:moveTo>
                    <a:pt x="301582" y="148590"/>
                  </a:moveTo>
                  <a:lnTo>
                    <a:pt x="255168" y="148590"/>
                  </a:lnTo>
                  <a:lnTo>
                    <a:pt x="255168" y="165100"/>
                  </a:lnTo>
                  <a:lnTo>
                    <a:pt x="301498" y="165100"/>
                  </a:lnTo>
                  <a:lnTo>
                    <a:pt x="301582" y="148590"/>
                  </a:lnTo>
                  <a:close/>
                </a:path>
                <a:path w="349250" h="384809">
                  <a:moveTo>
                    <a:pt x="211861" y="0"/>
                  </a:moveTo>
                  <a:lnTo>
                    <a:pt x="148005" y="0"/>
                  </a:lnTo>
                  <a:lnTo>
                    <a:pt x="145516" y="1270"/>
                  </a:lnTo>
                  <a:lnTo>
                    <a:pt x="141452" y="5080"/>
                  </a:lnTo>
                  <a:lnTo>
                    <a:pt x="135966" y="8890"/>
                  </a:lnTo>
                  <a:lnTo>
                    <a:pt x="105600" y="33020"/>
                  </a:lnTo>
                  <a:lnTo>
                    <a:pt x="97091" y="39370"/>
                  </a:lnTo>
                  <a:lnTo>
                    <a:pt x="88595" y="46990"/>
                  </a:lnTo>
                  <a:lnTo>
                    <a:pt x="80479" y="53340"/>
                  </a:lnTo>
                  <a:lnTo>
                    <a:pt x="66344" y="64770"/>
                  </a:lnTo>
                  <a:lnTo>
                    <a:pt x="60718" y="68580"/>
                  </a:lnTo>
                  <a:lnTo>
                    <a:pt x="56527" y="72390"/>
                  </a:lnTo>
                  <a:lnTo>
                    <a:pt x="53911" y="74930"/>
                  </a:lnTo>
                  <a:lnTo>
                    <a:pt x="52997" y="76200"/>
                  </a:lnTo>
                  <a:lnTo>
                    <a:pt x="73939" y="76200"/>
                  </a:lnTo>
                  <a:lnTo>
                    <a:pt x="93306" y="60960"/>
                  </a:lnTo>
                  <a:lnTo>
                    <a:pt x="112928" y="45720"/>
                  </a:lnTo>
                  <a:lnTo>
                    <a:pt x="151790" y="15240"/>
                  </a:lnTo>
                  <a:lnTo>
                    <a:pt x="230785" y="15240"/>
                  </a:lnTo>
                  <a:lnTo>
                    <a:pt x="223507" y="8890"/>
                  </a:lnTo>
                  <a:lnTo>
                    <a:pt x="211861" y="0"/>
                  </a:lnTo>
                  <a:close/>
                </a:path>
                <a:path w="349250" h="384809">
                  <a:moveTo>
                    <a:pt x="230785" y="15240"/>
                  </a:moveTo>
                  <a:lnTo>
                    <a:pt x="206756" y="15240"/>
                  </a:lnTo>
                  <a:lnTo>
                    <a:pt x="235940" y="38100"/>
                  </a:lnTo>
                  <a:lnTo>
                    <a:pt x="245490" y="45720"/>
                  </a:lnTo>
                  <a:lnTo>
                    <a:pt x="284226" y="76200"/>
                  </a:lnTo>
                  <a:lnTo>
                    <a:pt x="311175" y="76200"/>
                  </a:lnTo>
                  <a:lnTo>
                    <a:pt x="306857" y="74930"/>
                  </a:lnTo>
                  <a:lnTo>
                    <a:pt x="305422" y="74930"/>
                  </a:lnTo>
                  <a:lnTo>
                    <a:pt x="293776" y="66040"/>
                  </a:lnTo>
                  <a:lnTo>
                    <a:pt x="246926" y="27940"/>
                  </a:lnTo>
                  <a:lnTo>
                    <a:pt x="235153" y="19050"/>
                  </a:lnTo>
                  <a:lnTo>
                    <a:pt x="230785" y="15240"/>
                  </a:lnTo>
                  <a:close/>
                </a:path>
                <a:path w="349250" h="384809">
                  <a:moveTo>
                    <a:pt x="184378" y="53340"/>
                  </a:moveTo>
                  <a:lnTo>
                    <a:pt x="176390" y="53340"/>
                  </a:lnTo>
                  <a:lnTo>
                    <a:pt x="177317" y="54610"/>
                  </a:lnTo>
                  <a:lnTo>
                    <a:pt x="183591" y="54610"/>
                  </a:lnTo>
                  <a:lnTo>
                    <a:pt x="184378" y="53340"/>
                  </a:lnTo>
                  <a:close/>
                </a:path>
                <a:path w="349250" h="384809">
                  <a:moveTo>
                    <a:pt x="186080" y="52070"/>
                  </a:moveTo>
                  <a:lnTo>
                    <a:pt x="174828" y="52070"/>
                  </a:lnTo>
                  <a:lnTo>
                    <a:pt x="175615" y="53340"/>
                  </a:lnTo>
                  <a:lnTo>
                    <a:pt x="185293" y="53340"/>
                  </a:lnTo>
                  <a:lnTo>
                    <a:pt x="186080" y="52070"/>
                  </a:lnTo>
                  <a:close/>
                </a:path>
                <a:path w="349250" h="384809">
                  <a:moveTo>
                    <a:pt x="188429" y="49530"/>
                  </a:moveTo>
                  <a:lnTo>
                    <a:pt x="172605" y="49530"/>
                  </a:lnTo>
                  <a:lnTo>
                    <a:pt x="172999" y="50800"/>
                  </a:lnTo>
                  <a:lnTo>
                    <a:pt x="173520" y="52070"/>
                  </a:lnTo>
                  <a:lnTo>
                    <a:pt x="187261" y="52070"/>
                  </a:lnTo>
                  <a:lnTo>
                    <a:pt x="187782" y="50800"/>
                  </a:lnTo>
                  <a:lnTo>
                    <a:pt x="188429" y="49530"/>
                  </a:lnTo>
                  <a:close/>
                </a:path>
                <a:path w="349250" h="384809">
                  <a:moveTo>
                    <a:pt x="189090" y="40640"/>
                  </a:moveTo>
                  <a:lnTo>
                    <a:pt x="171678" y="40640"/>
                  </a:lnTo>
                  <a:lnTo>
                    <a:pt x="171551" y="41910"/>
                  </a:lnTo>
                  <a:lnTo>
                    <a:pt x="171297" y="43180"/>
                  </a:lnTo>
                  <a:lnTo>
                    <a:pt x="171157" y="43180"/>
                  </a:lnTo>
                  <a:lnTo>
                    <a:pt x="171157" y="45720"/>
                  </a:lnTo>
                  <a:lnTo>
                    <a:pt x="171297" y="46990"/>
                  </a:lnTo>
                  <a:lnTo>
                    <a:pt x="171551" y="46990"/>
                  </a:lnTo>
                  <a:lnTo>
                    <a:pt x="171678" y="48260"/>
                  </a:lnTo>
                  <a:lnTo>
                    <a:pt x="172072" y="49530"/>
                  </a:lnTo>
                  <a:lnTo>
                    <a:pt x="188696" y="49530"/>
                  </a:lnTo>
                  <a:lnTo>
                    <a:pt x="189090" y="48260"/>
                  </a:lnTo>
                  <a:lnTo>
                    <a:pt x="189611" y="45720"/>
                  </a:lnTo>
                  <a:lnTo>
                    <a:pt x="189611" y="43180"/>
                  </a:lnTo>
                  <a:lnTo>
                    <a:pt x="189090" y="40640"/>
                  </a:lnTo>
                  <a:close/>
                </a:path>
                <a:path w="349250" h="384809">
                  <a:moveTo>
                    <a:pt x="188429" y="39370"/>
                  </a:moveTo>
                  <a:lnTo>
                    <a:pt x="172605" y="39370"/>
                  </a:lnTo>
                  <a:lnTo>
                    <a:pt x="172072" y="40640"/>
                  </a:lnTo>
                  <a:lnTo>
                    <a:pt x="188696" y="40640"/>
                  </a:lnTo>
                  <a:lnTo>
                    <a:pt x="188429" y="39370"/>
                  </a:lnTo>
                  <a:close/>
                </a:path>
                <a:path w="349250" h="384809">
                  <a:moveTo>
                    <a:pt x="186728" y="36830"/>
                  </a:moveTo>
                  <a:lnTo>
                    <a:pt x="174167" y="36830"/>
                  </a:lnTo>
                  <a:lnTo>
                    <a:pt x="173520" y="38100"/>
                  </a:lnTo>
                  <a:lnTo>
                    <a:pt x="172999" y="39370"/>
                  </a:lnTo>
                  <a:lnTo>
                    <a:pt x="187782" y="39370"/>
                  </a:lnTo>
                  <a:lnTo>
                    <a:pt x="186728" y="36830"/>
                  </a:lnTo>
                  <a:close/>
                </a:path>
                <a:path w="349250" h="384809">
                  <a:moveTo>
                    <a:pt x="184378" y="35560"/>
                  </a:moveTo>
                  <a:lnTo>
                    <a:pt x="176390" y="35560"/>
                  </a:lnTo>
                  <a:lnTo>
                    <a:pt x="175615" y="36830"/>
                  </a:lnTo>
                  <a:lnTo>
                    <a:pt x="185293" y="36830"/>
                  </a:lnTo>
                  <a:lnTo>
                    <a:pt x="184378" y="3556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40897" y="3956305"/>
              <a:ext cx="299085" cy="428625"/>
            </a:xfrm>
            <a:custGeom>
              <a:avLst/>
              <a:gdLst/>
              <a:ahLst/>
              <a:cxnLst/>
              <a:rect l="l" t="t" r="r" b="b"/>
              <a:pathLst>
                <a:path w="299084" h="428625">
                  <a:moveTo>
                    <a:pt x="42024" y="46507"/>
                  </a:moveTo>
                  <a:lnTo>
                    <a:pt x="12268" y="46507"/>
                  </a:lnTo>
                  <a:lnTo>
                    <a:pt x="9296" y="47625"/>
                  </a:lnTo>
                  <a:lnTo>
                    <a:pt x="6692" y="48742"/>
                  </a:lnTo>
                  <a:lnTo>
                    <a:pt x="4457" y="50596"/>
                  </a:lnTo>
                  <a:lnTo>
                    <a:pt x="2971" y="52832"/>
                  </a:lnTo>
                  <a:lnTo>
                    <a:pt x="1104" y="55435"/>
                  </a:lnTo>
                  <a:lnTo>
                    <a:pt x="368" y="58407"/>
                  </a:lnTo>
                  <a:lnTo>
                    <a:pt x="0" y="61391"/>
                  </a:lnTo>
                  <a:lnTo>
                    <a:pt x="0" y="413359"/>
                  </a:lnTo>
                  <a:lnTo>
                    <a:pt x="368" y="416712"/>
                  </a:lnTo>
                  <a:lnTo>
                    <a:pt x="1104" y="419315"/>
                  </a:lnTo>
                  <a:lnTo>
                    <a:pt x="2971" y="421919"/>
                  </a:lnTo>
                  <a:lnTo>
                    <a:pt x="4457" y="424154"/>
                  </a:lnTo>
                  <a:lnTo>
                    <a:pt x="6692" y="426008"/>
                  </a:lnTo>
                  <a:lnTo>
                    <a:pt x="9296" y="427126"/>
                  </a:lnTo>
                  <a:lnTo>
                    <a:pt x="12268" y="428244"/>
                  </a:lnTo>
                  <a:lnTo>
                    <a:pt x="286423" y="428244"/>
                  </a:lnTo>
                  <a:lnTo>
                    <a:pt x="298704" y="413359"/>
                  </a:lnTo>
                  <a:lnTo>
                    <a:pt x="298704" y="374662"/>
                  </a:lnTo>
                  <a:lnTo>
                    <a:pt x="43510" y="374662"/>
                  </a:lnTo>
                  <a:lnTo>
                    <a:pt x="43510" y="355688"/>
                  </a:lnTo>
                  <a:lnTo>
                    <a:pt x="298704" y="355688"/>
                  </a:lnTo>
                  <a:lnTo>
                    <a:pt x="298704" y="332625"/>
                  </a:lnTo>
                  <a:lnTo>
                    <a:pt x="43522" y="332625"/>
                  </a:lnTo>
                  <a:lnTo>
                    <a:pt x="43522" y="313651"/>
                  </a:lnTo>
                  <a:lnTo>
                    <a:pt x="298704" y="313651"/>
                  </a:lnTo>
                  <a:lnTo>
                    <a:pt x="298704" y="290576"/>
                  </a:lnTo>
                  <a:lnTo>
                    <a:pt x="43522" y="290576"/>
                  </a:lnTo>
                  <a:lnTo>
                    <a:pt x="43522" y="271602"/>
                  </a:lnTo>
                  <a:lnTo>
                    <a:pt x="298704" y="271602"/>
                  </a:lnTo>
                  <a:lnTo>
                    <a:pt x="298704" y="248170"/>
                  </a:lnTo>
                  <a:lnTo>
                    <a:pt x="43522" y="248170"/>
                  </a:lnTo>
                  <a:lnTo>
                    <a:pt x="43522" y="228828"/>
                  </a:lnTo>
                  <a:lnTo>
                    <a:pt x="298704" y="228828"/>
                  </a:lnTo>
                  <a:lnTo>
                    <a:pt x="298704" y="206121"/>
                  </a:lnTo>
                  <a:lnTo>
                    <a:pt x="43522" y="206121"/>
                  </a:lnTo>
                  <a:lnTo>
                    <a:pt x="43522" y="186778"/>
                  </a:lnTo>
                  <a:lnTo>
                    <a:pt x="298704" y="186778"/>
                  </a:lnTo>
                  <a:lnTo>
                    <a:pt x="298704" y="164084"/>
                  </a:lnTo>
                  <a:lnTo>
                    <a:pt x="43522" y="164084"/>
                  </a:lnTo>
                  <a:lnTo>
                    <a:pt x="43522" y="144741"/>
                  </a:lnTo>
                  <a:lnTo>
                    <a:pt x="298704" y="144741"/>
                  </a:lnTo>
                  <a:lnTo>
                    <a:pt x="298704" y="109753"/>
                  </a:lnTo>
                  <a:lnTo>
                    <a:pt x="50952" y="109753"/>
                  </a:lnTo>
                  <a:lnTo>
                    <a:pt x="47612" y="109385"/>
                  </a:lnTo>
                  <a:lnTo>
                    <a:pt x="27889" y="90411"/>
                  </a:lnTo>
                  <a:lnTo>
                    <a:pt x="27889" y="85204"/>
                  </a:lnTo>
                  <a:lnTo>
                    <a:pt x="29006" y="82219"/>
                  </a:lnTo>
                  <a:lnTo>
                    <a:pt x="29756" y="79616"/>
                  </a:lnTo>
                  <a:lnTo>
                    <a:pt x="40538" y="49110"/>
                  </a:lnTo>
                  <a:lnTo>
                    <a:pt x="40919" y="47625"/>
                  </a:lnTo>
                  <a:lnTo>
                    <a:pt x="42024" y="46507"/>
                  </a:lnTo>
                  <a:close/>
                </a:path>
                <a:path w="299084" h="428625">
                  <a:moveTo>
                    <a:pt x="298704" y="355688"/>
                  </a:moveTo>
                  <a:lnTo>
                    <a:pt x="209791" y="355688"/>
                  </a:lnTo>
                  <a:lnTo>
                    <a:pt x="209791" y="374662"/>
                  </a:lnTo>
                  <a:lnTo>
                    <a:pt x="298704" y="374662"/>
                  </a:lnTo>
                  <a:lnTo>
                    <a:pt x="298704" y="355688"/>
                  </a:lnTo>
                  <a:close/>
                </a:path>
                <a:path w="299084" h="428625">
                  <a:moveTo>
                    <a:pt x="298704" y="313651"/>
                  </a:moveTo>
                  <a:lnTo>
                    <a:pt x="255549" y="313651"/>
                  </a:lnTo>
                  <a:lnTo>
                    <a:pt x="255549" y="332625"/>
                  </a:lnTo>
                  <a:lnTo>
                    <a:pt x="298704" y="332625"/>
                  </a:lnTo>
                  <a:lnTo>
                    <a:pt x="298704" y="313651"/>
                  </a:lnTo>
                  <a:close/>
                </a:path>
                <a:path w="299084" h="428625">
                  <a:moveTo>
                    <a:pt x="298704" y="271602"/>
                  </a:moveTo>
                  <a:lnTo>
                    <a:pt x="209804" y="271602"/>
                  </a:lnTo>
                  <a:lnTo>
                    <a:pt x="209804" y="290576"/>
                  </a:lnTo>
                  <a:lnTo>
                    <a:pt x="298704" y="290576"/>
                  </a:lnTo>
                  <a:lnTo>
                    <a:pt x="298704" y="271602"/>
                  </a:lnTo>
                  <a:close/>
                </a:path>
                <a:path w="299084" h="428625">
                  <a:moveTo>
                    <a:pt x="298704" y="228828"/>
                  </a:moveTo>
                  <a:lnTo>
                    <a:pt x="255549" y="228828"/>
                  </a:lnTo>
                  <a:lnTo>
                    <a:pt x="255549" y="248170"/>
                  </a:lnTo>
                  <a:lnTo>
                    <a:pt x="298704" y="248170"/>
                  </a:lnTo>
                  <a:lnTo>
                    <a:pt x="298704" y="228828"/>
                  </a:lnTo>
                  <a:close/>
                </a:path>
                <a:path w="299084" h="428625">
                  <a:moveTo>
                    <a:pt x="298704" y="186778"/>
                  </a:moveTo>
                  <a:lnTo>
                    <a:pt x="209804" y="186778"/>
                  </a:lnTo>
                  <a:lnTo>
                    <a:pt x="209804" y="206121"/>
                  </a:lnTo>
                  <a:lnTo>
                    <a:pt x="298704" y="206121"/>
                  </a:lnTo>
                  <a:lnTo>
                    <a:pt x="298704" y="186778"/>
                  </a:lnTo>
                  <a:close/>
                </a:path>
                <a:path w="299084" h="428625">
                  <a:moveTo>
                    <a:pt x="298704" y="144741"/>
                  </a:moveTo>
                  <a:lnTo>
                    <a:pt x="255549" y="144741"/>
                  </a:lnTo>
                  <a:lnTo>
                    <a:pt x="255549" y="164084"/>
                  </a:lnTo>
                  <a:lnTo>
                    <a:pt x="298704" y="164084"/>
                  </a:lnTo>
                  <a:lnTo>
                    <a:pt x="298704" y="144741"/>
                  </a:lnTo>
                  <a:close/>
                </a:path>
                <a:path w="299084" h="428625">
                  <a:moveTo>
                    <a:pt x="286423" y="46507"/>
                  </a:moveTo>
                  <a:lnTo>
                    <a:pt x="257035" y="46507"/>
                  </a:lnTo>
                  <a:lnTo>
                    <a:pt x="257784" y="47625"/>
                  </a:lnTo>
                  <a:lnTo>
                    <a:pt x="258152" y="49110"/>
                  </a:lnTo>
                  <a:lnTo>
                    <a:pt x="269316" y="79616"/>
                  </a:lnTo>
                  <a:lnTo>
                    <a:pt x="270052" y="82219"/>
                  </a:lnTo>
                  <a:lnTo>
                    <a:pt x="270802" y="85204"/>
                  </a:lnTo>
                  <a:lnTo>
                    <a:pt x="270802" y="90411"/>
                  </a:lnTo>
                  <a:lnTo>
                    <a:pt x="247738" y="109753"/>
                  </a:lnTo>
                  <a:lnTo>
                    <a:pt x="298704" y="109753"/>
                  </a:lnTo>
                  <a:lnTo>
                    <a:pt x="298704" y="61391"/>
                  </a:lnTo>
                  <a:lnTo>
                    <a:pt x="298323" y="58407"/>
                  </a:lnTo>
                  <a:lnTo>
                    <a:pt x="289775" y="47625"/>
                  </a:lnTo>
                  <a:lnTo>
                    <a:pt x="286423" y="46507"/>
                  </a:lnTo>
                  <a:close/>
                </a:path>
                <a:path w="299084" h="428625">
                  <a:moveTo>
                    <a:pt x="231000" y="38696"/>
                  </a:moveTo>
                  <a:lnTo>
                    <a:pt x="67690" y="38696"/>
                  </a:lnTo>
                  <a:lnTo>
                    <a:pt x="64719" y="39814"/>
                  </a:lnTo>
                  <a:lnTo>
                    <a:pt x="62115" y="40932"/>
                  </a:lnTo>
                  <a:lnTo>
                    <a:pt x="58762" y="42418"/>
                  </a:lnTo>
                  <a:lnTo>
                    <a:pt x="56540" y="45021"/>
                  </a:lnTo>
                  <a:lnTo>
                    <a:pt x="53936" y="47256"/>
                  </a:lnTo>
                  <a:lnTo>
                    <a:pt x="52069" y="49860"/>
                  </a:lnTo>
                  <a:lnTo>
                    <a:pt x="50952" y="52832"/>
                  </a:lnTo>
                  <a:lnTo>
                    <a:pt x="39801" y="83337"/>
                  </a:lnTo>
                  <a:lnTo>
                    <a:pt x="39052" y="86321"/>
                  </a:lnTo>
                  <a:lnTo>
                    <a:pt x="39052" y="88925"/>
                  </a:lnTo>
                  <a:lnTo>
                    <a:pt x="50952" y="98971"/>
                  </a:lnTo>
                  <a:lnTo>
                    <a:pt x="247738" y="98971"/>
                  </a:lnTo>
                  <a:lnTo>
                    <a:pt x="259638" y="88925"/>
                  </a:lnTo>
                  <a:lnTo>
                    <a:pt x="259638" y="86321"/>
                  </a:lnTo>
                  <a:lnTo>
                    <a:pt x="246621" y="49860"/>
                  </a:lnTo>
                  <a:lnTo>
                    <a:pt x="236943" y="40932"/>
                  </a:lnTo>
                  <a:lnTo>
                    <a:pt x="231000" y="38696"/>
                  </a:lnTo>
                  <a:close/>
                </a:path>
                <a:path w="299084" h="428625">
                  <a:moveTo>
                    <a:pt x="149529" y="0"/>
                  </a:moveTo>
                  <a:lnTo>
                    <a:pt x="130936" y="6692"/>
                  </a:lnTo>
                  <a:lnTo>
                    <a:pt x="127952" y="8928"/>
                  </a:lnTo>
                  <a:lnTo>
                    <a:pt x="124244" y="14135"/>
                  </a:lnTo>
                  <a:lnTo>
                    <a:pt x="121259" y="19723"/>
                  </a:lnTo>
                  <a:lnTo>
                    <a:pt x="119405" y="24549"/>
                  </a:lnTo>
                  <a:lnTo>
                    <a:pt x="118656" y="28270"/>
                  </a:lnTo>
                  <a:lnTo>
                    <a:pt x="117919" y="30505"/>
                  </a:lnTo>
                  <a:lnTo>
                    <a:pt x="111594" y="36830"/>
                  </a:lnTo>
                  <a:lnTo>
                    <a:pt x="109359" y="37947"/>
                  </a:lnTo>
                  <a:lnTo>
                    <a:pt x="106756" y="38315"/>
                  </a:lnTo>
                  <a:lnTo>
                    <a:pt x="104520" y="38696"/>
                  </a:lnTo>
                  <a:lnTo>
                    <a:pt x="194170" y="38696"/>
                  </a:lnTo>
                  <a:lnTo>
                    <a:pt x="189712" y="37947"/>
                  </a:lnTo>
                  <a:lnTo>
                    <a:pt x="187109" y="36830"/>
                  </a:lnTo>
                  <a:lnTo>
                    <a:pt x="185242" y="36093"/>
                  </a:lnTo>
                  <a:lnTo>
                    <a:pt x="183756" y="34975"/>
                  </a:lnTo>
                  <a:lnTo>
                    <a:pt x="181152" y="32372"/>
                  </a:lnTo>
                  <a:lnTo>
                    <a:pt x="181004" y="31623"/>
                  </a:lnTo>
                  <a:lnTo>
                    <a:pt x="147307" y="31623"/>
                  </a:lnTo>
                  <a:lnTo>
                    <a:pt x="145808" y="30505"/>
                  </a:lnTo>
                  <a:lnTo>
                    <a:pt x="143954" y="29768"/>
                  </a:lnTo>
                  <a:lnTo>
                    <a:pt x="142836" y="28651"/>
                  </a:lnTo>
                  <a:lnTo>
                    <a:pt x="141351" y="27533"/>
                  </a:lnTo>
                  <a:lnTo>
                    <a:pt x="139865" y="23812"/>
                  </a:lnTo>
                  <a:lnTo>
                    <a:pt x="139865" y="20091"/>
                  </a:lnTo>
                  <a:lnTo>
                    <a:pt x="140601" y="18605"/>
                  </a:lnTo>
                  <a:lnTo>
                    <a:pt x="141351" y="16370"/>
                  </a:lnTo>
                  <a:lnTo>
                    <a:pt x="142836" y="15252"/>
                  </a:lnTo>
                  <a:lnTo>
                    <a:pt x="143954" y="14135"/>
                  </a:lnTo>
                  <a:lnTo>
                    <a:pt x="145808" y="13398"/>
                  </a:lnTo>
                  <a:lnTo>
                    <a:pt x="147307" y="12649"/>
                  </a:lnTo>
                  <a:lnTo>
                    <a:pt x="173398" y="12649"/>
                  </a:lnTo>
                  <a:lnTo>
                    <a:pt x="170738" y="8928"/>
                  </a:lnTo>
                  <a:lnTo>
                    <a:pt x="167754" y="6692"/>
                  </a:lnTo>
                  <a:lnTo>
                    <a:pt x="165150" y="4089"/>
                  </a:lnTo>
                  <a:lnTo>
                    <a:pt x="162179" y="2603"/>
                  </a:lnTo>
                  <a:lnTo>
                    <a:pt x="158089" y="1117"/>
                  </a:lnTo>
                  <a:lnTo>
                    <a:pt x="154000" y="368"/>
                  </a:lnTo>
                  <a:lnTo>
                    <a:pt x="149529" y="0"/>
                  </a:lnTo>
                  <a:close/>
                </a:path>
                <a:path w="299084" h="428625">
                  <a:moveTo>
                    <a:pt x="173398" y="12649"/>
                  </a:moveTo>
                  <a:lnTo>
                    <a:pt x="151396" y="12649"/>
                  </a:lnTo>
                  <a:lnTo>
                    <a:pt x="152882" y="13398"/>
                  </a:lnTo>
                  <a:lnTo>
                    <a:pt x="154736" y="14135"/>
                  </a:lnTo>
                  <a:lnTo>
                    <a:pt x="156222" y="15252"/>
                  </a:lnTo>
                  <a:lnTo>
                    <a:pt x="157340" y="16370"/>
                  </a:lnTo>
                  <a:lnTo>
                    <a:pt x="158089" y="18605"/>
                  </a:lnTo>
                  <a:lnTo>
                    <a:pt x="158838" y="20091"/>
                  </a:lnTo>
                  <a:lnTo>
                    <a:pt x="158838" y="23812"/>
                  </a:lnTo>
                  <a:lnTo>
                    <a:pt x="157340" y="27533"/>
                  </a:lnTo>
                  <a:lnTo>
                    <a:pt x="156222" y="28651"/>
                  </a:lnTo>
                  <a:lnTo>
                    <a:pt x="154736" y="29768"/>
                  </a:lnTo>
                  <a:lnTo>
                    <a:pt x="152882" y="30505"/>
                  </a:lnTo>
                  <a:lnTo>
                    <a:pt x="151396" y="31623"/>
                  </a:lnTo>
                  <a:lnTo>
                    <a:pt x="181004" y="31623"/>
                  </a:lnTo>
                  <a:lnTo>
                    <a:pt x="180784" y="30505"/>
                  </a:lnTo>
                  <a:lnTo>
                    <a:pt x="180035" y="28270"/>
                  </a:lnTo>
                  <a:lnTo>
                    <a:pt x="179285" y="24549"/>
                  </a:lnTo>
                  <a:lnTo>
                    <a:pt x="177431" y="19723"/>
                  </a:lnTo>
                  <a:lnTo>
                    <a:pt x="174459" y="14135"/>
                  </a:lnTo>
                  <a:lnTo>
                    <a:pt x="173398" y="12649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9307" y="7635720"/>
              <a:ext cx="382439" cy="3942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839" y="5296668"/>
              <a:ext cx="339852" cy="407669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4379550" y="7741099"/>
            <a:ext cx="154940" cy="12230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0"/>
              </a:lnSpc>
            </a:pPr>
            <a:r>
              <a:rPr dirty="0" sz="1000" spc="50">
                <a:solidFill>
                  <a:srgbClr val="FFFFFF"/>
                </a:solidFill>
                <a:latin typeface="Microsoft Sans Serif"/>
                <a:cs typeface="Microsoft Sans Serif"/>
              </a:rPr>
              <a:t>Knowledge</a:t>
            </a:r>
            <a:r>
              <a:rPr dirty="0" sz="1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acquired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5653405" cy="1306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570"/>
              </a:lnSpc>
              <a:spcBef>
                <a:spcPts val="100"/>
              </a:spcBef>
            </a:pPr>
            <a:r>
              <a:rPr dirty="0" spc="-894"/>
              <a:t>A</a:t>
            </a:r>
            <a:r>
              <a:rPr dirty="0" spc="-960"/>
              <a:t>pp</a:t>
            </a:r>
            <a:r>
              <a:rPr dirty="0" spc="-505"/>
              <a:t>l</a:t>
            </a:r>
            <a:r>
              <a:rPr dirty="0" spc="-690"/>
              <a:t>i</a:t>
            </a:r>
            <a:r>
              <a:rPr dirty="0" spc="-710"/>
              <a:t>c</a:t>
            </a:r>
            <a:r>
              <a:rPr dirty="0" spc="-745"/>
              <a:t>a</a:t>
            </a:r>
            <a:r>
              <a:rPr dirty="0" spc="-720"/>
              <a:t>t</a:t>
            </a:r>
            <a:r>
              <a:rPr dirty="0" spc="-690"/>
              <a:t>i</a:t>
            </a:r>
            <a:r>
              <a:rPr dirty="0" spc="-765"/>
              <a:t>o</a:t>
            </a:r>
            <a:r>
              <a:rPr dirty="0" spc="-830"/>
              <a:t>n</a:t>
            </a:r>
            <a:r>
              <a:rPr dirty="0" spc="-590"/>
              <a:t> </a:t>
            </a:r>
            <a:r>
              <a:rPr dirty="0" spc="-765"/>
              <a:t>o</a:t>
            </a:r>
            <a:r>
              <a:rPr dirty="0" spc="-665"/>
              <a:t>f</a:t>
            </a:r>
            <a:r>
              <a:rPr dirty="0" spc="-605"/>
              <a:t> </a:t>
            </a:r>
            <a:r>
              <a:rPr dirty="0" spc="-710"/>
              <a:t>g</a:t>
            </a:r>
            <a:r>
              <a:rPr dirty="0" spc="-735"/>
              <a:t>a</a:t>
            </a:r>
            <a:r>
              <a:rPr dirty="0" spc="-1385"/>
              <a:t>m</a:t>
            </a:r>
            <a:r>
              <a:rPr dirty="0" spc="-475"/>
              <a:t>i</a:t>
            </a:r>
            <a:r>
              <a:rPr dirty="0" spc="-660"/>
              <a:t>f</a:t>
            </a:r>
            <a:r>
              <a:rPr dirty="0" spc="-690"/>
              <a:t>i</a:t>
            </a:r>
            <a:r>
              <a:rPr dirty="0" spc="-710"/>
              <a:t>c</a:t>
            </a:r>
            <a:r>
              <a:rPr dirty="0" spc="-745"/>
              <a:t>a</a:t>
            </a:r>
            <a:r>
              <a:rPr dirty="0" spc="-720"/>
              <a:t>t</a:t>
            </a:r>
            <a:r>
              <a:rPr dirty="0" spc="-690"/>
              <a:t>i</a:t>
            </a:r>
            <a:r>
              <a:rPr dirty="0" spc="-765"/>
              <a:t>o</a:t>
            </a:r>
            <a:r>
              <a:rPr dirty="0" spc="-830"/>
              <a:t>n</a:t>
            </a:r>
            <a:r>
              <a:rPr dirty="0" spc="-615"/>
              <a:t> </a:t>
            </a:r>
            <a:r>
              <a:rPr dirty="0" spc="-690"/>
              <a:t>c</a:t>
            </a:r>
            <a:r>
              <a:rPr dirty="0" spc="-745"/>
              <a:t>o</a:t>
            </a:r>
            <a:r>
              <a:rPr dirty="0" spc="-760"/>
              <a:t>nc</a:t>
            </a:r>
            <a:r>
              <a:rPr dirty="0" spc="-785"/>
              <a:t>e</a:t>
            </a:r>
            <a:r>
              <a:rPr dirty="0" spc="-785"/>
              <a:t>pt</a:t>
            </a:r>
            <a:r>
              <a:rPr dirty="0" spc="-370"/>
              <a:t>s</a:t>
            </a:r>
            <a:r>
              <a:rPr dirty="0" spc="-580"/>
              <a:t> </a:t>
            </a:r>
            <a:r>
              <a:rPr dirty="0" spc="-785"/>
              <a:t>a</a:t>
            </a:r>
            <a:r>
              <a:rPr dirty="0" spc="-675"/>
              <a:t>cr</a:t>
            </a:r>
            <a:r>
              <a:rPr dirty="0" spc="-815"/>
              <a:t>o</a:t>
            </a:r>
            <a:r>
              <a:rPr dirty="0" spc="-375"/>
              <a:t>s</a:t>
            </a:r>
            <a:r>
              <a:rPr dirty="0" spc="-370"/>
              <a:t>s</a:t>
            </a:r>
            <a:r>
              <a:rPr dirty="0" spc="-580"/>
              <a:t> </a:t>
            </a:r>
            <a:r>
              <a:rPr dirty="0" spc="-730"/>
              <a:t>v</a:t>
            </a:r>
            <a:r>
              <a:rPr dirty="0" spc="-780"/>
              <a:t>a</a:t>
            </a:r>
            <a:r>
              <a:rPr dirty="0" spc="-819"/>
              <a:t>r</a:t>
            </a:r>
            <a:r>
              <a:rPr dirty="0" spc="-600"/>
              <a:t>i</a:t>
            </a:r>
            <a:r>
              <a:rPr dirty="0" spc="-765"/>
              <a:t>o</a:t>
            </a:r>
            <a:r>
              <a:rPr dirty="0" spc="-605"/>
              <a:t>us</a:t>
            </a:r>
          </a:p>
          <a:p>
            <a:pPr marL="12700" marR="629920">
              <a:lnSpc>
                <a:spcPct val="70000"/>
              </a:lnSpc>
              <a:spcBef>
                <a:spcPts val="630"/>
              </a:spcBef>
            </a:pPr>
            <a:r>
              <a:rPr dirty="0" spc="-670"/>
              <a:t>c</a:t>
            </a:r>
            <a:r>
              <a:rPr dirty="0" spc="-770"/>
              <a:t>ate</a:t>
            </a:r>
            <a:r>
              <a:rPr dirty="0" spc="-655"/>
              <a:t>g</a:t>
            </a:r>
            <a:r>
              <a:rPr dirty="0" spc="-865"/>
              <a:t>o</a:t>
            </a:r>
            <a:r>
              <a:rPr dirty="0" spc="-630"/>
              <a:t>r</a:t>
            </a:r>
            <a:r>
              <a:rPr dirty="0" spc="-509"/>
              <a:t>i</a:t>
            </a:r>
            <a:r>
              <a:rPr dirty="0" spc="-969"/>
              <a:t>e</a:t>
            </a:r>
            <a:r>
              <a:rPr dirty="0" spc="-370"/>
              <a:t>s</a:t>
            </a:r>
            <a:r>
              <a:rPr dirty="0" spc="-605"/>
              <a:t> </a:t>
            </a:r>
            <a:r>
              <a:rPr dirty="0" spc="-715"/>
              <a:t>of</a:t>
            </a:r>
            <a:r>
              <a:rPr dirty="0" spc="-595"/>
              <a:t> </a:t>
            </a:r>
            <a:r>
              <a:rPr dirty="0" spc="-790"/>
              <a:t>o</a:t>
            </a:r>
            <a:r>
              <a:rPr dirty="0" spc="-810"/>
              <a:t>n</a:t>
            </a:r>
            <a:r>
              <a:rPr dirty="0" spc="-580"/>
              <a:t>li</a:t>
            </a:r>
            <a:r>
              <a:rPr dirty="0" spc="-1090"/>
              <a:t>n</a:t>
            </a:r>
            <a:r>
              <a:rPr dirty="0" spc="-800"/>
              <a:t>e</a:t>
            </a:r>
            <a:r>
              <a:rPr dirty="0" spc="-585"/>
              <a:t> </a:t>
            </a:r>
            <a:r>
              <a:rPr dirty="0" spc="-795"/>
              <a:t>e</a:t>
            </a:r>
            <a:r>
              <a:rPr dirty="0" spc="-850"/>
              <a:t>d</a:t>
            </a:r>
            <a:r>
              <a:rPr dirty="0" spc="-835"/>
              <a:t>u</a:t>
            </a:r>
            <a:r>
              <a:rPr dirty="0" spc="-670"/>
              <a:t>c</a:t>
            </a:r>
            <a:r>
              <a:rPr dirty="0" spc="-760"/>
              <a:t>ation</a:t>
            </a:r>
            <a:r>
              <a:rPr dirty="0" spc="-590"/>
              <a:t> </a:t>
            </a:r>
            <a:r>
              <a:rPr dirty="0" spc="-1035"/>
              <a:t>w</a:t>
            </a:r>
            <a:r>
              <a:rPr dirty="0" spc="-710"/>
              <a:t>ill</a:t>
            </a:r>
            <a:r>
              <a:rPr dirty="0" spc="-585"/>
              <a:t> </a:t>
            </a:r>
            <a:r>
              <a:rPr dirty="0" spc="-850"/>
              <a:t>d</a:t>
            </a:r>
            <a:r>
              <a:rPr dirty="0" spc="-730"/>
              <a:t>r</a:t>
            </a:r>
            <a:r>
              <a:rPr dirty="0" spc="-520"/>
              <a:t>i</a:t>
            </a:r>
            <a:r>
              <a:rPr dirty="0" spc="-894"/>
              <a:t>v</a:t>
            </a:r>
            <a:r>
              <a:rPr dirty="0" spc="-800"/>
              <a:t>e</a:t>
            </a:r>
            <a:r>
              <a:rPr dirty="0" spc="-585"/>
              <a:t> </a:t>
            </a:r>
            <a:r>
              <a:rPr dirty="0" spc="-835"/>
              <a:t>h</a:t>
            </a:r>
            <a:r>
              <a:rPr dirty="0" spc="-484"/>
              <a:t>i</a:t>
            </a:r>
            <a:r>
              <a:rPr dirty="0" spc="-860"/>
              <a:t>g</a:t>
            </a:r>
            <a:r>
              <a:rPr dirty="0" spc="-835"/>
              <a:t>h</a:t>
            </a:r>
            <a:r>
              <a:rPr dirty="0" spc="-795"/>
              <a:t>e</a:t>
            </a:r>
            <a:r>
              <a:rPr dirty="0" spc="-615"/>
              <a:t>r  </a:t>
            </a:r>
            <a:r>
              <a:rPr dirty="0" spc="-795"/>
              <a:t>e</a:t>
            </a:r>
            <a:r>
              <a:rPr dirty="0" spc="-760"/>
              <a:t>ng</a:t>
            </a:r>
            <a:r>
              <a:rPr dirty="0" spc="-760"/>
              <a:t>a</a:t>
            </a:r>
            <a:r>
              <a:rPr dirty="0" spc="-700"/>
              <a:t>g</a:t>
            </a:r>
            <a:r>
              <a:rPr dirty="0" spc="-750"/>
              <a:t>e</a:t>
            </a:r>
            <a:r>
              <a:rPr dirty="0" spc="-1190"/>
              <a:t>m</a:t>
            </a:r>
            <a:r>
              <a:rPr dirty="0" spc="-775"/>
              <a:t>e</a:t>
            </a:r>
            <a:r>
              <a:rPr dirty="0" spc="-905"/>
              <a:t>n</a:t>
            </a:r>
            <a:r>
              <a:rPr dirty="0" spc="-650"/>
              <a:t>t</a:t>
            </a:r>
            <a:r>
              <a:rPr dirty="0" spc="-600"/>
              <a:t> </a:t>
            </a:r>
            <a:r>
              <a:rPr dirty="0" spc="-725"/>
              <a:t>l</a:t>
            </a:r>
            <a:r>
              <a:rPr dirty="0" spc="-795"/>
              <a:t>e</a:t>
            </a:r>
            <a:r>
              <a:rPr dirty="0" spc="-725"/>
              <a:t>v</a:t>
            </a:r>
            <a:r>
              <a:rPr dirty="0" spc="-795"/>
              <a:t>e</a:t>
            </a:r>
            <a:r>
              <a:rPr dirty="0" spc="-725"/>
              <a:t>l</a:t>
            </a:r>
            <a:r>
              <a:rPr dirty="0" spc="-370"/>
              <a:t>s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427220" y="6755892"/>
            <a:ext cx="2649220" cy="393700"/>
          </a:xfrm>
          <a:prstGeom prst="rect">
            <a:avLst/>
          </a:prstGeom>
          <a:solidFill>
            <a:srgbClr val="FFC000"/>
          </a:solidFill>
          <a:ln w="12192">
            <a:solidFill>
              <a:srgbClr val="41719C"/>
            </a:solidFill>
          </a:ln>
        </p:spPr>
        <p:txBody>
          <a:bodyPr wrap="square" lIns="0" tIns="56515" rIns="0" bIns="0" rtlCol="0" vert="horz">
            <a:spAutoFit/>
          </a:bodyPr>
          <a:lstStyle/>
          <a:p>
            <a:pPr marL="803275" marR="226695" indent="-568960">
              <a:lnSpc>
                <a:spcPct val="100000"/>
              </a:lnSpc>
              <a:spcBef>
                <a:spcPts val="445"/>
              </a:spcBef>
            </a:pPr>
            <a:r>
              <a:rPr dirty="0" sz="900" spc="30">
                <a:latin typeface="Microsoft Sans Serif"/>
                <a:cs typeface="Microsoft Sans Serif"/>
              </a:rPr>
              <a:t>Engagement-learning</a:t>
            </a:r>
            <a:r>
              <a:rPr dirty="0" sz="900" spc="-4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matrix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different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education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methods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30006" y="8767300"/>
            <a:ext cx="22009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700" spc="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700" spc="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700" spc="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-10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Times New Roman"/>
              <a:cs typeface="Times New Roman"/>
            </a:endParaRPr>
          </a:p>
          <a:p>
            <a:pPr marL="177800" marR="255270">
              <a:lnSpc>
                <a:spcPct val="102899"/>
              </a:lnSpc>
            </a:pPr>
            <a:r>
              <a:rPr dirty="0" spc="10"/>
              <a:t>Gamification </a:t>
            </a:r>
            <a:r>
              <a:rPr dirty="0" spc="25"/>
              <a:t>is </a:t>
            </a:r>
            <a:r>
              <a:rPr dirty="0" spc="20"/>
              <a:t>the </a:t>
            </a:r>
            <a:r>
              <a:rPr dirty="0" spc="10"/>
              <a:t>practice </a:t>
            </a:r>
            <a:r>
              <a:rPr dirty="0" spc="25"/>
              <a:t>of </a:t>
            </a:r>
            <a:r>
              <a:rPr dirty="0" spc="5"/>
              <a:t>applying </a:t>
            </a:r>
            <a:r>
              <a:rPr dirty="0" spc="25"/>
              <a:t>game </a:t>
            </a:r>
            <a:r>
              <a:rPr dirty="0" spc="30"/>
              <a:t> </a:t>
            </a:r>
            <a:r>
              <a:rPr dirty="0" spc="25"/>
              <a:t>mechanics</a:t>
            </a:r>
            <a:r>
              <a:rPr dirty="0" spc="-25"/>
              <a:t> </a:t>
            </a:r>
            <a:r>
              <a:rPr dirty="0" spc="25"/>
              <a:t>of</a:t>
            </a:r>
            <a:r>
              <a:rPr dirty="0" spc="-45"/>
              <a:t> </a:t>
            </a:r>
            <a:r>
              <a:rPr dirty="0" spc="5"/>
              <a:t>fun,</a:t>
            </a:r>
            <a:r>
              <a:rPr dirty="0" spc="-50"/>
              <a:t> </a:t>
            </a:r>
            <a:r>
              <a:rPr dirty="0" spc="5"/>
              <a:t>collaboration,</a:t>
            </a:r>
            <a:r>
              <a:rPr dirty="0" spc="-20"/>
              <a:t> </a:t>
            </a:r>
            <a:r>
              <a:rPr dirty="0" spc="20"/>
              <a:t>competition</a:t>
            </a:r>
            <a:r>
              <a:rPr dirty="0" spc="-40"/>
              <a:t> </a:t>
            </a:r>
            <a:r>
              <a:rPr dirty="0" spc="5"/>
              <a:t>and </a:t>
            </a:r>
            <a:r>
              <a:rPr dirty="0" spc="-250"/>
              <a:t> </a:t>
            </a:r>
            <a:r>
              <a:rPr dirty="0" spc="20"/>
              <a:t>rewards</a:t>
            </a:r>
            <a:r>
              <a:rPr dirty="0" spc="-50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 spc="10"/>
              <a:t>non-game</a:t>
            </a:r>
            <a:r>
              <a:rPr dirty="0" spc="-45"/>
              <a:t> </a:t>
            </a:r>
            <a:r>
              <a:rPr dirty="0" spc="10"/>
              <a:t>situations.</a:t>
            </a:r>
          </a:p>
          <a:p>
            <a:pPr marL="177800" marR="122555">
              <a:lnSpc>
                <a:spcPct val="103000"/>
              </a:lnSpc>
              <a:spcBef>
                <a:spcPts val="495"/>
              </a:spcBef>
            </a:pPr>
            <a:r>
              <a:rPr dirty="0" spc="-80"/>
              <a:t>I</a:t>
            </a:r>
            <a:r>
              <a:rPr dirty="0" spc="5"/>
              <a:t>t</a:t>
            </a:r>
            <a:r>
              <a:rPr dirty="0" spc="-30"/>
              <a:t> </a:t>
            </a:r>
            <a:r>
              <a:rPr dirty="0" spc="-5"/>
              <a:t>i</a:t>
            </a:r>
            <a:r>
              <a:rPr dirty="0" spc="55"/>
              <a:t>s</a:t>
            </a:r>
            <a:r>
              <a:rPr dirty="0" spc="-35"/>
              <a:t> </a:t>
            </a:r>
            <a:r>
              <a:rPr dirty="0" spc="35"/>
              <a:t>c</a:t>
            </a:r>
            <a:r>
              <a:rPr dirty="0"/>
              <a:t>u</a:t>
            </a:r>
            <a:r>
              <a:rPr dirty="0" spc="-10"/>
              <a:t>r</a:t>
            </a:r>
            <a:r>
              <a:rPr dirty="0" spc="-20"/>
              <a:t>r</a:t>
            </a:r>
            <a:r>
              <a:rPr dirty="0" spc="25"/>
              <a:t>en</a:t>
            </a:r>
            <a:r>
              <a:rPr dirty="0" spc="5"/>
              <a:t>t</a:t>
            </a:r>
            <a:r>
              <a:rPr dirty="0" spc="-5"/>
              <a:t>l</a:t>
            </a:r>
            <a:r>
              <a:rPr dirty="0" spc="10"/>
              <a:t>y</a:t>
            </a:r>
            <a:r>
              <a:rPr dirty="0" spc="-20"/>
              <a:t> </a:t>
            </a:r>
            <a:r>
              <a:rPr dirty="0" spc="45"/>
              <a:t>e</a:t>
            </a:r>
            <a:r>
              <a:rPr dirty="0" spc="60"/>
              <a:t>m</a:t>
            </a:r>
            <a:r>
              <a:rPr dirty="0" spc="15"/>
              <a:t>p</a:t>
            </a:r>
            <a:r>
              <a:rPr dirty="0"/>
              <a:t>l</a:t>
            </a:r>
            <a:r>
              <a:rPr dirty="0" spc="25"/>
              <a:t>o</a:t>
            </a:r>
            <a:r>
              <a:rPr dirty="0" spc="5"/>
              <a:t>y</a:t>
            </a:r>
            <a:r>
              <a:rPr dirty="0" spc="30"/>
              <a:t>e</a:t>
            </a:r>
            <a:r>
              <a:rPr dirty="0" spc="25"/>
              <a:t>d</a:t>
            </a:r>
            <a:r>
              <a:rPr dirty="0" spc="-45"/>
              <a:t> </a:t>
            </a:r>
            <a:r>
              <a:rPr dirty="0" spc="95"/>
              <a:t>w</a:t>
            </a:r>
            <a:r>
              <a:rPr dirty="0" spc="10"/>
              <a:t>o</a:t>
            </a:r>
            <a:r>
              <a:rPr dirty="0" spc="-5"/>
              <a:t>r</a:t>
            </a:r>
            <a:r>
              <a:rPr dirty="0" spc="-5"/>
              <a:t>l</a:t>
            </a:r>
            <a:r>
              <a:rPr dirty="0" spc="50"/>
              <a:t>d</a:t>
            </a:r>
            <a:r>
              <a:rPr dirty="0" spc="65"/>
              <a:t>w</a:t>
            </a:r>
            <a:r>
              <a:rPr dirty="0" spc="-5"/>
              <a:t>i</a:t>
            </a:r>
            <a:r>
              <a:rPr dirty="0" spc="30"/>
              <a:t>d</a:t>
            </a:r>
            <a:r>
              <a:rPr dirty="0" spc="25"/>
              <a:t>e</a:t>
            </a:r>
            <a:r>
              <a:rPr dirty="0" spc="-35"/>
              <a:t> </a:t>
            </a:r>
            <a:r>
              <a:rPr dirty="0" spc="15"/>
              <a:t>f</a:t>
            </a:r>
            <a:r>
              <a:rPr dirty="0" spc="10"/>
              <a:t>o</a:t>
            </a:r>
            <a:r>
              <a:rPr dirty="0"/>
              <a:t>r</a:t>
            </a:r>
            <a:r>
              <a:rPr dirty="0" spc="-45"/>
              <a:t> </a:t>
            </a:r>
            <a:r>
              <a:rPr dirty="0" spc="15"/>
              <a:t>enh</a:t>
            </a:r>
            <a:r>
              <a:rPr dirty="0"/>
              <a:t>a</a:t>
            </a:r>
            <a:r>
              <a:rPr dirty="0" spc="35"/>
              <a:t>n</a:t>
            </a:r>
            <a:r>
              <a:rPr dirty="0" spc="15"/>
              <a:t>c</a:t>
            </a:r>
            <a:r>
              <a:rPr dirty="0" spc="-5"/>
              <a:t>i</a:t>
            </a:r>
            <a:r>
              <a:rPr dirty="0" spc="15"/>
              <a:t>ng  </a:t>
            </a:r>
            <a:r>
              <a:rPr dirty="0"/>
              <a:t>t</a:t>
            </a:r>
            <a:r>
              <a:rPr dirty="0" spc="30"/>
              <a:t>h</a:t>
            </a:r>
            <a:r>
              <a:rPr dirty="0" spc="25"/>
              <a:t>e</a:t>
            </a:r>
            <a:r>
              <a:rPr dirty="0" spc="-35"/>
              <a:t> </a:t>
            </a:r>
            <a:r>
              <a:rPr dirty="0" spc="20"/>
              <a:t>eng</a:t>
            </a:r>
            <a:r>
              <a:rPr dirty="0" spc="5"/>
              <a:t>a</a:t>
            </a:r>
            <a:r>
              <a:rPr dirty="0" spc="35"/>
              <a:t>ge</a:t>
            </a:r>
            <a:r>
              <a:rPr dirty="0" spc="50"/>
              <a:t>m</a:t>
            </a:r>
            <a:r>
              <a:rPr dirty="0" spc="25"/>
              <a:t>en</a:t>
            </a:r>
            <a:r>
              <a:rPr dirty="0" spc="10"/>
              <a:t>t</a:t>
            </a:r>
            <a:r>
              <a:rPr dirty="0" spc="-70"/>
              <a:t> </a:t>
            </a:r>
            <a:r>
              <a:rPr dirty="0" spc="30"/>
              <a:t>o</a:t>
            </a:r>
            <a:r>
              <a:rPr dirty="0" spc="15"/>
              <a:t>f</a:t>
            </a:r>
            <a:r>
              <a:rPr dirty="0" spc="-30"/>
              <a:t> </a:t>
            </a:r>
            <a:r>
              <a:rPr dirty="0" spc="-5"/>
              <a:t>l</a:t>
            </a:r>
            <a:r>
              <a:rPr dirty="0" spc="20"/>
              <a:t>e</a:t>
            </a:r>
            <a:r>
              <a:rPr dirty="0" spc="5"/>
              <a:t>a</a:t>
            </a:r>
            <a:r>
              <a:rPr dirty="0" spc="-20"/>
              <a:t>r</a:t>
            </a:r>
            <a:r>
              <a:rPr dirty="0" spc="15"/>
              <a:t>ne</a:t>
            </a:r>
            <a:r>
              <a:rPr dirty="0"/>
              <a:t>r</a:t>
            </a:r>
            <a:r>
              <a:rPr dirty="0" spc="55"/>
              <a:t>s</a:t>
            </a:r>
            <a:r>
              <a:rPr dirty="0" spc="-35"/>
              <a:t> </a:t>
            </a:r>
            <a:r>
              <a:rPr dirty="0" spc="-20"/>
              <a:t>a</a:t>
            </a:r>
            <a:r>
              <a:rPr dirty="0" spc="35"/>
              <a:t>c</a:t>
            </a:r>
            <a:r>
              <a:rPr dirty="0" spc="-20"/>
              <a:t>r</a:t>
            </a:r>
            <a:r>
              <a:rPr dirty="0" spc="50"/>
              <a:t>o</a:t>
            </a:r>
            <a:r>
              <a:rPr dirty="0" spc="25"/>
              <a:t>s</a:t>
            </a:r>
            <a:r>
              <a:rPr dirty="0" spc="55"/>
              <a:t>s</a:t>
            </a:r>
            <a:r>
              <a:rPr dirty="0" spc="-20"/>
              <a:t> </a:t>
            </a:r>
            <a:r>
              <a:rPr dirty="0" spc="15"/>
              <a:t>d</a:t>
            </a:r>
            <a:r>
              <a:rPr dirty="0"/>
              <a:t>i</a:t>
            </a:r>
            <a:r>
              <a:rPr dirty="0" spc="15"/>
              <a:t>ff</a:t>
            </a:r>
            <a:r>
              <a:rPr dirty="0" spc="15"/>
              <a:t>e</a:t>
            </a:r>
            <a:r>
              <a:rPr dirty="0" spc="5"/>
              <a:t>r</a:t>
            </a:r>
            <a:r>
              <a:rPr dirty="0" spc="25"/>
              <a:t>en</a:t>
            </a:r>
            <a:r>
              <a:rPr dirty="0" spc="10"/>
              <a:t>t</a:t>
            </a:r>
            <a:r>
              <a:rPr dirty="0" spc="-45"/>
              <a:t> </a:t>
            </a:r>
            <a:r>
              <a:rPr dirty="0" spc="45"/>
              <a:t>s</a:t>
            </a:r>
            <a:r>
              <a:rPr dirty="0"/>
              <a:t>t</a:t>
            </a:r>
            <a:r>
              <a:rPr dirty="0" spc="-20"/>
              <a:t>a</a:t>
            </a:r>
            <a:r>
              <a:rPr dirty="0" spc="35"/>
              <a:t>ges  </a:t>
            </a:r>
            <a:r>
              <a:rPr dirty="0" spc="25"/>
              <a:t>of </a:t>
            </a:r>
            <a:r>
              <a:rPr dirty="0" spc="10"/>
              <a:t>education, including formal </a:t>
            </a:r>
            <a:r>
              <a:rPr dirty="0" spc="15"/>
              <a:t>education </a:t>
            </a:r>
            <a:r>
              <a:rPr dirty="0" spc="5"/>
              <a:t>and </a:t>
            </a:r>
            <a:r>
              <a:rPr dirty="0" spc="10"/>
              <a:t> </a:t>
            </a:r>
            <a:r>
              <a:rPr dirty="0"/>
              <a:t>training. </a:t>
            </a:r>
            <a:r>
              <a:rPr dirty="0" spc="15"/>
              <a:t>The </a:t>
            </a:r>
            <a:r>
              <a:rPr dirty="0" spc="5"/>
              <a:t>global </a:t>
            </a:r>
            <a:r>
              <a:rPr dirty="0" spc="10"/>
              <a:t>market for gamification </a:t>
            </a:r>
            <a:r>
              <a:rPr dirty="0"/>
              <a:t>in </a:t>
            </a:r>
            <a:r>
              <a:rPr dirty="0" spc="5"/>
              <a:t> </a:t>
            </a:r>
            <a:r>
              <a:rPr dirty="0" spc="15"/>
              <a:t>education </a:t>
            </a:r>
            <a:r>
              <a:rPr dirty="0" spc="25"/>
              <a:t>is </a:t>
            </a:r>
            <a:r>
              <a:rPr dirty="0" spc="20"/>
              <a:t>estimated </a:t>
            </a:r>
            <a:r>
              <a:rPr dirty="0" spc="10"/>
              <a:t>to reach </a:t>
            </a:r>
            <a:r>
              <a:rPr dirty="0" spc="60"/>
              <a:t>USD </a:t>
            </a:r>
            <a:r>
              <a:rPr dirty="0" spc="25"/>
              <a:t>10 </a:t>
            </a:r>
            <a:r>
              <a:rPr dirty="0" spc="5"/>
              <a:t>billion </a:t>
            </a:r>
            <a:r>
              <a:rPr dirty="0" spc="20"/>
              <a:t>by </a:t>
            </a:r>
            <a:r>
              <a:rPr dirty="0" spc="25"/>
              <a:t> </a:t>
            </a:r>
            <a:r>
              <a:rPr dirty="0"/>
              <a:t>2020.[</a:t>
            </a:r>
            <a:r>
              <a:rPr dirty="0" baseline="25252" sz="825"/>
              <a:t>106]</a:t>
            </a:r>
            <a:endParaRPr baseline="25252" sz="825"/>
          </a:p>
          <a:p>
            <a:pPr marL="177800" marR="116839">
              <a:lnSpc>
                <a:spcPct val="103099"/>
              </a:lnSpc>
              <a:spcBef>
                <a:spcPts val="500"/>
              </a:spcBef>
            </a:pPr>
            <a:r>
              <a:rPr dirty="0" spc="10"/>
              <a:t>Gamification </a:t>
            </a:r>
            <a:r>
              <a:rPr dirty="0" spc="15"/>
              <a:t>has </a:t>
            </a:r>
            <a:r>
              <a:rPr dirty="0" spc="10"/>
              <a:t>started to </a:t>
            </a:r>
            <a:r>
              <a:rPr dirty="0"/>
              <a:t>gain </a:t>
            </a:r>
            <a:r>
              <a:rPr dirty="0" spc="5"/>
              <a:t>popularity </a:t>
            </a:r>
            <a:r>
              <a:rPr dirty="0" spc="20"/>
              <a:t>among </a:t>
            </a:r>
            <a:r>
              <a:rPr dirty="0" spc="25"/>
              <a:t> </a:t>
            </a:r>
            <a:r>
              <a:rPr dirty="0" spc="15"/>
              <a:t>education </a:t>
            </a:r>
            <a:r>
              <a:rPr dirty="0" spc="20"/>
              <a:t>service </a:t>
            </a:r>
            <a:r>
              <a:rPr dirty="0" spc="15"/>
              <a:t>providers </a:t>
            </a:r>
            <a:r>
              <a:rPr dirty="0"/>
              <a:t>in </a:t>
            </a:r>
            <a:r>
              <a:rPr dirty="0" spc="-15"/>
              <a:t>India. </a:t>
            </a:r>
            <a:r>
              <a:rPr dirty="0" spc="45"/>
              <a:t>One </a:t>
            </a:r>
            <a:r>
              <a:rPr dirty="0" spc="25"/>
              <a:t>of </a:t>
            </a:r>
            <a:r>
              <a:rPr dirty="0" spc="20"/>
              <a:t>the </a:t>
            </a:r>
            <a:r>
              <a:rPr dirty="0" spc="25"/>
              <a:t> </a:t>
            </a:r>
            <a:r>
              <a:rPr dirty="0" spc="10"/>
              <a:t>players </a:t>
            </a:r>
            <a:r>
              <a:rPr dirty="0"/>
              <a:t>in </a:t>
            </a:r>
            <a:r>
              <a:rPr dirty="0" spc="20"/>
              <a:t>the </a:t>
            </a:r>
            <a:r>
              <a:rPr dirty="0" spc="5"/>
              <a:t>primary </a:t>
            </a:r>
            <a:r>
              <a:rPr dirty="0" spc="55"/>
              <a:t>&amp; </a:t>
            </a:r>
            <a:r>
              <a:rPr dirty="0" spc="15"/>
              <a:t>secondary </a:t>
            </a:r>
            <a:r>
              <a:rPr dirty="0" spc="20"/>
              <a:t>supplemental </a:t>
            </a:r>
            <a:r>
              <a:rPr dirty="0" spc="25"/>
              <a:t> </a:t>
            </a:r>
            <a:r>
              <a:rPr dirty="0" spc="15"/>
              <a:t>education </a:t>
            </a:r>
            <a:r>
              <a:rPr dirty="0" spc="25"/>
              <a:t>space </a:t>
            </a:r>
            <a:r>
              <a:rPr dirty="0" spc="15"/>
              <a:t>has recently launched </a:t>
            </a:r>
            <a:r>
              <a:rPr dirty="0" spc="-5"/>
              <a:t>an </a:t>
            </a:r>
            <a:r>
              <a:rPr dirty="0"/>
              <a:t> </a:t>
            </a:r>
            <a:r>
              <a:rPr dirty="0" spc="5"/>
              <a:t>application</a:t>
            </a:r>
            <a:r>
              <a:rPr dirty="0" spc="60"/>
              <a:t> </a:t>
            </a:r>
            <a:r>
              <a:rPr dirty="0" spc="30"/>
              <a:t>which combines </a:t>
            </a:r>
            <a:r>
              <a:rPr dirty="0" spc="20"/>
              <a:t>games, </a:t>
            </a:r>
            <a:r>
              <a:rPr dirty="0" spc="15"/>
              <a:t>simulations </a:t>
            </a:r>
            <a:r>
              <a:rPr dirty="0" spc="20"/>
              <a:t> </a:t>
            </a:r>
            <a:r>
              <a:rPr dirty="0" spc="5"/>
              <a:t>and </a:t>
            </a:r>
            <a:r>
              <a:rPr dirty="0" spc="25"/>
              <a:t>videos </a:t>
            </a:r>
            <a:r>
              <a:rPr dirty="0" spc="10"/>
              <a:t>to </a:t>
            </a:r>
            <a:r>
              <a:rPr dirty="0" spc="-10"/>
              <a:t>train </a:t>
            </a:r>
            <a:r>
              <a:rPr dirty="0" spc="10"/>
              <a:t>children. </a:t>
            </a:r>
            <a:r>
              <a:rPr dirty="0" spc="15"/>
              <a:t>Several other </a:t>
            </a:r>
            <a:r>
              <a:rPr dirty="0" spc="20"/>
              <a:t> technology</a:t>
            </a:r>
            <a:r>
              <a:rPr dirty="0" spc="-50"/>
              <a:t> </a:t>
            </a:r>
            <a:r>
              <a:rPr dirty="0" spc="15"/>
              <a:t>leaders</a:t>
            </a:r>
            <a:r>
              <a:rPr dirty="0" spc="-40"/>
              <a:t> </a:t>
            </a:r>
            <a:r>
              <a:rPr dirty="0"/>
              <a:t>are</a:t>
            </a:r>
            <a:r>
              <a:rPr dirty="0" spc="-30"/>
              <a:t> </a:t>
            </a:r>
            <a:r>
              <a:rPr dirty="0" spc="15"/>
              <a:t>entering</a:t>
            </a:r>
            <a:r>
              <a:rPr dirty="0" spc="-35"/>
              <a:t> </a:t>
            </a:r>
            <a:r>
              <a:rPr dirty="0" spc="20"/>
              <a:t>the</a:t>
            </a:r>
            <a:r>
              <a:rPr dirty="0" spc="-40"/>
              <a:t> </a:t>
            </a:r>
            <a:r>
              <a:rPr dirty="0" spc="25"/>
              <a:t>space</a:t>
            </a:r>
            <a:r>
              <a:rPr dirty="0" spc="-30"/>
              <a:t> </a:t>
            </a:r>
            <a:r>
              <a:rPr dirty="0" spc="10"/>
              <a:t>to</a:t>
            </a:r>
            <a:r>
              <a:rPr dirty="0" spc="-40"/>
              <a:t> </a:t>
            </a:r>
            <a:r>
              <a:rPr dirty="0" spc="10"/>
              <a:t>create </a:t>
            </a:r>
            <a:r>
              <a:rPr dirty="0" spc="-250"/>
              <a:t> </a:t>
            </a:r>
            <a:r>
              <a:rPr dirty="0" spc="-10"/>
              <a:t>a</a:t>
            </a:r>
            <a:r>
              <a:rPr dirty="0" spc="-35"/>
              <a:t> </a:t>
            </a:r>
            <a:r>
              <a:rPr dirty="0" spc="45"/>
              <a:t>s</a:t>
            </a:r>
            <a:r>
              <a:rPr dirty="0" spc="20"/>
              <a:t>o</a:t>
            </a:r>
            <a:r>
              <a:rPr dirty="0"/>
              <a:t>l</a:t>
            </a:r>
            <a:r>
              <a:rPr dirty="0" spc="15"/>
              <a:t>u</a:t>
            </a:r>
            <a:r>
              <a:rPr dirty="0"/>
              <a:t>t</a:t>
            </a:r>
            <a:r>
              <a:rPr dirty="0" spc="-5"/>
              <a:t>i</a:t>
            </a:r>
            <a:r>
              <a:rPr dirty="0" spc="20"/>
              <a:t>o</a:t>
            </a:r>
            <a:r>
              <a:rPr dirty="0" spc="15"/>
              <a:t>n</a:t>
            </a:r>
            <a:r>
              <a:rPr dirty="0" spc="-25"/>
              <a:t> </a:t>
            </a:r>
            <a:r>
              <a:rPr dirty="0" spc="15"/>
              <a:t>f</a:t>
            </a:r>
            <a:r>
              <a:rPr dirty="0" spc="10"/>
              <a:t>o</a:t>
            </a:r>
            <a:r>
              <a:rPr dirty="0"/>
              <a:t>r</a:t>
            </a:r>
            <a:r>
              <a:rPr dirty="0" spc="-30"/>
              <a:t> </a:t>
            </a:r>
            <a:r>
              <a:rPr dirty="0" spc="15"/>
              <a:t>enh</a:t>
            </a:r>
            <a:r>
              <a:rPr dirty="0"/>
              <a:t>a</a:t>
            </a:r>
            <a:r>
              <a:rPr dirty="0" spc="35"/>
              <a:t>n</a:t>
            </a:r>
            <a:r>
              <a:rPr dirty="0" spc="15"/>
              <a:t>c</a:t>
            </a:r>
            <a:r>
              <a:rPr dirty="0" spc="-5"/>
              <a:t>i</a:t>
            </a:r>
            <a:r>
              <a:rPr dirty="0" spc="20"/>
              <a:t>n</a:t>
            </a:r>
            <a:r>
              <a:rPr dirty="0" spc="15"/>
              <a:t>g</a:t>
            </a:r>
            <a:r>
              <a:rPr dirty="0" spc="-35"/>
              <a:t> </a:t>
            </a:r>
            <a:r>
              <a:rPr dirty="0" spc="20"/>
              <a:t>eng</a:t>
            </a:r>
            <a:r>
              <a:rPr dirty="0" spc="5"/>
              <a:t>a</a:t>
            </a:r>
            <a:r>
              <a:rPr dirty="0" spc="35"/>
              <a:t>ge</a:t>
            </a:r>
            <a:r>
              <a:rPr dirty="0" spc="50"/>
              <a:t>m</a:t>
            </a:r>
            <a:r>
              <a:rPr dirty="0" spc="25"/>
              <a:t>en</a:t>
            </a:r>
            <a:r>
              <a:rPr dirty="0" spc="10"/>
              <a:t>t</a:t>
            </a:r>
            <a:r>
              <a:rPr dirty="0" spc="-70"/>
              <a:t> </a:t>
            </a:r>
            <a:r>
              <a:rPr dirty="0" spc="-20"/>
              <a:t>a</a:t>
            </a:r>
            <a:r>
              <a:rPr dirty="0" spc="20"/>
              <a:t>n</a:t>
            </a:r>
            <a:r>
              <a:rPr dirty="0" spc="15"/>
              <a:t>d</a:t>
            </a:r>
            <a:r>
              <a:rPr dirty="0" spc="-35"/>
              <a:t> </a:t>
            </a:r>
            <a:r>
              <a:rPr dirty="0" spc="-5"/>
              <a:t>l</a:t>
            </a:r>
            <a:r>
              <a:rPr dirty="0" spc="20"/>
              <a:t>e</a:t>
            </a:r>
            <a:r>
              <a:rPr dirty="0" spc="5"/>
              <a:t>a</a:t>
            </a:r>
            <a:r>
              <a:rPr dirty="0" spc="-20"/>
              <a:t>r</a:t>
            </a:r>
            <a:r>
              <a:rPr dirty="0" spc="10"/>
              <a:t>n</a:t>
            </a:r>
            <a:r>
              <a:rPr dirty="0" spc="-5"/>
              <a:t>i</a:t>
            </a:r>
            <a:r>
              <a:rPr dirty="0" spc="15"/>
              <a:t>ng  </a:t>
            </a:r>
            <a:r>
              <a:rPr dirty="0" spc="20"/>
              <a:t>experience</a:t>
            </a:r>
            <a:r>
              <a:rPr dirty="0" spc="-40"/>
              <a:t> </a:t>
            </a:r>
            <a:r>
              <a:rPr dirty="0" spc="10"/>
              <a:t>for</a:t>
            </a:r>
            <a:r>
              <a:rPr dirty="0" spc="-45"/>
              <a:t> </a:t>
            </a:r>
            <a:r>
              <a:rPr dirty="0" spc="20"/>
              <a:t>the</a:t>
            </a:r>
            <a:r>
              <a:rPr dirty="0" spc="-35"/>
              <a:t> </a:t>
            </a:r>
            <a:r>
              <a:rPr dirty="0" spc="20"/>
              <a:t>students.</a:t>
            </a:r>
          </a:p>
          <a:p>
            <a:pPr marL="177800" marR="165100">
              <a:lnSpc>
                <a:spcPct val="103000"/>
              </a:lnSpc>
              <a:spcBef>
                <a:spcPts val="495"/>
              </a:spcBef>
            </a:pPr>
            <a:r>
              <a:rPr dirty="0" spc="10"/>
              <a:t>Gamification</a:t>
            </a:r>
            <a:r>
              <a:rPr dirty="0" spc="5"/>
              <a:t> </a:t>
            </a:r>
            <a:r>
              <a:rPr dirty="0" spc="15"/>
              <a:t>has</a:t>
            </a:r>
            <a:r>
              <a:rPr dirty="0" spc="-30"/>
              <a:t> </a:t>
            </a:r>
            <a:r>
              <a:rPr dirty="0" spc="10"/>
              <a:t>gained</a:t>
            </a:r>
            <a:r>
              <a:rPr dirty="0" spc="-20"/>
              <a:t> </a:t>
            </a:r>
            <a:r>
              <a:rPr dirty="0" spc="40"/>
              <a:t>success</a:t>
            </a:r>
            <a:r>
              <a:rPr dirty="0" spc="-15"/>
              <a:t> </a:t>
            </a:r>
            <a:r>
              <a:rPr dirty="0" spc="10"/>
              <a:t>through</a:t>
            </a:r>
            <a:r>
              <a:rPr dirty="0" spc="-40"/>
              <a:t> </a:t>
            </a:r>
            <a:r>
              <a:rPr dirty="0" spc="20"/>
              <a:t>usage</a:t>
            </a:r>
            <a:r>
              <a:rPr dirty="0" spc="-20"/>
              <a:t> </a:t>
            </a:r>
            <a:r>
              <a:rPr dirty="0" spc="25"/>
              <a:t>of </a:t>
            </a:r>
            <a:r>
              <a:rPr dirty="0" spc="-254"/>
              <a:t> </a:t>
            </a:r>
            <a:r>
              <a:rPr dirty="0" spc="20"/>
              <a:t>key </a:t>
            </a:r>
            <a:r>
              <a:rPr dirty="0" spc="15"/>
              <a:t>gaming principles </a:t>
            </a:r>
            <a:r>
              <a:rPr dirty="0" spc="5"/>
              <a:t>and application </a:t>
            </a:r>
            <a:r>
              <a:rPr dirty="0" spc="15"/>
              <a:t>oriented </a:t>
            </a:r>
            <a:r>
              <a:rPr dirty="0" spc="20"/>
              <a:t> </a:t>
            </a:r>
            <a:r>
              <a:rPr dirty="0"/>
              <a:t>learning, </a:t>
            </a:r>
            <a:r>
              <a:rPr dirty="0" spc="30"/>
              <a:t>hence </a:t>
            </a:r>
            <a:r>
              <a:rPr dirty="0" spc="15"/>
              <a:t>enhancing </a:t>
            </a:r>
            <a:r>
              <a:rPr dirty="0" spc="20"/>
              <a:t>the </a:t>
            </a:r>
            <a:r>
              <a:rPr dirty="0" spc="15"/>
              <a:t>learner’s </a:t>
            </a:r>
            <a:r>
              <a:rPr dirty="0" spc="20"/>
              <a:t> </a:t>
            </a:r>
            <a:r>
              <a:rPr dirty="0" spc="20"/>
              <a:t>eng</a:t>
            </a:r>
            <a:r>
              <a:rPr dirty="0" spc="5"/>
              <a:t>a</a:t>
            </a:r>
            <a:r>
              <a:rPr dirty="0" spc="35"/>
              <a:t>ge</a:t>
            </a:r>
            <a:r>
              <a:rPr dirty="0" spc="50"/>
              <a:t>m</a:t>
            </a:r>
            <a:r>
              <a:rPr dirty="0" spc="25"/>
              <a:t>en</a:t>
            </a:r>
            <a:r>
              <a:rPr dirty="0" spc="10"/>
              <a:t>t</a:t>
            </a:r>
            <a:r>
              <a:rPr dirty="0" spc="-70"/>
              <a:t> </a:t>
            </a:r>
            <a:r>
              <a:rPr dirty="0" spc="-5"/>
              <a:t>l</a:t>
            </a:r>
            <a:r>
              <a:rPr dirty="0" spc="30"/>
              <a:t>e</a:t>
            </a:r>
            <a:r>
              <a:rPr dirty="0" spc="15"/>
              <a:t>v</a:t>
            </a:r>
            <a:r>
              <a:rPr dirty="0" spc="30"/>
              <a:t>e</a:t>
            </a:r>
            <a:r>
              <a:rPr dirty="0" spc="5"/>
              <a:t>l</a:t>
            </a:r>
            <a:r>
              <a:rPr dirty="0" spc="45"/>
              <a:t>s</a:t>
            </a:r>
            <a:r>
              <a:rPr dirty="0" spc="-15"/>
              <a:t>.</a:t>
            </a:r>
            <a:r>
              <a:rPr dirty="0" spc="-20"/>
              <a:t> </a:t>
            </a:r>
            <a:r>
              <a:rPr dirty="0" spc="65"/>
              <a:t>N</a:t>
            </a:r>
            <a:r>
              <a:rPr dirty="0" spc="20"/>
              <a:t>e</a:t>
            </a:r>
            <a:r>
              <a:rPr dirty="0" spc="5"/>
              <a:t>a</a:t>
            </a:r>
            <a:r>
              <a:rPr dirty="0" spc="-20"/>
              <a:t>r</a:t>
            </a:r>
            <a:r>
              <a:rPr dirty="0" spc="-5"/>
              <a:t>l</a:t>
            </a:r>
            <a:r>
              <a:rPr dirty="0" spc="10"/>
              <a:t>y</a:t>
            </a:r>
            <a:r>
              <a:rPr dirty="0" spc="-20"/>
              <a:t> </a:t>
            </a:r>
            <a:r>
              <a:rPr dirty="0" spc="25"/>
              <a:t>9</a:t>
            </a:r>
            <a:r>
              <a:rPr dirty="0" spc="20"/>
              <a:t>5</a:t>
            </a:r>
            <a:r>
              <a:rPr dirty="0" spc="-35"/>
              <a:t> </a:t>
            </a:r>
            <a:r>
              <a:rPr dirty="0" spc="20"/>
              <a:t>pe</a:t>
            </a:r>
            <a:r>
              <a:rPr dirty="0" spc="10"/>
              <a:t>r</a:t>
            </a:r>
            <a:r>
              <a:rPr dirty="0" spc="-45"/>
              <a:t> </a:t>
            </a:r>
            <a:r>
              <a:rPr dirty="0" spc="35"/>
              <a:t>c</a:t>
            </a:r>
            <a:r>
              <a:rPr dirty="0" spc="25"/>
              <a:t>en</a:t>
            </a:r>
            <a:r>
              <a:rPr dirty="0" spc="10"/>
              <a:t>t</a:t>
            </a:r>
            <a:r>
              <a:rPr dirty="0" spc="-30"/>
              <a:t> </a:t>
            </a:r>
            <a:r>
              <a:rPr dirty="0" spc="45"/>
              <a:t>s</a:t>
            </a:r>
            <a:r>
              <a:rPr dirty="0"/>
              <a:t>t</a:t>
            </a:r>
            <a:r>
              <a:rPr dirty="0" spc="20"/>
              <a:t>uden</a:t>
            </a:r>
            <a:r>
              <a:rPr dirty="0" spc="5"/>
              <a:t>t</a:t>
            </a:r>
            <a:r>
              <a:rPr dirty="0" spc="45"/>
              <a:t>s  </a:t>
            </a:r>
            <a:r>
              <a:rPr dirty="0"/>
              <a:t>drop-out </a:t>
            </a:r>
            <a:r>
              <a:rPr dirty="0" spc="20"/>
              <a:t>from </a:t>
            </a:r>
            <a:r>
              <a:rPr dirty="0" spc="35"/>
              <a:t>MOOCs.</a:t>
            </a:r>
            <a:r>
              <a:rPr dirty="0" baseline="25252" sz="825" spc="52"/>
              <a:t>[107] </a:t>
            </a:r>
            <a:r>
              <a:rPr dirty="0" sz="850" spc="10"/>
              <a:t>Gamification </a:t>
            </a:r>
            <a:r>
              <a:rPr dirty="0" sz="850" spc="15"/>
              <a:t>has the </a:t>
            </a:r>
            <a:r>
              <a:rPr dirty="0" sz="850" spc="20"/>
              <a:t> </a:t>
            </a:r>
            <a:r>
              <a:rPr dirty="0" sz="850" spc="10"/>
              <a:t>potential to </a:t>
            </a:r>
            <a:r>
              <a:rPr dirty="0" sz="850" spc="20"/>
              <a:t>make the </a:t>
            </a:r>
            <a:r>
              <a:rPr dirty="0" sz="850" spc="30"/>
              <a:t>process </a:t>
            </a:r>
            <a:r>
              <a:rPr dirty="0" sz="850" spc="25"/>
              <a:t>of </a:t>
            </a:r>
            <a:r>
              <a:rPr dirty="0" sz="850" spc="5"/>
              <a:t>learning </a:t>
            </a:r>
            <a:r>
              <a:rPr dirty="0" sz="850" spc="10"/>
              <a:t> </a:t>
            </a:r>
            <a:r>
              <a:rPr dirty="0" sz="850" spc="15"/>
              <a:t>interesting </a:t>
            </a:r>
            <a:r>
              <a:rPr dirty="0" sz="850" spc="5"/>
              <a:t>and </a:t>
            </a:r>
            <a:r>
              <a:rPr dirty="0" sz="850" spc="30"/>
              <a:t>hence </a:t>
            </a:r>
            <a:r>
              <a:rPr dirty="0" sz="850" spc="20"/>
              <a:t>address the </a:t>
            </a:r>
            <a:r>
              <a:rPr dirty="0" sz="850" spc="30"/>
              <a:t>issue </a:t>
            </a:r>
            <a:r>
              <a:rPr dirty="0" sz="850" spc="25"/>
              <a:t>of </a:t>
            </a:r>
            <a:r>
              <a:rPr dirty="0" sz="850" spc="10"/>
              <a:t>high </a:t>
            </a:r>
            <a:r>
              <a:rPr dirty="0" sz="850" spc="15"/>
              <a:t> </a:t>
            </a:r>
            <a:r>
              <a:rPr dirty="0" sz="850" spc="20"/>
              <a:t>dropouts</a:t>
            </a:r>
            <a:r>
              <a:rPr dirty="0" sz="850" spc="-65"/>
              <a:t> </a:t>
            </a:r>
            <a:r>
              <a:rPr dirty="0" sz="850"/>
              <a:t>in</a:t>
            </a:r>
            <a:r>
              <a:rPr dirty="0" sz="850" spc="-25"/>
              <a:t> </a:t>
            </a:r>
            <a:r>
              <a:rPr dirty="0" sz="850" spc="15"/>
              <a:t>online</a:t>
            </a:r>
            <a:r>
              <a:rPr dirty="0" sz="850" spc="-30"/>
              <a:t> </a:t>
            </a:r>
            <a:r>
              <a:rPr dirty="0" sz="850" spc="5"/>
              <a:t>learning.</a:t>
            </a:r>
            <a:endParaRPr sz="850"/>
          </a:p>
          <a:p>
            <a:pPr>
              <a:lnSpc>
                <a:spcPct val="100000"/>
              </a:lnSpc>
            </a:pPr>
            <a:endParaRPr sz="1000"/>
          </a:p>
          <a:p>
            <a:pPr>
              <a:lnSpc>
                <a:spcPct val="100000"/>
              </a:lnSpc>
            </a:pPr>
            <a:endParaRPr sz="1000"/>
          </a:p>
          <a:p>
            <a:pPr>
              <a:lnSpc>
                <a:spcPct val="100000"/>
              </a:lnSpc>
            </a:pPr>
            <a:endParaRPr sz="1000"/>
          </a:p>
          <a:p>
            <a:pPr>
              <a:lnSpc>
                <a:spcPct val="100000"/>
              </a:lnSpc>
            </a:pPr>
            <a:endParaRPr sz="1000"/>
          </a:p>
          <a:p>
            <a:pPr>
              <a:lnSpc>
                <a:spcPct val="100000"/>
              </a:lnSpc>
            </a:pPr>
            <a:endParaRPr sz="1000"/>
          </a:p>
          <a:p>
            <a:pPr>
              <a:lnSpc>
                <a:spcPct val="100000"/>
              </a:lnSpc>
            </a:pPr>
            <a:endParaRPr sz="1000"/>
          </a:p>
          <a:p>
            <a:pPr>
              <a:lnSpc>
                <a:spcPct val="100000"/>
              </a:lnSpc>
            </a:pPr>
            <a:endParaRPr sz="1000"/>
          </a:p>
          <a:p>
            <a:pPr marL="1970405" marR="311785">
              <a:lnSpc>
                <a:spcPct val="100000"/>
              </a:lnSpc>
              <a:spcBef>
                <a:spcPts val="630"/>
              </a:spcBef>
            </a:pPr>
            <a:r>
              <a:rPr dirty="0" sz="900" spc="5" b="1">
                <a:latin typeface="Arial"/>
                <a:cs typeface="Arial"/>
              </a:rPr>
              <a:t>Gamified </a:t>
            </a:r>
            <a:r>
              <a:rPr dirty="0" sz="900" spc="1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Online </a:t>
            </a:r>
            <a:r>
              <a:rPr dirty="0" sz="900" b="1">
                <a:latin typeface="Arial"/>
                <a:cs typeface="Arial"/>
              </a:rPr>
              <a:t> </a:t>
            </a:r>
            <a:r>
              <a:rPr dirty="0" sz="900" spc="-65" b="1">
                <a:latin typeface="Arial"/>
                <a:cs typeface="Arial"/>
              </a:rPr>
              <a:t>E</a:t>
            </a:r>
            <a:r>
              <a:rPr dirty="0" sz="900" spc="-20" b="1">
                <a:latin typeface="Arial"/>
                <a:cs typeface="Arial"/>
              </a:rPr>
              <a:t>du</a:t>
            </a:r>
            <a:r>
              <a:rPr dirty="0" sz="900" spc="-30" b="1">
                <a:latin typeface="Arial"/>
                <a:cs typeface="Arial"/>
              </a:rPr>
              <a:t>c</a:t>
            </a:r>
            <a:r>
              <a:rPr dirty="0" sz="900" spc="-5" b="1">
                <a:latin typeface="Arial"/>
                <a:cs typeface="Arial"/>
              </a:rPr>
              <a:t>a</a:t>
            </a:r>
            <a:r>
              <a:rPr dirty="0" sz="900" spc="45" b="1">
                <a:latin typeface="Arial"/>
                <a:cs typeface="Arial"/>
              </a:rPr>
              <a:t>t</a:t>
            </a:r>
            <a:r>
              <a:rPr dirty="0" sz="900" b="1">
                <a:latin typeface="Arial"/>
                <a:cs typeface="Arial"/>
              </a:rPr>
              <a:t>ion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00">
              <a:latin typeface="Arial"/>
              <a:cs typeface="Arial"/>
            </a:endParaRPr>
          </a:p>
          <a:p>
            <a:pPr marL="2023110" marR="328295">
              <a:lnSpc>
                <a:spcPct val="100000"/>
              </a:lnSpc>
              <a:spcBef>
                <a:spcPts val="5"/>
              </a:spcBef>
            </a:pPr>
            <a:r>
              <a:rPr dirty="0" sz="800" spc="25">
                <a:latin typeface="Microsoft Sans Serif"/>
                <a:cs typeface="Microsoft Sans Serif"/>
              </a:rPr>
              <a:t>Ou</a:t>
            </a:r>
            <a:r>
              <a:rPr dirty="0" sz="800" spc="10">
                <a:latin typeface="Microsoft Sans Serif"/>
                <a:cs typeface="Microsoft Sans Serif"/>
              </a:rPr>
              <a:t>t</a:t>
            </a:r>
            <a:r>
              <a:rPr dirty="0" sz="800" spc="25">
                <a:latin typeface="Microsoft Sans Serif"/>
                <a:cs typeface="Microsoft Sans Serif"/>
              </a:rPr>
              <a:t>bound  </a:t>
            </a:r>
            <a:r>
              <a:rPr dirty="0" sz="800" spc="25">
                <a:latin typeface="Microsoft Sans Serif"/>
                <a:cs typeface="Microsoft Sans Serif"/>
              </a:rPr>
              <a:t>activity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 marL="1583690">
              <a:lnSpc>
                <a:spcPct val="100000"/>
              </a:lnSpc>
              <a:spcBef>
                <a:spcPts val="540"/>
              </a:spcBef>
            </a:pPr>
            <a:r>
              <a:rPr dirty="0" sz="800" spc="15">
                <a:latin typeface="Microsoft Sans Serif"/>
                <a:cs typeface="Microsoft Sans Serif"/>
              </a:rPr>
              <a:t>Classroom</a:t>
            </a:r>
            <a:r>
              <a:rPr dirty="0" sz="800" spc="-5">
                <a:latin typeface="Microsoft Sans Serif"/>
                <a:cs typeface="Microsoft Sans Serif"/>
              </a:rPr>
              <a:t> </a:t>
            </a:r>
            <a:r>
              <a:rPr dirty="0" sz="800" spc="25">
                <a:latin typeface="Microsoft Sans Serif"/>
                <a:cs typeface="Microsoft Sans Serif"/>
              </a:rPr>
              <a:t>learning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L="1059180" marR="716280">
              <a:lnSpc>
                <a:spcPct val="100000"/>
              </a:lnSpc>
            </a:pPr>
            <a:r>
              <a:rPr dirty="0" sz="800" spc="15">
                <a:latin typeface="Microsoft Sans Serif"/>
                <a:cs typeface="Microsoft Sans Serif"/>
              </a:rPr>
              <a:t>Learnings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45">
                <a:latin typeface="Microsoft Sans Serif"/>
                <a:cs typeface="Microsoft Sans Serif"/>
              </a:rPr>
              <a:t>from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25">
                <a:latin typeface="Microsoft Sans Serif"/>
                <a:cs typeface="Microsoft Sans Serif"/>
              </a:rPr>
              <a:t>online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35">
                <a:latin typeface="Microsoft Sans Serif"/>
                <a:cs typeface="Microsoft Sans Serif"/>
              </a:rPr>
              <a:t>platform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488315">
              <a:lnSpc>
                <a:spcPct val="100000"/>
              </a:lnSpc>
              <a:spcBef>
                <a:spcPts val="5"/>
              </a:spcBef>
            </a:pPr>
            <a:r>
              <a:rPr dirty="0" sz="1000" spc="25">
                <a:latin typeface="Microsoft Sans Serif"/>
                <a:cs typeface="Microsoft Sans Serif"/>
              </a:rPr>
              <a:t>Level</a:t>
            </a:r>
            <a:r>
              <a:rPr dirty="0" sz="1000" spc="-1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1000" spc="45">
                <a:latin typeface="Microsoft Sans Serif"/>
                <a:cs typeface="Microsoft Sans Serif"/>
              </a:rPr>
              <a:t>engagement</a:t>
            </a:r>
            <a:endParaRPr sz="1000">
              <a:latin typeface="Microsoft Sans Serif"/>
              <a:cs typeface="Microsoft Sans Serif"/>
            </a:endParaRPr>
          </a:p>
          <a:p>
            <a:pPr marL="460375">
              <a:lnSpc>
                <a:spcPct val="100000"/>
              </a:lnSpc>
              <a:spcBef>
                <a:spcPts val="505"/>
              </a:spcBef>
            </a:pPr>
            <a:r>
              <a:rPr dirty="0" sz="700" spc="10" i="1">
                <a:latin typeface="Arial"/>
                <a:cs typeface="Arial"/>
              </a:rPr>
              <a:t>Source:</a:t>
            </a:r>
            <a:r>
              <a:rPr dirty="0" sz="700" spc="20" i="1">
                <a:latin typeface="Arial"/>
                <a:cs typeface="Arial"/>
              </a:rPr>
              <a:t> </a:t>
            </a:r>
            <a:r>
              <a:rPr dirty="0" sz="700" i="1">
                <a:latin typeface="Arial"/>
                <a:cs typeface="Arial"/>
              </a:rPr>
              <a:t>KPMG</a:t>
            </a:r>
            <a:r>
              <a:rPr dirty="0" sz="700" spc="20" i="1">
                <a:latin typeface="Arial"/>
                <a:cs typeface="Arial"/>
              </a:rPr>
              <a:t> </a:t>
            </a:r>
            <a:r>
              <a:rPr dirty="0" sz="700" spc="30" i="1">
                <a:latin typeface="Arial"/>
                <a:cs typeface="Arial"/>
              </a:rPr>
              <a:t>in</a:t>
            </a:r>
            <a:r>
              <a:rPr dirty="0" sz="700" i="1">
                <a:latin typeface="Arial"/>
                <a:cs typeface="Arial"/>
              </a:rPr>
              <a:t> </a:t>
            </a:r>
            <a:r>
              <a:rPr dirty="0" sz="700" spc="15" i="1">
                <a:latin typeface="Arial"/>
                <a:cs typeface="Arial"/>
              </a:rPr>
              <a:t>India's</a:t>
            </a:r>
            <a:r>
              <a:rPr dirty="0" sz="700" spc="45" i="1">
                <a:latin typeface="Arial"/>
                <a:cs typeface="Arial"/>
              </a:rPr>
              <a:t> </a:t>
            </a:r>
            <a:r>
              <a:rPr dirty="0" sz="700" spc="10" i="1">
                <a:latin typeface="Arial"/>
                <a:cs typeface="Arial"/>
              </a:rPr>
              <a:t>research</a:t>
            </a:r>
            <a:r>
              <a:rPr dirty="0" sz="700" spc="25" i="1">
                <a:latin typeface="Arial"/>
                <a:cs typeface="Arial"/>
              </a:rPr>
              <a:t> </a:t>
            </a:r>
            <a:r>
              <a:rPr dirty="0" sz="700" spc="15" i="1">
                <a:latin typeface="Arial"/>
                <a:cs typeface="Arial"/>
              </a:rPr>
              <a:t>and</a:t>
            </a:r>
            <a:r>
              <a:rPr dirty="0" sz="700" i="1">
                <a:latin typeface="Arial"/>
                <a:cs typeface="Arial"/>
              </a:rPr>
              <a:t> </a:t>
            </a:r>
            <a:r>
              <a:rPr dirty="0" sz="700" spc="10" i="1">
                <a:latin typeface="Arial"/>
                <a:cs typeface="Arial"/>
              </a:rPr>
              <a:t>analysis</a:t>
            </a:r>
            <a:r>
              <a:rPr dirty="0" sz="700" spc="50" i="1">
                <a:latin typeface="Arial"/>
                <a:cs typeface="Arial"/>
              </a:rPr>
              <a:t> </a:t>
            </a:r>
            <a:r>
              <a:rPr dirty="0" sz="700" spc="-10" i="1"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47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3856" y="1680845"/>
            <a:ext cx="6509384" cy="7967980"/>
            <a:chOff x="633856" y="1680845"/>
            <a:chExt cx="6509384" cy="7967980"/>
          </a:xfrm>
        </p:grpSpPr>
        <p:sp>
          <p:nvSpPr>
            <p:cNvPr id="6" name="object 6"/>
            <p:cNvSpPr/>
            <p:nvPr/>
          </p:nvSpPr>
          <p:spPr>
            <a:xfrm>
              <a:off x="648461" y="7605522"/>
              <a:ext cx="6480175" cy="2028825"/>
            </a:xfrm>
            <a:custGeom>
              <a:avLst/>
              <a:gdLst/>
              <a:ahLst/>
              <a:cxnLst/>
              <a:rect l="l" t="t" r="r" b="b"/>
              <a:pathLst>
                <a:path w="6480175" h="2028825">
                  <a:moveTo>
                    <a:pt x="6480047" y="0"/>
                  </a:moveTo>
                  <a:lnTo>
                    <a:pt x="0" y="0"/>
                  </a:lnTo>
                  <a:lnTo>
                    <a:pt x="0" y="2028444"/>
                  </a:lnTo>
                  <a:lnTo>
                    <a:pt x="6480047" y="2028444"/>
                  </a:lnTo>
                  <a:lnTo>
                    <a:pt x="648004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8461" y="7605522"/>
              <a:ext cx="6480175" cy="2028825"/>
            </a:xfrm>
            <a:custGeom>
              <a:avLst/>
              <a:gdLst/>
              <a:ahLst/>
              <a:cxnLst/>
              <a:rect l="l" t="t" r="r" b="b"/>
              <a:pathLst>
                <a:path w="6480175" h="2028825">
                  <a:moveTo>
                    <a:pt x="0" y="0"/>
                  </a:moveTo>
                  <a:lnTo>
                    <a:pt x="6480047" y="0"/>
                  </a:lnTo>
                  <a:lnTo>
                    <a:pt x="6480047" y="2028444"/>
                  </a:lnTo>
                  <a:lnTo>
                    <a:pt x="0" y="2028444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0B0F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48461" y="5308854"/>
              <a:ext cx="6480175" cy="2028825"/>
            </a:xfrm>
            <a:custGeom>
              <a:avLst/>
              <a:gdLst/>
              <a:ahLst/>
              <a:cxnLst/>
              <a:rect l="l" t="t" r="r" b="b"/>
              <a:pathLst>
                <a:path w="6480175" h="2028825">
                  <a:moveTo>
                    <a:pt x="6480047" y="0"/>
                  </a:moveTo>
                  <a:lnTo>
                    <a:pt x="0" y="0"/>
                  </a:lnTo>
                  <a:lnTo>
                    <a:pt x="0" y="2028443"/>
                  </a:lnTo>
                  <a:lnTo>
                    <a:pt x="6480047" y="2028443"/>
                  </a:lnTo>
                  <a:lnTo>
                    <a:pt x="648004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48461" y="5308854"/>
              <a:ext cx="6480175" cy="2028825"/>
            </a:xfrm>
            <a:custGeom>
              <a:avLst/>
              <a:gdLst/>
              <a:ahLst/>
              <a:cxnLst/>
              <a:rect l="l" t="t" r="r" b="b"/>
              <a:pathLst>
                <a:path w="6480175" h="2028825">
                  <a:moveTo>
                    <a:pt x="0" y="0"/>
                  </a:moveTo>
                  <a:lnTo>
                    <a:pt x="6480047" y="0"/>
                  </a:lnTo>
                  <a:lnTo>
                    <a:pt x="6480047" y="2028443"/>
                  </a:lnTo>
                  <a:lnTo>
                    <a:pt x="0" y="2028443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070C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8461" y="1695450"/>
              <a:ext cx="6480175" cy="3313429"/>
            </a:xfrm>
            <a:custGeom>
              <a:avLst/>
              <a:gdLst/>
              <a:ahLst/>
              <a:cxnLst/>
              <a:rect l="l" t="t" r="r" b="b"/>
              <a:pathLst>
                <a:path w="6480175" h="3313429">
                  <a:moveTo>
                    <a:pt x="6480047" y="0"/>
                  </a:moveTo>
                  <a:lnTo>
                    <a:pt x="0" y="0"/>
                  </a:lnTo>
                  <a:lnTo>
                    <a:pt x="0" y="3313176"/>
                  </a:lnTo>
                  <a:lnTo>
                    <a:pt x="6480047" y="3313176"/>
                  </a:lnTo>
                  <a:lnTo>
                    <a:pt x="648004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48461" y="1695450"/>
              <a:ext cx="6480175" cy="3313429"/>
            </a:xfrm>
            <a:custGeom>
              <a:avLst/>
              <a:gdLst/>
              <a:ahLst/>
              <a:cxnLst/>
              <a:rect l="l" t="t" r="r" b="b"/>
              <a:pathLst>
                <a:path w="6480175" h="3313429">
                  <a:moveTo>
                    <a:pt x="0" y="0"/>
                  </a:moveTo>
                  <a:lnTo>
                    <a:pt x="6480047" y="0"/>
                  </a:lnTo>
                  <a:lnTo>
                    <a:pt x="6480047" y="3313176"/>
                  </a:lnTo>
                  <a:lnTo>
                    <a:pt x="0" y="3313176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41719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18775" y="5614217"/>
            <a:ext cx="4693920" cy="958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Tahoma"/>
                <a:cs typeface="Tahoma"/>
              </a:rPr>
              <a:t>The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online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education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ecosystem</a:t>
            </a:r>
            <a:r>
              <a:rPr dirty="0" sz="900" spc="-1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will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25">
                <a:latin typeface="Tahoma"/>
                <a:cs typeface="Tahoma"/>
              </a:rPr>
              <a:t>witness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collaborations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between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platform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providers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 </a:t>
            </a:r>
            <a:r>
              <a:rPr dirty="0" sz="900" spc="-1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corporates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future.</a:t>
            </a:r>
            <a:endParaRPr sz="900">
              <a:latin typeface="Tahoma"/>
              <a:cs typeface="Tahoma"/>
            </a:endParaRPr>
          </a:p>
          <a:p>
            <a:pPr marL="126364" marR="11430" indent="-1143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900">
                <a:latin typeface="Tahoma"/>
                <a:cs typeface="Tahoma"/>
              </a:rPr>
              <a:t>The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online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players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could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partner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with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industry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to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co-develop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content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that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is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relevant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present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job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market</a:t>
            </a:r>
            <a:endParaRPr sz="900">
              <a:latin typeface="Tahoma"/>
              <a:cs typeface="Tahoma"/>
            </a:endParaRPr>
          </a:p>
          <a:p>
            <a:pPr marL="127000" marR="49530" indent="-1143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900" spc="5">
                <a:latin typeface="Tahoma"/>
                <a:cs typeface="Tahoma"/>
              </a:rPr>
              <a:t>Reskilling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online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certifications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40">
                <a:latin typeface="Tahoma"/>
                <a:cs typeface="Tahoma"/>
              </a:rPr>
              <a:t>&amp;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could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30">
                <a:latin typeface="Tahoma"/>
                <a:cs typeface="Tahoma"/>
              </a:rPr>
              <a:t>see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employment</a:t>
            </a:r>
            <a:r>
              <a:rPr dirty="0" sz="900" spc="-6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offered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to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certified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students.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This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could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be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facilitated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by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corporate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partnerships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relevant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industries.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6057" y="3790828"/>
            <a:ext cx="4077970" cy="1095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 marR="11430" indent="-114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14300" algn="l"/>
              </a:tabLst>
            </a:pPr>
            <a:r>
              <a:rPr dirty="0" sz="900" spc="10">
                <a:latin typeface="Tahoma"/>
                <a:cs typeface="Tahoma"/>
              </a:rPr>
              <a:t>Online </a:t>
            </a:r>
            <a:r>
              <a:rPr dirty="0" sz="900" spc="5">
                <a:latin typeface="Tahoma"/>
                <a:cs typeface="Tahoma"/>
              </a:rPr>
              <a:t>platforms </a:t>
            </a:r>
            <a:r>
              <a:rPr dirty="0" sz="900" spc="-5">
                <a:latin typeface="Tahoma"/>
                <a:cs typeface="Tahoma"/>
              </a:rPr>
              <a:t>can act </a:t>
            </a:r>
            <a:r>
              <a:rPr dirty="0" sz="900" spc="5">
                <a:latin typeface="Tahoma"/>
                <a:cs typeface="Tahoma"/>
              </a:rPr>
              <a:t>as enablers to </a:t>
            </a:r>
            <a:r>
              <a:rPr dirty="0" sz="900">
                <a:latin typeface="Tahoma"/>
                <a:cs typeface="Tahoma"/>
              </a:rPr>
              <a:t>provide </a:t>
            </a:r>
            <a:r>
              <a:rPr dirty="0" sz="900" spc="-20">
                <a:latin typeface="Tahoma"/>
                <a:cs typeface="Tahoma"/>
              </a:rPr>
              <a:t>an </a:t>
            </a:r>
            <a:r>
              <a:rPr dirty="0" sz="900">
                <a:latin typeface="Tahoma"/>
                <a:cs typeface="Tahoma"/>
              </a:rPr>
              <a:t>enriching </a:t>
            </a:r>
            <a:r>
              <a:rPr dirty="0" sz="900" spc="-10">
                <a:latin typeface="Tahoma"/>
                <a:cs typeface="Tahoma"/>
              </a:rPr>
              <a:t>learning </a:t>
            </a:r>
            <a:r>
              <a:rPr dirty="0" sz="900" spc="-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experience </a:t>
            </a:r>
            <a:r>
              <a:rPr dirty="0" sz="900" spc="-5">
                <a:latin typeface="Tahoma"/>
                <a:cs typeface="Tahoma"/>
              </a:rPr>
              <a:t>through integration </a:t>
            </a:r>
            <a:r>
              <a:rPr dirty="0" sz="900" spc="10">
                <a:latin typeface="Tahoma"/>
                <a:cs typeface="Tahoma"/>
              </a:rPr>
              <a:t>of </a:t>
            </a:r>
            <a:r>
              <a:rPr dirty="0" sz="900">
                <a:latin typeface="Tahoma"/>
                <a:cs typeface="Tahoma"/>
              </a:rPr>
              <a:t>similar </a:t>
            </a:r>
            <a:r>
              <a:rPr dirty="0" sz="900" spc="5">
                <a:latin typeface="Tahoma"/>
                <a:cs typeface="Tahoma"/>
              </a:rPr>
              <a:t>academic institutions </a:t>
            </a:r>
            <a:r>
              <a:rPr dirty="0" sz="900" spc="-5">
                <a:latin typeface="Tahoma"/>
                <a:cs typeface="Tahoma"/>
              </a:rPr>
              <a:t>along </a:t>
            </a:r>
            <a:r>
              <a:rPr dirty="0" sz="900" spc="15">
                <a:latin typeface="Tahoma"/>
                <a:cs typeface="Tahoma"/>
              </a:rPr>
              <a:t>with </a:t>
            </a:r>
            <a:r>
              <a:rPr dirty="0" sz="900" spc="5">
                <a:latin typeface="Tahoma"/>
                <a:cs typeface="Tahoma"/>
              </a:rPr>
              <a:t>the </a:t>
            </a:r>
            <a:r>
              <a:rPr dirty="0" sz="900" spc="-27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teachers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students</a:t>
            </a:r>
            <a:endParaRPr sz="900">
              <a:latin typeface="Tahoma"/>
              <a:cs typeface="Tahoma"/>
            </a:endParaRPr>
          </a:p>
          <a:p>
            <a:pPr marL="114300" marR="361315" indent="-1143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114300" algn="l"/>
              </a:tabLst>
            </a:pPr>
            <a:r>
              <a:rPr dirty="0" sz="900" spc="-45">
                <a:latin typeface="Tahoma"/>
                <a:cs typeface="Tahoma"/>
              </a:rPr>
              <a:t>In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case</a:t>
            </a:r>
            <a:r>
              <a:rPr dirty="0" sz="900" spc="-1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of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primary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secondary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education,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this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will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stimulate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parental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engagement</a:t>
            </a:r>
            <a:r>
              <a:rPr dirty="0" sz="900" spc="-5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overall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development</a:t>
            </a:r>
            <a:r>
              <a:rPr dirty="0" sz="900" spc="-6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of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student</a:t>
            </a:r>
            <a:endParaRPr sz="900">
              <a:latin typeface="Tahoma"/>
              <a:cs typeface="Tahoma"/>
            </a:endParaRPr>
          </a:p>
          <a:p>
            <a:pPr marL="114300" marR="5080" indent="-1143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114300" algn="l"/>
              </a:tabLst>
            </a:pPr>
            <a:r>
              <a:rPr dirty="0" sz="900" spc="5">
                <a:latin typeface="Tahoma"/>
                <a:cs typeface="Tahoma"/>
              </a:rPr>
              <a:t>Recently,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20">
                <a:latin typeface="Tahoma"/>
                <a:cs typeface="Tahoma"/>
              </a:rPr>
              <a:t>an</a:t>
            </a:r>
            <a:r>
              <a:rPr dirty="0" sz="900" spc="-25">
                <a:latin typeface="Tahoma"/>
                <a:cs typeface="Tahoma"/>
              </a:rPr>
              <a:t> Indian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start</a:t>
            </a:r>
            <a:r>
              <a:rPr dirty="0" sz="900" spc="-1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up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created</a:t>
            </a:r>
            <a:r>
              <a:rPr dirty="0" sz="900" spc="-25">
                <a:latin typeface="Tahoma"/>
                <a:cs typeface="Tahoma"/>
              </a:rPr>
              <a:t> a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network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for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central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government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schools </a:t>
            </a:r>
            <a:r>
              <a:rPr dirty="0" sz="900" spc="-27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by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bringing</a:t>
            </a:r>
            <a:r>
              <a:rPr dirty="0" sz="900" spc="-7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on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board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over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-25">
                <a:latin typeface="Tahoma"/>
                <a:cs typeface="Tahoma"/>
              </a:rPr>
              <a:t>a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million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students.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5629" y="5349447"/>
            <a:ext cx="1104265" cy="65913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239395" marR="5080" indent="-227329">
              <a:lnSpc>
                <a:spcPct val="66400"/>
              </a:lnSpc>
              <a:spcBef>
                <a:spcPts val="1100"/>
              </a:spcBef>
            </a:pPr>
            <a:r>
              <a:rPr dirty="0" sz="2500" spc="-640">
                <a:solidFill>
                  <a:srgbClr val="0070C0"/>
                </a:solidFill>
                <a:latin typeface="Trebuchet MS"/>
                <a:cs typeface="Trebuchet MS"/>
              </a:rPr>
              <a:t>C</a:t>
            </a:r>
            <a:r>
              <a:rPr dirty="0" sz="2500" spc="-585">
                <a:solidFill>
                  <a:srgbClr val="0070C0"/>
                </a:solidFill>
                <a:latin typeface="Trebuchet MS"/>
                <a:cs typeface="Trebuchet MS"/>
              </a:rPr>
              <a:t>o</a:t>
            </a:r>
            <a:r>
              <a:rPr dirty="0" sz="2500" spc="-525">
                <a:solidFill>
                  <a:srgbClr val="0070C0"/>
                </a:solidFill>
                <a:latin typeface="Trebuchet MS"/>
                <a:cs typeface="Trebuchet MS"/>
              </a:rPr>
              <a:t>-</a:t>
            </a:r>
            <a:r>
              <a:rPr dirty="0" sz="2500" spc="-605">
                <a:solidFill>
                  <a:srgbClr val="0070C0"/>
                </a:solidFill>
                <a:latin typeface="Trebuchet MS"/>
                <a:cs typeface="Trebuchet MS"/>
              </a:rPr>
              <a:t>d</a:t>
            </a:r>
            <a:r>
              <a:rPr dirty="0" sz="2500" spc="-575">
                <a:solidFill>
                  <a:srgbClr val="0070C0"/>
                </a:solidFill>
                <a:latin typeface="Trebuchet MS"/>
                <a:cs typeface="Trebuchet MS"/>
              </a:rPr>
              <a:t>e</a:t>
            </a:r>
            <a:r>
              <a:rPr dirty="0" sz="2500" spc="-520">
                <a:solidFill>
                  <a:srgbClr val="0070C0"/>
                </a:solidFill>
                <a:latin typeface="Trebuchet MS"/>
                <a:cs typeface="Trebuchet MS"/>
              </a:rPr>
              <a:t>v</a:t>
            </a:r>
            <a:r>
              <a:rPr dirty="0" sz="2500" spc="-710">
                <a:solidFill>
                  <a:srgbClr val="0070C0"/>
                </a:solidFill>
                <a:latin typeface="Trebuchet MS"/>
                <a:cs typeface="Trebuchet MS"/>
              </a:rPr>
              <a:t>e</a:t>
            </a:r>
            <a:r>
              <a:rPr dirty="0" sz="2500" spc="-380">
                <a:solidFill>
                  <a:srgbClr val="0070C0"/>
                </a:solidFill>
                <a:latin typeface="Trebuchet MS"/>
                <a:cs typeface="Trebuchet MS"/>
              </a:rPr>
              <a:t>l</a:t>
            </a:r>
            <a:r>
              <a:rPr dirty="0" sz="2500" spc="-555">
                <a:solidFill>
                  <a:srgbClr val="0070C0"/>
                </a:solidFill>
                <a:latin typeface="Trebuchet MS"/>
                <a:cs typeface="Trebuchet MS"/>
              </a:rPr>
              <a:t>o</a:t>
            </a:r>
            <a:r>
              <a:rPr dirty="0" sz="2500" spc="-605">
                <a:solidFill>
                  <a:srgbClr val="0070C0"/>
                </a:solidFill>
                <a:latin typeface="Trebuchet MS"/>
                <a:cs typeface="Trebuchet MS"/>
              </a:rPr>
              <a:t>p</a:t>
            </a:r>
            <a:r>
              <a:rPr dirty="0" sz="2500" spc="-455">
                <a:solidFill>
                  <a:srgbClr val="0070C0"/>
                </a:solidFill>
                <a:latin typeface="Trebuchet MS"/>
                <a:cs typeface="Trebuchet MS"/>
              </a:rPr>
              <a:t>ed  </a:t>
            </a:r>
            <a:r>
              <a:rPr dirty="0" sz="2500" spc="-575">
                <a:solidFill>
                  <a:srgbClr val="0070C0"/>
                </a:solidFill>
                <a:latin typeface="Trebuchet MS"/>
                <a:cs typeface="Trebuchet MS"/>
              </a:rPr>
              <a:t>Content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924" y="1810231"/>
            <a:ext cx="161544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500" spc="-655">
                <a:latin typeface="Trebuchet MS"/>
                <a:cs typeface="Trebuchet MS"/>
              </a:rPr>
              <a:t>P</a:t>
            </a:r>
            <a:r>
              <a:rPr dirty="0" sz="2500" spc="-555">
                <a:latin typeface="Trebuchet MS"/>
                <a:cs typeface="Trebuchet MS"/>
              </a:rPr>
              <a:t>eer</a:t>
            </a:r>
            <a:r>
              <a:rPr dirty="0" sz="2500" spc="-440">
                <a:latin typeface="Trebuchet MS"/>
                <a:cs typeface="Trebuchet MS"/>
              </a:rPr>
              <a:t> </a:t>
            </a:r>
            <a:r>
              <a:rPr dirty="0" sz="2500" spc="-530">
                <a:latin typeface="Trebuchet MS"/>
                <a:cs typeface="Trebuchet MS"/>
              </a:rPr>
              <a:t>to</a:t>
            </a:r>
            <a:r>
              <a:rPr dirty="0" sz="2500" spc="-420">
                <a:latin typeface="Trebuchet MS"/>
                <a:cs typeface="Trebuchet MS"/>
              </a:rPr>
              <a:t> </a:t>
            </a:r>
            <a:r>
              <a:rPr dirty="0" sz="2500" spc="-605">
                <a:latin typeface="Trebuchet MS"/>
                <a:cs typeface="Trebuchet MS"/>
              </a:rPr>
              <a:t>p</a:t>
            </a:r>
            <a:r>
              <a:rPr dirty="0" sz="2500" spc="-555">
                <a:latin typeface="Trebuchet MS"/>
                <a:cs typeface="Trebuchet MS"/>
              </a:rPr>
              <a:t>eer</a:t>
            </a:r>
            <a:r>
              <a:rPr dirty="0" sz="2500" spc="-455">
                <a:latin typeface="Trebuchet MS"/>
                <a:cs typeface="Trebuchet MS"/>
              </a:rPr>
              <a:t> </a:t>
            </a:r>
            <a:r>
              <a:rPr dirty="0" sz="2500" spc="-515">
                <a:latin typeface="Trebuchet MS"/>
                <a:cs typeface="Trebuchet MS"/>
              </a:rPr>
              <a:t>l</a:t>
            </a:r>
            <a:r>
              <a:rPr dirty="0" sz="2500" spc="-570">
                <a:latin typeface="Trebuchet MS"/>
                <a:cs typeface="Trebuchet MS"/>
              </a:rPr>
              <a:t>ea</a:t>
            </a:r>
            <a:r>
              <a:rPr dirty="0" sz="2500" spc="-520">
                <a:latin typeface="Trebuchet MS"/>
                <a:cs typeface="Trebuchet MS"/>
              </a:rPr>
              <a:t>r</a:t>
            </a:r>
            <a:r>
              <a:rPr dirty="0" sz="2500" spc="-600">
                <a:latin typeface="Trebuchet MS"/>
                <a:cs typeface="Trebuchet MS"/>
              </a:rPr>
              <a:t>n</a:t>
            </a:r>
            <a:r>
              <a:rPr dirty="0" sz="2500" spc="-490">
                <a:latin typeface="Trebuchet MS"/>
                <a:cs typeface="Trebuchet MS"/>
              </a:rPr>
              <a:t>i</a:t>
            </a:r>
            <a:r>
              <a:rPr dirty="0" sz="2500" spc="-600">
                <a:latin typeface="Trebuchet MS"/>
                <a:cs typeface="Trebuchet MS"/>
              </a:rPr>
              <a:t>n</a:t>
            </a:r>
            <a:r>
              <a:rPr dirty="0" sz="2500" spc="-470">
                <a:latin typeface="Trebuchet MS"/>
                <a:cs typeface="Trebuchet MS"/>
              </a:rPr>
              <a:t>g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46057" y="1988878"/>
            <a:ext cx="402907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20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72085" algn="l"/>
                <a:tab pos="172720" algn="l"/>
              </a:tabLst>
            </a:pPr>
            <a:r>
              <a:rPr dirty="0" sz="900">
                <a:latin typeface="Tahoma"/>
                <a:cs typeface="Tahoma"/>
              </a:rPr>
              <a:t>The online channel has </a:t>
            </a:r>
            <a:r>
              <a:rPr dirty="0" sz="900" spc="10">
                <a:latin typeface="Tahoma"/>
                <a:cs typeface="Tahoma"/>
              </a:rPr>
              <a:t>been </a:t>
            </a:r>
            <a:r>
              <a:rPr dirty="0" sz="900">
                <a:latin typeface="Tahoma"/>
                <a:cs typeface="Tahoma"/>
              </a:rPr>
              <a:t>increasingly </a:t>
            </a:r>
            <a:r>
              <a:rPr dirty="0" sz="900" spc="-10">
                <a:latin typeface="Tahoma"/>
                <a:cs typeface="Tahoma"/>
              </a:rPr>
              <a:t>gaining </a:t>
            </a:r>
            <a:r>
              <a:rPr dirty="0" sz="900" spc="5">
                <a:latin typeface="Tahoma"/>
                <a:cs typeface="Tahoma"/>
              </a:rPr>
              <a:t>acceptance amongst the 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student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base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25">
                <a:latin typeface="Tahoma"/>
                <a:cs typeface="Tahoma"/>
              </a:rPr>
              <a:t>India.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This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network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of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students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can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interact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with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each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other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by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sharing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notes,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ideas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engaging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constructive</a:t>
            </a:r>
            <a:r>
              <a:rPr dirty="0" sz="900" spc="-5">
                <a:latin typeface="Tahoma"/>
                <a:cs typeface="Tahoma"/>
              </a:rPr>
              <a:t> dialogue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on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25">
                <a:latin typeface="Tahoma"/>
                <a:cs typeface="Tahoma"/>
              </a:rPr>
              <a:t>a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common </a:t>
            </a:r>
            <a:r>
              <a:rPr dirty="0" sz="900" spc="-27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platform</a:t>
            </a:r>
            <a:endParaRPr sz="900">
              <a:latin typeface="Tahoma"/>
              <a:cs typeface="Tahoma"/>
            </a:endParaRPr>
          </a:p>
          <a:p>
            <a:pPr marL="172085" marR="268605" indent="-17272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72085" algn="l"/>
                <a:tab pos="172720" algn="l"/>
              </a:tabLst>
            </a:pPr>
            <a:r>
              <a:rPr dirty="0" sz="900" spc="30">
                <a:latin typeface="Tahoma"/>
                <a:cs typeface="Tahoma"/>
              </a:rPr>
              <a:t>Many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35">
                <a:latin typeface="Tahoma"/>
                <a:cs typeface="Tahoma"/>
              </a:rPr>
              <a:t>P2P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based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start-ups</a:t>
            </a:r>
            <a:r>
              <a:rPr dirty="0" sz="900" spc="-15">
                <a:latin typeface="Tahoma"/>
                <a:cs typeface="Tahoma"/>
              </a:rPr>
              <a:t> are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emerging</a:t>
            </a:r>
            <a:r>
              <a:rPr dirty="0" sz="900" spc="-5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online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education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space,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especially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K12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reskilling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certification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space.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4620" y="7822445"/>
            <a:ext cx="4688840" cy="1259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24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Tahoma"/>
                <a:cs typeface="Tahoma"/>
              </a:rPr>
              <a:t>Industry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collaborations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provide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20">
                <a:latin typeface="Tahoma"/>
                <a:cs typeface="Tahoma"/>
              </a:rPr>
              <a:t>an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opportunity</a:t>
            </a:r>
            <a:r>
              <a:rPr dirty="0" sz="900" spc="-5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to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offer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unique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value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added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services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to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students.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These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could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be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in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form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of:</a:t>
            </a:r>
            <a:endParaRPr sz="9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b="1">
                <a:latin typeface="Trebuchet MS"/>
                <a:cs typeface="Trebuchet MS"/>
              </a:rPr>
              <a:t>Internship</a:t>
            </a:r>
            <a:r>
              <a:rPr dirty="0" sz="900" spc="-35" b="1">
                <a:latin typeface="Trebuchet MS"/>
                <a:cs typeface="Trebuchet MS"/>
              </a:rPr>
              <a:t> </a:t>
            </a:r>
            <a:r>
              <a:rPr dirty="0" sz="900" spc="5" b="1">
                <a:latin typeface="Trebuchet MS"/>
                <a:cs typeface="Trebuchet MS"/>
              </a:rPr>
              <a:t>opportunities</a:t>
            </a:r>
            <a:endParaRPr sz="900">
              <a:latin typeface="Trebuchet MS"/>
              <a:cs typeface="Trebuchet MS"/>
            </a:endParaRPr>
          </a:p>
          <a:p>
            <a:pPr marL="172085" marR="386080">
              <a:lnSpc>
                <a:spcPct val="100000"/>
              </a:lnSpc>
            </a:pPr>
            <a:r>
              <a:rPr dirty="0" sz="900" spc="10">
                <a:latin typeface="Tahoma"/>
                <a:cs typeface="Tahoma"/>
              </a:rPr>
              <a:t>Platforms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could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offer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internship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opportunities</a:t>
            </a:r>
            <a:r>
              <a:rPr dirty="0" sz="900" spc="-6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to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high-performing</a:t>
            </a:r>
            <a:r>
              <a:rPr dirty="0" sz="900" spc="-5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students.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These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internships</a:t>
            </a:r>
            <a:r>
              <a:rPr dirty="0" sz="900" spc="-6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could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be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designed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along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with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industry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partners.</a:t>
            </a:r>
            <a:endParaRPr sz="9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10" b="1">
                <a:latin typeface="Trebuchet MS"/>
                <a:cs typeface="Trebuchet MS"/>
              </a:rPr>
              <a:t>Short-term</a:t>
            </a:r>
            <a:r>
              <a:rPr dirty="0" sz="900" spc="-30" b="1">
                <a:latin typeface="Trebuchet MS"/>
                <a:cs typeface="Trebuchet MS"/>
              </a:rPr>
              <a:t> </a:t>
            </a:r>
            <a:r>
              <a:rPr dirty="0" sz="900" spc="30" b="1">
                <a:latin typeface="Trebuchet MS"/>
                <a:cs typeface="Trebuchet MS"/>
              </a:rPr>
              <a:t>assignments</a:t>
            </a:r>
            <a:r>
              <a:rPr dirty="0" sz="900" spc="-35" b="1">
                <a:latin typeface="Trebuchet MS"/>
                <a:cs typeface="Trebuchet MS"/>
              </a:rPr>
              <a:t> </a:t>
            </a:r>
            <a:r>
              <a:rPr dirty="0" sz="900" spc="20" b="1">
                <a:latin typeface="Trebuchet MS"/>
                <a:cs typeface="Trebuchet MS"/>
              </a:rPr>
              <a:t>and</a:t>
            </a:r>
            <a:r>
              <a:rPr dirty="0" sz="900" spc="-40" b="1">
                <a:latin typeface="Trebuchet MS"/>
                <a:cs typeface="Trebuchet MS"/>
              </a:rPr>
              <a:t> </a:t>
            </a:r>
            <a:r>
              <a:rPr dirty="0" sz="900" spc="-10" b="1">
                <a:latin typeface="Trebuchet MS"/>
                <a:cs typeface="Trebuchet MS"/>
              </a:rPr>
              <a:t>live</a:t>
            </a:r>
            <a:r>
              <a:rPr dirty="0" sz="900" spc="-35" b="1">
                <a:latin typeface="Trebuchet MS"/>
                <a:cs typeface="Trebuchet MS"/>
              </a:rPr>
              <a:t> </a:t>
            </a:r>
            <a:r>
              <a:rPr dirty="0" sz="900" spc="-5" b="1">
                <a:latin typeface="Trebuchet MS"/>
                <a:cs typeface="Trebuchet MS"/>
              </a:rPr>
              <a:t>projects</a:t>
            </a:r>
            <a:endParaRPr sz="900">
              <a:latin typeface="Trebuchet MS"/>
              <a:cs typeface="Trebuchet MS"/>
            </a:endParaRPr>
          </a:p>
          <a:p>
            <a:pPr marL="172720" marR="5080">
              <a:lnSpc>
                <a:spcPct val="100000"/>
              </a:lnSpc>
            </a:pPr>
            <a:r>
              <a:rPr dirty="0" sz="900" spc="10">
                <a:latin typeface="Tahoma"/>
                <a:cs typeface="Tahoma"/>
              </a:rPr>
              <a:t>Online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education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players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could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have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industry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experts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to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 spc="10">
                <a:latin typeface="Tahoma"/>
                <a:cs typeface="Tahoma"/>
              </a:rPr>
              <a:t>design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live</a:t>
            </a:r>
            <a:r>
              <a:rPr dirty="0" sz="900" spc="-2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projects</a:t>
            </a:r>
            <a:r>
              <a:rPr dirty="0" sz="900" spc="-45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for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students.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Industry </a:t>
            </a:r>
            <a:r>
              <a:rPr dirty="0" sz="900">
                <a:latin typeface="Tahoma"/>
                <a:cs typeface="Tahoma"/>
              </a:rPr>
              <a:t>players </a:t>
            </a:r>
            <a:r>
              <a:rPr dirty="0" sz="900" spc="-5">
                <a:latin typeface="Tahoma"/>
                <a:cs typeface="Tahoma"/>
              </a:rPr>
              <a:t>can </a:t>
            </a:r>
            <a:r>
              <a:rPr dirty="0" sz="900" spc="5">
                <a:latin typeface="Tahoma"/>
                <a:cs typeface="Tahoma"/>
              </a:rPr>
              <a:t>assign </a:t>
            </a:r>
            <a:r>
              <a:rPr dirty="0" sz="900">
                <a:latin typeface="Tahoma"/>
                <a:cs typeface="Tahoma"/>
              </a:rPr>
              <a:t>short </a:t>
            </a:r>
            <a:r>
              <a:rPr dirty="0" sz="900" spc="10">
                <a:latin typeface="Tahoma"/>
                <a:cs typeface="Tahoma"/>
              </a:rPr>
              <a:t>term assignments </a:t>
            </a:r>
            <a:r>
              <a:rPr dirty="0" sz="900" spc="5">
                <a:latin typeface="Tahoma"/>
                <a:cs typeface="Tahoma"/>
              </a:rPr>
              <a:t>to </a:t>
            </a:r>
            <a:r>
              <a:rPr dirty="0" sz="900" spc="10">
                <a:latin typeface="Tahoma"/>
                <a:cs typeface="Tahoma"/>
              </a:rPr>
              <a:t>students </a:t>
            </a:r>
            <a:r>
              <a:rPr dirty="0" sz="900" spc="15">
                <a:latin typeface="Tahoma"/>
                <a:cs typeface="Tahoma"/>
              </a:rPr>
              <a:t>which </a:t>
            </a:r>
            <a:r>
              <a:rPr dirty="0" sz="900" spc="10">
                <a:latin typeface="Tahoma"/>
                <a:cs typeface="Tahoma"/>
              </a:rPr>
              <a:t>will </a:t>
            </a:r>
            <a:r>
              <a:rPr dirty="0" sz="900" spc="5">
                <a:latin typeface="Tahoma"/>
                <a:cs typeface="Tahoma"/>
              </a:rPr>
              <a:t>enhance the </a:t>
            </a:r>
            <a:r>
              <a:rPr dirty="0" sz="900" spc="1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overall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learning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process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provide</a:t>
            </a:r>
            <a:r>
              <a:rPr dirty="0" sz="900" spc="-3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the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>
                <a:latin typeface="Tahoma"/>
                <a:cs typeface="Tahoma"/>
              </a:rPr>
              <a:t>required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</a:rPr>
              <a:t>practical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experience.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3744" y="7631000"/>
            <a:ext cx="989965" cy="65913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63195" marR="5080" indent="-151130">
              <a:lnSpc>
                <a:spcPct val="66400"/>
              </a:lnSpc>
              <a:spcBef>
                <a:spcPts val="1100"/>
              </a:spcBef>
            </a:pPr>
            <a:r>
              <a:rPr dirty="0" sz="2500" spc="-555">
                <a:solidFill>
                  <a:srgbClr val="00B0F0"/>
                </a:solidFill>
                <a:latin typeface="Trebuchet MS"/>
                <a:cs typeface="Trebuchet MS"/>
              </a:rPr>
              <a:t>Val</a:t>
            </a:r>
            <a:r>
              <a:rPr dirty="0" sz="2500" spc="-660">
                <a:solidFill>
                  <a:srgbClr val="00B0F0"/>
                </a:solidFill>
                <a:latin typeface="Trebuchet MS"/>
                <a:cs typeface="Trebuchet MS"/>
              </a:rPr>
              <a:t>u</a:t>
            </a:r>
            <a:r>
              <a:rPr dirty="0" sz="2500" spc="-575">
                <a:solidFill>
                  <a:srgbClr val="00B0F0"/>
                </a:solidFill>
                <a:latin typeface="Trebuchet MS"/>
                <a:cs typeface="Trebuchet MS"/>
              </a:rPr>
              <a:t>e</a:t>
            </a:r>
            <a:r>
              <a:rPr dirty="0" sz="2500" spc="-445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dirty="0" sz="2500" spc="-565">
                <a:solidFill>
                  <a:srgbClr val="00B0F0"/>
                </a:solidFill>
                <a:latin typeface="Trebuchet MS"/>
                <a:cs typeface="Trebuchet MS"/>
              </a:rPr>
              <a:t>a</a:t>
            </a:r>
            <a:r>
              <a:rPr dirty="0" sz="2500" spc="-605">
                <a:solidFill>
                  <a:srgbClr val="00B0F0"/>
                </a:solidFill>
                <a:latin typeface="Trebuchet MS"/>
                <a:cs typeface="Trebuchet MS"/>
              </a:rPr>
              <a:t>d</a:t>
            </a:r>
            <a:r>
              <a:rPr dirty="0" sz="2500" spc="-605">
                <a:solidFill>
                  <a:srgbClr val="00B0F0"/>
                </a:solidFill>
                <a:latin typeface="Trebuchet MS"/>
                <a:cs typeface="Trebuchet MS"/>
              </a:rPr>
              <a:t>d</a:t>
            </a:r>
            <a:r>
              <a:rPr dirty="0" sz="2500" spc="-575">
                <a:solidFill>
                  <a:srgbClr val="00B0F0"/>
                </a:solidFill>
                <a:latin typeface="Trebuchet MS"/>
                <a:cs typeface="Trebuchet MS"/>
              </a:rPr>
              <a:t>e</a:t>
            </a:r>
            <a:r>
              <a:rPr dirty="0" sz="2500" spc="-420">
                <a:solidFill>
                  <a:srgbClr val="00B0F0"/>
                </a:solidFill>
                <a:latin typeface="Trebuchet MS"/>
                <a:cs typeface="Trebuchet MS"/>
              </a:rPr>
              <a:t>d  </a:t>
            </a:r>
            <a:r>
              <a:rPr dirty="0" sz="2500" spc="-459">
                <a:solidFill>
                  <a:srgbClr val="00B0F0"/>
                </a:solidFill>
                <a:latin typeface="Trebuchet MS"/>
                <a:cs typeface="Trebuchet MS"/>
              </a:rPr>
              <a:t>services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10164" y="1933344"/>
            <a:ext cx="152400" cy="13703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19"/>
              </a:lnSpc>
            </a:pPr>
            <a:r>
              <a:rPr dirty="0" sz="1000" spc="5">
                <a:latin typeface="Microsoft Sans Serif"/>
                <a:cs typeface="Microsoft Sans Serif"/>
              </a:rPr>
              <a:t>Consumer</a:t>
            </a:r>
            <a:r>
              <a:rPr dirty="0" sz="1000" spc="-50">
                <a:latin typeface="Microsoft Sans Serif"/>
                <a:cs typeface="Microsoft Sans Serif"/>
              </a:rPr>
              <a:t> </a:t>
            </a:r>
            <a:r>
              <a:rPr dirty="0" sz="1000" spc="30">
                <a:latin typeface="Microsoft Sans Serif"/>
                <a:cs typeface="Microsoft Sans Serif"/>
              </a:rPr>
              <a:t>to</a:t>
            </a:r>
            <a:r>
              <a:rPr dirty="0" sz="1000" spc="-25">
                <a:latin typeface="Microsoft Sans Serif"/>
                <a:cs typeface="Microsoft Sans Serif"/>
              </a:rPr>
              <a:t> </a:t>
            </a:r>
            <a:r>
              <a:rPr dirty="0" sz="1000" spc="10">
                <a:latin typeface="Microsoft Sans Serif"/>
                <a:cs typeface="Microsoft Sans Serif"/>
              </a:rPr>
              <a:t>consumer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06686" y="3652017"/>
            <a:ext cx="170180" cy="1241425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000" spc="5">
                <a:latin typeface="Arial MT"/>
                <a:cs typeface="Arial MT"/>
              </a:rPr>
              <a:t>Business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5">
                <a:latin typeface="Arial MT"/>
                <a:cs typeface="Arial MT"/>
              </a:rPr>
              <a:t>to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5">
                <a:latin typeface="Arial MT"/>
                <a:cs typeface="Arial MT"/>
              </a:rPr>
              <a:t>business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5360035" cy="932815"/>
          </a:xfrm>
          <a:prstGeom prst="rect"/>
        </p:spPr>
        <p:txBody>
          <a:bodyPr wrap="square" lIns="0" tIns="172720" rIns="0" bIns="0" rtlCol="0" vert="horz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360"/>
              </a:spcBef>
            </a:pPr>
            <a:r>
              <a:rPr dirty="0" spc="-844"/>
              <a:t>E</a:t>
            </a:r>
            <a:r>
              <a:rPr dirty="0" spc="-715"/>
              <a:t>v</a:t>
            </a:r>
            <a:r>
              <a:rPr dirty="0" spc="-775"/>
              <a:t>o</a:t>
            </a:r>
            <a:r>
              <a:rPr dirty="0" spc="-725"/>
              <a:t>l</a:t>
            </a:r>
            <a:r>
              <a:rPr dirty="0" spc="-780"/>
              <a:t>ut</a:t>
            </a:r>
            <a:r>
              <a:rPr dirty="0" spc="-690"/>
              <a:t>i</a:t>
            </a:r>
            <a:r>
              <a:rPr dirty="0" spc="-765"/>
              <a:t>o</a:t>
            </a:r>
            <a:r>
              <a:rPr dirty="0" spc="-830"/>
              <a:t>n</a:t>
            </a:r>
            <a:r>
              <a:rPr dirty="0" spc="-590"/>
              <a:t> </a:t>
            </a:r>
            <a:r>
              <a:rPr dirty="0" spc="-765"/>
              <a:t>o</a:t>
            </a:r>
            <a:r>
              <a:rPr dirty="0" spc="-665"/>
              <a:t>f</a:t>
            </a:r>
            <a:r>
              <a:rPr dirty="0" spc="-595"/>
              <a:t> </a:t>
            </a:r>
            <a:r>
              <a:rPr dirty="0" spc="-770"/>
              <a:t>bus</a:t>
            </a:r>
            <a:r>
              <a:rPr dirty="0" spc="-434"/>
              <a:t>i</a:t>
            </a:r>
            <a:r>
              <a:rPr dirty="0" spc="-819"/>
              <a:t>n</a:t>
            </a:r>
            <a:r>
              <a:rPr dirty="0" spc="-810"/>
              <a:t>e</a:t>
            </a:r>
            <a:r>
              <a:rPr dirty="0" spc="-375"/>
              <a:t>s</a:t>
            </a:r>
            <a:r>
              <a:rPr dirty="0" spc="-370"/>
              <a:t>s</a:t>
            </a:r>
            <a:r>
              <a:rPr dirty="0" spc="-580"/>
              <a:t> </a:t>
            </a:r>
            <a:r>
              <a:rPr dirty="0" spc="-1170"/>
              <a:t>m</a:t>
            </a:r>
            <a:r>
              <a:rPr dirty="0" spc="-765"/>
              <a:t>o</a:t>
            </a:r>
            <a:r>
              <a:rPr dirty="0" spc="-835"/>
              <a:t>d</a:t>
            </a:r>
            <a:r>
              <a:rPr dirty="0" spc="-810"/>
              <a:t>e</a:t>
            </a:r>
            <a:r>
              <a:rPr dirty="0" spc="-725"/>
              <a:t>l</a:t>
            </a:r>
            <a:r>
              <a:rPr dirty="0" spc="-370"/>
              <a:t>s</a:t>
            </a:r>
            <a:r>
              <a:rPr dirty="0" spc="-605"/>
              <a:t> </a:t>
            </a:r>
            <a:r>
              <a:rPr dirty="0" spc="-844"/>
              <a:t>b</a:t>
            </a:r>
            <a:r>
              <a:rPr dirty="0" spc="-790"/>
              <a:t>a</a:t>
            </a:r>
            <a:r>
              <a:rPr dirty="0" spc="-505"/>
              <a:t>s</a:t>
            </a:r>
            <a:r>
              <a:rPr dirty="0" spc="-665"/>
              <a:t>e</a:t>
            </a:r>
            <a:r>
              <a:rPr dirty="0" spc="-844"/>
              <a:t>d</a:t>
            </a:r>
            <a:r>
              <a:rPr dirty="0" spc="-605"/>
              <a:t> </a:t>
            </a:r>
            <a:r>
              <a:rPr dirty="0" spc="-765"/>
              <a:t>o</a:t>
            </a:r>
            <a:r>
              <a:rPr dirty="0" spc="-830"/>
              <a:t>n</a:t>
            </a:r>
            <a:r>
              <a:rPr dirty="0" spc="-595"/>
              <a:t> </a:t>
            </a:r>
            <a:r>
              <a:rPr dirty="0" spc="-765"/>
              <a:t>ch</a:t>
            </a:r>
            <a:r>
              <a:rPr dirty="0" spc="-765"/>
              <a:t>a</a:t>
            </a:r>
            <a:r>
              <a:rPr dirty="0" spc="-860"/>
              <a:t>ng</a:t>
            </a:r>
            <a:r>
              <a:rPr dirty="0" spc="-465"/>
              <a:t>i</a:t>
            </a:r>
            <a:r>
              <a:rPr dirty="0" spc="-590"/>
              <a:t>ng  </a:t>
            </a:r>
            <a:r>
              <a:rPr dirty="0" spc="-670"/>
              <a:t>c</a:t>
            </a:r>
            <a:r>
              <a:rPr dirty="0" spc="-835"/>
              <a:t>u</a:t>
            </a:r>
            <a:r>
              <a:rPr dirty="0" spc="-375"/>
              <a:t>s</a:t>
            </a:r>
            <a:r>
              <a:rPr dirty="0" spc="-880"/>
              <a:t>tom</a:t>
            </a:r>
            <a:r>
              <a:rPr dirty="0" spc="-810"/>
              <a:t>e</a:t>
            </a:r>
            <a:r>
              <a:rPr dirty="0" spc="-725"/>
              <a:t>r</a:t>
            </a:r>
            <a:r>
              <a:rPr dirty="0" spc="-580"/>
              <a:t> </a:t>
            </a:r>
            <a:r>
              <a:rPr dirty="0" spc="-730"/>
              <a:t>r</a:t>
            </a:r>
            <a:r>
              <a:rPr dirty="0" spc="-795"/>
              <a:t>e</a:t>
            </a:r>
            <a:r>
              <a:rPr dirty="0" spc="-850"/>
              <a:t>q</a:t>
            </a:r>
            <a:r>
              <a:rPr dirty="0" spc="-835"/>
              <a:t>u</a:t>
            </a:r>
            <a:r>
              <a:rPr dirty="0" spc="-600"/>
              <a:t>i</a:t>
            </a:r>
            <a:r>
              <a:rPr dirty="0" spc="-819"/>
              <a:t>r</a:t>
            </a:r>
            <a:r>
              <a:rPr dirty="0" spc="-795"/>
              <a:t>e</a:t>
            </a:r>
            <a:r>
              <a:rPr dirty="0" spc="-1185"/>
              <a:t>m</a:t>
            </a:r>
            <a:r>
              <a:rPr dirty="0" spc="-775"/>
              <a:t>e</a:t>
            </a:r>
            <a:r>
              <a:rPr dirty="0" spc="-835"/>
              <a:t>n</a:t>
            </a:r>
            <a:r>
              <a:rPr dirty="0" spc="-545"/>
              <a:t>ts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34845" y="2257044"/>
            <a:ext cx="6280785" cy="7221855"/>
            <a:chOff x="834845" y="2257044"/>
            <a:chExt cx="6280785" cy="7221855"/>
          </a:xfrm>
        </p:grpSpPr>
        <p:sp>
          <p:nvSpPr>
            <p:cNvPr id="23" name="object 23"/>
            <p:cNvSpPr/>
            <p:nvPr/>
          </p:nvSpPr>
          <p:spPr>
            <a:xfrm>
              <a:off x="951737" y="3533394"/>
              <a:ext cx="5994400" cy="0"/>
            </a:xfrm>
            <a:custGeom>
              <a:avLst/>
              <a:gdLst/>
              <a:ahLst/>
              <a:cxnLst/>
              <a:rect l="l" t="t" r="r" b="b"/>
              <a:pathLst>
                <a:path w="5994400" h="0">
                  <a:moveTo>
                    <a:pt x="0" y="0"/>
                  </a:moveTo>
                  <a:lnTo>
                    <a:pt x="5994273" y="0"/>
                  </a:lnTo>
                </a:path>
              </a:pathLst>
            </a:custGeom>
            <a:ln w="28956">
              <a:solidFill>
                <a:srgbClr val="F2F2F2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664" y="2257044"/>
              <a:ext cx="658248" cy="114875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49543" y="3928391"/>
              <a:ext cx="259715" cy="19050"/>
            </a:xfrm>
            <a:custGeom>
              <a:avLst/>
              <a:gdLst/>
              <a:ahLst/>
              <a:cxnLst/>
              <a:rect l="l" t="t" r="r" b="b"/>
              <a:pathLst>
                <a:path w="259715" h="19050">
                  <a:moveTo>
                    <a:pt x="0" y="18589"/>
                  </a:moveTo>
                  <a:lnTo>
                    <a:pt x="259163" y="18589"/>
                  </a:lnTo>
                  <a:lnTo>
                    <a:pt x="259163" y="0"/>
                  </a:lnTo>
                  <a:lnTo>
                    <a:pt x="0" y="0"/>
                  </a:lnTo>
                  <a:lnTo>
                    <a:pt x="0" y="18589"/>
                  </a:lnTo>
                  <a:close/>
                </a:path>
              </a:pathLst>
            </a:custGeom>
            <a:solidFill>
              <a:srgbClr val="666E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80396" y="3891348"/>
              <a:ext cx="142240" cy="46355"/>
            </a:xfrm>
            <a:custGeom>
              <a:avLst/>
              <a:gdLst/>
              <a:ahLst/>
              <a:cxnLst/>
              <a:rect l="l" t="t" r="r" b="b"/>
              <a:pathLst>
                <a:path w="142240" h="46354">
                  <a:moveTo>
                    <a:pt x="141922" y="46306"/>
                  </a:moveTo>
                  <a:lnTo>
                    <a:pt x="0" y="46306"/>
                  </a:lnTo>
                  <a:lnTo>
                    <a:pt x="0" y="0"/>
                  </a:lnTo>
                  <a:lnTo>
                    <a:pt x="141922" y="0"/>
                  </a:lnTo>
                  <a:lnTo>
                    <a:pt x="141922" y="46306"/>
                  </a:lnTo>
                  <a:close/>
                </a:path>
              </a:pathLst>
            </a:custGeom>
            <a:solidFill>
              <a:srgbClr val="666E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1450" y="4051881"/>
              <a:ext cx="429259" cy="599440"/>
            </a:xfrm>
            <a:custGeom>
              <a:avLst/>
              <a:gdLst/>
              <a:ahLst/>
              <a:cxnLst/>
              <a:rect l="l" t="t" r="r" b="b"/>
              <a:pathLst>
                <a:path w="429259" h="599439">
                  <a:moveTo>
                    <a:pt x="428853" y="598897"/>
                  </a:moveTo>
                  <a:lnTo>
                    <a:pt x="0" y="598897"/>
                  </a:lnTo>
                  <a:lnTo>
                    <a:pt x="0" y="0"/>
                  </a:lnTo>
                  <a:lnTo>
                    <a:pt x="428853" y="0"/>
                  </a:lnTo>
                  <a:lnTo>
                    <a:pt x="428853" y="598897"/>
                  </a:lnTo>
                  <a:close/>
                </a:path>
              </a:pathLst>
            </a:custGeom>
            <a:solidFill>
              <a:srgbClr val="BAC0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1445" y="4119803"/>
              <a:ext cx="429259" cy="349250"/>
            </a:xfrm>
            <a:custGeom>
              <a:avLst/>
              <a:gdLst/>
              <a:ahLst/>
              <a:cxnLst/>
              <a:rect l="l" t="t" r="r" b="b"/>
              <a:pathLst>
                <a:path w="429259" h="349250">
                  <a:moveTo>
                    <a:pt x="428853" y="336511"/>
                  </a:moveTo>
                  <a:lnTo>
                    <a:pt x="416509" y="336511"/>
                  </a:lnTo>
                  <a:lnTo>
                    <a:pt x="416509" y="336638"/>
                  </a:lnTo>
                  <a:lnTo>
                    <a:pt x="268414" y="336638"/>
                  </a:lnTo>
                  <a:lnTo>
                    <a:pt x="268414" y="336511"/>
                  </a:lnTo>
                  <a:lnTo>
                    <a:pt x="0" y="336511"/>
                  </a:lnTo>
                  <a:lnTo>
                    <a:pt x="0" y="336638"/>
                  </a:lnTo>
                  <a:lnTo>
                    <a:pt x="0" y="348856"/>
                  </a:lnTo>
                  <a:lnTo>
                    <a:pt x="428853" y="348856"/>
                  </a:lnTo>
                  <a:lnTo>
                    <a:pt x="428853" y="336638"/>
                  </a:lnTo>
                  <a:lnTo>
                    <a:pt x="428853" y="336511"/>
                  </a:lnTo>
                  <a:close/>
                </a:path>
                <a:path w="429259" h="349250">
                  <a:moveTo>
                    <a:pt x="428853" y="253161"/>
                  </a:moveTo>
                  <a:lnTo>
                    <a:pt x="0" y="253161"/>
                  </a:lnTo>
                  <a:lnTo>
                    <a:pt x="0" y="253339"/>
                  </a:lnTo>
                  <a:lnTo>
                    <a:pt x="0" y="265506"/>
                  </a:lnTo>
                  <a:lnTo>
                    <a:pt x="428853" y="265506"/>
                  </a:lnTo>
                  <a:lnTo>
                    <a:pt x="428853" y="253339"/>
                  </a:lnTo>
                  <a:lnTo>
                    <a:pt x="428853" y="253161"/>
                  </a:lnTo>
                  <a:close/>
                </a:path>
                <a:path w="429259" h="349250">
                  <a:moveTo>
                    <a:pt x="428853" y="169799"/>
                  </a:moveTo>
                  <a:lnTo>
                    <a:pt x="0" y="169799"/>
                  </a:lnTo>
                  <a:lnTo>
                    <a:pt x="0" y="169976"/>
                  </a:lnTo>
                  <a:lnTo>
                    <a:pt x="0" y="182143"/>
                  </a:lnTo>
                  <a:lnTo>
                    <a:pt x="428853" y="182143"/>
                  </a:lnTo>
                  <a:lnTo>
                    <a:pt x="428853" y="169976"/>
                  </a:lnTo>
                  <a:lnTo>
                    <a:pt x="428853" y="169799"/>
                  </a:lnTo>
                  <a:close/>
                </a:path>
                <a:path w="429259" h="349250">
                  <a:moveTo>
                    <a:pt x="428853" y="86448"/>
                  </a:moveTo>
                  <a:lnTo>
                    <a:pt x="0" y="86448"/>
                  </a:lnTo>
                  <a:lnTo>
                    <a:pt x="0" y="86614"/>
                  </a:lnTo>
                  <a:lnTo>
                    <a:pt x="0" y="98793"/>
                  </a:lnTo>
                  <a:lnTo>
                    <a:pt x="428853" y="98793"/>
                  </a:lnTo>
                  <a:lnTo>
                    <a:pt x="428853" y="86614"/>
                  </a:lnTo>
                  <a:lnTo>
                    <a:pt x="428853" y="86448"/>
                  </a:lnTo>
                  <a:close/>
                </a:path>
                <a:path w="429259" h="349250">
                  <a:moveTo>
                    <a:pt x="428853" y="0"/>
                  </a:moveTo>
                  <a:lnTo>
                    <a:pt x="0" y="0"/>
                  </a:lnTo>
                  <a:lnTo>
                    <a:pt x="0" y="165"/>
                  </a:lnTo>
                  <a:lnTo>
                    <a:pt x="0" y="15443"/>
                  </a:lnTo>
                  <a:lnTo>
                    <a:pt x="428853" y="15443"/>
                  </a:lnTo>
                  <a:lnTo>
                    <a:pt x="428853" y="165"/>
                  </a:lnTo>
                  <a:lnTo>
                    <a:pt x="428853" y="0"/>
                  </a:lnTo>
                  <a:close/>
                </a:path>
              </a:pathLst>
            </a:custGeom>
            <a:solidFill>
              <a:srgbClr val="5665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01450" y="4036465"/>
              <a:ext cx="429259" cy="15875"/>
            </a:xfrm>
            <a:custGeom>
              <a:avLst/>
              <a:gdLst/>
              <a:ahLst/>
              <a:cxnLst/>
              <a:rect l="l" t="t" r="r" b="b"/>
              <a:pathLst>
                <a:path w="429259" h="15875">
                  <a:moveTo>
                    <a:pt x="428853" y="15432"/>
                  </a:moveTo>
                  <a:lnTo>
                    <a:pt x="0" y="15432"/>
                  </a:lnTo>
                  <a:lnTo>
                    <a:pt x="0" y="0"/>
                  </a:lnTo>
                  <a:lnTo>
                    <a:pt x="428853" y="0"/>
                  </a:lnTo>
                  <a:lnTo>
                    <a:pt x="428853" y="15432"/>
                  </a:lnTo>
                  <a:close/>
                </a:path>
              </a:pathLst>
            </a:custGeom>
            <a:solidFill>
              <a:srgbClr val="666E8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282" y="4511918"/>
              <a:ext cx="441191" cy="1419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79853" y="3946981"/>
              <a:ext cx="475615" cy="89535"/>
            </a:xfrm>
            <a:custGeom>
              <a:avLst/>
              <a:gdLst/>
              <a:ahLst/>
              <a:cxnLst/>
              <a:rect l="l" t="t" r="r" b="b"/>
              <a:pathLst>
                <a:path w="475615" h="89535">
                  <a:moveTo>
                    <a:pt x="475132" y="89525"/>
                  </a:moveTo>
                  <a:lnTo>
                    <a:pt x="0" y="89525"/>
                  </a:lnTo>
                  <a:lnTo>
                    <a:pt x="0" y="0"/>
                  </a:lnTo>
                  <a:lnTo>
                    <a:pt x="475132" y="0"/>
                  </a:lnTo>
                  <a:lnTo>
                    <a:pt x="475132" y="89525"/>
                  </a:lnTo>
                  <a:close/>
                </a:path>
              </a:pathLst>
            </a:custGeom>
            <a:solidFill>
              <a:srgbClr val="A0B1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19961" y="3974766"/>
              <a:ext cx="22225" cy="34290"/>
            </a:xfrm>
            <a:custGeom>
              <a:avLst/>
              <a:gdLst/>
              <a:ahLst/>
              <a:cxnLst/>
              <a:rect l="l" t="t" r="r" b="b"/>
              <a:pathLst>
                <a:path w="22225" h="34289">
                  <a:moveTo>
                    <a:pt x="21596" y="33958"/>
                  </a:moveTo>
                  <a:lnTo>
                    <a:pt x="0" y="33958"/>
                  </a:lnTo>
                  <a:lnTo>
                    <a:pt x="0" y="0"/>
                  </a:lnTo>
                  <a:lnTo>
                    <a:pt x="21596" y="0"/>
                  </a:lnTo>
                  <a:lnTo>
                    <a:pt x="21596" y="33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19961" y="3974768"/>
              <a:ext cx="19050" cy="34290"/>
            </a:xfrm>
            <a:custGeom>
              <a:avLst/>
              <a:gdLst/>
              <a:ahLst/>
              <a:cxnLst/>
              <a:rect l="l" t="t" r="r" b="b"/>
              <a:pathLst>
                <a:path w="19050" h="34289">
                  <a:moveTo>
                    <a:pt x="18511" y="33958"/>
                  </a:moveTo>
                  <a:lnTo>
                    <a:pt x="0" y="33958"/>
                  </a:lnTo>
                  <a:lnTo>
                    <a:pt x="0" y="0"/>
                  </a:lnTo>
                  <a:lnTo>
                    <a:pt x="18511" y="0"/>
                  </a:lnTo>
                  <a:lnTo>
                    <a:pt x="18511" y="33958"/>
                  </a:lnTo>
                  <a:close/>
                </a:path>
              </a:pathLst>
            </a:custGeom>
            <a:solidFill>
              <a:srgbClr val="5665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29208" y="3974769"/>
              <a:ext cx="135890" cy="34290"/>
            </a:xfrm>
            <a:custGeom>
              <a:avLst/>
              <a:gdLst/>
              <a:ahLst/>
              <a:cxnLst/>
              <a:rect l="l" t="t" r="r" b="b"/>
              <a:pathLst>
                <a:path w="135890" h="34289">
                  <a:moveTo>
                    <a:pt x="3086" y="0"/>
                  </a:moveTo>
                  <a:lnTo>
                    <a:pt x="0" y="0"/>
                  </a:lnTo>
                  <a:lnTo>
                    <a:pt x="0" y="33959"/>
                  </a:lnTo>
                  <a:lnTo>
                    <a:pt x="3086" y="33959"/>
                  </a:lnTo>
                  <a:lnTo>
                    <a:pt x="3086" y="0"/>
                  </a:lnTo>
                  <a:close/>
                </a:path>
                <a:path w="135890" h="34289">
                  <a:moveTo>
                    <a:pt x="135750" y="12"/>
                  </a:moveTo>
                  <a:lnTo>
                    <a:pt x="114160" y="12"/>
                  </a:lnTo>
                  <a:lnTo>
                    <a:pt x="114160" y="33959"/>
                  </a:lnTo>
                  <a:lnTo>
                    <a:pt x="135750" y="33959"/>
                  </a:lnTo>
                  <a:lnTo>
                    <a:pt x="135750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43372" y="3974772"/>
              <a:ext cx="22225" cy="34290"/>
            </a:xfrm>
            <a:custGeom>
              <a:avLst/>
              <a:gdLst/>
              <a:ahLst/>
              <a:cxnLst/>
              <a:rect l="l" t="t" r="r" b="b"/>
              <a:pathLst>
                <a:path w="22225" h="34289">
                  <a:moveTo>
                    <a:pt x="21596" y="33958"/>
                  </a:moveTo>
                  <a:lnTo>
                    <a:pt x="0" y="33958"/>
                  </a:lnTo>
                  <a:lnTo>
                    <a:pt x="0" y="0"/>
                  </a:lnTo>
                  <a:lnTo>
                    <a:pt x="21596" y="0"/>
                  </a:lnTo>
                  <a:lnTo>
                    <a:pt x="21596" y="33958"/>
                  </a:lnTo>
                  <a:close/>
                </a:path>
              </a:pathLst>
            </a:custGeom>
            <a:solidFill>
              <a:srgbClr val="5665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52626" y="3974782"/>
              <a:ext cx="139065" cy="34290"/>
            </a:xfrm>
            <a:custGeom>
              <a:avLst/>
              <a:gdLst/>
              <a:ahLst/>
              <a:cxnLst/>
              <a:rect l="l" t="t" r="r" b="b"/>
              <a:pathLst>
                <a:path w="139065" h="34289">
                  <a:moveTo>
                    <a:pt x="3086" y="0"/>
                  </a:moveTo>
                  <a:lnTo>
                    <a:pt x="0" y="0"/>
                  </a:lnTo>
                  <a:lnTo>
                    <a:pt x="0" y="33959"/>
                  </a:lnTo>
                  <a:lnTo>
                    <a:pt x="3086" y="33959"/>
                  </a:lnTo>
                  <a:lnTo>
                    <a:pt x="3086" y="0"/>
                  </a:lnTo>
                  <a:close/>
                </a:path>
                <a:path w="139065" h="34289">
                  <a:moveTo>
                    <a:pt x="138836" y="0"/>
                  </a:moveTo>
                  <a:lnTo>
                    <a:pt x="117233" y="0"/>
                  </a:lnTo>
                  <a:lnTo>
                    <a:pt x="117233" y="33959"/>
                  </a:lnTo>
                  <a:lnTo>
                    <a:pt x="138836" y="33959"/>
                  </a:lnTo>
                  <a:lnTo>
                    <a:pt x="138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69869" y="3974777"/>
              <a:ext cx="19050" cy="34290"/>
            </a:xfrm>
            <a:custGeom>
              <a:avLst/>
              <a:gdLst/>
              <a:ahLst/>
              <a:cxnLst/>
              <a:rect l="l" t="t" r="r" b="b"/>
              <a:pathLst>
                <a:path w="19050" h="34289">
                  <a:moveTo>
                    <a:pt x="18511" y="33958"/>
                  </a:moveTo>
                  <a:lnTo>
                    <a:pt x="0" y="33958"/>
                  </a:lnTo>
                  <a:lnTo>
                    <a:pt x="0" y="0"/>
                  </a:lnTo>
                  <a:lnTo>
                    <a:pt x="18511" y="0"/>
                  </a:lnTo>
                  <a:lnTo>
                    <a:pt x="18511" y="33958"/>
                  </a:lnTo>
                  <a:close/>
                </a:path>
              </a:pathLst>
            </a:custGeom>
            <a:solidFill>
              <a:srgbClr val="5665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79118" y="3974782"/>
              <a:ext cx="135890" cy="34290"/>
            </a:xfrm>
            <a:custGeom>
              <a:avLst/>
              <a:gdLst/>
              <a:ahLst/>
              <a:cxnLst/>
              <a:rect l="l" t="t" r="r" b="b"/>
              <a:pathLst>
                <a:path w="135890" h="34289">
                  <a:moveTo>
                    <a:pt x="3086" y="0"/>
                  </a:moveTo>
                  <a:lnTo>
                    <a:pt x="0" y="0"/>
                  </a:lnTo>
                  <a:lnTo>
                    <a:pt x="0" y="33959"/>
                  </a:lnTo>
                  <a:lnTo>
                    <a:pt x="3086" y="33959"/>
                  </a:lnTo>
                  <a:lnTo>
                    <a:pt x="3086" y="0"/>
                  </a:lnTo>
                  <a:close/>
                </a:path>
                <a:path w="135890" h="34289">
                  <a:moveTo>
                    <a:pt x="135750" y="0"/>
                  </a:moveTo>
                  <a:lnTo>
                    <a:pt x="114160" y="0"/>
                  </a:lnTo>
                  <a:lnTo>
                    <a:pt x="114160" y="33959"/>
                  </a:lnTo>
                  <a:lnTo>
                    <a:pt x="135750" y="33959"/>
                  </a:lnTo>
                  <a:lnTo>
                    <a:pt x="135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93280" y="3974782"/>
              <a:ext cx="22225" cy="34290"/>
            </a:xfrm>
            <a:custGeom>
              <a:avLst/>
              <a:gdLst/>
              <a:ahLst/>
              <a:cxnLst/>
              <a:rect l="l" t="t" r="r" b="b"/>
              <a:pathLst>
                <a:path w="22225" h="34289">
                  <a:moveTo>
                    <a:pt x="21596" y="33958"/>
                  </a:moveTo>
                  <a:lnTo>
                    <a:pt x="0" y="33958"/>
                  </a:lnTo>
                  <a:lnTo>
                    <a:pt x="0" y="0"/>
                  </a:lnTo>
                  <a:lnTo>
                    <a:pt x="21596" y="0"/>
                  </a:lnTo>
                  <a:lnTo>
                    <a:pt x="21596" y="33958"/>
                  </a:lnTo>
                  <a:close/>
                </a:path>
              </a:pathLst>
            </a:custGeom>
            <a:solidFill>
              <a:srgbClr val="5665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95819" y="3974795"/>
              <a:ext cx="210185" cy="145415"/>
            </a:xfrm>
            <a:custGeom>
              <a:avLst/>
              <a:gdLst/>
              <a:ahLst/>
              <a:cxnLst/>
              <a:rect l="l" t="t" r="r" b="b"/>
              <a:pathLst>
                <a:path w="210184" h="145414">
                  <a:moveTo>
                    <a:pt x="43192" y="77177"/>
                  </a:moveTo>
                  <a:lnTo>
                    <a:pt x="0" y="77177"/>
                  </a:lnTo>
                  <a:lnTo>
                    <a:pt x="0" y="145097"/>
                  </a:lnTo>
                  <a:lnTo>
                    <a:pt x="43192" y="145097"/>
                  </a:lnTo>
                  <a:lnTo>
                    <a:pt x="43192" y="77177"/>
                  </a:lnTo>
                  <a:close/>
                </a:path>
                <a:path w="210184" h="145414">
                  <a:moveTo>
                    <a:pt x="209791" y="0"/>
                  </a:moveTo>
                  <a:lnTo>
                    <a:pt x="206705" y="0"/>
                  </a:lnTo>
                  <a:lnTo>
                    <a:pt x="206705" y="33947"/>
                  </a:lnTo>
                  <a:lnTo>
                    <a:pt x="209791" y="33947"/>
                  </a:lnTo>
                  <a:lnTo>
                    <a:pt x="209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95822" y="4055054"/>
              <a:ext cx="40640" cy="65405"/>
            </a:xfrm>
            <a:custGeom>
              <a:avLst/>
              <a:gdLst/>
              <a:ahLst/>
              <a:cxnLst/>
              <a:rect l="l" t="t" r="r" b="b"/>
              <a:pathLst>
                <a:path w="40640" h="65404">
                  <a:moveTo>
                    <a:pt x="40108" y="64829"/>
                  </a:moveTo>
                  <a:lnTo>
                    <a:pt x="0" y="64829"/>
                  </a:lnTo>
                  <a:lnTo>
                    <a:pt x="0" y="0"/>
                  </a:lnTo>
                  <a:lnTo>
                    <a:pt x="40108" y="0"/>
                  </a:lnTo>
                  <a:lnTo>
                    <a:pt x="40108" y="64829"/>
                  </a:lnTo>
                  <a:close/>
                </a:path>
              </a:pathLst>
            </a:custGeom>
            <a:solidFill>
              <a:srgbClr val="5665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95819" y="4051973"/>
              <a:ext cx="43815" cy="238125"/>
            </a:xfrm>
            <a:custGeom>
              <a:avLst/>
              <a:gdLst/>
              <a:ahLst/>
              <a:cxnLst/>
              <a:rect l="l" t="t" r="r" b="b"/>
              <a:pathLst>
                <a:path w="43815" h="238125">
                  <a:moveTo>
                    <a:pt x="21602" y="0"/>
                  </a:moveTo>
                  <a:lnTo>
                    <a:pt x="18503" y="0"/>
                  </a:lnTo>
                  <a:lnTo>
                    <a:pt x="18503" y="67919"/>
                  </a:lnTo>
                  <a:lnTo>
                    <a:pt x="21602" y="67919"/>
                  </a:lnTo>
                  <a:lnTo>
                    <a:pt x="21602" y="0"/>
                  </a:lnTo>
                  <a:close/>
                </a:path>
                <a:path w="43815" h="238125">
                  <a:moveTo>
                    <a:pt x="43192" y="166700"/>
                  </a:moveTo>
                  <a:lnTo>
                    <a:pt x="0" y="166700"/>
                  </a:lnTo>
                  <a:lnTo>
                    <a:pt x="0" y="237705"/>
                  </a:lnTo>
                  <a:lnTo>
                    <a:pt x="43192" y="237705"/>
                  </a:lnTo>
                  <a:lnTo>
                    <a:pt x="43192" y="166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95822" y="4221762"/>
              <a:ext cx="40640" cy="65405"/>
            </a:xfrm>
            <a:custGeom>
              <a:avLst/>
              <a:gdLst/>
              <a:ahLst/>
              <a:cxnLst/>
              <a:rect l="l" t="t" r="r" b="b"/>
              <a:pathLst>
                <a:path w="40640" h="65404">
                  <a:moveTo>
                    <a:pt x="40108" y="64829"/>
                  </a:moveTo>
                  <a:lnTo>
                    <a:pt x="0" y="64829"/>
                  </a:lnTo>
                  <a:lnTo>
                    <a:pt x="0" y="0"/>
                  </a:lnTo>
                  <a:lnTo>
                    <a:pt x="40108" y="0"/>
                  </a:lnTo>
                  <a:lnTo>
                    <a:pt x="40108" y="64829"/>
                  </a:lnTo>
                  <a:close/>
                </a:path>
              </a:pathLst>
            </a:custGeom>
            <a:solidFill>
              <a:srgbClr val="5665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95819" y="4218686"/>
              <a:ext cx="43815" cy="238125"/>
            </a:xfrm>
            <a:custGeom>
              <a:avLst/>
              <a:gdLst/>
              <a:ahLst/>
              <a:cxnLst/>
              <a:rect l="l" t="t" r="r" b="b"/>
              <a:pathLst>
                <a:path w="43815" h="238125">
                  <a:moveTo>
                    <a:pt x="21602" y="0"/>
                  </a:moveTo>
                  <a:lnTo>
                    <a:pt x="18503" y="0"/>
                  </a:lnTo>
                  <a:lnTo>
                    <a:pt x="18503" y="70993"/>
                  </a:lnTo>
                  <a:lnTo>
                    <a:pt x="21602" y="70993"/>
                  </a:lnTo>
                  <a:lnTo>
                    <a:pt x="21602" y="0"/>
                  </a:lnTo>
                  <a:close/>
                </a:path>
                <a:path w="43815" h="238125">
                  <a:moveTo>
                    <a:pt x="43192" y="166700"/>
                  </a:moveTo>
                  <a:lnTo>
                    <a:pt x="0" y="166700"/>
                  </a:lnTo>
                  <a:lnTo>
                    <a:pt x="0" y="237705"/>
                  </a:lnTo>
                  <a:lnTo>
                    <a:pt x="43192" y="237705"/>
                  </a:lnTo>
                  <a:lnTo>
                    <a:pt x="43192" y="166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95822" y="4388470"/>
              <a:ext cx="40640" cy="65405"/>
            </a:xfrm>
            <a:custGeom>
              <a:avLst/>
              <a:gdLst/>
              <a:ahLst/>
              <a:cxnLst/>
              <a:rect l="l" t="t" r="r" b="b"/>
              <a:pathLst>
                <a:path w="40640" h="65404">
                  <a:moveTo>
                    <a:pt x="40108" y="64829"/>
                  </a:moveTo>
                  <a:lnTo>
                    <a:pt x="0" y="64829"/>
                  </a:lnTo>
                  <a:lnTo>
                    <a:pt x="0" y="0"/>
                  </a:lnTo>
                  <a:lnTo>
                    <a:pt x="40108" y="0"/>
                  </a:lnTo>
                  <a:lnTo>
                    <a:pt x="40108" y="64829"/>
                  </a:lnTo>
                  <a:close/>
                </a:path>
              </a:pathLst>
            </a:custGeom>
            <a:solidFill>
              <a:srgbClr val="5665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14334" y="4385381"/>
              <a:ext cx="3175" cy="71120"/>
            </a:xfrm>
            <a:custGeom>
              <a:avLst/>
              <a:gdLst/>
              <a:ahLst/>
              <a:cxnLst/>
              <a:rect l="l" t="t" r="r" b="b"/>
              <a:pathLst>
                <a:path w="3175" h="71120">
                  <a:moveTo>
                    <a:pt x="3088" y="71003"/>
                  </a:moveTo>
                  <a:lnTo>
                    <a:pt x="0" y="71003"/>
                  </a:lnTo>
                  <a:lnTo>
                    <a:pt x="0" y="0"/>
                  </a:lnTo>
                  <a:lnTo>
                    <a:pt x="3088" y="0"/>
                  </a:lnTo>
                  <a:lnTo>
                    <a:pt x="3088" y="71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876" y="4051976"/>
              <a:ext cx="148096" cy="40447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869" y="4052038"/>
              <a:ext cx="148096" cy="40447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016" y="4561473"/>
              <a:ext cx="141922" cy="8953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1900" y="4561482"/>
              <a:ext cx="141922" cy="8953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34845" y="4651016"/>
              <a:ext cx="765175" cy="19050"/>
            </a:xfrm>
            <a:custGeom>
              <a:avLst/>
              <a:gdLst/>
              <a:ahLst/>
              <a:cxnLst/>
              <a:rect l="l" t="t" r="r" b="b"/>
              <a:pathLst>
                <a:path w="765175" h="19050">
                  <a:moveTo>
                    <a:pt x="765148" y="18522"/>
                  </a:moveTo>
                  <a:lnTo>
                    <a:pt x="0" y="18522"/>
                  </a:lnTo>
                  <a:lnTo>
                    <a:pt x="0" y="0"/>
                  </a:lnTo>
                  <a:lnTo>
                    <a:pt x="765148" y="0"/>
                  </a:lnTo>
                  <a:lnTo>
                    <a:pt x="765148" y="18522"/>
                  </a:lnTo>
                  <a:close/>
                </a:path>
              </a:pathLst>
            </a:custGeom>
            <a:solidFill>
              <a:srgbClr val="2530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476578" y="4635588"/>
              <a:ext cx="77470" cy="15875"/>
            </a:xfrm>
            <a:custGeom>
              <a:avLst/>
              <a:gdLst/>
              <a:ahLst/>
              <a:cxnLst/>
              <a:rect l="l" t="t" r="r" b="b"/>
              <a:pathLst>
                <a:path w="77469" h="15875">
                  <a:moveTo>
                    <a:pt x="15430" y="0"/>
                  </a:moveTo>
                  <a:lnTo>
                    <a:pt x="0" y="0"/>
                  </a:lnTo>
                  <a:lnTo>
                    <a:pt x="0" y="15430"/>
                  </a:lnTo>
                  <a:lnTo>
                    <a:pt x="15430" y="15430"/>
                  </a:lnTo>
                  <a:lnTo>
                    <a:pt x="15430" y="12344"/>
                  </a:lnTo>
                  <a:lnTo>
                    <a:pt x="15430" y="0"/>
                  </a:lnTo>
                  <a:close/>
                </a:path>
                <a:path w="77469" h="15875">
                  <a:moveTo>
                    <a:pt x="77127" y="0"/>
                  </a:moveTo>
                  <a:lnTo>
                    <a:pt x="61709" y="0"/>
                  </a:lnTo>
                  <a:lnTo>
                    <a:pt x="61709" y="15430"/>
                  </a:lnTo>
                  <a:lnTo>
                    <a:pt x="77127" y="15430"/>
                  </a:lnTo>
                  <a:lnTo>
                    <a:pt x="77127" y="12344"/>
                  </a:lnTo>
                  <a:lnTo>
                    <a:pt x="77127" y="0"/>
                  </a:lnTo>
                  <a:close/>
                </a:path>
              </a:pathLst>
            </a:custGeom>
            <a:solidFill>
              <a:srgbClr val="0620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82753" y="4595451"/>
              <a:ext cx="65405" cy="19050"/>
            </a:xfrm>
            <a:custGeom>
              <a:avLst/>
              <a:gdLst/>
              <a:ahLst/>
              <a:cxnLst/>
              <a:rect l="l" t="t" r="r" b="b"/>
              <a:pathLst>
                <a:path w="65405" h="19050">
                  <a:moveTo>
                    <a:pt x="40108" y="3087"/>
                  </a:moveTo>
                  <a:lnTo>
                    <a:pt x="24682" y="3087"/>
                  </a:lnTo>
                  <a:lnTo>
                    <a:pt x="24682" y="0"/>
                  </a:lnTo>
                  <a:lnTo>
                    <a:pt x="37023" y="0"/>
                  </a:lnTo>
                  <a:lnTo>
                    <a:pt x="40108" y="3087"/>
                  </a:lnTo>
                  <a:close/>
                </a:path>
                <a:path w="65405" h="19050">
                  <a:moveTo>
                    <a:pt x="64790" y="18522"/>
                  </a:moveTo>
                  <a:lnTo>
                    <a:pt x="0" y="18522"/>
                  </a:lnTo>
                  <a:lnTo>
                    <a:pt x="3085" y="3087"/>
                  </a:lnTo>
                  <a:lnTo>
                    <a:pt x="61705" y="3087"/>
                  </a:lnTo>
                  <a:lnTo>
                    <a:pt x="64790" y="18522"/>
                  </a:lnTo>
                  <a:close/>
                </a:path>
              </a:pathLst>
            </a:custGeom>
            <a:solidFill>
              <a:srgbClr val="BDE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495082" y="4595457"/>
              <a:ext cx="43815" cy="19050"/>
            </a:xfrm>
            <a:custGeom>
              <a:avLst/>
              <a:gdLst/>
              <a:ahLst/>
              <a:cxnLst/>
              <a:rect l="l" t="t" r="r" b="b"/>
              <a:pathLst>
                <a:path w="43815" h="19050">
                  <a:moveTo>
                    <a:pt x="15430" y="18529"/>
                  </a:moveTo>
                  <a:lnTo>
                    <a:pt x="3086" y="3086"/>
                  </a:lnTo>
                  <a:lnTo>
                    <a:pt x="0" y="3086"/>
                  </a:lnTo>
                  <a:lnTo>
                    <a:pt x="9258" y="18529"/>
                  </a:lnTo>
                  <a:lnTo>
                    <a:pt x="15430" y="18529"/>
                  </a:lnTo>
                  <a:close/>
                </a:path>
                <a:path w="43815" h="19050">
                  <a:moveTo>
                    <a:pt x="24688" y="18529"/>
                  </a:moveTo>
                  <a:lnTo>
                    <a:pt x="15430" y="0"/>
                  </a:lnTo>
                  <a:lnTo>
                    <a:pt x="12344" y="0"/>
                  </a:lnTo>
                  <a:lnTo>
                    <a:pt x="12344" y="3086"/>
                  </a:lnTo>
                  <a:lnTo>
                    <a:pt x="21602" y="18529"/>
                  </a:lnTo>
                  <a:lnTo>
                    <a:pt x="24688" y="18529"/>
                  </a:lnTo>
                  <a:close/>
                </a:path>
                <a:path w="43815" h="19050">
                  <a:moveTo>
                    <a:pt x="30861" y="18529"/>
                  </a:moveTo>
                  <a:lnTo>
                    <a:pt x="21602" y="0"/>
                  </a:lnTo>
                  <a:lnTo>
                    <a:pt x="18516" y="0"/>
                  </a:lnTo>
                  <a:lnTo>
                    <a:pt x="27774" y="18529"/>
                  </a:lnTo>
                  <a:lnTo>
                    <a:pt x="30861" y="18529"/>
                  </a:lnTo>
                  <a:close/>
                </a:path>
                <a:path w="43815" h="19050">
                  <a:moveTo>
                    <a:pt x="43205" y="18529"/>
                  </a:moveTo>
                  <a:lnTo>
                    <a:pt x="33947" y="3086"/>
                  </a:lnTo>
                  <a:lnTo>
                    <a:pt x="27774" y="3086"/>
                  </a:lnTo>
                  <a:lnTo>
                    <a:pt x="24688" y="0"/>
                  </a:lnTo>
                  <a:lnTo>
                    <a:pt x="33947" y="18529"/>
                  </a:lnTo>
                  <a:lnTo>
                    <a:pt x="43205" y="18529"/>
                  </a:lnTo>
                  <a:close/>
                </a:path>
              </a:pathLst>
            </a:custGeom>
            <a:solidFill>
              <a:srgbClr val="D9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67327" y="4595455"/>
              <a:ext cx="92710" cy="52705"/>
            </a:xfrm>
            <a:custGeom>
              <a:avLst/>
              <a:gdLst/>
              <a:ahLst/>
              <a:cxnLst/>
              <a:rect l="l" t="t" r="r" b="b"/>
              <a:pathLst>
                <a:path w="92709" h="52704">
                  <a:moveTo>
                    <a:pt x="16197" y="15435"/>
                  </a:moveTo>
                  <a:lnTo>
                    <a:pt x="12341" y="15435"/>
                  </a:lnTo>
                  <a:lnTo>
                    <a:pt x="12341" y="12348"/>
                  </a:lnTo>
                  <a:lnTo>
                    <a:pt x="18511" y="0"/>
                  </a:lnTo>
                  <a:lnTo>
                    <a:pt x="77131" y="0"/>
                  </a:lnTo>
                  <a:lnTo>
                    <a:pt x="77903" y="3087"/>
                  </a:lnTo>
                  <a:lnTo>
                    <a:pt x="21596" y="3087"/>
                  </a:lnTo>
                  <a:lnTo>
                    <a:pt x="18511" y="6174"/>
                  </a:lnTo>
                  <a:lnTo>
                    <a:pt x="16197" y="15435"/>
                  </a:lnTo>
                  <a:close/>
                </a:path>
                <a:path w="92709" h="52704">
                  <a:moveTo>
                    <a:pt x="86387" y="18522"/>
                  </a:moveTo>
                  <a:lnTo>
                    <a:pt x="77131" y="18522"/>
                  </a:lnTo>
                  <a:lnTo>
                    <a:pt x="74046" y="6174"/>
                  </a:lnTo>
                  <a:lnTo>
                    <a:pt x="70961" y="3087"/>
                  </a:lnTo>
                  <a:lnTo>
                    <a:pt x="77903" y="3087"/>
                  </a:lnTo>
                  <a:lnTo>
                    <a:pt x="80217" y="12348"/>
                  </a:lnTo>
                  <a:lnTo>
                    <a:pt x="80217" y="15435"/>
                  </a:lnTo>
                  <a:lnTo>
                    <a:pt x="89473" y="15435"/>
                  </a:lnTo>
                  <a:lnTo>
                    <a:pt x="86387" y="18522"/>
                  </a:lnTo>
                  <a:close/>
                </a:path>
                <a:path w="92709" h="52704">
                  <a:moveTo>
                    <a:pt x="15426" y="18522"/>
                  </a:moveTo>
                  <a:lnTo>
                    <a:pt x="6170" y="18522"/>
                  </a:lnTo>
                  <a:lnTo>
                    <a:pt x="0" y="12348"/>
                  </a:lnTo>
                  <a:lnTo>
                    <a:pt x="3085" y="12348"/>
                  </a:lnTo>
                  <a:lnTo>
                    <a:pt x="6170" y="9261"/>
                  </a:lnTo>
                  <a:lnTo>
                    <a:pt x="12341" y="9261"/>
                  </a:lnTo>
                  <a:lnTo>
                    <a:pt x="12341" y="15435"/>
                  </a:lnTo>
                  <a:lnTo>
                    <a:pt x="16197" y="15435"/>
                  </a:lnTo>
                  <a:lnTo>
                    <a:pt x="15426" y="18522"/>
                  </a:lnTo>
                  <a:close/>
                </a:path>
                <a:path w="92709" h="52704">
                  <a:moveTo>
                    <a:pt x="92558" y="15435"/>
                  </a:moveTo>
                  <a:lnTo>
                    <a:pt x="83302" y="15435"/>
                  </a:lnTo>
                  <a:lnTo>
                    <a:pt x="83302" y="9261"/>
                  </a:lnTo>
                  <a:lnTo>
                    <a:pt x="89473" y="9261"/>
                  </a:lnTo>
                  <a:lnTo>
                    <a:pt x="92558" y="12348"/>
                  </a:lnTo>
                  <a:lnTo>
                    <a:pt x="92558" y="15435"/>
                  </a:lnTo>
                  <a:close/>
                </a:path>
                <a:path w="92709" h="52704">
                  <a:moveTo>
                    <a:pt x="77131" y="18522"/>
                  </a:moveTo>
                  <a:lnTo>
                    <a:pt x="15426" y="18522"/>
                  </a:lnTo>
                  <a:lnTo>
                    <a:pt x="18077" y="18040"/>
                  </a:lnTo>
                  <a:lnTo>
                    <a:pt x="25067" y="16979"/>
                  </a:lnTo>
                  <a:lnTo>
                    <a:pt x="34950" y="15917"/>
                  </a:lnTo>
                  <a:lnTo>
                    <a:pt x="46279" y="15435"/>
                  </a:lnTo>
                  <a:lnTo>
                    <a:pt x="57174" y="15483"/>
                  </a:lnTo>
                  <a:lnTo>
                    <a:pt x="64019" y="15821"/>
                  </a:lnTo>
                  <a:lnTo>
                    <a:pt x="69707" y="16737"/>
                  </a:lnTo>
                  <a:lnTo>
                    <a:pt x="77131" y="18522"/>
                  </a:lnTo>
                  <a:close/>
                </a:path>
                <a:path w="92709" h="52704">
                  <a:moveTo>
                    <a:pt x="46279" y="52480"/>
                  </a:moveTo>
                  <a:lnTo>
                    <a:pt x="36975" y="51998"/>
                  </a:lnTo>
                  <a:lnTo>
                    <a:pt x="17210" y="49875"/>
                  </a:lnTo>
                  <a:lnTo>
                    <a:pt x="6170" y="49393"/>
                  </a:lnTo>
                  <a:lnTo>
                    <a:pt x="6170" y="24696"/>
                  </a:lnTo>
                  <a:lnTo>
                    <a:pt x="12341" y="18522"/>
                  </a:lnTo>
                  <a:lnTo>
                    <a:pt x="83302" y="18522"/>
                  </a:lnTo>
                  <a:lnTo>
                    <a:pt x="83302" y="21609"/>
                  </a:lnTo>
                  <a:lnTo>
                    <a:pt x="86387" y="24696"/>
                  </a:lnTo>
                  <a:lnTo>
                    <a:pt x="86387" y="27783"/>
                  </a:lnTo>
                  <a:lnTo>
                    <a:pt x="9255" y="27783"/>
                  </a:lnTo>
                  <a:lnTo>
                    <a:pt x="9255" y="33958"/>
                  </a:lnTo>
                  <a:lnTo>
                    <a:pt x="12341" y="37045"/>
                  </a:lnTo>
                  <a:lnTo>
                    <a:pt x="89473" y="37045"/>
                  </a:lnTo>
                  <a:lnTo>
                    <a:pt x="89473" y="49393"/>
                  </a:lnTo>
                  <a:lnTo>
                    <a:pt x="86387" y="49393"/>
                  </a:lnTo>
                  <a:lnTo>
                    <a:pt x="76649" y="49875"/>
                  </a:lnTo>
                  <a:lnTo>
                    <a:pt x="56017" y="51998"/>
                  </a:lnTo>
                  <a:lnTo>
                    <a:pt x="46279" y="52480"/>
                  </a:lnTo>
                  <a:close/>
                </a:path>
                <a:path w="92709" h="52704">
                  <a:moveTo>
                    <a:pt x="27767" y="37045"/>
                  </a:moveTo>
                  <a:lnTo>
                    <a:pt x="24682" y="37045"/>
                  </a:lnTo>
                  <a:lnTo>
                    <a:pt x="24682" y="27783"/>
                  </a:lnTo>
                  <a:lnTo>
                    <a:pt x="27767" y="27783"/>
                  </a:lnTo>
                  <a:lnTo>
                    <a:pt x="27767" y="37045"/>
                  </a:lnTo>
                  <a:close/>
                </a:path>
                <a:path w="92709" h="52704">
                  <a:moveTo>
                    <a:pt x="67876" y="37045"/>
                  </a:moveTo>
                  <a:lnTo>
                    <a:pt x="64790" y="37045"/>
                  </a:lnTo>
                  <a:lnTo>
                    <a:pt x="64790" y="27783"/>
                  </a:lnTo>
                  <a:lnTo>
                    <a:pt x="67876" y="27783"/>
                  </a:lnTo>
                  <a:lnTo>
                    <a:pt x="67876" y="37045"/>
                  </a:lnTo>
                  <a:close/>
                </a:path>
                <a:path w="92709" h="52704">
                  <a:moveTo>
                    <a:pt x="89473" y="37045"/>
                  </a:moveTo>
                  <a:lnTo>
                    <a:pt x="83302" y="37045"/>
                  </a:lnTo>
                  <a:lnTo>
                    <a:pt x="83302" y="33958"/>
                  </a:lnTo>
                  <a:lnTo>
                    <a:pt x="86387" y="33958"/>
                  </a:lnTo>
                  <a:lnTo>
                    <a:pt x="83302" y="27783"/>
                  </a:lnTo>
                  <a:lnTo>
                    <a:pt x="89473" y="27783"/>
                  </a:lnTo>
                  <a:lnTo>
                    <a:pt x="89473" y="37045"/>
                  </a:lnTo>
                  <a:close/>
                </a:path>
              </a:pathLst>
            </a:custGeom>
            <a:solidFill>
              <a:srgbClr val="1B5D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76578" y="4623244"/>
              <a:ext cx="77470" cy="9525"/>
            </a:xfrm>
            <a:custGeom>
              <a:avLst/>
              <a:gdLst/>
              <a:ahLst/>
              <a:cxnLst/>
              <a:rect l="l" t="t" r="r" b="b"/>
              <a:pathLst>
                <a:path w="77469" h="9525">
                  <a:moveTo>
                    <a:pt x="15430" y="0"/>
                  </a:moveTo>
                  <a:lnTo>
                    <a:pt x="0" y="0"/>
                  </a:lnTo>
                  <a:lnTo>
                    <a:pt x="0" y="6172"/>
                  </a:lnTo>
                  <a:lnTo>
                    <a:pt x="3086" y="9258"/>
                  </a:lnTo>
                  <a:lnTo>
                    <a:pt x="15430" y="9258"/>
                  </a:lnTo>
                  <a:lnTo>
                    <a:pt x="15430" y="0"/>
                  </a:lnTo>
                  <a:close/>
                </a:path>
                <a:path w="77469" h="9525">
                  <a:moveTo>
                    <a:pt x="77127" y="6172"/>
                  </a:moveTo>
                  <a:lnTo>
                    <a:pt x="74041" y="0"/>
                  </a:lnTo>
                  <a:lnTo>
                    <a:pt x="58623" y="0"/>
                  </a:lnTo>
                  <a:lnTo>
                    <a:pt x="58623" y="9258"/>
                  </a:lnTo>
                  <a:lnTo>
                    <a:pt x="74041" y="9258"/>
                  </a:lnTo>
                  <a:lnTo>
                    <a:pt x="74041" y="6172"/>
                  </a:lnTo>
                  <a:lnTo>
                    <a:pt x="77127" y="6172"/>
                  </a:lnTo>
                  <a:close/>
                </a:path>
              </a:pathLst>
            </a:custGeom>
            <a:solidFill>
              <a:srgbClr val="BDE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95094" y="4623241"/>
              <a:ext cx="37465" cy="9525"/>
            </a:xfrm>
            <a:custGeom>
              <a:avLst/>
              <a:gdLst/>
              <a:ahLst/>
              <a:cxnLst/>
              <a:rect l="l" t="t" r="r" b="b"/>
              <a:pathLst>
                <a:path w="37465" h="9525">
                  <a:moveTo>
                    <a:pt x="37023" y="9261"/>
                  </a:moveTo>
                  <a:lnTo>
                    <a:pt x="0" y="9261"/>
                  </a:lnTo>
                  <a:lnTo>
                    <a:pt x="0" y="0"/>
                  </a:lnTo>
                  <a:lnTo>
                    <a:pt x="37023" y="0"/>
                  </a:lnTo>
                  <a:lnTo>
                    <a:pt x="37023" y="9261"/>
                  </a:lnTo>
                  <a:close/>
                </a:path>
              </a:pathLst>
            </a:custGeom>
            <a:solidFill>
              <a:srgbClr val="2821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95082" y="4623244"/>
              <a:ext cx="34290" cy="9525"/>
            </a:xfrm>
            <a:custGeom>
              <a:avLst/>
              <a:gdLst/>
              <a:ahLst/>
              <a:cxnLst/>
              <a:rect l="l" t="t" r="r" b="b"/>
              <a:pathLst>
                <a:path w="34290" h="9525">
                  <a:moveTo>
                    <a:pt x="3086" y="0"/>
                  </a:moveTo>
                  <a:lnTo>
                    <a:pt x="0" y="0"/>
                  </a:lnTo>
                  <a:lnTo>
                    <a:pt x="0" y="9271"/>
                  </a:lnTo>
                  <a:lnTo>
                    <a:pt x="3086" y="9271"/>
                  </a:lnTo>
                  <a:lnTo>
                    <a:pt x="3086" y="0"/>
                  </a:lnTo>
                  <a:close/>
                </a:path>
                <a:path w="34290" h="9525">
                  <a:moveTo>
                    <a:pt x="9258" y="12"/>
                  </a:moveTo>
                  <a:lnTo>
                    <a:pt x="6172" y="12"/>
                  </a:lnTo>
                  <a:lnTo>
                    <a:pt x="6172" y="9271"/>
                  </a:lnTo>
                  <a:lnTo>
                    <a:pt x="9258" y="9271"/>
                  </a:lnTo>
                  <a:lnTo>
                    <a:pt x="9258" y="12"/>
                  </a:lnTo>
                  <a:close/>
                </a:path>
                <a:path w="34290" h="9525">
                  <a:moveTo>
                    <a:pt x="18516" y="12"/>
                  </a:moveTo>
                  <a:lnTo>
                    <a:pt x="15430" y="12"/>
                  </a:lnTo>
                  <a:lnTo>
                    <a:pt x="15430" y="9271"/>
                  </a:lnTo>
                  <a:lnTo>
                    <a:pt x="18516" y="9271"/>
                  </a:lnTo>
                  <a:lnTo>
                    <a:pt x="18516" y="12"/>
                  </a:lnTo>
                  <a:close/>
                </a:path>
                <a:path w="34290" h="9525">
                  <a:moveTo>
                    <a:pt x="24688" y="12"/>
                  </a:moveTo>
                  <a:lnTo>
                    <a:pt x="21602" y="12"/>
                  </a:lnTo>
                  <a:lnTo>
                    <a:pt x="21602" y="9271"/>
                  </a:lnTo>
                  <a:lnTo>
                    <a:pt x="24688" y="9271"/>
                  </a:lnTo>
                  <a:lnTo>
                    <a:pt x="24688" y="12"/>
                  </a:lnTo>
                  <a:close/>
                </a:path>
                <a:path w="34290" h="9525">
                  <a:moveTo>
                    <a:pt x="33947" y="25"/>
                  </a:moveTo>
                  <a:lnTo>
                    <a:pt x="30861" y="25"/>
                  </a:lnTo>
                  <a:lnTo>
                    <a:pt x="30861" y="9283"/>
                  </a:lnTo>
                  <a:lnTo>
                    <a:pt x="33947" y="9283"/>
                  </a:lnTo>
                  <a:lnTo>
                    <a:pt x="33947" y="25"/>
                  </a:lnTo>
                  <a:close/>
                </a:path>
              </a:pathLst>
            </a:custGeom>
            <a:solidFill>
              <a:srgbClr val="493E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64784" y="4651045"/>
              <a:ext cx="777875" cy="19050"/>
            </a:xfrm>
            <a:custGeom>
              <a:avLst/>
              <a:gdLst/>
              <a:ahLst/>
              <a:cxnLst/>
              <a:rect l="l" t="t" r="r" b="b"/>
              <a:pathLst>
                <a:path w="777875" h="19050">
                  <a:moveTo>
                    <a:pt x="777489" y="18522"/>
                  </a:moveTo>
                  <a:lnTo>
                    <a:pt x="0" y="18522"/>
                  </a:lnTo>
                  <a:lnTo>
                    <a:pt x="0" y="0"/>
                  </a:lnTo>
                  <a:lnTo>
                    <a:pt x="777489" y="0"/>
                  </a:lnTo>
                  <a:lnTo>
                    <a:pt x="777489" y="18522"/>
                  </a:lnTo>
                  <a:close/>
                </a:path>
              </a:pathLst>
            </a:custGeom>
            <a:solidFill>
              <a:srgbClr val="2530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8537" y="4462734"/>
              <a:ext cx="259163" cy="18831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044273" y="3873103"/>
              <a:ext cx="130175" cy="89535"/>
            </a:xfrm>
            <a:custGeom>
              <a:avLst/>
              <a:gdLst/>
              <a:ahLst/>
              <a:cxnLst/>
              <a:rect l="l" t="t" r="r" b="b"/>
              <a:pathLst>
                <a:path w="130175" h="89535">
                  <a:moveTo>
                    <a:pt x="129581" y="89525"/>
                  </a:moveTo>
                  <a:lnTo>
                    <a:pt x="0" y="89525"/>
                  </a:lnTo>
                  <a:lnTo>
                    <a:pt x="0" y="0"/>
                  </a:lnTo>
                  <a:lnTo>
                    <a:pt x="129581" y="0"/>
                  </a:lnTo>
                  <a:lnTo>
                    <a:pt x="129581" y="89525"/>
                  </a:lnTo>
                  <a:close/>
                </a:path>
              </a:pathLst>
            </a:custGeom>
            <a:solidFill>
              <a:srgbClr val="799A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038103" y="3860756"/>
              <a:ext cx="142240" cy="12700"/>
            </a:xfrm>
            <a:custGeom>
              <a:avLst/>
              <a:gdLst/>
              <a:ahLst/>
              <a:cxnLst/>
              <a:rect l="l" t="t" r="r" b="b"/>
              <a:pathLst>
                <a:path w="142239" h="12700">
                  <a:moveTo>
                    <a:pt x="141922" y="12348"/>
                  </a:moveTo>
                  <a:lnTo>
                    <a:pt x="0" y="12348"/>
                  </a:lnTo>
                  <a:lnTo>
                    <a:pt x="0" y="0"/>
                  </a:lnTo>
                  <a:lnTo>
                    <a:pt x="141922" y="0"/>
                  </a:lnTo>
                  <a:lnTo>
                    <a:pt x="141922" y="12348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084382" y="3891628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30" h="49529">
                  <a:moveTo>
                    <a:pt x="49364" y="49393"/>
                  </a:moveTo>
                  <a:lnTo>
                    <a:pt x="0" y="49393"/>
                  </a:lnTo>
                  <a:lnTo>
                    <a:pt x="0" y="0"/>
                  </a:lnTo>
                  <a:lnTo>
                    <a:pt x="49364" y="0"/>
                  </a:lnTo>
                  <a:lnTo>
                    <a:pt x="49364" y="493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087467" y="3894717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43193" y="43219"/>
                  </a:moveTo>
                  <a:lnTo>
                    <a:pt x="0" y="43219"/>
                  </a:lnTo>
                  <a:lnTo>
                    <a:pt x="0" y="0"/>
                  </a:lnTo>
                  <a:lnTo>
                    <a:pt x="43193" y="0"/>
                  </a:lnTo>
                  <a:lnTo>
                    <a:pt x="43193" y="43219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109065" y="3891632"/>
              <a:ext cx="3175" cy="49530"/>
            </a:xfrm>
            <a:custGeom>
              <a:avLst/>
              <a:gdLst/>
              <a:ahLst/>
              <a:cxnLst/>
              <a:rect l="l" t="t" r="r" b="b"/>
              <a:pathLst>
                <a:path w="3175" h="49529">
                  <a:moveTo>
                    <a:pt x="3085" y="49393"/>
                  </a:moveTo>
                  <a:lnTo>
                    <a:pt x="0" y="49393"/>
                  </a:lnTo>
                  <a:lnTo>
                    <a:pt x="0" y="0"/>
                  </a:lnTo>
                  <a:lnTo>
                    <a:pt x="3085" y="0"/>
                  </a:lnTo>
                  <a:lnTo>
                    <a:pt x="3085" y="493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038103" y="3866936"/>
              <a:ext cx="142240" cy="6350"/>
            </a:xfrm>
            <a:custGeom>
              <a:avLst/>
              <a:gdLst/>
              <a:ahLst/>
              <a:cxnLst/>
              <a:rect l="l" t="t" r="r" b="b"/>
              <a:pathLst>
                <a:path w="142239" h="6350">
                  <a:moveTo>
                    <a:pt x="141922" y="6174"/>
                  </a:moveTo>
                  <a:lnTo>
                    <a:pt x="0" y="6174"/>
                  </a:lnTo>
                  <a:lnTo>
                    <a:pt x="0" y="0"/>
                  </a:lnTo>
                  <a:lnTo>
                    <a:pt x="141922" y="0"/>
                  </a:lnTo>
                  <a:lnTo>
                    <a:pt x="141922" y="6174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803622" y="3873112"/>
              <a:ext cx="130175" cy="89535"/>
            </a:xfrm>
            <a:custGeom>
              <a:avLst/>
              <a:gdLst/>
              <a:ahLst/>
              <a:cxnLst/>
              <a:rect l="l" t="t" r="r" b="b"/>
              <a:pathLst>
                <a:path w="130175" h="89535">
                  <a:moveTo>
                    <a:pt x="129581" y="89525"/>
                  </a:moveTo>
                  <a:lnTo>
                    <a:pt x="0" y="89525"/>
                  </a:lnTo>
                  <a:lnTo>
                    <a:pt x="0" y="0"/>
                  </a:lnTo>
                  <a:lnTo>
                    <a:pt x="129581" y="0"/>
                  </a:lnTo>
                  <a:lnTo>
                    <a:pt x="129581" y="89525"/>
                  </a:lnTo>
                  <a:close/>
                </a:path>
              </a:pathLst>
            </a:custGeom>
            <a:solidFill>
              <a:srgbClr val="799A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797451" y="3860765"/>
              <a:ext cx="142240" cy="12700"/>
            </a:xfrm>
            <a:custGeom>
              <a:avLst/>
              <a:gdLst/>
              <a:ahLst/>
              <a:cxnLst/>
              <a:rect l="l" t="t" r="r" b="b"/>
              <a:pathLst>
                <a:path w="142239" h="12700">
                  <a:moveTo>
                    <a:pt x="141922" y="12348"/>
                  </a:moveTo>
                  <a:lnTo>
                    <a:pt x="0" y="12348"/>
                  </a:lnTo>
                  <a:lnTo>
                    <a:pt x="0" y="0"/>
                  </a:lnTo>
                  <a:lnTo>
                    <a:pt x="141922" y="0"/>
                  </a:lnTo>
                  <a:lnTo>
                    <a:pt x="141922" y="12348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843730" y="3891638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30" h="49529">
                  <a:moveTo>
                    <a:pt x="49364" y="49393"/>
                  </a:moveTo>
                  <a:lnTo>
                    <a:pt x="0" y="49393"/>
                  </a:lnTo>
                  <a:lnTo>
                    <a:pt x="0" y="0"/>
                  </a:lnTo>
                  <a:lnTo>
                    <a:pt x="49364" y="0"/>
                  </a:lnTo>
                  <a:lnTo>
                    <a:pt x="49364" y="493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846815" y="3894726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43193" y="43219"/>
                  </a:moveTo>
                  <a:lnTo>
                    <a:pt x="0" y="43219"/>
                  </a:lnTo>
                  <a:lnTo>
                    <a:pt x="0" y="0"/>
                  </a:lnTo>
                  <a:lnTo>
                    <a:pt x="43193" y="0"/>
                  </a:lnTo>
                  <a:lnTo>
                    <a:pt x="43193" y="43219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868413" y="3891641"/>
              <a:ext cx="3175" cy="49530"/>
            </a:xfrm>
            <a:custGeom>
              <a:avLst/>
              <a:gdLst/>
              <a:ahLst/>
              <a:cxnLst/>
              <a:rect l="l" t="t" r="r" b="b"/>
              <a:pathLst>
                <a:path w="3175" h="49529">
                  <a:moveTo>
                    <a:pt x="3085" y="49393"/>
                  </a:moveTo>
                  <a:lnTo>
                    <a:pt x="0" y="49393"/>
                  </a:lnTo>
                  <a:lnTo>
                    <a:pt x="0" y="0"/>
                  </a:lnTo>
                  <a:lnTo>
                    <a:pt x="3085" y="0"/>
                  </a:lnTo>
                  <a:lnTo>
                    <a:pt x="3085" y="493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797451" y="3866946"/>
              <a:ext cx="142240" cy="6350"/>
            </a:xfrm>
            <a:custGeom>
              <a:avLst/>
              <a:gdLst/>
              <a:ahLst/>
              <a:cxnLst/>
              <a:rect l="l" t="t" r="r" b="b"/>
              <a:pathLst>
                <a:path w="142239" h="6350">
                  <a:moveTo>
                    <a:pt x="141922" y="6174"/>
                  </a:moveTo>
                  <a:lnTo>
                    <a:pt x="0" y="6174"/>
                  </a:lnTo>
                  <a:lnTo>
                    <a:pt x="0" y="0"/>
                  </a:lnTo>
                  <a:lnTo>
                    <a:pt x="141922" y="0"/>
                  </a:lnTo>
                  <a:lnTo>
                    <a:pt x="141922" y="6174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745001" y="3928689"/>
              <a:ext cx="59055" cy="40640"/>
            </a:xfrm>
            <a:custGeom>
              <a:avLst/>
              <a:gdLst/>
              <a:ahLst/>
              <a:cxnLst/>
              <a:rect l="l" t="t" r="r" b="b"/>
              <a:pathLst>
                <a:path w="59055" h="40639">
                  <a:moveTo>
                    <a:pt x="58620" y="40132"/>
                  </a:moveTo>
                  <a:lnTo>
                    <a:pt x="0" y="40132"/>
                  </a:lnTo>
                  <a:lnTo>
                    <a:pt x="0" y="0"/>
                  </a:lnTo>
                  <a:lnTo>
                    <a:pt x="58620" y="0"/>
                  </a:lnTo>
                  <a:lnTo>
                    <a:pt x="58620" y="40132"/>
                  </a:lnTo>
                  <a:close/>
                </a:path>
              </a:pathLst>
            </a:custGeom>
            <a:solidFill>
              <a:srgbClr val="BD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741906" y="3919435"/>
              <a:ext cx="65405" cy="49530"/>
            </a:xfrm>
            <a:custGeom>
              <a:avLst/>
              <a:gdLst/>
              <a:ahLst/>
              <a:cxnLst/>
              <a:rect l="l" t="t" r="r" b="b"/>
              <a:pathLst>
                <a:path w="65405" h="49529">
                  <a:moveTo>
                    <a:pt x="3086" y="0"/>
                  </a:moveTo>
                  <a:lnTo>
                    <a:pt x="0" y="0"/>
                  </a:lnTo>
                  <a:lnTo>
                    <a:pt x="0" y="49390"/>
                  </a:lnTo>
                  <a:lnTo>
                    <a:pt x="3086" y="49390"/>
                  </a:lnTo>
                  <a:lnTo>
                    <a:pt x="3086" y="0"/>
                  </a:lnTo>
                  <a:close/>
                </a:path>
                <a:path w="65405" h="49529">
                  <a:moveTo>
                    <a:pt x="64795" y="0"/>
                  </a:moveTo>
                  <a:lnTo>
                    <a:pt x="61709" y="0"/>
                  </a:lnTo>
                  <a:lnTo>
                    <a:pt x="61709" y="49390"/>
                  </a:lnTo>
                  <a:lnTo>
                    <a:pt x="64795" y="49390"/>
                  </a:lnTo>
                  <a:lnTo>
                    <a:pt x="64795" y="0"/>
                  </a:lnTo>
                  <a:close/>
                </a:path>
              </a:pathLst>
            </a:custGeom>
            <a:solidFill>
              <a:srgbClr val="1C2D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806707" y="3928694"/>
              <a:ext cx="55880" cy="40640"/>
            </a:xfrm>
            <a:custGeom>
              <a:avLst/>
              <a:gdLst/>
              <a:ahLst/>
              <a:cxnLst/>
              <a:rect l="l" t="t" r="r" b="b"/>
              <a:pathLst>
                <a:path w="55880" h="40639">
                  <a:moveTo>
                    <a:pt x="55534" y="40132"/>
                  </a:moveTo>
                  <a:lnTo>
                    <a:pt x="0" y="40132"/>
                  </a:lnTo>
                  <a:lnTo>
                    <a:pt x="0" y="0"/>
                  </a:lnTo>
                  <a:lnTo>
                    <a:pt x="55534" y="0"/>
                  </a:lnTo>
                  <a:lnTo>
                    <a:pt x="55534" y="40132"/>
                  </a:lnTo>
                  <a:close/>
                </a:path>
              </a:pathLst>
            </a:custGeom>
            <a:solidFill>
              <a:srgbClr val="BD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862242" y="3919434"/>
              <a:ext cx="6350" cy="49530"/>
            </a:xfrm>
            <a:custGeom>
              <a:avLst/>
              <a:gdLst/>
              <a:ahLst/>
              <a:cxnLst/>
              <a:rect l="l" t="t" r="r" b="b"/>
              <a:pathLst>
                <a:path w="6350" h="49529">
                  <a:moveTo>
                    <a:pt x="6170" y="49393"/>
                  </a:moveTo>
                  <a:lnTo>
                    <a:pt x="0" y="49393"/>
                  </a:lnTo>
                  <a:lnTo>
                    <a:pt x="0" y="0"/>
                  </a:lnTo>
                  <a:lnTo>
                    <a:pt x="6170" y="0"/>
                  </a:lnTo>
                  <a:lnTo>
                    <a:pt x="6170" y="49393"/>
                  </a:lnTo>
                  <a:close/>
                </a:path>
              </a:pathLst>
            </a:custGeom>
            <a:solidFill>
              <a:srgbClr val="1C2D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868412" y="3928697"/>
              <a:ext cx="55880" cy="40640"/>
            </a:xfrm>
            <a:custGeom>
              <a:avLst/>
              <a:gdLst/>
              <a:ahLst/>
              <a:cxnLst/>
              <a:rect l="l" t="t" r="r" b="b"/>
              <a:pathLst>
                <a:path w="55880" h="40639">
                  <a:moveTo>
                    <a:pt x="55534" y="40132"/>
                  </a:moveTo>
                  <a:lnTo>
                    <a:pt x="0" y="40132"/>
                  </a:lnTo>
                  <a:lnTo>
                    <a:pt x="0" y="0"/>
                  </a:lnTo>
                  <a:lnTo>
                    <a:pt x="55534" y="0"/>
                  </a:lnTo>
                  <a:lnTo>
                    <a:pt x="55534" y="40132"/>
                  </a:lnTo>
                  <a:close/>
                </a:path>
              </a:pathLst>
            </a:custGeom>
            <a:solidFill>
              <a:srgbClr val="BD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862239" y="3919448"/>
              <a:ext cx="67945" cy="49530"/>
            </a:xfrm>
            <a:custGeom>
              <a:avLst/>
              <a:gdLst/>
              <a:ahLst/>
              <a:cxnLst/>
              <a:rect l="l" t="t" r="r" b="b"/>
              <a:pathLst>
                <a:path w="67944" h="49529">
                  <a:moveTo>
                    <a:pt x="6172" y="0"/>
                  </a:moveTo>
                  <a:lnTo>
                    <a:pt x="0" y="0"/>
                  </a:lnTo>
                  <a:lnTo>
                    <a:pt x="0" y="49390"/>
                  </a:lnTo>
                  <a:lnTo>
                    <a:pt x="6172" y="49390"/>
                  </a:lnTo>
                  <a:lnTo>
                    <a:pt x="6172" y="0"/>
                  </a:lnTo>
                  <a:close/>
                </a:path>
                <a:path w="67944" h="49529">
                  <a:moveTo>
                    <a:pt x="67868" y="0"/>
                  </a:moveTo>
                  <a:lnTo>
                    <a:pt x="61696" y="0"/>
                  </a:lnTo>
                  <a:lnTo>
                    <a:pt x="61696" y="49390"/>
                  </a:lnTo>
                  <a:lnTo>
                    <a:pt x="67868" y="49390"/>
                  </a:lnTo>
                  <a:lnTo>
                    <a:pt x="67868" y="0"/>
                  </a:lnTo>
                  <a:close/>
                </a:path>
              </a:pathLst>
            </a:custGeom>
            <a:solidFill>
              <a:srgbClr val="1C2D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930118" y="3928702"/>
              <a:ext cx="55880" cy="40640"/>
            </a:xfrm>
            <a:custGeom>
              <a:avLst/>
              <a:gdLst/>
              <a:ahLst/>
              <a:cxnLst/>
              <a:rect l="l" t="t" r="r" b="b"/>
              <a:pathLst>
                <a:path w="55880" h="40639">
                  <a:moveTo>
                    <a:pt x="55534" y="40132"/>
                  </a:moveTo>
                  <a:lnTo>
                    <a:pt x="0" y="40132"/>
                  </a:lnTo>
                  <a:lnTo>
                    <a:pt x="0" y="0"/>
                  </a:lnTo>
                  <a:lnTo>
                    <a:pt x="55534" y="0"/>
                  </a:lnTo>
                  <a:lnTo>
                    <a:pt x="55534" y="40132"/>
                  </a:lnTo>
                  <a:close/>
                </a:path>
              </a:pathLst>
            </a:custGeom>
            <a:solidFill>
              <a:srgbClr val="BD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985653" y="3919442"/>
              <a:ext cx="6350" cy="49530"/>
            </a:xfrm>
            <a:custGeom>
              <a:avLst/>
              <a:gdLst/>
              <a:ahLst/>
              <a:cxnLst/>
              <a:rect l="l" t="t" r="r" b="b"/>
              <a:pathLst>
                <a:path w="6350" h="49529">
                  <a:moveTo>
                    <a:pt x="6170" y="49393"/>
                  </a:moveTo>
                  <a:lnTo>
                    <a:pt x="0" y="49393"/>
                  </a:lnTo>
                  <a:lnTo>
                    <a:pt x="0" y="0"/>
                  </a:lnTo>
                  <a:lnTo>
                    <a:pt x="6170" y="0"/>
                  </a:lnTo>
                  <a:lnTo>
                    <a:pt x="6170" y="49393"/>
                  </a:lnTo>
                  <a:close/>
                </a:path>
              </a:pathLst>
            </a:custGeom>
            <a:solidFill>
              <a:srgbClr val="1C2D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991823" y="3928705"/>
              <a:ext cx="55880" cy="40640"/>
            </a:xfrm>
            <a:custGeom>
              <a:avLst/>
              <a:gdLst/>
              <a:ahLst/>
              <a:cxnLst/>
              <a:rect l="l" t="t" r="r" b="b"/>
              <a:pathLst>
                <a:path w="55880" h="40639">
                  <a:moveTo>
                    <a:pt x="55534" y="40132"/>
                  </a:moveTo>
                  <a:lnTo>
                    <a:pt x="0" y="40132"/>
                  </a:lnTo>
                  <a:lnTo>
                    <a:pt x="0" y="0"/>
                  </a:lnTo>
                  <a:lnTo>
                    <a:pt x="55534" y="0"/>
                  </a:lnTo>
                  <a:lnTo>
                    <a:pt x="55534" y="40132"/>
                  </a:lnTo>
                  <a:close/>
                </a:path>
              </a:pathLst>
            </a:custGeom>
            <a:solidFill>
              <a:srgbClr val="BD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985645" y="3919448"/>
              <a:ext cx="67945" cy="49530"/>
            </a:xfrm>
            <a:custGeom>
              <a:avLst/>
              <a:gdLst/>
              <a:ahLst/>
              <a:cxnLst/>
              <a:rect l="l" t="t" r="r" b="b"/>
              <a:pathLst>
                <a:path w="67944" h="49529">
                  <a:moveTo>
                    <a:pt x="6172" y="0"/>
                  </a:moveTo>
                  <a:lnTo>
                    <a:pt x="0" y="0"/>
                  </a:lnTo>
                  <a:lnTo>
                    <a:pt x="0" y="49403"/>
                  </a:lnTo>
                  <a:lnTo>
                    <a:pt x="6172" y="49403"/>
                  </a:lnTo>
                  <a:lnTo>
                    <a:pt x="6172" y="0"/>
                  </a:lnTo>
                  <a:close/>
                </a:path>
                <a:path w="67944" h="49529">
                  <a:moveTo>
                    <a:pt x="67881" y="0"/>
                  </a:moveTo>
                  <a:lnTo>
                    <a:pt x="61709" y="0"/>
                  </a:lnTo>
                  <a:lnTo>
                    <a:pt x="61709" y="49390"/>
                  </a:lnTo>
                  <a:lnTo>
                    <a:pt x="67881" y="49390"/>
                  </a:lnTo>
                  <a:lnTo>
                    <a:pt x="67881" y="0"/>
                  </a:lnTo>
                  <a:close/>
                </a:path>
              </a:pathLst>
            </a:custGeom>
            <a:solidFill>
              <a:srgbClr val="1C2D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053529" y="3928709"/>
              <a:ext cx="55880" cy="40640"/>
            </a:xfrm>
            <a:custGeom>
              <a:avLst/>
              <a:gdLst/>
              <a:ahLst/>
              <a:cxnLst/>
              <a:rect l="l" t="t" r="r" b="b"/>
              <a:pathLst>
                <a:path w="55880" h="40639">
                  <a:moveTo>
                    <a:pt x="55534" y="40132"/>
                  </a:moveTo>
                  <a:lnTo>
                    <a:pt x="0" y="40132"/>
                  </a:lnTo>
                  <a:lnTo>
                    <a:pt x="0" y="0"/>
                  </a:lnTo>
                  <a:lnTo>
                    <a:pt x="55534" y="0"/>
                  </a:lnTo>
                  <a:lnTo>
                    <a:pt x="55534" y="40132"/>
                  </a:lnTo>
                  <a:close/>
                </a:path>
              </a:pathLst>
            </a:custGeom>
            <a:solidFill>
              <a:srgbClr val="BD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109064" y="3919449"/>
              <a:ext cx="6350" cy="49530"/>
            </a:xfrm>
            <a:custGeom>
              <a:avLst/>
              <a:gdLst/>
              <a:ahLst/>
              <a:cxnLst/>
              <a:rect l="l" t="t" r="r" b="b"/>
              <a:pathLst>
                <a:path w="6350" h="49529">
                  <a:moveTo>
                    <a:pt x="6170" y="49393"/>
                  </a:moveTo>
                  <a:lnTo>
                    <a:pt x="0" y="49393"/>
                  </a:lnTo>
                  <a:lnTo>
                    <a:pt x="0" y="0"/>
                  </a:lnTo>
                  <a:lnTo>
                    <a:pt x="6170" y="0"/>
                  </a:lnTo>
                  <a:lnTo>
                    <a:pt x="6170" y="49393"/>
                  </a:lnTo>
                  <a:close/>
                </a:path>
              </a:pathLst>
            </a:custGeom>
            <a:solidFill>
              <a:srgbClr val="1C2D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115235" y="3928712"/>
              <a:ext cx="55880" cy="40640"/>
            </a:xfrm>
            <a:custGeom>
              <a:avLst/>
              <a:gdLst/>
              <a:ahLst/>
              <a:cxnLst/>
              <a:rect l="l" t="t" r="r" b="b"/>
              <a:pathLst>
                <a:path w="55880" h="40639">
                  <a:moveTo>
                    <a:pt x="55534" y="40132"/>
                  </a:moveTo>
                  <a:lnTo>
                    <a:pt x="0" y="40132"/>
                  </a:lnTo>
                  <a:lnTo>
                    <a:pt x="0" y="0"/>
                  </a:lnTo>
                  <a:lnTo>
                    <a:pt x="55534" y="0"/>
                  </a:lnTo>
                  <a:lnTo>
                    <a:pt x="55534" y="40132"/>
                  </a:lnTo>
                  <a:close/>
                </a:path>
              </a:pathLst>
            </a:custGeom>
            <a:solidFill>
              <a:srgbClr val="BD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109063" y="3919461"/>
              <a:ext cx="65405" cy="49530"/>
            </a:xfrm>
            <a:custGeom>
              <a:avLst/>
              <a:gdLst/>
              <a:ahLst/>
              <a:cxnLst/>
              <a:rect l="l" t="t" r="r" b="b"/>
              <a:pathLst>
                <a:path w="65405" h="49529">
                  <a:moveTo>
                    <a:pt x="6159" y="0"/>
                  </a:moveTo>
                  <a:lnTo>
                    <a:pt x="0" y="0"/>
                  </a:lnTo>
                  <a:lnTo>
                    <a:pt x="0" y="49390"/>
                  </a:lnTo>
                  <a:lnTo>
                    <a:pt x="6159" y="49390"/>
                  </a:lnTo>
                  <a:lnTo>
                    <a:pt x="6159" y="0"/>
                  </a:lnTo>
                  <a:close/>
                </a:path>
                <a:path w="65405" h="49529">
                  <a:moveTo>
                    <a:pt x="64782" y="0"/>
                  </a:moveTo>
                  <a:lnTo>
                    <a:pt x="61696" y="0"/>
                  </a:lnTo>
                  <a:lnTo>
                    <a:pt x="61696" y="49390"/>
                  </a:lnTo>
                  <a:lnTo>
                    <a:pt x="64782" y="49390"/>
                  </a:lnTo>
                  <a:lnTo>
                    <a:pt x="64782" y="0"/>
                  </a:lnTo>
                  <a:close/>
                </a:path>
              </a:pathLst>
            </a:custGeom>
            <a:solidFill>
              <a:srgbClr val="1C2D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173855" y="3928717"/>
              <a:ext cx="59055" cy="40640"/>
            </a:xfrm>
            <a:custGeom>
              <a:avLst/>
              <a:gdLst/>
              <a:ahLst/>
              <a:cxnLst/>
              <a:rect l="l" t="t" r="r" b="b"/>
              <a:pathLst>
                <a:path w="59055" h="40639">
                  <a:moveTo>
                    <a:pt x="58620" y="40132"/>
                  </a:moveTo>
                  <a:lnTo>
                    <a:pt x="0" y="40132"/>
                  </a:lnTo>
                  <a:lnTo>
                    <a:pt x="0" y="0"/>
                  </a:lnTo>
                  <a:lnTo>
                    <a:pt x="58620" y="0"/>
                  </a:lnTo>
                  <a:lnTo>
                    <a:pt x="58620" y="40132"/>
                  </a:lnTo>
                  <a:close/>
                </a:path>
              </a:pathLst>
            </a:custGeom>
            <a:solidFill>
              <a:srgbClr val="BD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232475" y="3919457"/>
              <a:ext cx="3175" cy="49530"/>
            </a:xfrm>
            <a:custGeom>
              <a:avLst/>
              <a:gdLst/>
              <a:ahLst/>
              <a:cxnLst/>
              <a:rect l="l" t="t" r="r" b="b"/>
              <a:pathLst>
                <a:path w="3175" h="49529">
                  <a:moveTo>
                    <a:pt x="3085" y="49393"/>
                  </a:moveTo>
                  <a:lnTo>
                    <a:pt x="0" y="49393"/>
                  </a:lnTo>
                  <a:lnTo>
                    <a:pt x="0" y="0"/>
                  </a:lnTo>
                  <a:lnTo>
                    <a:pt x="3085" y="0"/>
                  </a:lnTo>
                  <a:lnTo>
                    <a:pt x="3085" y="49393"/>
                  </a:lnTo>
                  <a:close/>
                </a:path>
              </a:pathLst>
            </a:custGeom>
            <a:solidFill>
              <a:srgbClr val="1C2D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707972" y="3960152"/>
              <a:ext cx="561975" cy="48895"/>
            </a:xfrm>
            <a:custGeom>
              <a:avLst/>
              <a:gdLst/>
              <a:ahLst/>
              <a:cxnLst/>
              <a:rect l="l" t="t" r="r" b="b"/>
              <a:pathLst>
                <a:path w="561975" h="48895">
                  <a:moveTo>
                    <a:pt x="561517" y="24142"/>
                  </a:moveTo>
                  <a:lnTo>
                    <a:pt x="539927" y="24142"/>
                  </a:lnTo>
                  <a:lnTo>
                    <a:pt x="539927" y="0"/>
                  </a:lnTo>
                  <a:lnTo>
                    <a:pt x="21602" y="0"/>
                  </a:lnTo>
                  <a:lnTo>
                    <a:pt x="21602" y="24142"/>
                  </a:lnTo>
                  <a:lnTo>
                    <a:pt x="0" y="24142"/>
                  </a:lnTo>
                  <a:lnTo>
                    <a:pt x="0" y="48285"/>
                  </a:lnTo>
                  <a:lnTo>
                    <a:pt x="561517" y="48285"/>
                  </a:lnTo>
                  <a:lnTo>
                    <a:pt x="561517" y="24142"/>
                  </a:lnTo>
                  <a:close/>
                </a:path>
              </a:pathLst>
            </a:custGeom>
            <a:solidFill>
              <a:srgbClr val="BF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982558" y="3960164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19" h="48895">
                  <a:moveTo>
                    <a:pt x="286931" y="24130"/>
                  </a:moveTo>
                  <a:lnTo>
                    <a:pt x="265341" y="24130"/>
                  </a:lnTo>
                  <a:lnTo>
                    <a:pt x="265341" y="0"/>
                  </a:lnTo>
                  <a:lnTo>
                    <a:pt x="0" y="0"/>
                  </a:lnTo>
                  <a:lnTo>
                    <a:pt x="0" y="24130"/>
                  </a:lnTo>
                  <a:lnTo>
                    <a:pt x="0" y="48272"/>
                  </a:lnTo>
                  <a:lnTo>
                    <a:pt x="286931" y="48272"/>
                  </a:lnTo>
                  <a:lnTo>
                    <a:pt x="286931" y="2413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717230" y="4617148"/>
              <a:ext cx="543560" cy="34290"/>
            </a:xfrm>
            <a:custGeom>
              <a:avLst/>
              <a:gdLst/>
              <a:ahLst/>
              <a:cxnLst/>
              <a:rect l="l" t="t" r="r" b="b"/>
              <a:pathLst>
                <a:path w="543560" h="34289">
                  <a:moveTo>
                    <a:pt x="543001" y="0"/>
                  </a:moveTo>
                  <a:lnTo>
                    <a:pt x="0" y="0"/>
                  </a:lnTo>
                  <a:lnTo>
                    <a:pt x="0" y="21666"/>
                  </a:lnTo>
                  <a:lnTo>
                    <a:pt x="0" y="33959"/>
                  </a:lnTo>
                  <a:lnTo>
                    <a:pt x="543001" y="33959"/>
                  </a:lnTo>
                  <a:lnTo>
                    <a:pt x="543001" y="21666"/>
                  </a:lnTo>
                  <a:lnTo>
                    <a:pt x="543001" y="0"/>
                  </a:lnTo>
                  <a:close/>
                </a:path>
              </a:pathLst>
            </a:custGeom>
            <a:solidFill>
              <a:srgbClr val="263E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723402" y="4166438"/>
              <a:ext cx="530860" cy="336550"/>
            </a:xfrm>
            <a:custGeom>
              <a:avLst/>
              <a:gdLst/>
              <a:ahLst/>
              <a:cxnLst/>
              <a:rect l="l" t="t" r="r" b="b"/>
              <a:pathLst>
                <a:path w="530860" h="336550">
                  <a:moveTo>
                    <a:pt x="530669" y="299453"/>
                  </a:moveTo>
                  <a:lnTo>
                    <a:pt x="0" y="299453"/>
                  </a:lnTo>
                  <a:lnTo>
                    <a:pt x="0" y="336499"/>
                  </a:lnTo>
                  <a:lnTo>
                    <a:pt x="530669" y="336499"/>
                  </a:lnTo>
                  <a:lnTo>
                    <a:pt x="530669" y="299453"/>
                  </a:lnTo>
                  <a:close/>
                </a:path>
                <a:path w="530860" h="336550">
                  <a:moveTo>
                    <a:pt x="530669" y="154355"/>
                  </a:moveTo>
                  <a:lnTo>
                    <a:pt x="0" y="154355"/>
                  </a:lnTo>
                  <a:lnTo>
                    <a:pt x="0" y="166700"/>
                  </a:lnTo>
                  <a:lnTo>
                    <a:pt x="530669" y="166700"/>
                  </a:lnTo>
                  <a:lnTo>
                    <a:pt x="530669" y="154355"/>
                  </a:lnTo>
                  <a:close/>
                </a:path>
                <a:path w="530860" h="336550">
                  <a:moveTo>
                    <a:pt x="530669" y="0"/>
                  </a:moveTo>
                  <a:lnTo>
                    <a:pt x="0" y="0"/>
                  </a:lnTo>
                  <a:lnTo>
                    <a:pt x="0" y="12369"/>
                  </a:lnTo>
                  <a:lnTo>
                    <a:pt x="191287" y="12369"/>
                  </a:lnTo>
                  <a:lnTo>
                    <a:pt x="191287" y="15430"/>
                  </a:lnTo>
                  <a:lnTo>
                    <a:pt x="200533" y="15430"/>
                  </a:lnTo>
                  <a:lnTo>
                    <a:pt x="200533" y="12369"/>
                  </a:lnTo>
                  <a:lnTo>
                    <a:pt x="330123" y="12369"/>
                  </a:lnTo>
                  <a:lnTo>
                    <a:pt x="330123" y="15430"/>
                  </a:lnTo>
                  <a:lnTo>
                    <a:pt x="530669" y="15430"/>
                  </a:lnTo>
                  <a:lnTo>
                    <a:pt x="530669" y="12369"/>
                  </a:lnTo>
                  <a:lnTo>
                    <a:pt x="530669" y="0"/>
                  </a:lnTo>
                  <a:close/>
                </a:path>
              </a:pathLst>
            </a:custGeom>
            <a:solidFill>
              <a:srgbClr val="B5B1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065870" y="4024429"/>
              <a:ext cx="188595" cy="130175"/>
            </a:xfrm>
            <a:custGeom>
              <a:avLst/>
              <a:gdLst/>
              <a:ahLst/>
              <a:cxnLst/>
              <a:rect l="l" t="t" r="r" b="b"/>
              <a:pathLst>
                <a:path w="188594" h="130175">
                  <a:moveTo>
                    <a:pt x="188201" y="129658"/>
                  </a:moveTo>
                  <a:lnTo>
                    <a:pt x="0" y="129658"/>
                  </a:lnTo>
                  <a:lnTo>
                    <a:pt x="0" y="0"/>
                  </a:lnTo>
                  <a:lnTo>
                    <a:pt x="188201" y="0"/>
                  </a:lnTo>
                  <a:lnTo>
                    <a:pt x="188201" y="129658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065871" y="4024431"/>
              <a:ext cx="188595" cy="130175"/>
            </a:xfrm>
            <a:custGeom>
              <a:avLst/>
              <a:gdLst/>
              <a:ahLst/>
              <a:cxnLst/>
              <a:rect l="l" t="t" r="r" b="b"/>
              <a:pathLst>
                <a:path w="188594" h="130175">
                  <a:moveTo>
                    <a:pt x="188201" y="129658"/>
                  </a:moveTo>
                  <a:lnTo>
                    <a:pt x="0" y="129658"/>
                  </a:lnTo>
                  <a:lnTo>
                    <a:pt x="188201" y="0"/>
                  </a:lnTo>
                  <a:lnTo>
                    <a:pt x="188201" y="129658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723404" y="4024433"/>
              <a:ext cx="191770" cy="130175"/>
            </a:xfrm>
            <a:custGeom>
              <a:avLst/>
              <a:gdLst/>
              <a:ahLst/>
              <a:cxnLst/>
              <a:rect l="l" t="t" r="r" b="b"/>
              <a:pathLst>
                <a:path w="191769" h="130175">
                  <a:moveTo>
                    <a:pt x="191287" y="129658"/>
                  </a:moveTo>
                  <a:lnTo>
                    <a:pt x="0" y="129658"/>
                  </a:lnTo>
                  <a:lnTo>
                    <a:pt x="0" y="0"/>
                  </a:lnTo>
                  <a:lnTo>
                    <a:pt x="191287" y="0"/>
                  </a:lnTo>
                  <a:lnTo>
                    <a:pt x="191287" y="129658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723405" y="4024434"/>
              <a:ext cx="191770" cy="130175"/>
            </a:xfrm>
            <a:custGeom>
              <a:avLst/>
              <a:gdLst/>
              <a:ahLst/>
              <a:cxnLst/>
              <a:rect l="l" t="t" r="r" b="b"/>
              <a:pathLst>
                <a:path w="191769" h="130175">
                  <a:moveTo>
                    <a:pt x="191287" y="129658"/>
                  </a:moveTo>
                  <a:lnTo>
                    <a:pt x="0" y="129658"/>
                  </a:lnTo>
                  <a:lnTo>
                    <a:pt x="191287" y="0"/>
                  </a:lnTo>
                  <a:lnTo>
                    <a:pt x="191287" y="129658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723404" y="4502936"/>
              <a:ext cx="191770" cy="114300"/>
            </a:xfrm>
            <a:custGeom>
              <a:avLst/>
              <a:gdLst/>
              <a:ahLst/>
              <a:cxnLst/>
              <a:rect l="l" t="t" r="r" b="b"/>
              <a:pathLst>
                <a:path w="191769" h="114300">
                  <a:moveTo>
                    <a:pt x="191287" y="114222"/>
                  </a:moveTo>
                  <a:lnTo>
                    <a:pt x="0" y="114222"/>
                  </a:lnTo>
                  <a:lnTo>
                    <a:pt x="0" y="0"/>
                  </a:lnTo>
                  <a:lnTo>
                    <a:pt x="191287" y="0"/>
                  </a:lnTo>
                  <a:lnTo>
                    <a:pt x="191287" y="114222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723405" y="4502937"/>
              <a:ext cx="191770" cy="114300"/>
            </a:xfrm>
            <a:custGeom>
              <a:avLst/>
              <a:gdLst/>
              <a:ahLst/>
              <a:cxnLst/>
              <a:rect l="l" t="t" r="r" b="b"/>
              <a:pathLst>
                <a:path w="191769" h="114300">
                  <a:moveTo>
                    <a:pt x="191287" y="114222"/>
                  </a:moveTo>
                  <a:lnTo>
                    <a:pt x="0" y="114222"/>
                  </a:lnTo>
                  <a:lnTo>
                    <a:pt x="0" y="0"/>
                  </a:lnTo>
                  <a:lnTo>
                    <a:pt x="191287" y="114222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065870" y="4502939"/>
              <a:ext cx="188595" cy="114300"/>
            </a:xfrm>
            <a:custGeom>
              <a:avLst/>
              <a:gdLst/>
              <a:ahLst/>
              <a:cxnLst/>
              <a:rect l="l" t="t" r="r" b="b"/>
              <a:pathLst>
                <a:path w="188594" h="114300">
                  <a:moveTo>
                    <a:pt x="188201" y="114222"/>
                  </a:moveTo>
                  <a:lnTo>
                    <a:pt x="0" y="114222"/>
                  </a:lnTo>
                  <a:lnTo>
                    <a:pt x="0" y="0"/>
                  </a:lnTo>
                  <a:lnTo>
                    <a:pt x="188201" y="0"/>
                  </a:lnTo>
                  <a:lnTo>
                    <a:pt x="188201" y="114222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065871" y="4502941"/>
              <a:ext cx="188595" cy="114300"/>
            </a:xfrm>
            <a:custGeom>
              <a:avLst/>
              <a:gdLst/>
              <a:ahLst/>
              <a:cxnLst/>
              <a:rect l="l" t="t" r="r" b="b"/>
              <a:pathLst>
                <a:path w="188594" h="114300">
                  <a:moveTo>
                    <a:pt x="188201" y="114222"/>
                  </a:moveTo>
                  <a:lnTo>
                    <a:pt x="0" y="114222"/>
                  </a:lnTo>
                  <a:lnTo>
                    <a:pt x="188201" y="0"/>
                  </a:lnTo>
                  <a:lnTo>
                    <a:pt x="188201" y="114222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065870" y="4333152"/>
              <a:ext cx="188595" cy="120650"/>
            </a:xfrm>
            <a:custGeom>
              <a:avLst/>
              <a:gdLst/>
              <a:ahLst/>
              <a:cxnLst/>
              <a:rect l="l" t="t" r="r" b="b"/>
              <a:pathLst>
                <a:path w="188594" h="120650">
                  <a:moveTo>
                    <a:pt x="188201" y="120396"/>
                  </a:moveTo>
                  <a:lnTo>
                    <a:pt x="0" y="120396"/>
                  </a:lnTo>
                  <a:lnTo>
                    <a:pt x="0" y="0"/>
                  </a:lnTo>
                  <a:lnTo>
                    <a:pt x="188201" y="0"/>
                  </a:lnTo>
                  <a:lnTo>
                    <a:pt x="188201" y="120396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2065871" y="4333153"/>
              <a:ext cx="188595" cy="120650"/>
            </a:xfrm>
            <a:custGeom>
              <a:avLst/>
              <a:gdLst/>
              <a:ahLst/>
              <a:cxnLst/>
              <a:rect l="l" t="t" r="r" b="b"/>
              <a:pathLst>
                <a:path w="188594" h="120650">
                  <a:moveTo>
                    <a:pt x="188201" y="120396"/>
                  </a:moveTo>
                  <a:lnTo>
                    <a:pt x="0" y="120396"/>
                  </a:lnTo>
                  <a:lnTo>
                    <a:pt x="188201" y="0"/>
                  </a:lnTo>
                  <a:lnTo>
                    <a:pt x="188201" y="120396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723404" y="4333155"/>
              <a:ext cx="191770" cy="120650"/>
            </a:xfrm>
            <a:custGeom>
              <a:avLst/>
              <a:gdLst/>
              <a:ahLst/>
              <a:cxnLst/>
              <a:rect l="l" t="t" r="r" b="b"/>
              <a:pathLst>
                <a:path w="191769" h="120650">
                  <a:moveTo>
                    <a:pt x="191287" y="120396"/>
                  </a:moveTo>
                  <a:lnTo>
                    <a:pt x="0" y="120396"/>
                  </a:lnTo>
                  <a:lnTo>
                    <a:pt x="0" y="0"/>
                  </a:lnTo>
                  <a:lnTo>
                    <a:pt x="191287" y="0"/>
                  </a:lnTo>
                  <a:lnTo>
                    <a:pt x="191287" y="120396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723405" y="4333156"/>
              <a:ext cx="191770" cy="120650"/>
            </a:xfrm>
            <a:custGeom>
              <a:avLst/>
              <a:gdLst/>
              <a:ahLst/>
              <a:cxnLst/>
              <a:rect l="l" t="t" r="r" b="b"/>
              <a:pathLst>
                <a:path w="191769" h="120650">
                  <a:moveTo>
                    <a:pt x="191287" y="120396"/>
                  </a:moveTo>
                  <a:lnTo>
                    <a:pt x="0" y="120396"/>
                  </a:lnTo>
                  <a:lnTo>
                    <a:pt x="191287" y="0"/>
                  </a:lnTo>
                  <a:lnTo>
                    <a:pt x="191287" y="120396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065870" y="4178803"/>
              <a:ext cx="188595" cy="130175"/>
            </a:xfrm>
            <a:custGeom>
              <a:avLst/>
              <a:gdLst/>
              <a:ahLst/>
              <a:cxnLst/>
              <a:rect l="l" t="t" r="r" b="b"/>
              <a:pathLst>
                <a:path w="188594" h="130175">
                  <a:moveTo>
                    <a:pt x="188201" y="129658"/>
                  </a:moveTo>
                  <a:lnTo>
                    <a:pt x="0" y="129658"/>
                  </a:lnTo>
                  <a:lnTo>
                    <a:pt x="0" y="0"/>
                  </a:lnTo>
                  <a:lnTo>
                    <a:pt x="188201" y="0"/>
                  </a:lnTo>
                  <a:lnTo>
                    <a:pt x="188201" y="129658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065871" y="4178805"/>
              <a:ext cx="188595" cy="130175"/>
            </a:xfrm>
            <a:custGeom>
              <a:avLst/>
              <a:gdLst/>
              <a:ahLst/>
              <a:cxnLst/>
              <a:rect l="l" t="t" r="r" b="b"/>
              <a:pathLst>
                <a:path w="188594" h="130175">
                  <a:moveTo>
                    <a:pt x="188201" y="129658"/>
                  </a:moveTo>
                  <a:lnTo>
                    <a:pt x="0" y="129658"/>
                  </a:lnTo>
                  <a:lnTo>
                    <a:pt x="188201" y="0"/>
                  </a:lnTo>
                  <a:lnTo>
                    <a:pt x="188201" y="129658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723404" y="4178806"/>
              <a:ext cx="191770" cy="130175"/>
            </a:xfrm>
            <a:custGeom>
              <a:avLst/>
              <a:gdLst/>
              <a:ahLst/>
              <a:cxnLst/>
              <a:rect l="l" t="t" r="r" b="b"/>
              <a:pathLst>
                <a:path w="191769" h="130175">
                  <a:moveTo>
                    <a:pt x="191287" y="129658"/>
                  </a:moveTo>
                  <a:lnTo>
                    <a:pt x="0" y="129658"/>
                  </a:lnTo>
                  <a:lnTo>
                    <a:pt x="0" y="0"/>
                  </a:lnTo>
                  <a:lnTo>
                    <a:pt x="191287" y="0"/>
                  </a:lnTo>
                  <a:lnTo>
                    <a:pt x="191287" y="129658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723405" y="4178808"/>
              <a:ext cx="191770" cy="130175"/>
            </a:xfrm>
            <a:custGeom>
              <a:avLst/>
              <a:gdLst/>
              <a:ahLst/>
              <a:cxnLst/>
              <a:rect l="l" t="t" r="r" b="b"/>
              <a:pathLst>
                <a:path w="191769" h="130175">
                  <a:moveTo>
                    <a:pt x="191287" y="129658"/>
                  </a:moveTo>
                  <a:lnTo>
                    <a:pt x="0" y="129658"/>
                  </a:lnTo>
                  <a:lnTo>
                    <a:pt x="191287" y="0"/>
                  </a:lnTo>
                  <a:lnTo>
                    <a:pt x="191287" y="129658"/>
                  </a:lnTo>
                  <a:close/>
                </a:path>
              </a:pathLst>
            </a:custGeom>
            <a:solidFill>
              <a:srgbClr val="37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923935" y="4009021"/>
              <a:ext cx="130175" cy="445134"/>
            </a:xfrm>
            <a:custGeom>
              <a:avLst/>
              <a:gdLst/>
              <a:ahLst/>
              <a:cxnLst/>
              <a:rect l="l" t="t" r="r" b="b"/>
              <a:pathLst>
                <a:path w="130175" h="445135">
                  <a:moveTo>
                    <a:pt x="129590" y="324154"/>
                  </a:moveTo>
                  <a:lnTo>
                    <a:pt x="0" y="324154"/>
                  </a:lnTo>
                  <a:lnTo>
                    <a:pt x="0" y="444550"/>
                  </a:lnTo>
                  <a:lnTo>
                    <a:pt x="129590" y="444550"/>
                  </a:lnTo>
                  <a:lnTo>
                    <a:pt x="129590" y="324154"/>
                  </a:lnTo>
                  <a:close/>
                </a:path>
                <a:path w="130175" h="445135">
                  <a:moveTo>
                    <a:pt x="129590" y="169799"/>
                  </a:moveTo>
                  <a:lnTo>
                    <a:pt x="0" y="169799"/>
                  </a:lnTo>
                  <a:lnTo>
                    <a:pt x="0" y="299453"/>
                  </a:lnTo>
                  <a:lnTo>
                    <a:pt x="129590" y="299453"/>
                  </a:lnTo>
                  <a:lnTo>
                    <a:pt x="129590" y="169799"/>
                  </a:lnTo>
                  <a:close/>
                </a:path>
                <a:path w="130175" h="445135">
                  <a:moveTo>
                    <a:pt x="129590" y="0"/>
                  </a:moveTo>
                  <a:lnTo>
                    <a:pt x="0" y="0"/>
                  </a:lnTo>
                  <a:lnTo>
                    <a:pt x="0" y="145097"/>
                  </a:lnTo>
                  <a:lnTo>
                    <a:pt x="129590" y="145097"/>
                  </a:lnTo>
                  <a:lnTo>
                    <a:pt x="129590" y="0"/>
                  </a:lnTo>
                  <a:close/>
                </a:path>
              </a:pathLst>
            </a:custGeom>
            <a:solidFill>
              <a:srgbClr val="2F47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809788" y="4009034"/>
              <a:ext cx="358140" cy="642620"/>
            </a:xfrm>
            <a:custGeom>
              <a:avLst/>
              <a:gdLst/>
              <a:ahLst/>
              <a:cxnLst/>
              <a:rect l="l" t="t" r="r" b="b"/>
              <a:pathLst>
                <a:path w="358139" h="642620">
                  <a:moveTo>
                    <a:pt x="15430" y="0"/>
                  </a:moveTo>
                  <a:lnTo>
                    <a:pt x="0" y="0"/>
                  </a:lnTo>
                  <a:lnTo>
                    <a:pt x="0" y="642112"/>
                  </a:lnTo>
                  <a:lnTo>
                    <a:pt x="15430" y="642112"/>
                  </a:lnTo>
                  <a:lnTo>
                    <a:pt x="15430" y="0"/>
                  </a:lnTo>
                  <a:close/>
                </a:path>
                <a:path w="358139" h="642620">
                  <a:moveTo>
                    <a:pt x="114160" y="0"/>
                  </a:moveTo>
                  <a:lnTo>
                    <a:pt x="101815" y="0"/>
                  </a:lnTo>
                  <a:lnTo>
                    <a:pt x="101815" y="642112"/>
                  </a:lnTo>
                  <a:lnTo>
                    <a:pt x="114160" y="642112"/>
                  </a:lnTo>
                  <a:lnTo>
                    <a:pt x="114160" y="0"/>
                  </a:lnTo>
                  <a:close/>
                </a:path>
                <a:path w="358139" h="642620">
                  <a:moveTo>
                    <a:pt x="185115" y="324142"/>
                  </a:moveTo>
                  <a:lnTo>
                    <a:pt x="172770" y="324142"/>
                  </a:lnTo>
                  <a:lnTo>
                    <a:pt x="172770" y="444538"/>
                  </a:lnTo>
                  <a:lnTo>
                    <a:pt x="185115" y="444538"/>
                  </a:lnTo>
                  <a:lnTo>
                    <a:pt x="185115" y="324142"/>
                  </a:lnTo>
                  <a:close/>
                </a:path>
                <a:path w="358139" h="642620">
                  <a:moveTo>
                    <a:pt x="185115" y="169786"/>
                  </a:moveTo>
                  <a:lnTo>
                    <a:pt x="172770" y="169786"/>
                  </a:lnTo>
                  <a:lnTo>
                    <a:pt x="172770" y="299453"/>
                  </a:lnTo>
                  <a:lnTo>
                    <a:pt x="185115" y="299453"/>
                  </a:lnTo>
                  <a:lnTo>
                    <a:pt x="185115" y="169786"/>
                  </a:lnTo>
                  <a:close/>
                </a:path>
                <a:path w="358139" h="642620">
                  <a:moveTo>
                    <a:pt x="185115" y="0"/>
                  </a:moveTo>
                  <a:lnTo>
                    <a:pt x="172770" y="0"/>
                  </a:lnTo>
                  <a:lnTo>
                    <a:pt x="172770" y="145084"/>
                  </a:lnTo>
                  <a:lnTo>
                    <a:pt x="185115" y="145084"/>
                  </a:lnTo>
                  <a:lnTo>
                    <a:pt x="185115" y="0"/>
                  </a:lnTo>
                  <a:close/>
                </a:path>
                <a:path w="358139" h="642620">
                  <a:moveTo>
                    <a:pt x="256082" y="0"/>
                  </a:moveTo>
                  <a:lnTo>
                    <a:pt x="243738" y="0"/>
                  </a:lnTo>
                  <a:lnTo>
                    <a:pt x="243738" y="642124"/>
                  </a:lnTo>
                  <a:lnTo>
                    <a:pt x="256082" y="642124"/>
                  </a:lnTo>
                  <a:lnTo>
                    <a:pt x="256082" y="0"/>
                  </a:lnTo>
                  <a:close/>
                </a:path>
                <a:path w="358139" h="642620">
                  <a:moveTo>
                    <a:pt x="357886" y="0"/>
                  </a:moveTo>
                  <a:lnTo>
                    <a:pt x="342468" y="0"/>
                  </a:lnTo>
                  <a:lnTo>
                    <a:pt x="342468" y="642124"/>
                  </a:lnTo>
                  <a:lnTo>
                    <a:pt x="357886" y="642124"/>
                  </a:lnTo>
                  <a:lnTo>
                    <a:pt x="357886" y="0"/>
                  </a:lnTo>
                  <a:close/>
                </a:path>
              </a:pathLst>
            </a:custGeom>
            <a:solidFill>
              <a:srgbClr val="EDE6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723402" y="4009047"/>
              <a:ext cx="530860" cy="457200"/>
            </a:xfrm>
            <a:custGeom>
              <a:avLst/>
              <a:gdLst/>
              <a:ahLst/>
              <a:cxnLst/>
              <a:rect l="l" t="t" r="r" b="b"/>
              <a:pathLst>
                <a:path w="530860" h="457200">
                  <a:moveTo>
                    <a:pt x="530669" y="444538"/>
                  </a:moveTo>
                  <a:lnTo>
                    <a:pt x="0" y="444538"/>
                  </a:lnTo>
                  <a:lnTo>
                    <a:pt x="0" y="456882"/>
                  </a:lnTo>
                  <a:lnTo>
                    <a:pt x="530669" y="456882"/>
                  </a:lnTo>
                  <a:lnTo>
                    <a:pt x="530669" y="444538"/>
                  </a:lnTo>
                  <a:close/>
                </a:path>
                <a:path w="530860" h="457200">
                  <a:moveTo>
                    <a:pt x="530669" y="299440"/>
                  </a:moveTo>
                  <a:lnTo>
                    <a:pt x="0" y="299440"/>
                  </a:lnTo>
                  <a:lnTo>
                    <a:pt x="0" y="311797"/>
                  </a:lnTo>
                  <a:lnTo>
                    <a:pt x="530669" y="311797"/>
                  </a:lnTo>
                  <a:lnTo>
                    <a:pt x="530669" y="299440"/>
                  </a:lnTo>
                  <a:close/>
                </a:path>
                <a:path w="530860" h="457200">
                  <a:moveTo>
                    <a:pt x="530669" y="145097"/>
                  </a:moveTo>
                  <a:lnTo>
                    <a:pt x="0" y="145097"/>
                  </a:lnTo>
                  <a:lnTo>
                    <a:pt x="0" y="157441"/>
                  </a:lnTo>
                  <a:lnTo>
                    <a:pt x="530669" y="157441"/>
                  </a:lnTo>
                  <a:lnTo>
                    <a:pt x="530669" y="145097"/>
                  </a:lnTo>
                  <a:close/>
                </a:path>
                <a:path w="530860" h="457200">
                  <a:moveTo>
                    <a:pt x="530669" y="0"/>
                  </a:moveTo>
                  <a:lnTo>
                    <a:pt x="0" y="0"/>
                  </a:lnTo>
                  <a:lnTo>
                    <a:pt x="0" y="15430"/>
                  </a:lnTo>
                  <a:lnTo>
                    <a:pt x="530669" y="15430"/>
                  </a:lnTo>
                  <a:lnTo>
                    <a:pt x="530669" y="0"/>
                  </a:lnTo>
                  <a:close/>
                </a:path>
              </a:pathLst>
            </a:custGeom>
            <a:solidFill>
              <a:srgbClr val="1A28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5436" y="4502990"/>
              <a:ext cx="166604" cy="1481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1096" y="4577139"/>
              <a:ext cx="107984" cy="8332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823" y="8342376"/>
              <a:ext cx="1135227" cy="113600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0622" y="6000214"/>
              <a:ext cx="1575005" cy="1334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48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7700" y="2002536"/>
            <a:ext cx="6521450" cy="8503920"/>
            <a:chOff x="647700" y="2002536"/>
            <a:chExt cx="6521450" cy="8503920"/>
          </a:xfrm>
        </p:grpSpPr>
        <p:sp>
          <p:nvSpPr>
            <p:cNvPr id="6" name="object 6"/>
            <p:cNvSpPr/>
            <p:nvPr/>
          </p:nvSpPr>
          <p:spPr>
            <a:xfrm>
              <a:off x="3842004" y="9525000"/>
              <a:ext cx="3286125" cy="981710"/>
            </a:xfrm>
            <a:custGeom>
              <a:avLst/>
              <a:gdLst/>
              <a:ahLst/>
              <a:cxnLst/>
              <a:rect l="l" t="t" r="r" b="b"/>
              <a:pathLst>
                <a:path w="3286125" h="981709">
                  <a:moveTo>
                    <a:pt x="3285744" y="0"/>
                  </a:moveTo>
                  <a:lnTo>
                    <a:pt x="0" y="0"/>
                  </a:lnTo>
                  <a:lnTo>
                    <a:pt x="0" y="981456"/>
                  </a:lnTo>
                  <a:lnTo>
                    <a:pt x="3285744" y="981456"/>
                  </a:lnTo>
                  <a:lnTo>
                    <a:pt x="3285744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7700" y="2002536"/>
              <a:ext cx="6480175" cy="1211580"/>
            </a:xfrm>
            <a:custGeom>
              <a:avLst/>
              <a:gdLst/>
              <a:ahLst/>
              <a:cxnLst/>
              <a:rect l="l" t="t" r="r" b="b"/>
              <a:pathLst>
                <a:path w="6480175" h="1211580">
                  <a:moveTo>
                    <a:pt x="6480048" y="0"/>
                  </a:moveTo>
                  <a:lnTo>
                    <a:pt x="0" y="0"/>
                  </a:lnTo>
                  <a:lnTo>
                    <a:pt x="0" y="1211579"/>
                  </a:lnTo>
                  <a:lnTo>
                    <a:pt x="6480048" y="1211579"/>
                  </a:lnTo>
                  <a:lnTo>
                    <a:pt x="6480048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78051" y="6423659"/>
              <a:ext cx="1120140" cy="1327785"/>
            </a:xfrm>
            <a:custGeom>
              <a:avLst/>
              <a:gdLst/>
              <a:ahLst/>
              <a:cxnLst/>
              <a:rect l="l" t="t" r="r" b="b"/>
              <a:pathLst>
                <a:path w="1120139" h="1327784">
                  <a:moveTo>
                    <a:pt x="1120140" y="0"/>
                  </a:moveTo>
                  <a:lnTo>
                    <a:pt x="0" y="0"/>
                  </a:lnTo>
                  <a:lnTo>
                    <a:pt x="0" y="984440"/>
                  </a:lnTo>
                  <a:lnTo>
                    <a:pt x="553720" y="1327403"/>
                  </a:lnTo>
                  <a:lnTo>
                    <a:pt x="1120140" y="984440"/>
                  </a:lnTo>
                  <a:lnTo>
                    <a:pt x="1120140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98192" y="6281928"/>
              <a:ext cx="250190" cy="1126490"/>
            </a:xfrm>
            <a:custGeom>
              <a:avLst/>
              <a:gdLst/>
              <a:ahLst/>
              <a:cxnLst/>
              <a:rect l="l" t="t" r="r" b="b"/>
              <a:pathLst>
                <a:path w="250189" h="1126490">
                  <a:moveTo>
                    <a:pt x="249936" y="0"/>
                  </a:moveTo>
                  <a:lnTo>
                    <a:pt x="0" y="141376"/>
                  </a:lnTo>
                  <a:lnTo>
                    <a:pt x="0" y="1126236"/>
                  </a:lnTo>
                  <a:lnTo>
                    <a:pt x="249936" y="973747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F48C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48127" y="6281928"/>
              <a:ext cx="4620895" cy="974090"/>
            </a:xfrm>
            <a:custGeom>
              <a:avLst/>
              <a:gdLst/>
              <a:ahLst/>
              <a:cxnLst/>
              <a:rect l="l" t="t" r="r" b="b"/>
              <a:pathLst>
                <a:path w="4620895" h="974090">
                  <a:moveTo>
                    <a:pt x="4620768" y="0"/>
                  </a:moveTo>
                  <a:lnTo>
                    <a:pt x="0" y="0"/>
                  </a:lnTo>
                  <a:lnTo>
                    <a:pt x="0" y="973836"/>
                  </a:lnTo>
                  <a:lnTo>
                    <a:pt x="4620768" y="973836"/>
                  </a:lnTo>
                  <a:lnTo>
                    <a:pt x="4136631" y="487718"/>
                  </a:lnTo>
                  <a:lnTo>
                    <a:pt x="4620768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98192" y="6281928"/>
              <a:ext cx="250190" cy="1126490"/>
            </a:xfrm>
            <a:custGeom>
              <a:avLst/>
              <a:gdLst/>
              <a:ahLst/>
              <a:cxnLst/>
              <a:rect l="l" t="t" r="r" b="b"/>
              <a:pathLst>
                <a:path w="250189" h="1126490">
                  <a:moveTo>
                    <a:pt x="249936" y="0"/>
                  </a:moveTo>
                  <a:lnTo>
                    <a:pt x="0" y="141376"/>
                  </a:lnTo>
                  <a:lnTo>
                    <a:pt x="0" y="1126236"/>
                  </a:lnTo>
                  <a:lnTo>
                    <a:pt x="249936" y="973747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226A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78051" y="5448298"/>
              <a:ext cx="1120140" cy="1327785"/>
            </a:xfrm>
            <a:custGeom>
              <a:avLst/>
              <a:gdLst/>
              <a:ahLst/>
              <a:cxnLst/>
              <a:rect l="l" t="t" r="r" b="b"/>
              <a:pathLst>
                <a:path w="1120139" h="1327784">
                  <a:moveTo>
                    <a:pt x="1120140" y="0"/>
                  </a:moveTo>
                  <a:lnTo>
                    <a:pt x="0" y="0"/>
                  </a:lnTo>
                  <a:lnTo>
                    <a:pt x="0" y="984440"/>
                  </a:lnTo>
                  <a:lnTo>
                    <a:pt x="553720" y="1327403"/>
                  </a:lnTo>
                  <a:lnTo>
                    <a:pt x="1120140" y="984440"/>
                  </a:lnTo>
                  <a:lnTo>
                    <a:pt x="112014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98192" y="5308092"/>
              <a:ext cx="250190" cy="1125220"/>
            </a:xfrm>
            <a:custGeom>
              <a:avLst/>
              <a:gdLst/>
              <a:ahLst/>
              <a:cxnLst/>
              <a:rect l="l" t="t" r="r" b="b"/>
              <a:pathLst>
                <a:path w="250189" h="1125220">
                  <a:moveTo>
                    <a:pt x="249936" y="0"/>
                  </a:moveTo>
                  <a:lnTo>
                    <a:pt x="0" y="141185"/>
                  </a:lnTo>
                  <a:lnTo>
                    <a:pt x="0" y="1124712"/>
                  </a:lnTo>
                  <a:lnTo>
                    <a:pt x="249936" y="974013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348E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48127" y="5308092"/>
              <a:ext cx="4620895" cy="974090"/>
            </a:xfrm>
            <a:custGeom>
              <a:avLst/>
              <a:gdLst/>
              <a:ahLst/>
              <a:cxnLst/>
              <a:rect l="l" t="t" r="r" b="b"/>
              <a:pathLst>
                <a:path w="4620895" h="974089">
                  <a:moveTo>
                    <a:pt x="4620768" y="0"/>
                  </a:moveTo>
                  <a:lnTo>
                    <a:pt x="0" y="0"/>
                  </a:lnTo>
                  <a:lnTo>
                    <a:pt x="0" y="973836"/>
                  </a:lnTo>
                  <a:lnTo>
                    <a:pt x="4620768" y="973836"/>
                  </a:lnTo>
                  <a:lnTo>
                    <a:pt x="4136631" y="486918"/>
                  </a:lnTo>
                  <a:lnTo>
                    <a:pt x="462076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98192" y="5308092"/>
              <a:ext cx="250190" cy="1125220"/>
            </a:xfrm>
            <a:custGeom>
              <a:avLst/>
              <a:gdLst/>
              <a:ahLst/>
              <a:cxnLst/>
              <a:rect l="l" t="t" r="r" b="b"/>
              <a:pathLst>
                <a:path w="250189" h="1125220">
                  <a:moveTo>
                    <a:pt x="249936" y="0"/>
                  </a:moveTo>
                  <a:lnTo>
                    <a:pt x="0" y="141185"/>
                  </a:lnTo>
                  <a:lnTo>
                    <a:pt x="0" y="1124712"/>
                  </a:lnTo>
                  <a:lnTo>
                    <a:pt x="249936" y="974013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0876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98192" y="4332733"/>
              <a:ext cx="250190" cy="1126490"/>
            </a:xfrm>
            <a:custGeom>
              <a:avLst/>
              <a:gdLst/>
              <a:ahLst/>
              <a:cxnLst/>
              <a:rect l="l" t="t" r="r" b="b"/>
              <a:pathLst>
                <a:path w="250189" h="1126489">
                  <a:moveTo>
                    <a:pt x="249936" y="0"/>
                  </a:moveTo>
                  <a:lnTo>
                    <a:pt x="0" y="141376"/>
                  </a:lnTo>
                  <a:lnTo>
                    <a:pt x="0" y="1126236"/>
                  </a:lnTo>
                  <a:lnTo>
                    <a:pt x="249936" y="975334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8562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78052" y="4332744"/>
              <a:ext cx="5991225" cy="1469390"/>
            </a:xfrm>
            <a:custGeom>
              <a:avLst/>
              <a:gdLst/>
              <a:ahLst/>
              <a:cxnLst/>
              <a:rect l="l" t="t" r="r" b="b"/>
              <a:pathLst>
                <a:path w="5991225" h="1469389">
                  <a:moveTo>
                    <a:pt x="1120140" y="141719"/>
                  </a:moveTo>
                  <a:lnTo>
                    <a:pt x="0" y="141719"/>
                  </a:lnTo>
                  <a:lnTo>
                    <a:pt x="0" y="1126159"/>
                  </a:lnTo>
                  <a:lnTo>
                    <a:pt x="553720" y="1469123"/>
                  </a:lnTo>
                  <a:lnTo>
                    <a:pt x="1120140" y="1126159"/>
                  </a:lnTo>
                  <a:lnTo>
                    <a:pt x="1120140" y="141719"/>
                  </a:lnTo>
                  <a:close/>
                </a:path>
                <a:path w="5991225" h="1469389">
                  <a:moveTo>
                    <a:pt x="5990844" y="0"/>
                  </a:moveTo>
                  <a:lnTo>
                    <a:pt x="1370076" y="0"/>
                  </a:lnTo>
                  <a:lnTo>
                    <a:pt x="1370076" y="975360"/>
                  </a:lnTo>
                  <a:lnTo>
                    <a:pt x="5990844" y="975360"/>
                  </a:lnTo>
                  <a:lnTo>
                    <a:pt x="5506707" y="487680"/>
                  </a:lnTo>
                  <a:lnTo>
                    <a:pt x="5990844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98192" y="4332733"/>
              <a:ext cx="250190" cy="1126490"/>
            </a:xfrm>
            <a:custGeom>
              <a:avLst/>
              <a:gdLst/>
              <a:ahLst/>
              <a:cxnLst/>
              <a:rect l="l" t="t" r="r" b="b"/>
              <a:pathLst>
                <a:path w="250189" h="1126489">
                  <a:moveTo>
                    <a:pt x="249936" y="0"/>
                  </a:moveTo>
                  <a:lnTo>
                    <a:pt x="0" y="141376"/>
                  </a:lnTo>
                  <a:lnTo>
                    <a:pt x="0" y="1126236"/>
                  </a:lnTo>
                  <a:lnTo>
                    <a:pt x="249936" y="975334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98192" y="3358896"/>
              <a:ext cx="250190" cy="1125220"/>
            </a:xfrm>
            <a:custGeom>
              <a:avLst/>
              <a:gdLst/>
              <a:ahLst/>
              <a:cxnLst/>
              <a:rect l="l" t="t" r="r" b="b"/>
              <a:pathLst>
                <a:path w="250189" h="1125220">
                  <a:moveTo>
                    <a:pt x="249936" y="0"/>
                  </a:moveTo>
                  <a:lnTo>
                    <a:pt x="0" y="144360"/>
                  </a:lnTo>
                  <a:lnTo>
                    <a:pt x="0" y="1124712"/>
                  </a:lnTo>
                  <a:lnTo>
                    <a:pt x="249936" y="974013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F049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78051" y="3502156"/>
              <a:ext cx="1120140" cy="1324610"/>
            </a:xfrm>
            <a:custGeom>
              <a:avLst/>
              <a:gdLst/>
              <a:ahLst/>
              <a:cxnLst/>
              <a:rect l="l" t="t" r="r" b="b"/>
              <a:pathLst>
                <a:path w="1120139" h="1324610">
                  <a:moveTo>
                    <a:pt x="1120140" y="0"/>
                  </a:moveTo>
                  <a:lnTo>
                    <a:pt x="0" y="0"/>
                  </a:lnTo>
                  <a:lnTo>
                    <a:pt x="0" y="981354"/>
                  </a:lnTo>
                  <a:lnTo>
                    <a:pt x="553720" y="1324355"/>
                  </a:lnTo>
                  <a:lnTo>
                    <a:pt x="1120140" y="981354"/>
                  </a:lnTo>
                  <a:lnTo>
                    <a:pt x="112014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98192" y="3358896"/>
              <a:ext cx="250190" cy="1125220"/>
            </a:xfrm>
            <a:custGeom>
              <a:avLst/>
              <a:gdLst/>
              <a:ahLst/>
              <a:cxnLst/>
              <a:rect l="l" t="t" r="r" b="b"/>
              <a:pathLst>
                <a:path w="250189" h="1125220">
                  <a:moveTo>
                    <a:pt x="249936" y="0"/>
                  </a:moveTo>
                  <a:lnTo>
                    <a:pt x="0" y="144360"/>
                  </a:lnTo>
                  <a:lnTo>
                    <a:pt x="0" y="1124712"/>
                  </a:lnTo>
                  <a:lnTo>
                    <a:pt x="249936" y="974013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0039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548127" y="3358896"/>
              <a:ext cx="4620895" cy="974090"/>
            </a:xfrm>
            <a:custGeom>
              <a:avLst/>
              <a:gdLst/>
              <a:ahLst/>
              <a:cxnLst/>
              <a:rect l="l" t="t" r="r" b="b"/>
              <a:pathLst>
                <a:path w="4620895" h="974089">
                  <a:moveTo>
                    <a:pt x="4620768" y="0"/>
                  </a:moveTo>
                  <a:lnTo>
                    <a:pt x="0" y="0"/>
                  </a:lnTo>
                  <a:lnTo>
                    <a:pt x="0" y="973836"/>
                  </a:lnTo>
                  <a:lnTo>
                    <a:pt x="4620768" y="973836"/>
                  </a:lnTo>
                  <a:lnTo>
                    <a:pt x="4136631" y="486918"/>
                  </a:lnTo>
                  <a:lnTo>
                    <a:pt x="462076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15930" y="2799588"/>
              <a:ext cx="533400" cy="231775"/>
            </a:xfrm>
            <a:custGeom>
              <a:avLst/>
              <a:gdLst/>
              <a:ahLst/>
              <a:cxnLst/>
              <a:rect l="l" t="t" r="r" b="b"/>
              <a:pathLst>
                <a:path w="533400" h="231775">
                  <a:moveTo>
                    <a:pt x="479259" y="0"/>
                  </a:moveTo>
                  <a:lnTo>
                    <a:pt x="8229" y="0"/>
                  </a:lnTo>
                  <a:lnTo>
                    <a:pt x="7327" y="6350"/>
                  </a:lnTo>
                  <a:lnTo>
                    <a:pt x="3251" y="20116"/>
                  </a:lnTo>
                  <a:lnTo>
                    <a:pt x="622" y="34150"/>
                  </a:lnTo>
                  <a:lnTo>
                    <a:pt x="0" y="42138"/>
                  </a:lnTo>
                  <a:lnTo>
                    <a:pt x="622" y="49695"/>
                  </a:lnTo>
                  <a:lnTo>
                    <a:pt x="18884" y="84150"/>
                  </a:lnTo>
                  <a:lnTo>
                    <a:pt x="61175" y="94449"/>
                  </a:lnTo>
                  <a:lnTo>
                    <a:pt x="74180" y="94449"/>
                  </a:lnTo>
                  <a:lnTo>
                    <a:pt x="87617" y="94005"/>
                  </a:lnTo>
                  <a:lnTo>
                    <a:pt x="101104" y="92760"/>
                  </a:lnTo>
                  <a:lnTo>
                    <a:pt x="114541" y="90805"/>
                  </a:lnTo>
                  <a:lnTo>
                    <a:pt x="127126" y="88671"/>
                  </a:lnTo>
                  <a:lnTo>
                    <a:pt x="139242" y="86893"/>
                  </a:lnTo>
                  <a:lnTo>
                    <a:pt x="150520" y="84505"/>
                  </a:lnTo>
                  <a:lnTo>
                    <a:pt x="167690" y="81483"/>
                  </a:lnTo>
                  <a:lnTo>
                    <a:pt x="173570" y="80683"/>
                  </a:lnTo>
                  <a:lnTo>
                    <a:pt x="176542" y="80060"/>
                  </a:lnTo>
                  <a:lnTo>
                    <a:pt x="181114" y="81483"/>
                  </a:lnTo>
                  <a:lnTo>
                    <a:pt x="184162" y="84150"/>
                  </a:lnTo>
                  <a:lnTo>
                    <a:pt x="186093" y="88226"/>
                  </a:lnTo>
                  <a:lnTo>
                    <a:pt x="186588" y="94005"/>
                  </a:lnTo>
                  <a:lnTo>
                    <a:pt x="185686" y="114071"/>
                  </a:lnTo>
                  <a:lnTo>
                    <a:pt x="187413" y="122237"/>
                  </a:lnTo>
                  <a:lnTo>
                    <a:pt x="190461" y="130594"/>
                  </a:lnTo>
                  <a:lnTo>
                    <a:pt x="195440" y="139649"/>
                  </a:lnTo>
                  <a:lnTo>
                    <a:pt x="202158" y="148971"/>
                  </a:lnTo>
                  <a:lnTo>
                    <a:pt x="211708" y="159270"/>
                  </a:lnTo>
                  <a:lnTo>
                    <a:pt x="196341" y="231647"/>
                  </a:lnTo>
                  <a:lnTo>
                    <a:pt x="533399" y="227203"/>
                  </a:lnTo>
                  <a:lnTo>
                    <a:pt x="518096" y="118605"/>
                  </a:lnTo>
                  <a:lnTo>
                    <a:pt x="508546" y="101549"/>
                  </a:lnTo>
                  <a:lnTo>
                    <a:pt x="500519" y="84505"/>
                  </a:lnTo>
                  <a:lnTo>
                    <a:pt x="493801" y="67094"/>
                  </a:lnTo>
                  <a:lnTo>
                    <a:pt x="488340" y="50050"/>
                  </a:lnTo>
                  <a:lnTo>
                    <a:pt x="484250" y="33705"/>
                  </a:lnTo>
                  <a:lnTo>
                    <a:pt x="481215" y="17983"/>
                  </a:lnTo>
                  <a:lnTo>
                    <a:pt x="479259" y="0"/>
                  </a:lnTo>
                  <a:close/>
                </a:path>
              </a:pathLst>
            </a:custGeom>
            <a:solidFill>
              <a:srgbClr val="7027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06777" y="2142744"/>
              <a:ext cx="620395" cy="219710"/>
            </a:xfrm>
            <a:custGeom>
              <a:avLst/>
              <a:gdLst/>
              <a:ahLst/>
              <a:cxnLst/>
              <a:rect l="l" t="t" r="r" b="b"/>
              <a:pathLst>
                <a:path w="620394" h="219710">
                  <a:moveTo>
                    <a:pt x="299046" y="0"/>
                  </a:moveTo>
                  <a:lnTo>
                    <a:pt x="277368" y="0"/>
                  </a:lnTo>
                  <a:lnTo>
                    <a:pt x="255828" y="1333"/>
                  </a:lnTo>
                  <a:lnTo>
                    <a:pt x="210045" y="7708"/>
                  </a:lnTo>
                  <a:lnTo>
                    <a:pt x="162674" y="20218"/>
                  </a:lnTo>
                  <a:lnTo>
                    <a:pt x="123609" y="37249"/>
                  </a:lnTo>
                  <a:lnTo>
                    <a:pt x="115989" y="41059"/>
                  </a:lnTo>
                  <a:lnTo>
                    <a:pt x="78663" y="68376"/>
                  </a:lnTo>
                  <a:lnTo>
                    <a:pt x="49568" y="99148"/>
                  </a:lnTo>
                  <a:lnTo>
                    <a:pt x="27000" y="140208"/>
                  </a:lnTo>
                  <a:lnTo>
                    <a:pt x="3581" y="205828"/>
                  </a:lnTo>
                  <a:lnTo>
                    <a:pt x="0" y="219456"/>
                  </a:lnTo>
                  <a:lnTo>
                    <a:pt x="620268" y="219456"/>
                  </a:lnTo>
                  <a:lnTo>
                    <a:pt x="607314" y="178790"/>
                  </a:lnTo>
                  <a:lnTo>
                    <a:pt x="583488" y="133108"/>
                  </a:lnTo>
                  <a:lnTo>
                    <a:pt x="548106" y="89928"/>
                  </a:lnTo>
                  <a:lnTo>
                    <a:pt x="516585" y="63411"/>
                  </a:lnTo>
                  <a:lnTo>
                    <a:pt x="477532" y="41503"/>
                  </a:lnTo>
                  <a:lnTo>
                    <a:pt x="428002" y="22352"/>
                  </a:lnTo>
                  <a:lnTo>
                    <a:pt x="389775" y="11620"/>
                  </a:lnTo>
                  <a:lnTo>
                    <a:pt x="338594" y="2832"/>
                  </a:lnTo>
                  <a:lnTo>
                    <a:pt x="319265" y="889"/>
                  </a:lnTo>
                  <a:lnTo>
                    <a:pt x="299046" y="0"/>
                  </a:lnTo>
                  <a:close/>
                </a:path>
              </a:pathLst>
            </a:custGeom>
            <a:solidFill>
              <a:srgbClr val="004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71733" y="2362200"/>
              <a:ext cx="661670" cy="220979"/>
            </a:xfrm>
            <a:custGeom>
              <a:avLst/>
              <a:gdLst/>
              <a:ahLst/>
              <a:cxnLst/>
              <a:rect l="l" t="t" r="r" b="b"/>
              <a:pathLst>
                <a:path w="661669" h="220980">
                  <a:moveTo>
                    <a:pt x="654138" y="0"/>
                  </a:moveTo>
                  <a:lnTo>
                    <a:pt x="34036" y="0"/>
                  </a:lnTo>
                  <a:lnTo>
                    <a:pt x="29108" y="19685"/>
                  </a:lnTo>
                  <a:lnTo>
                    <a:pt x="22796" y="51028"/>
                  </a:lnTo>
                  <a:lnTo>
                    <a:pt x="20650" y="65138"/>
                  </a:lnTo>
                  <a:lnTo>
                    <a:pt x="19748" y="73799"/>
                  </a:lnTo>
                  <a:lnTo>
                    <a:pt x="18719" y="89420"/>
                  </a:lnTo>
                  <a:lnTo>
                    <a:pt x="18719" y="98717"/>
                  </a:lnTo>
                  <a:lnTo>
                    <a:pt x="35890" y="132016"/>
                  </a:lnTo>
                  <a:lnTo>
                    <a:pt x="38036" y="135051"/>
                  </a:lnTo>
                  <a:lnTo>
                    <a:pt x="39966" y="138366"/>
                  </a:lnTo>
                  <a:lnTo>
                    <a:pt x="40868" y="141401"/>
                  </a:lnTo>
                  <a:lnTo>
                    <a:pt x="40868" y="145948"/>
                  </a:lnTo>
                  <a:lnTo>
                    <a:pt x="19824" y="189268"/>
                  </a:lnTo>
                  <a:lnTo>
                    <a:pt x="13944" y="198107"/>
                  </a:lnTo>
                  <a:lnTo>
                    <a:pt x="8534" y="207657"/>
                  </a:lnTo>
                  <a:lnTo>
                    <a:pt x="0" y="220979"/>
                  </a:lnTo>
                  <a:lnTo>
                    <a:pt x="626910" y="220979"/>
                  </a:lnTo>
                  <a:lnTo>
                    <a:pt x="647979" y="149161"/>
                  </a:lnTo>
                  <a:lnTo>
                    <a:pt x="655523" y="111302"/>
                  </a:lnTo>
                  <a:lnTo>
                    <a:pt x="661416" y="57810"/>
                  </a:lnTo>
                  <a:lnTo>
                    <a:pt x="660996" y="42189"/>
                  </a:lnTo>
                  <a:lnTo>
                    <a:pt x="659676" y="27635"/>
                  </a:lnTo>
                  <a:lnTo>
                    <a:pt x="654138" y="0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41249" y="2580132"/>
              <a:ext cx="658495" cy="219710"/>
            </a:xfrm>
            <a:custGeom>
              <a:avLst/>
              <a:gdLst/>
              <a:ahLst/>
              <a:cxnLst/>
              <a:rect l="l" t="t" r="r" b="b"/>
              <a:pathLst>
                <a:path w="658494" h="219710">
                  <a:moveTo>
                    <a:pt x="658368" y="0"/>
                  </a:moveTo>
                  <a:lnTo>
                    <a:pt x="32677" y="0"/>
                  </a:lnTo>
                  <a:lnTo>
                    <a:pt x="28219" y="7467"/>
                  </a:lnTo>
                  <a:lnTo>
                    <a:pt x="3873" y="45326"/>
                  </a:lnTo>
                  <a:lnTo>
                    <a:pt x="901" y="52425"/>
                  </a:lnTo>
                  <a:lnTo>
                    <a:pt x="0" y="57391"/>
                  </a:lnTo>
                  <a:lnTo>
                    <a:pt x="0" y="62357"/>
                  </a:lnTo>
                  <a:lnTo>
                    <a:pt x="29463" y="90119"/>
                  </a:lnTo>
                  <a:lnTo>
                    <a:pt x="49250" y="97205"/>
                  </a:lnTo>
                  <a:lnTo>
                    <a:pt x="54241" y="99783"/>
                  </a:lnTo>
                  <a:lnTo>
                    <a:pt x="58318" y="102527"/>
                  </a:lnTo>
                  <a:lnTo>
                    <a:pt x="61366" y="105549"/>
                  </a:lnTo>
                  <a:lnTo>
                    <a:pt x="62890" y="109626"/>
                  </a:lnTo>
                  <a:lnTo>
                    <a:pt x="62890" y="114147"/>
                  </a:lnTo>
                  <a:lnTo>
                    <a:pt x="61366" y="120002"/>
                  </a:lnTo>
                  <a:lnTo>
                    <a:pt x="55067" y="137833"/>
                  </a:lnTo>
                  <a:lnTo>
                    <a:pt x="53759" y="145364"/>
                  </a:lnTo>
                  <a:lnTo>
                    <a:pt x="54241" y="152019"/>
                  </a:lnTo>
                  <a:lnTo>
                    <a:pt x="56591" y="157873"/>
                  </a:lnTo>
                  <a:lnTo>
                    <a:pt x="60528" y="163195"/>
                  </a:lnTo>
                  <a:lnTo>
                    <a:pt x="67246" y="167716"/>
                  </a:lnTo>
                  <a:lnTo>
                    <a:pt x="65023" y="173659"/>
                  </a:lnTo>
                  <a:lnTo>
                    <a:pt x="63296" y="179781"/>
                  </a:lnTo>
                  <a:lnTo>
                    <a:pt x="62890" y="184746"/>
                  </a:lnTo>
                  <a:lnTo>
                    <a:pt x="63296" y="189712"/>
                  </a:lnTo>
                  <a:lnTo>
                    <a:pt x="65519" y="193967"/>
                  </a:lnTo>
                  <a:lnTo>
                    <a:pt x="68973" y="198043"/>
                  </a:lnTo>
                  <a:lnTo>
                    <a:pt x="77203" y="204254"/>
                  </a:lnTo>
                  <a:lnTo>
                    <a:pt x="80251" y="207530"/>
                  </a:lnTo>
                  <a:lnTo>
                    <a:pt x="82181" y="210553"/>
                  </a:lnTo>
                  <a:lnTo>
                    <a:pt x="83502" y="214629"/>
                  </a:lnTo>
                  <a:lnTo>
                    <a:pt x="83502" y="219456"/>
                  </a:lnTo>
                  <a:lnTo>
                    <a:pt x="554342" y="219456"/>
                  </a:lnTo>
                  <a:lnTo>
                    <a:pt x="553453" y="208419"/>
                  </a:lnTo>
                  <a:lnTo>
                    <a:pt x="553872" y="196354"/>
                  </a:lnTo>
                  <a:lnTo>
                    <a:pt x="555396" y="185534"/>
                  </a:lnTo>
                  <a:lnTo>
                    <a:pt x="586727" y="126390"/>
                  </a:lnTo>
                  <a:lnTo>
                    <a:pt x="607009" y="95885"/>
                  </a:lnTo>
                  <a:lnTo>
                    <a:pt x="615518" y="82308"/>
                  </a:lnTo>
                  <a:lnTo>
                    <a:pt x="631774" y="57391"/>
                  </a:lnTo>
                  <a:lnTo>
                    <a:pt x="636269" y="49682"/>
                  </a:lnTo>
                  <a:lnTo>
                    <a:pt x="644296" y="35039"/>
                  </a:lnTo>
                  <a:lnTo>
                    <a:pt x="653630" y="13322"/>
                  </a:lnTo>
                  <a:lnTo>
                    <a:pt x="658368" y="0"/>
                  </a:lnTo>
                  <a:close/>
                </a:path>
              </a:pathLst>
            </a:custGeom>
            <a:solidFill>
              <a:srgbClr val="009CD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47700" y="2002536"/>
            <a:ext cx="6480175" cy="121158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imes New Roman"/>
              <a:cs typeface="Times New Roman"/>
            </a:endParaRPr>
          </a:p>
          <a:p>
            <a:pPr marL="1121410" marR="127635">
              <a:lnSpc>
                <a:spcPct val="103000"/>
              </a:lnSpc>
            </a:pPr>
            <a:r>
              <a:rPr dirty="0" sz="850" spc="25" b="1">
                <a:latin typeface="Trebuchet MS"/>
                <a:cs typeface="Trebuchet MS"/>
              </a:rPr>
              <a:t>Technologies </a:t>
            </a:r>
            <a:r>
              <a:rPr dirty="0" sz="850" spc="35" b="1">
                <a:latin typeface="Trebuchet MS"/>
                <a:cs typeface="Trebuchet MS"/>
              </a:rPr>
              <a:t>used by </a:t>
            </a:r>
            <a:r>
              <a:rPr dirty="0" sz="850" spc="15" b="1">
                <a:latin typeface="Trebuchet MS"/>
                <a:cs typeface="Trebuchet MS"/>
              </a:rPr>
              <a:t>online </a:t>
            </a:r>
            <a:r>
              <a:rPr dirty="0" sz="850" spc="25" b="1">
                <a:latin typeface="Trebuchet MS"/>
                <a:cs typeface="Trebuchet MS"/>
              </a:rPr>
              <a:t>platforms </a:t>
            </a:r>
            <a:r>
              <a:rPr dirty="0" sz="850" spc="30" b="1">
                <a:latin typeface="Trebuchet MS"/>
                <a:cs typeface="Trebuchet MS"/>
              </a:rPr>
              <a:t>today </a:t>
            </a:r>
            <a:r>
              <a:rPr dirty="0" sz="850" spc="10" b="1">
                <a:latin typeface="Trebuchet MS"/>
                <a:cs typeface="Trebuchet MS"/>
              </a:rPr>
              <a:t>include </a:t>
            </a:r>
            <a:r>
              <a:rPr dirty="0" sz="850" spc="25" b="1">
                <a:latin typeface="Trebuchet MS"/>
                <a:cs typeface="Trebuchet MS"/>
              </a:rPr>
              <a:t>leaning </a:t>
            </a:r>
            <a:r>
              <a:rPr dirty="0" sz="850" spc="45" b="1">
                <a:latin typeface="Trebuchet MS"/>
                <a:cs typeface="Trebuchet MS"/>
              </a:rPr>
              <a:t>management </a:t>
            </a:r>
            <a:r>
              <a:rPr dirty="0" sz="850" spc="30" b="1">
                <a:latin typeface="Trebuchet MS"/>
                <a:cs typeface="Trebuchet MS"/>
              </a:rPr>
              <a:t>systems, </a:t>
            </a:r>
            <a:r>
              <a:rPr dirty="0" sz="850" spc="5" b="1">
                <a:latin typeface="Trebuchet MS"/>
                <a:cs typeface="Trebuchet MS"/>
              </a:rPr>
              <a:t>linear </a:t>
            </a:r>
            <a:r>
              <a:rPr dirty="0" sz="850" spc="10" b="1">
                <a:latin typeface="Trebuchet MS"/>
                <a:cs typeface="Trebuchet MS"/>
              </a:rPr>
              <a:t> learning, </a:t>
            </a:r>
            <a:r>
              <a:rPr dirty="0" sz="850" spc="15" b="1">
                <a:latin typeface="Trebuchet MS"/>
                <a:cs typeface="Trebuchet MS"/>
              </a:rPr>
              <a:t>collaborative </a:t>
            </a:r>
            <a:r>
              <a:rPr dirty="0" sz="850" spc="20" b="1">
                <a:latin typeface="Trebuchet MS"/>
                <a:cs typeface="Trebuchet MS"/>
              </a:rPr>
              <a:t>learning </a:t>
            </a:r>
            <a:r>
              <a:rPr dirty="0" sz="850" spc="-20" b="1">
                <a:latin typeface="Trebuchet MS"/>
                <a:cs typeface="Trebuchet MS"/>
              </a:rPr>
              <a:t>etc. </a:t>
            </a:r>
            <a:r>
              <a:rPr dirty="0" sz="850" spc="20" b="1">
                <a:latin typeface="Trebuchet MS"/>
                <a:cs typeface="Trebuchet MS"/>
              </a:rPr>
              <a:t>These </a:t>
            </a:r>
            <a:r>
              <a:rPr dirty="0" sz="850" spc="25" b="1">
                <a:latin typeface="Trebuchet MS"/>
                <a:cs typeface="Trebuchet MS"/>
              </a:rPr>
              <a:t>technologies </a:t>
            </a:r>
            <a:r>
              <a:rPr dirty="0" sz="850" spc="15" b="1">
                <a:latin typeface="Trebuchet MS"/>
                <a:cs typeface="Trebuchet MS"/>
              </a:rPr>
              <a:t>provide </a:t>
            </a:r>
            <a:r>
              <a:rPr dirty="0" sz="850" spc="35" b="1">
                <a:latin typeface="Trebuchet MS"/>
                <a:cs typeface="Trebuchet MS"/>
              </a:rPr>
              <a:t>an </a:t>
            </a:r>
            <a:r>
              <a:rPr dirty="0" sz="850" spc="25" b="1">
                <a:latin typeface="Trebuchet MS"/>
                <a:cs typeface="Trebuchet MS"/>
              </a:rPr>
              <a:t>enhancing </a:t>
            </a:r>
            <a:r>
              <a:rPr dirty="0" sz="850" spc="5" b="1">
                <a:latin typeface="Trebuchet MS"/>
                <a:cs typeface="Trebuchet MS"/>
              </a:rPr>
              <a:t>experience </a:t>
            </a:r>
            <a:r>
              <a:rPr dirty="0" sz="850" spc="25" b="1">
                <a:latin typeface="Trebuchet MS"/>
                <a:cs typeface="Trebuchet MS"/>
              </a:rPr>
              <a:t>to </a:t>
            </a:r>
            <a:r>
              <a:rPr dirty="0" sz="850" spc="30" b="1">
                <a:latin typeface="Trebuchet MS"/>
                <a:cs typeface="Trebuchet MS"/>
              </a:rPr>
              <a:t> </a:t>
            </a:r>
            <a:r>
              <a:rPr dirty="0" sz="850" spc="15" b="1">
                <a:latin typeface="Trebuchet MS"/>
                <a:cs typeface="Trebuchet MS"/>
              </a:rPr>
              <a:t>students,</a:t>
            </a:r>
            <a:r>
              <a:rPr dirty="0" sz="850" spc="-20" b="1">
                <a:latin typeface="Trebuchet MS"/>
                <a:cs typeface="Trebuchet MS"/>
              </a:rPr>
              <a:t> </a:t>
            </a:r>
            <a:r>
              <a:rPr dirty="0" sz="850" b="1">
                <a:latin typeface="Trebuchet MS"/>
                <a:cs typeface="Trebuchet MS"/>
              </a:rPr>
              <a:t>there</a:t>
            </a:r>
            <a:r>
              <a:rPr dirty="0" sz="850" spc="-20" b="1">
                <a:latin typeface="Trebuchet MS"/>
                <a:cs typeface="Trebuchet MS"/>
              </a:rPr>
              <a:t> </a:t>
            </a:r>
            <a:r>
              <a:rPr dirty="0" sz="850" spc="25" b="1">
                <a:latin typeface="Trebuchet MS"/>
                <a:cs typeface="Trebuchet MS"/>
              </a:rPr>
              <a:t>is</a:t>
            </a:r>
            <a:r>
              <a:rPr dirty="0" sz="850" spc="-20" b="1">
                <a:latin typeface="Trebuchet MS"/>
                <a:cs typeface="Trebuchet MS"/>
              </a:rPr>
              <a:t> </a:t>
            </a:r>
            <a:r>
              <a:rPr dirty="0" sz="850" spc="25" b="1">
                <a:latin typeface="Trebuchet MS"/>
                <a:cs typeface="Trebuchet MS"/>
              </a:rPr>
              <a:t>scope</a:t>
            </a:r>
            <a:r>
              <a:rPr dirty="0" sz="850" spc="-10" b="1">
                <a:latin typeface="Trebuchet MS"/>
                <a:cs typeface="Trebuchet MS"/>
              </a:rPr>
              <a:t> </a:t>
            </a:r>
            <a:r>
              <a:rPr dirty="0" sz="850" b="1">
                <a:latin typeface="Trebuchet MS"/>
                <a:cs typeface="Trebuchet MS"/>
              </a:rPr>
              <a:t>for</a:t>
            </a:r>
            <a:r>
              <a:rPr dirty="0" sz="850" spc="-35" b="1">
                <a:latin typeface="Trebuchet MS"/>
                <a:cs typeface="Trebuchet MS"/>
              </a:rPr>
              <a:t> </a:t>
            </a:r>
            <a:r>
              <a:rPr dirty="0" sz="850" spc="25" b="1">
                <a:latin typeface="Trebuchet MS"/>
                <a:cs typeface="Trebuchet MS"/>
              </a:rPr>
              <a:t>innovation</a:t>
            </a:r>
            <a:r>
              <a:rPr dirty="0" sz="850" spc="-35" b="1">
                <a:latin typeface="Trebuchet MS"/>
                <a:cs typeface="Trebuchet MS"/>
              </a:rPr>
              <a:t> </a:t>
            </a:r>
            <a:r>
              <a:rPr dirty="0" sz="850" spc="5" b="1">
                <a:latin typeface="Trebuchet MS"/>
                <a:cs typeface="Trebuchet MS"/>
              </a:rPr>
              <a:t>in</a:t>
            </a:r>
            <a:r>
              <a:rPr dirty="0" sz="850" spc="-10" b="1">
                <a:latin typeface="Trebuchet MS"/>
                <a:cs typeface="Trebuchet MS"/>
              </a:rPr>
              <a:t> </a:t>
            </a:r>
            <a:r>
              <a:rPr dirty="0" sz="850" spc="5" b="1">
                <a:latin typeface="Trebuchet MS"/>
                <a:cs typeface="Trebuchet MS"/>
              </a:rPr>
              <a:t>the</a:t>
            </a:r>
            <a:r>
              <a:rPr dirty="0" sz="850" spc="-20" b="1">
                <a:latin typeface="Trebuchet MS"/>
                <a:cs typeface="Trebuchet MS"/>
              </a:rPr>
              <a:t> </a:t>
            </a:r>
            <a:r>
              <a:rPr dirty="0" sz="850" spc="15" b="1">
                <a:latin typeface="Trebuchet MS"/>
                <a:cs typeface="Trebuchet MS"/>
              </a:rPr>
              <a:t>online</a:t>
            </a:r>
            <a:r>
              <a:rPr dirty="0" sz="850" spc="-35" b="1">
                <a:latin typeface="Trebuchet MS"/>
                <a:cs typeface="Trebuchet MS"/>
              </a:rPr>
              <a:t> </a:t>
            </a:r>
            <a:r>
              <a:rPr dirty="0" sz="850" spc="20" b="1">
                <a:latin typeface="Trebuchet MS"/>
                <a:cs typeface="Trebuchet MS"/>
              </a:rPr>
              <a:t>education</a:t>
            </a:r>
            <a:r>
              <a:rPr dirty="0" sz="850" spc="-20" b="1">
                <a:latin typeface="Trebuchet MS"/>
                <a:cs typeface="Trebuchet MS"/>
              </a:rPr>
              <a:t> </a:t>
            </a:r>
            <a:r>
              <a:rPr dirty="0" sz="850" spc="10" b="1">
                <a:latin typeface="Trebuchet MS"/>
                <a:cs typeface="Trebuchet MS"/>
              </a:rPr>
              <a:t>space.</a:t>
            </a:r>
            <a:r>
              <a:rPr dirty="0" sz="850" spc="-30" b="1">
                <a:latin typeface="Trebuchet MS"/>
                <a:cs typeface="Trebuchet MS"/>
              </a:rPr>
              <a:t> </a:t>
            </a:r>
            <a:r>
              <a:rPr dirty="0" sz="850" spc="15" b="1">
                <a:latin typeface="Trebuchet MS"/>
                <a:cs typeface="Trebuchet MS"/>
              </a:rPr>
              <a:t>The</a:t>
            </a:r>
            <a:r>
              <a:rPr dirty="0" sz="850" spc="-20" b="1">
                <a:latin typeface="Trebuchet MS"/>
                <a:cs typeface="Trebuchet MS"/>
              </a:rPr>
              <a:t> </a:t>
            </a:r>
            <a:r>
              <a:rPr dirty="0" sz="850" spc="15" b="1">
                <a:latin typeface="Trebuchet MS"/>
                <a:cs typeface="Trebuchet MS"/>
              </a:rPr>
              <a:t>potential</a:t>
            </a:r>
            <a:r>
              <a:rPr dirty="0" sz="850" spc="-30" b="1">
                <a:latin typeface="Trebuchet MS"/>
                <a:cs typeface="Trebuchet MS"/>
              </a:rPr>
              <a:t> </a:t>
            </a:r>
            <a:r>
              <a:rPr dirty="0" sz="850" spc="15" b="1">
                <a:latin typeface="Trebuchet MS"/>
                <a:cs typeface="Trebuchet MS"/>
              </a:rPr>
              <a:t>of</a:t>
            </a:r>
            <a:r>
              <a:rPr dirty="0" sz="850" spc="-35" b="1">
                <a:latin typeface="Trebuchet MS"/>
                <a:cs typeface="Trebuchet MS"/>
              </a:rPr>
              <a:t> </a:t>
            </a:r>
            <a:r>
              <a:rPr dirty="0" sz="850" spc="25" b="1">
                <a:latin typeface="Trebuchet MS"/>
                <a:cs typeface="Trebuchet MS"/>
              </a:rPr>
              <a:t>technologies </a:t>
            </a:r>
            <a:r>
              <a:rPr dirty="0" sz="850" spc="-240" b="1">
                <a:latin typeface="Trebuchet MS"/>
                <a:cs typeface="Trebuchet MS"/>
              </a:rPr>
              <a:t> </a:t>
            </a:r>
            <a:r>
              <a:rPr dirty="0" sz="850" spc="25" b="1">
                <a:latin typeface="Trebuchet MS"/>
                <a:cs typeface="Trebuchet MS"/>
              </a:rPr>
              <a:t>such </a:t>
            </a:r>
            <a:r>
              <a:rPr dirty="0" sz="850" spc="55" b="1">
                <a:latin typeface="Trebuchet MS"/>
                <a:cs typeface="Trebuchet MS"/>
              </a:rPr>
              <a:t>as </a:t>
            </a:r>
            <a:r>
              <a:rPr dirty="0" sz="850" spc="15" b="1">
                <a:latin typeface="Trebuchet MS"/>
                <a:cs typeface="Trebuchet MS"/>
              </a:rPr>
              <a:t>Virtual </a:t>
            </a:r>
            <a:r>
              <a:rPr dirty="0" sz="850" spc="5" b="1">
                <a:latin typeface="Trebuchet MS"/>
                <a:cs typeface="Trebuchet MS"/>
              </a:rPr>
              <a:t>Reality, </a:t>
            </a:r>
            <a:r>
              <a:rPr dirty="0" sz="850" spc="20" b="1">
                <a:latin typeface="Trebuchet MS"/>
                <a:cs typeface="Trebuchet MS"/>
              </a:rPr>
              <a:t>wearable devices </a:t>
            </a:r>
            <a:r>
              <a:rPr dirty="0" sz="850" spc="35" b="1">
                <a:latin typeface="Trebuchet MS"/>
                <a:cs typeface="Trebuchet MS"/>
              </a:rPr>
              <a:t>and </a:t>
            </a:r>
            <a:r>
              <a:rPr dirty="0" sz="850" b="1">
                <a:latin typeface="Trebuchet MS"/>
                <a:cs typeface="Trebuchet MS"/>
              </a:rPr>
              <a:t>facial </a:t>
            </a:r>
            <a:r>
              <a:rPr dirty="0" sz="850" spc="20" b="1">
                <a:latin typeface="Trebuchet MS"/>
                <a:cs typeface="Trebuchet MS"/>
              </a:rPr>
              <a:t>recognition </a:t>
            </a:r>
            <a:r>
              <a:rPr dirty="0" sz="850" spc="25" b="1">
                <a:latin typeface="Trebuchet MS"/>
                <a:cs typeface="Trebuchet MS"/>
              </a:rPr>
              <a:t>have </a:t>
            </a:r>
            <a:r>
              <a:rPr dirty="0" sz="850" spc="30" b="1">
                <a:latin typeface="Trebuchet MS"/>
                <a:cs typeface="Trebuchet MS"/>
              </a:rPr>
              <a:t>not </a:t>
            </a:r>
            <a:r>
              <a:rPr dirty="0" sz="850" spc="15" b="1">
                <a:latin typeface="Trebuchet MS"/>
                <a:cs typeface="Trebuchet MS"/>
              </a:rPr>
              <a:t>yet </a:t>
            </a:r>
            <a:r>
              <a:rPr dirty="0" sz="850" spc="20" b="1">
                <a:latin typeface="Trebuchet MS"/>
                <a:cs typeface="Trebuchet MS"/>
              </a:rPr>
              <a:t>been </a:t>
            </a:r>
            <a:r>
              <a:rPr dirty="0" sz="850" b="1">
                <a:latin typeface="Trebuchet MS"/>
                <a:cs typeface="Trebuchet MS"/>
              </a:rPr>
              <a:t>realized </a:t>
            </a:r>
            <a:r>
              <a:rPr dirty="0" sz="850" spc="35" b="1">
                <a:latin typeface="Trebuchet MS"/>
                <a:cs typeface="Trebuchet MS"/>
              </a:rPr>
              <a:t>by </a:t>
            </a:r>
            <a:r>
              <a:rPr dirty="0" sz="850" spc="40" b="1">
                <a:latin typeface="Trebuchet MS"/>
                <a:cs typeface="Trebuchet MS"/>
              </a:rPr>
              <a:t> </a:t>
            </a:r>
            <a:r>
              <a:rPr dirty="0" sz="850" spc="15" b="1">
                <a:latin typeface="Trebuchet MS"/>
                <a:cs typeface="Trebuchet MS"/>
              </a:rPr>
              <a:t>platforms. </a:t>
            </a:r>
            <a:r>
              <a:rPr dirty="0" sz="850" spc="55" b="1">
                <a:latin typeface="Trebuchet MS"/>
                <a:cs typeface="Trebuchet MS"/>
              </a:rPr>
              <a:t>Going </a:t>
            </a:r>
            <a:r>
              <a:rPr dirty="0" sz="850" spc="10" b="1">
                <a:latin typeface="Trebuchet MS"/>
                <a:cs typeface="Trebuchet MS"/>
              </a:rPr>
              <a:t>forward, </a:t>
            </a:r>
            <a:r>
              <a:rPr dirty="0" sz="850" spc="15" b="1">
                <a:latin typeface="Trebuchet MS"/>
                <a:cs typeface="Trebuchet MS"/>
              </a:rPr>
              <a:t>these </a:t>
            </a:r>
            <a:r>
              <a:rPr dirty="0" sz="850" spc="25" b="1">
                <a:latin typeface="Trebuchet MS"/>
                <a:cs typeface="Trebuchet MS"/>
              </a:rPr>
              <a:t>technologies </a:t>
            </a:r>
            <a:r>
              <a:rPr dirty="0" sz="850" spc="15" b="1">
                <a:latin typeface="Trebuchet MS"/>
                <a:cs typeface="Trebuchet MS"/>
              </a:rPr>
              <a:t>will </a:t>
            </a:r>
            <a:r>
              <a:rPr dirty="0" sz="850" spc="5" b="1">
                <a:latin typeface="Trebuchet MS"/>
                <a:cs typeface="Trebuchet MS"/>
              </a:rPr>
              <a:t>find </a:t>
            </a:r>
            <a:r>
              <a:rPr dirty="0" sz="850" spc="15" b="1">
                <a:latin typeface="Trebuchet MS"/>
                <a:cs typeface="Trebuchet MS"/>
              </a:rPr>
              <a:t>application </a:t>
            </a:r>
            <a:r>
              <a:rPr dirty="0" sz="850" spc="30" b="1">
                <a:latin typeface="Trebuchet MS"/>
                <a:cs typeface="Trebuchet MS"/>
              </a:rPr>
              <a:t>across </a:t>
            </a:r>
            <a:r>
              <a:rPr dirty="0" sz="850" spc="25" b="1">
                <a:latin typeface="Trebuchet MS"/>
                <a:cs typeface="Trebuchet MS"/>
              </a:rPr>
              <a:t>various </a:t>
            </a:r>
            <a:r>
              <a:rPr dirty="0" sz="850" spc="20" b="1">
                <a:latin typeface="Trebuchet MS"/>
                <a:cs typeface="Trebuchet MS"/>
              </a:rPr>
              <a:t>touch </a:t>
            </a:r>
            <a:r>
              <a:rPr dirty="0" sz="850" spc="30" b="1">
                <a:latin typeface="Trebuchet MS"/>
                <a:cs typeface="Trebuchet MS"/>
              </a:rPr>
              <a:t>points </a:t>
            </a:r>
            <a:r>
              <a:rPr dirty="0" sz="850" spc="5" b="1">
                <a:latin typeface="Trebuchet MS"/>
                <a:cs typeface="Trebuchet MS"/>
              </a:rPr>
              <a:t>in </a:t>
            </a:r>
            <a:r>
              <a:rPr dirty="0" sz="850" spc="10" b="1">
                <a:latin typeface="Trebuchet MS"/>
                <a:cs typeface="Trebuchet MS"/>
              </a:rPr>
              <a:t> </a:t>
            </a:r>
            <a:r>
              <a:rPr dirty="0" sz="850" spc="5" b="1">
                <a:latin typeface="Trebuchet MS"/>
                <a:cs typeface="Trebuchet MS"/>
              </a:rPr>
              <a:t>the</a:t>
            </a:r>
            <a:r>
              <a:rPr dirty="0" sz="850" spc="-25" b="1">
                <a:latin typeface="Trebuchet MS"/>
                <a:cs typeface="Trebuchet MS"/>
              </a:rPr>
              <a:t> </a:t>
            </a:r>
            <a:r>
              <a:rPr dirty="0" sz="850" spc="25" b="1">
                <a:latin typeface="Trebuchet MS"/>
                <a:cs typeface="Trebuchet MS"/>
              </a:rPr>
              <a:t>customer</a:t>
            </a:r>
            <a:r>
              <a:rPr dirty="0" sz="850" spc="-25" b="1">
                <a:latin typeface="Trebuchet MS"/>
                <a:cs typeface="Trebuchet MS"/>
              </a:rPr>
              <a:t> </a:t>
            </a:r>
            <a:r>
              <a:rPr dirty="0" sz="850" spc="-5" b="1">
                <a:latin typeface="Trebuchet MS"/>
                <a:cs typeface="Trebuchet MS"/>
              </a:rPr>
              <a:t>lifecycle</a:t>
            </a:r>
            <a:r>
              <a:rPr dirty="0" sz="850" spc="-25" b="1">
                <a:latin typeface="Trebuchet MS"/>
                <a:cs typeface="Trebuchet MS"/>
              </a:rPr>
              <a:t> </a:t>
            </a:r>
            <a:r>
              <a:rPr dirty="0" sz="850" spc="25" b="1">
                <a:latin typeface="Trebuchet MS"/>
                <a:cs typeface="Trebuchet MS"/>
              </a:rPr>
              <a:t>to</a:t>
            </a:r>
            <a:r>
              <a:rPr dirty="0" sz="850" spc="-15" b="1">
                <a:latin typeface="Trebuchet MS"/>
                <a:cs typeface="Trebuchet MS"/>
              </a:rPr>
              <a:t> </a:t>
            </a:r>
            <a:r>
              <a:rPr dirty="0" sz="850" spc="15" b="1">
                <a:latin typeface="Trebuchet MS"/>
                <a:cs typeface="Trebuchet MS"/>
              </a:rPr>
              <a:t>enhance</a:t>
            </a:r>
            <a:r>
              <a:rPr dirty="0" sz="850" spc="-35" b="1">
                <a:latin typeface="Trebuchet MS"/>
                <a:cs typeface="Trebuchet MS"/>
              </a:rPr>
              <a:t> </a:t>
            </a:r>
            <a:r>
              <a:rPr dirty="0" sz="850" spc="5" b="1">
                <a:latin typeface="Trebuchet MS"/>
                <a:cs typeface="Trebuchet MS"/>
              </a:rPr>
              <a:t>the</a:t>
            </a:r>
            <a:r>
              <a:rPr dirty="0" sz="850" spc="-15" b="1">
                <a:latin typeface="Trebuchet MS"/>
                <a:cs typeface="Trebuchet MS"/>
              </a:rPr>
              <a:t> </a:t>
            </a:r>
            <a:r>
              <a:rPr dirty="0" sz="850" spc="20" b="1">
                <a:latin typeface="Trebuchet MS"/>
                <a:cs typeface="Trebuchet MS"/>
              </a:rPr>
              <a:t>learning</a:t>
            </a:r>
            <a:r>
              <a:rPr dirty="0" sz="850" spc="-40" b="1">
                <a:latin typeface="Trebuchet MS"/>
                <a:cs typeface="Trebuchet MS"/>
              </a:rPr>
              <a:t> </a:t>
            </a:r>
            <a:r>
              <a:rPr dirty="0" sz="850" spc="-5" b="1">
                <a:latin typeface="Trebuchet MS"/>
                <a:cs typeface="Trebuchet MS"/>
              </a:rPr>
              <a:t>experience.</a:t>
            </a:r>
            <a:endParaRPr sz="85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54963" y="3299455"/>
            <a:ext cx="6283960" cy="7190740"/>
            <a:chOff x="854963" y="3299455"/>
            <a:chExt cx="6283960" cy="7190740"/>
          </a:xfrm>
        </p:grpSpPr>
        <p:sp>
          <p:nvSpPr>
            <p:cNvPr id="29" name="object 29"/>
            <p:cNvSpPr/>
            <p:nvPr/>
          </p:nvSpPr>
          <p:spPr>
            <a:xfrm>
              <a:off x="912113" y="3356607"/>
              <a:ext cx="0" cy="4324985"/>
            </a:xfrm>
            <a:custGeom>
              <a:avLst/>
              <a:gdLst/>
              <a:ahLst/>
              <a:cxnLst/>
              <a:rect l="l" t="t" r="r" b="b"/>
              <a:pathLst>
                <a:path w="0" h="4324984">
                  <a:moveTo>
                    <a:pt x="0" y="432465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65" y="3299455"/>
              <a:ext cx="114300" cy="114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963" y="7624112"/>
              <a:ext cx="114300" cy="114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16687" y="7948417"/>
              <a:ext cx="0" cy="2484120"/>
            </a:xfrm>
            <a:custGeom>
              <a:avLst/>
              <a:gdLst/>
              <a:ahLst/>
              <a:cxnLst/>
              <a:rect l="l" t="t" r="r" b="b"/>
              <a:pathLst>
                <a:path w="0" h="2484120">
                  <a:moveTo>
                    <a:pt x="0" y="248400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535" y="7891267"/>
              <a:ext cx="114300" cy="114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537" y="10375272"/>
              <a:ext cx="114300" cy="114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39952" y="7834884"/>
              <a:ext cx="5998845" cy="1644650"/>
            </a:xfrm>
            <a:custGeom>
              <a:avLst/>
              <a:gdLst/>
              <a:ahLst/>
              <a:cxnLst/>
              <a:rect l="l" t="t" r="r" b="b"/>
              <a:pathLst>
                <a:path w="5998845" h="1644650">
                  <a:moveTo>
                    <a:pt x="5998464" y="0"/>
                  </a:moveTo>
                  <a:lnTo>
                    <a:pt x="0" y="0"/>
                  </a:lnTo>
                  <a:lnTo>
                    <a:pt x="0" y="1644395"/>
                  </a:lnTo>
                  <a:lnTo>
                    <a:pt x="5998464" y="1644395"/>
                  </a:lnTo>
                  <a:lnTo>
                    <a:pt x="5998464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654282" y="4428878"/>
            <a:ext cx="158750" cy="20777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70"/>
              </a:lnSpc>
            </a:pP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Te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hno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og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dirty="0" sz="1050" i="1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dirty="0" sz="1050" spc="-4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nno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dirty="0" sz="1050" spc="15" i="1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dirty="0" sz="1050" i="1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dirty="0" sz="1050" spc="-5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(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em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nd)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2401" y="8138192"/>
            <a:ext cx="158750" cy="197738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70"/>
              </a:lnSpc>
            </a:pP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Te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hno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og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dirty="0" sz="1050" i="1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dirty="0" sz="1050" spc="-45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nno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dirty="0" sz="1050" spc="15" i="1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dirty="0" sz="1050" i="1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dirty="0" sz="1050" spc="-50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(</a:t>
            </a:r>
            <a:r>
              <a:rPr dirty="0" sz="1050" spc="15" i="1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dirty="0" sz="1050" spc="10" i="1">
                <a:solidFill>
                  <a:srgbClr val="C00000"/>
                </a:solidFill>
                <a:latin typeface="Arial"/>
                <a:cs typeface="Arial"/>
              </a:rPr>
              <a:t>upp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dirty="0" sz="1050" spc="5" i="1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dirty="0" sz="1050" i="1">
                <a:solidFill>
                  <a:srgbClr val="C00000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570"/>
              </a:lnSpc>
              <a:spcBef>
                <a:spcPts val="100"/>
              </a:spcBef>
            </a:pPr>
            <a:r>
              <a:rPr dirty="0" spc="-765"/>
              <a:t>Technological</a:t>
            </a:r>
            <a:r>
              <a:rPr dirty="0" spc="-590"/>
              <a:t> </a:t>
            </a:r>
            <a:r>
              <a:rPr dirty="0" spc="-730"/>
              <a:t>innovations</a:t>
            </a:r>
            <a:r>
              <a:rPr dirty="0" spc="-575"/>
              <a:t> </a:t>
            </a:r>
            <a:r>
              <a:rPr dirty="0" spc="-760"/>
              <a:t>in</a:t>
            </a:r>
            <a:r>
              <a:rPr dirty="0" spc="-580"/>
              <a:t> </a:t>
            </a:r>
            <a:r>
              <a:rPr dirty="0" spc="-785"/>
              <a:t>the</a:t>
            </a:r>
            <a:r>
              <a:rPr dirty="0" spc="-580"/>
              <a:t> </a:t>
            </a:r>
            <a:r>
              <a:rPr dirty="0" spc="-710"/>
              <a:t>eco-system</a:t>
            </a:r>
            <a:r>
              <a:rPr dirty="0" spc="-605"/>
              <a:t> </a:t>
            </a:r>
            <a:r>
              <a:rPr dirty="0" spc="-715"/>
              <a:t>for</a:t>
            </a:r>
            <a:r>
              <a:rPr dirty="0" spc="-600"/>
              <a:t> </a:t>
            </a:r>
            <a:r>
              <a:rPr dirty="0" spc="-725"/>
              <a:t>supply</a:t>
            </a:r>
            <a:r>
              <a:rPr dirty="0" spc="-595"/>
              <a:t> </a:t>
            </a:r>
            <a:r>
              <a:rPr dirty="0" spc="-825"/>
              <a:t>and</a:t>
            </a:r>
          </a:p>
          <a:p>
            <a:pPr marL="12700" marR="265430">
              <a:lnSpc>
                <a:spcPct val="70000"/>
              </a:lnSpc>
              <a:spcBef>
                <a:spcPts val="630"/>
              </a:spcBef>
            </a:pPr>
            <a:r>
              <a:rPr dirty="0" spc="-880"/>
              <a:t>demand</a:t>
            </a:r>
            <a:r>
              <a:rPr dirty="0" spc="-875"/>
              <a:t> </a:t>
            </a:r>
            <a:r>
              <a:rPr dirty="0" spc="-790"/>
              <a:t>will</a:t>
            </a:r>
            <a:r>
              <a:rPr dirty="0" spc="-785"/>
              <a:t> </a:t>
            </a:r>
            <a:r>
              <a:rPr dirty="0" spc="-790"/>
              <a:t>lead</a:t>
            </a:r>
            <a:r>
              <a:rPr dirty="0" spc="-785"/>
              <a:t> </a:t>
            </a:r>
            <a:r>
              <a:rPr dirty="0" spc="-740"/>
              <a:t>to </a:t>
            </a:r>
            <a:r>
              <a:rPr dirty="0" spc="-750"/>
              <a:t>customization</a:t>
            </a:r>
            <a:r>
              <a:rPr dirty="0" spc="-745"/>
              <a:t> </a:t>
            </a:r>
            <a:r>
              <a:rPr dirty="0" spc="-715"/>
              <a:t>of </a:t>
            </a:r>
            <a:r>
              <a:rPr dirty="0" spc="-695"/>
              <a:t>course </a:t>
            </a:r>
            <a:r>
              <a:rPr dirty="0" spc="-765"/>
              <a:t>content</a:t>
            </a:r>
            <a:r>
              <a:rPr dirty="0" spc="-760"/>
              <a:t> </a:t>
            </a:r>
            <a:r>
              <a:rPr dirty="0" spc="-825"/>
              <a:t>and </a:t>
            </a:r>
            <a:r>
              <a:rPr dirty="0" spc="-1040"/>
              <a:t> </a:t>
            </a:r>
            <a:r>
              <a:rPr dirty="0" spc="-850"/>
              <a:t>d</a:t>
            </a:r>
            <a:r>
              <a:rPr dirty="0" spc="-795"/>
              <a:t>e</a:t>
            </a:r>
            <a:r>
              <a:rPr dirty="0" spc="-580"/>
              <a:t>li</a:t>
            </a:r>
            <a:r>
              <a:rPr dirty="0" spc="-980"/>
              <a:t>v</a:t>
            </a:r>
            <a:r>
              <a:rPr dirty="0" spc="-795"/>
              <a:t>e</a:t>
            </a:r>
            <a:r>
              <a:rPr dirty="0" spc="-730"/>
              <a:t>r</a:t>
            </a:r>
            <a:r>
              <a:rPr dirty="0" spc="-725"/>
              <a:t>y</a:t>
            </a:r>
            <a:r>
              <a:rPr dirty="0" spc="-605"/>
              <a:t> </a:t>
            </a:r>
            <a:r>
              <a:rPr dirty="0" spc="-985"/>
              <a:t>me</a:t>
            </a:r>
            <a:r>
              <a:rPr dirty="0" spc="-670"/>
              <a:t>c</a:t>
            </a:r>
            <a:r>
              <a:rPr dirty="0" spc="-835"/>
              <a:t>h</a:t>
            </a:r>
            <a:r>
              <a:rPr dirty="0" spc="-795"/>
              <a:t>a</a:t>
            </a:r>
            <a:r>
              <a:rPr dirty="0" spc="-830"/>
              <a:t>n</a:t>
            </a:r>
            <a:r>
              <a:rPr dirty="0" spc="-440"/>
              <a:t>i</a:t>
            </a:r>
            <a:r>
              <a:rPr dirty="0" spc="-625"/>
              <a:t>s</a:t>
            </a:r>
            <a:r>
              <a:rPr dirty="0" spc="-770"/>
              <a:t>ms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410698" y="3832100"/>
            <a:ext cx="6407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000" spc="-3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2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3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 spc="-4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409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000" spc="-459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 spc="-42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94176" y="4985276"/>
            <a:ext cx="5867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000" spc="-4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41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-535">
                <a:solidFill>
                  <a:srgbClr val="FFFFFF"/>
                </a:solidFill>
                <a:latin typeface="Trebuchet MS"/>
                <a:cs typeface="Trebuchet MS"/>
              </a:rPr>
              <a:t>men</a:t>
            </a:r>
            <a:r>
              <a:rPr dirty="0" sz="2000" spc="-409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37145" y="5975567"/>
            <a:ext cx="8629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459">
                <a:solidFill>
                  <a:srgbClr val="FFFFFF"/>
                </a:solidFill>
                <a:latin typeface="Trebuchet MS"/>
                <a:cs typeface="Trebuchet MS"/>
              </a:rPr>
              <a:t>Consumption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23678" y="6803481"/>
            <a:ext cx="72580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27635">
              <a:lnSpc>
                <a:spcPct val="100000"/>
              </a:lnSpc>
              <a:spcBef>
                <a:spcPts val="105"/>
              </a:spcBef>
            </a:pPr>
            <a:r>
              <a:rPr dirty="0" sz="2000" spc="-425">
                <a:solidFill>
                  <a:srgbClr val="FFFFFF"/>
                </a:solidFill>
                <a:latin typeface="Trebuchet MS"/>
                <a:cs typeface="Trebuchet MS"/>
              </a:rPr>
              <a:t>Course </a:t>
            </a:r>
            <a:r>
              <a:rPr dirty="0" sz="2000" spc="-4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 spc="-4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575">
                <a:solidFill>
                  <a:srgbClr val="FFFFFF"/>
                </a:solidFill>
                <a:latin typeface="Trebuchet MS"/>
                <a:cs typeface="Trebuchet MS"/>
              </a:rPr>
              <a:t>mp</a:t>
            </a:r>
            <a:r>
              <a:rPr dirty="0" sz="2000" spc="-4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00" spc="-420">
                <a:solidFill>
                  <a:srgbClr val="FFFFFF"/>
                </a:solidFill>
                <a:latin typeface="Trebuchet MS"/>
                <a:cs typeface="Trebuchet MS"/>
              </a:rPr>
              <a:t>eti</a:t>
            </a:r>
            <a:r>
              <a:rPr dirty="0" sz="2000" spc="-4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47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36782" y="3461835"/>
            <a:ext cx="11455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 i="1">
                <a:solidFill>
                  <a:srgbClr val="FFFFFF"/>
                </a:solidFill>
                <a:latin typeface="Arial"/>
                <a:cs typeface="Arial"/>
              </a:rPr>
              <a:t>Artificial</a:t>
            </a:r>
            <a:r>
              <a:rPr dirty="0" sz="900" spc="-2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b="1" i="1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36782" y="3600520"/>
            <a:ext cx="38823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5740" marR="5080" indent="-19367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5740" algn="l"/>
                <a:tab pos="206375" algn="l"/>
              </a:tabLst>
            </a:pP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Platform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provide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profile-based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customised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course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suggestions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-22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prospective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endParaRPr sz="900">
              <a:latin typeface="Microsoft Sans Serif"/>
              <a:cs typeface="Microsoft Sans Serif"/>
            </a:endParaRPr>
          </a:p>
          <a:p>
            <a:pPr marL="205740" marR="424180" indent="-193675">
              <a:lnSpc>
                <a:spcPct val="100000"/>
              </a:lnSpc>
              <a:buFont typeface="Arial MT"/>
              <a:buChar char="•"/>
              <a:tabLst>
                <a:tab pos="205740" algn="l"/>
                <a:tab pos="206375" algn="l"/>
              </a:tabLst>
            </a:pP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make an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informed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choice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course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content,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course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course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duration.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50422" y="4442111"/>
            <a:ext cx="3506470" cy="3016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85"/>
              </a:spcBef>
            </a:pPr>
            <a:r>
              <a:rPr dirty="0" sz="900" spc="-20" b="1" i="1">
                <a:solidFill>
                  <a:srgbClr val="FFFFFF"/>
                </a:solidFill>
                <a:latin typeface="Arial"/>
                <a:cs typeface="Arial"/>
              </a:rPr>
              <a:t>Big </a:t>
            </a:r>
            <a:r>
              <a:rPr dirty="0" sz="900" spc="-5" b="1" i="1">
                <a:solidFill>
                  <a:srgbClr val="FFFFFF"/>
                </a:solidFill>
                <a:latin typeface="Arial"/>
                <a:cs typeface="Arial"/>
              </a:rPr>
              <a:t>data: 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Users create </a:t>
            </a:r>
            <a:r>
              <a:rPr dirty="0" sz="900" spc="40" i="1">
                <a:solidFill>
                  <a:srgbClr val="FFFFFF"/>
                </a:solidFill>
                <a:latin typeface="Arial"/>
                <a:cs typeface="Arial"/>
              </a:rPr>
              <a:t>digital footprints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via interactions </a:t>
            </a:r>
            <a:r>
              <a:rPr dirty="0" sz="900" spc="55" i="1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5" i="1">
                <a:solidFill>
                  <a:srgbClr val="FFFFFF"/>
                </a:solidFill>
                <a:latin typeface="Arial"/>
                <a:cs typeface="Arial"/>
              </a:rPr>
              <a:t>captured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9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profiles.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50422" y="4853590"/>
            <a:ext cx="3650615" cy="4387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900" spc="10" b="1" i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900" spc="-15" b="1" i="1">
                <a:solidFill>
                  <a:srgbClr val="FFFFFF"/>
                </a:solidFill>
                <a:latin typeface="Arial"/>
                <a:cs typeface="Arial"/>
              </a:rPr>
              <a:t>analytics: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Platforms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could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map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user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profiles </a:t>
            </a:r>
            <a:r>
              <a:rPr dirty="0" sz="900" spc="55" i="1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relevant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past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usage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5" i="1">
                <a:solidFill>
                  <a:srgbClr val="FFFFFF"/>
                </a:solidFill>
                <a:latin typeface="Arial"/>
                <a:cs typeface="Arial"/>
              </a:rPr>
              <a:t>academic/professional</a:t>
            </a:r>
            <a:r>
              <a:rPr dirty="0" sz="900" spc="-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background </a:t>
            </a:r>
            <a:r>
              <a:rPr dirty="0" sz="900" spc="-2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drive</a:t>
            </a:r>
            <a:r>
              <a:rPr dirty="0" sz="9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purchase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behaviour.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36935" y="5498471"/>
            <a:ext cx="3780154" cy="7131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302895">
              <a:lnSpc>
                <a:spcPct val="101099"/>
              </a:lnSpc>
              <a:spcBef>
                <a:spcPts val="85"/>
              </a:spcBef>
            </a:pPr>
            <a:r>
              <a:rPr dirty="0" sz="900" spc="5" b="1" i="1">
                <a:solidFill>
                  <a:srgbClr val="FFFFFF"/>
                </a:solidFill>
                <a:latin typeface="Arial"/>
                <a:cs typeface="Arial"/>
              </a:rPr>
              <a:t>Wearable</a:t>
            </a:r>
            <a:r>
              <a:rPr dirty="0" sz="900" spc="-1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5" b="1" i="1">
                <a:solidFill>
                  <a:srgbClr val="FFFFFF"/>
                </a:solidFill>
                <a:latin typeface="Arial"/>
                <a:cs typeface="Arial"/>
              </a:rPr>
              <a:t>devices:</a:t>
            </a:r>
            <a:r>
              <a:rPr dirty="0" sz="900" spc="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Wearable</a:t>
            </a:r>
            <a:r>
              <a:rPr dirty="0" sz="9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devices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9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dirty="0" sz="900" spc="-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act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dirty="0" sz="900" spc="-2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innovative</a:t>
            </a:r>
            <a:r>
              <a:rPr dirty="0" sz="900" spc="-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dirty="0" sz="900" spc="-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consumption.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70"/>
              </a:lnSpc>
            </a:pPr>
            <a:r>
              <a:rPr dirty="0" sz="900" spc="10" b="1" i="1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dirty="0" sz="90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5" b="1" i="1">
                <a:solidFill>
                  <a:srgbClr val="FFFFFF"/>
                </a:solidFill>
                <a:latin typeface="Arial"/>
                <a:cs typeface="Arial"/>
              </a:rPr>
              <a:t>labs:</a:t>
            </a:r>
            <a:r>
              <a:rPr dirty="0" sz="900" spc="1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labs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dirty="0" sz="9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5" i="1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experiments.</a:t>
            </a:r>
            <a:endParaRPr sz="900">
              <a:latin typeface="Arial"/>
              <a:cs typeface="Arial"/>
            </a:endParaRPr>
          </a:p>
          <a:p>
            <a:pPr marL="12700" marR="355600">
              <a:lnSpc>
                <a:spcPct val="100000"/>
              </a:lnSpc>
              <a:spcBef>
                <a:spcPts val="15"/>
              </a:spcBef>
            </a:pPr>
            <a:r>
              <a:rPr dirty="0" sz="900" spc="25" i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55" i="1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0" i="1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r>
              <a:rPr dirty="0" sz="9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widen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offerings</a:t>
            </a:r>
            <a:r>
              <a:rPr dirty="0" sz="9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include </a:t>
            </a:r>
            <a:r>
              <a:rPr dirty="0" sz="900" spc="-2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involving</a:t>
            </a:r>
            <a:r>
              <a:rPr dirty="0" sz="900" spc="-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9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5" i="1">
                <a:solidFill>
                  <a:srgbClr val="FFFFFF"/>
                </a:solidFill>
                <a:latin typeface="Arial"/>
                <a:cs typeface="Arial"/>
              </a:rPr>
              <a:t>practical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component.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50422" y="6463163"/>
            <a:ext cx="3747135" cy="7131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23495">
              <a:lnSpc>
                <a:spcPct val="101099"/>
              </a:lnSpc>
              <a:spcBef>
                <a:spcPts val="85"/>
              </a:spcBef>
            </a:pPr>
            <a:r>
              <a:rPr dirty="0" sz="900" spc="-20" b="1" i="1">
                <a:solidFill>
                  <a:srgbClr val="FFFFFF"/>
                </a:solidFill>
                <a:latin typeface="Arial"/>
                <a:cs typeface="Arial"/>
              </a:rPr>
              <a:t>Facial </a:t>
            </a:r>
            <a:r>
              <a:rPr dirty="0" sz="900" spc="-10" b="1" i="1">
                <a:solidFill>
                  <a:srgbClr val="FFFFFF"/>
                </a:solidFill>
                <a:latin typeface="Arial"/>
                <a:cs typeface="Arial"/>
              </a:rPr>
              <a:t>recognition: 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Feedback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courses 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obtained using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facial </a:t>
            </a:r>
            <a:r>
              <a:rPr dirty="0" sz="900" spc="-2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cues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5" i="1">
                <a:solidFill>
                  <a:srgbClr val="FFFFFF"/>
                </a:solidFill>
                <a:latin typeface="Arial"/>
                <a:cs typeface="Arial"/>
              </a:rPr>
              <a:t>captured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dirty="0" sz="9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9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delivery.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70"/>
              </a:lnSpc>
            </a:pPr>
            <a:r>
              <a:rPr dirty="0" sz="900" spc="5" b="1" i="1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900" spc="-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 b="1" i="1">
                <a:solidFill>
                  <a:srgbClr val="FFFFFF"/>
                </a:solidFill>
                <a:latin typeface="Arial"/>
                <a:cs typeface="Arial"/>
              </a:rPr>
              <a:t>learning:</a:t>
            </a:r>
            <a:r>
              <a:rPr dirty="0" sz="900" spc="-1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900" spc="-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5" i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5" i="1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90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900">
              <a:latin typeface="Arial"/>
              <a:cs typeface="Arial"/>
            </a:endParaRPr>
          </a:p>
          <a:p>
            <a:pPr marL="12700" marR="41910">
              <a:lnSpc>
                <a:spcPct val="100000"/>
              </a:lnSpc>
              <a:spcBef>
                <a:spcPts val="15"/>
              </a:spcBef>
            </a:pP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55" i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0" i="1">
                <a:solidFill>
                  <a:srgbClr val="FFFFFF"/>
                </a:solidFill>
                <a:latin typeface="Arial"/>
                <a:cs typeface="Arial"/>
              </a:rPr>
              <a:t>accuracy,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45" i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9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20" i="1">
                <a:solidFill>
                  <a:srgbClr val="FFFFFF"/>
                </a:solidFill>
                <a:latin typeface="Arial"/>
                <a:cs typeface="Arial"/>
              </a:rPr>
              <a:t>spent,</a:t>
            </a:r>
            <a:r>
              <a:rPr dirty="0" sz="9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historical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30" i="1">
                <a:solidFill>
                  <a:srgbClr val="FFFFFF"/>
                </a:solidFill>
                <a:latin typeface="Arial"/>
                <a:cs typeface="Arial"/>
              </a:rPr>
              <a:t>performances </a:t>
            </a:r>
            <a:r>
              <a:rPr dirty="0" sz="900" spc="-2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5" i="1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88944" y="7877447"/>
            <a:ext cx="4974590" cy="1536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19685" indent="-172720">
              <a:lnSpc>
                <a:spcPct val="100299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5" b="1">
                <a:solidFill>
                  <a:srgbClr val="FFFFFF"/>
                </a:solidFill>
                <a:latin typeface="Arial"/>
                <a:cs typeface="Arial"/>
              </a:rPr>
              <a:t>Content development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curation </a:t>
            </a:r>
            <a:r>
              <a:rPr dirty="0" sz="900" spc="-15" b="1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3D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technology: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Although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3D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technology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currently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witnesses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industry,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availability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such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content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lower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side.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Going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forward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could innovative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applications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technology.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case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C2C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learning,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platforms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provide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students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access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3D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tools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-22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peer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peer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learning.</a:t>
            </a:r>
            <a:endParaRPr sz="900">
              <a:latin typeface="Microsoft Sans Serif"/>
              <a:cs typeface="Microsoft Sans Serif"/>
            </a:endParaRPr>
          </a:p>
          <a:p>
            <a:pPr marL="184785" indent="-172720">
              <a:lnSpc>
                <a:spcPts val="107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Drones:</a:t>
            </a:r>
            <a:r>
              <a:rPr dirty="0" sz="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Courses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involving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soft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skills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leadership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building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endParaRPr sz="900">
              <a:latin typeface="Microsoft Sans Serif"/>
              <a:cs typeface="Microsoft Sans Serif"/>
            </a:endParaRPr>
          </a:p>
          <a:p>
            <a:pPr marL="184785" marR="58419">
              <a:lnSpc>
                <a:spcPct val="100000"/>
              </a:lnSpc>
              <a:spcBef>
                <a:spcPts val="10"/>
              </a:spcBef>
            </a:pP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taught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innovative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videos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recordings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outdoor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activities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group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undergoing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trainings/workshops and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using that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as a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demonstration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 impart 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knowledge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endParaRPr sz="9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ts val="1090"/>
              </a:lnSpc>
              <a:spcBef>
                <a:spcPts val="2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Big </a:t>
            </a:r>
            <a:r>
              <a:rPr dirty="0" sz="900" spc="10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Artificial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Platforms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gather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dirty="0" sz="900" spc="6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user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search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queries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derive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6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same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constantly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improve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designs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product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offerings.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139952" y="9525000"/>
            <a:ext cx="4351020" cy="981710"/>
          </a:xfrm>
          <a:custGeom>
            <a:avLst/>
            <a:gdLst/>
            <a:ahLst/>
            <a:cxnLst/>
            <a:rect l="l" t="t" r="r" b="b"/>
            <a:pathLst>
              <a:path w="4351020" h="981709">
                <a:moveTo>
                  <a:pt x="4351020" y="0"/>
                </a:moveTo>
                <a:lnTo>
                  <a:pt x="0" y="0"/>
                </a:lnTo>
                <a:lnTo>
                  <a:pt x="0" y="981456"/>
                </a:lnTo>
                <a:lnTo>
                  <a:pt x="4351020" y="981456"/>
                </a:lnTo>
                <a:lnTo>
                  <a:pt x="4351020" y="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1139952" y="9525000"/>
            <a:ext cx="5988050" cy="9817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L="233679" marR="1840864" indent="-172720">
              <a:lnSpc>
                <a:spcPct val="100299"/>
              </a:lnSpc>
              <a:buFont typeface="Arial MT"/>
              <a:buChar char="•"/>
              <a:tabLst>
                <a:tab pos="233679" algn="l"/>
                <a:tab pos="234315" algn="l"/>
              </a:tabLst>
            </a:pPr>
            <a:r>
              <a:rPr dirty="0" sz="900" spc="-15" b="1">
                <a:solidFill>
                  <a:srgbClr val="FFFFFF"/>
                </a:solidFill>
                <a:latin typeface="Arial"/>
                <a:cs typeface="Arial"/>
              </a:rPr>
              <a:t>Cloud based </a:t>
            </a:r>
            <a:r>
              <a:rPr dirty="0" sz="900" spc="10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storage: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dirty="0" sz="900" spc="55">
                <a:solidFill>
                  <a:srgbClr val="FFFFFF"/>
                </a:solidFill>
                <a:latin typeface="Microsoft Sans Serif"/>
                <a:cs typeface="Microsoft Sans Serif"/>
              </a:rPr>
              <a:t>would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stored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cloud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accessed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6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device,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anytime.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share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content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anytime which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accessed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peers.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Students </a:t>
            </a:r>
            <a:r>
              <a:rPr dirty="0" sz="900" spc="6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geographies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collaborate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projects/assignments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 leveraging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cloud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technology.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481576" y="7926323"/>
            <a:ext cx="1696720" cy="2568575"/>
            <a:chOff x="5481576" y="7926323"/>
            <a:chExt cx="1696720" cy="2568575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3496" y="7926324"/>
              <a:ext cx="430647" cy="7531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9525" y="7926324"/>
              <a:ext cx="438712" cy="7535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472060" y="8128483"/>
              <a:ext cx="95885" cy="43180"/>
            </a:xfrm>
            <a:custGeom>
              <a:avLst/>
              <a:gdLst/>
              <a:ahLst/>
              <a:cxnLst/>
              <a:rect l="l" t="t" r="r" b="b"/>
              <a:pathLst>
                <a:path w="95884" h="43179">
                  <a:moveTo>
                    <a:pt x="7797" y="0"/>
                  </a:moveTo>
                  <a:lnTo>
                    <a:pt x="0" y="0"/>
                  </a:lnTo>
                  <a:lnTo>
                    <a:pt x="0" y="42913"/>
                  </a:lnTo>
                  <a:lnTo>
                    <a:pt x="7797" y="42913"/>
                  </a:lnTo>
                  <a:lnTo>
                    <a:pt x="7797" y="0"/>
                  </a:lnTo>
                  <a:close/>
                </a:path>
                <a:path w="95884" h="43179">
                  <a:moveTo>
                    <a:pt x="50723" y="12"/>
                  </a:moveTo>
                  <a:lnTo>
                    <a:pt x="44869" y="12"/>
                  </a:lnTo>
                  <a:lnTo>
                    <a:pt x="44869" y="42926"/>
                  </a:lnTo>
                  <a:lnTo>
                    <a:pt x="50723" y="42926"/>
                  </a:lnTo>
                  <a:lnTo>
                    <a:pt x="50723" y="12"/>
                  </a:lnTo>
                  <a:close/>
                </a:path>
                <a:path w="95884" h="43179">
                  <a:moveTo>
                    <a:pt x="95592" y="12"/>
                  </a:moveTo>
                  <a:lnTo>
                    <a:pt x="89738" y="12"/>
                  </a:lnTo>
                  <a:lnTo>
                    <a:pt x="89738" y="42913"/>
                  </a:lnTo>
                  <a:lnTo>
                    <a:pt x="95592" y="42913"/>
                  </a:lnTo>
                  <a:lnTo>
                    <a:pt x="95592" y="12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296482" y="8048536"/>
              <a:ext cx="448945" cy="339725"/>
            </a:xfrm>
            <a:custGeom>
              <a:avLst/>
              <a:gdLst/>
              <a:ahLst/>
              <a:cxnLst/>
              <a:rect l="l" t="t" r="r" b="b"/>
              <a:pathLst>
                <a:path w="448945" h="339725">
                  <a:moveTo>
                    <a:pt x="142405" y="0"/>
                  </a:moveTo>
                  <a:lnTo>
                    <a:pt x="40957" y="0"/>
                  </a:lnTo>
                  <a:lnTo>
                    <a:pt x="29260" y="35102"/>
                  </a:lnTo>
                  <a:lnTo>
                    <a:pt x="0" y="115074"/>
                  </a:lnTo>
                  <a:lnTo>
                    <a:pt x="0" y="339369"/>
                  </a:lnTo>
                  <a:lnTo>
                    <a:pt x="44869" y="321818"/>
                  </a:lnTo>
                  <a:lnTo>
                    <a:pt x="40957" y="126771"/>
                  </a:lnTo>
                  <a:lnTo>
                    <a:pt x="142405" y="25349"/>
                  </a:lnTo>
                  <a:lnTo>
                    <a:pt x="142405" y="0"/>
                  </a:lnTo>
                  <a:close/>
                </a:path>
                <a:path w="448945" h="339725">
                  <a:moveTo>
                    <a:pt x="448691" y="115074"/>
                  </a:moveTo>
                  <a:lnTo>
                    <a:pt x="407720" y="0"/>
                  </a:lnTo>
                  <a:lnTo>
                    <a:pt x="306285" y="0"/>
                  </a:lnTo>
                  <a:lnTo>
                    <a:pt x="306285" y="25361"/>
                  </a:lnTo>
                  <a:lnTo>
                    <a:pt x="407720" y="126784"/>
                  </a:lnTo>
                  <a:lnTo>
                    <a:pt x="407720" y="317931"/>
                  </a:lnTo>
                  <a:lnTo>
                    <a:pt x="448691" y="339382"/>
                  </a:lnTo>
                  <a:lnTo>
                    <a:pt x="448691" y="115074"/>
                  </a:lnTo>
                  <a:close/>
                </a:path>
              </a:pathLst>
            </a:custGeom>
            <a:solidFill>
              <a:srgbClr val="D8D8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062378" y="7933466"/>
              <a:ext cx="915035" cy="136525"/>
            </a:xfrm>
            <a:custGeom>
              <a:avLst/>
              <a:gdLst/>
              <a:ahLst/>
              <a:cxnLst/>
              <a:rect l="l" t="t" r="r" b="b"/>
              <a:pathLst>
                <a:path w="915034" h="136525">
                  <a:moveTo>
                    <a:pt x="518931" y="136529"/>
                  </a:moveTo>
                  <a:lnTo>
                    <a:pt x="396026" y="136529"/>
                  </a:lnTo>
                  <a:lnTo>
                    <a:pt x="368714" y="132629"/>
                  </a:lnTo>
                  <a:lnTo>
                    <a:pt x="17557" y="97521"/>
                  </a:lnTo>
                  <a:lnTo>
                    <a:pt x="1950" y="64364"/>
                  </a:lnTo>
                  <a:lnTo>
                    <a:pt x="0" y="60463"/>
                  </a:lnTo>
                  <a:lnTo>
                    <a:pt x="35115" y="54611"/>
                  </a:lnTo>
                  <a:lnTo>
                    <a:pt x="368714" y="3900"/>
                  </a:lnTo>
                  <a:lnTo>
                    <a:pt x="376517" y="3900"/>
                  </a:lnTo>
                  <a:lnTo>
                    <a:pt x="403829" y="0"/>
                  </a:lnTo>
                  <a:lnTo>
                    <a:pt x="511127" y="0"/>
                  </a:lnTo>
                  <a:lnTo>
                    <a:pt x="914957" y="60463"/>
                  </a:lnTo>
                  <a:lnTo>
                    <a:pt x="897399" y="97521"/>
                  </a:lnTo>
                  <a:lnTo>
                    <a:pt x="544292" y="134579"/>
                  </a:lnTo>
                  <a:lnTo>
                    <a:pt x="518931" y="13652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1092" y="7937373"/>
              <a:ext cx="179479" cy="20284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064329" y="7988091"/>
              <a:ext cx="895985" cy="152400"/>
            </a:xfrm>
            <a:custGeom>
              <a:avLst/>
              <a:gdLst/>
              <a:ahLst/>
              <a:cxnLst/>
              <a:rect l="l" t="t" r="r" b="b"/>
              <a:pathLst>
                <a:path w="895984" h="152400">
                  <a:moveTo>
                    <a:pt x="509176" y="152133"/>
                  </a:moveTo>
                  <a:lnTo>
                    <a:pt x="405780" y="152133"/>
                  </a:lnTo>
                  <a:lnTo>
                    <a:pt x="366763" y="130678"/>
                  </a:lnTo>
                  <a:lnTo>
                    <a:pt x="366763" y="78017"/>
                  </a:lnTo>
                  <a:lnTo>
                    <a:pt x="15606" y="42909"/>
                  </a:lnTo>
                  <a:lnTo>
                    <a:pt x="0" y="9752"/>
                  </a:lnTo>
                  <a:lnTo>
                    <a:pt x="33164" y="0"/>
                  </a:lnTo>
                  <a:lnTo>
                    <a:pt x="366763" y="27305"/>
                  </a:lnTo>
                  <a:lnTo>
                    <a:pt x="491619" y="37058"/>
                  </a:lnTo>
                  <a:lnTo>
                    <a:pt x="540390" y="37058"/>
                  </a:lnTo>
                  <a:lnTo>
                    <a:pt x="895448" y="42909"/>
                  </a:lnTo>
                  <a:lnTo>
                    <a:pt x="542341" y="79967"/>
                  </a:lnTo>
                  <a:lnTo>
                    <a:pt x="546243" y="132629"/>
                  </a:lnTo>
                  <a:lnTo>
                    <a:pt x="509176" y="152133"/>
                  </a:lnTo>
                  <a:close/>
                </a:path>
              </a:pathLst>
            </a:custGeom>
            <a:solidFill>
              <a:srgbClr val="E5E5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452540" y="7926337"/>
              <a:ext cx="130810" cy="188595"/>
            </a:xfrm>
            <a:custGeom>
              <a:avLst/>
              <a:gdLst/>
              <a:ahLst/>
              <a:cxnLst/>
              <a:rect l="l" t="t" r="r" b="b"/>
              <a:pathLst>
                <a:path w="130809" h="188595">
                  <a:moveTo>
                    <a:pt x="124866" y="1308"/>
                  </a:moveTo>
                  <a:lnTo>
                    <a:pt x="111201" y="1308"/>
                  </a:lnTo>
                  <a:lnTo>
                    <a:pt x="111201" y="0"/>
                  </a:lnTo>
                  <a:lnTo>
                    <a:pt x="31216" y="0"/>
                  </a:lnTo>
                  <a:lnTo>
                    <a:pt x="31216" y="1308"/>
                  </a:lnTo>
                  <a:lnTo>
                    <a:pt x="19519" y="1308"/>
                  </a:lnTo>
                  <a:lnTo>
                    <a:pt x="17564" y="14960"/>
                  </a:lnTo>
                  <a:lnTo>
                    <a:pt x="124866" y="14960"/>
                  </a:lnTo>
                  <a:lnTo>
                    <a:pt x="124866" y="1308"/>
                  </a:lnTo>
                  <a:close/>
                </a:path>
                <a:path w="130809" h="188595">
                  <a:moveTo>
                    <a:pt x="130708" y="188544"/>
                  </a:moveTo>
                  <a:lnTo>
                    <a:pt x="130530" y="186588"/>
                  </a:lnTo>
                  <a:lnTo>
                    <a:pt x="128765" y="167170"/>
                  </a:lnTo>
                  <a:lnTo>
                    <a:pt x="128765" y="186588"/>
                  </a:lnTo>
                  <a:lnTo>
                    <a:pt x="1955" y="182689"/>
                  </a:lnTo>
                  <a:lnTo>
                    <a:pt x="9766" y="147586"/>
                  </a:lnTo>
                  <a:lnTo>
                    <a:pt x="124866" y="147586"/>
                  </a:lnTo>
                  <a:lnTo>
                    <a:pt x="128765" y="186588"/>
                  </a:lnTo>
                  <a:lnTo>
                    <a:pt x="128765" y="167170"/>
                  </a:lnTo>
                  <a:lnTo>
                    <a:pt x="126987" y="147586"/>
                  </a:lnTo>
                  <a:lnTo>
                    <a:pt x="126809" y="145630"/>
                  </a:lnTo>
                  <a:lnTo>
                    <a:pt x="7810" y="145630"/>
                  </a:lnTo>
                  <a:lnTo>
                    <a:pt x="0" y="184645"/>
                  </a:lnTo>
                  <a:lnTo>
                    <a:pt x="130708" y="188544"/>
                  </a:lnTo>
                  <a:close/>
                </a:path>
              </a:pathLst>
            </a:custGeom>
            <a:solidFill>
              <a:srgbClr val="B6B6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296482" y="8083690"/>
              <a:ext cx="448945" cy="304800"/>
            </a:xfrm>
            <a:custGeom>
              <a:avLst/>
              <a:gdLst/>
              <a:ahLst/>
              <a:cxnLst/>
              <a:rect l="l" t="t" r="r" b="b"/>
              <a:pathLst>
                <a:path w="448945" h="304800">
                  <a:moveTo>
                    <a:pt x="66319" y="66319"/>
                  </a:moveTo>
                  <a:lnTo>
                    <a:pt x="42913" y="56565"/>
                  </a:lnTo>
                  <a:lnTo>
                    <a:pt x="29260" y="0"/>
                  </a:lnTo>
                  <a:lnTo>
                    <a:pt x="0" y="79971"/>
                  </a:lnTo>
                  <a:lnTo>
                    <a:pt x="0" y="304266"/>
                  </a:lnTo>
                  <a:lnTo>
                    <a:pt x="44869" y="286715"/>
                  </a:lnTo>
                  <a:lnTo>
                    <a:pt x="40957" y="91668"/>
                  </a:lnTo>
                  <a:lnTo>
                    <a:pt x="66319" y="66319"/>
                  </a:lnTo>
                  <a:close/>
                </a:path>
                <a:path w="448945" h="304800">
                  <a:moveTo>
                    <a:pt x="448691" y="261366"/>
                  </a:moveTo>
                  <a:lnTo>
                    <a:pt x="435038" y="255511"/>
                  </a:lnTo>
                  <a:lnTo>
                    <a:pt x="423329" y="216509"/>
                  </a:lnTo>
                  <a:lnTo>
                    <a:pt x="407720" y="208699"/>
                  </a:lnTo>
                  <a:lnTo>
                    <a:pt x="407720" y="282816"/>
                  </a:lnTo>
                  <a:lnTo>
                    <a:pt x="448691" y="304279"/>
                  </a:lnTo>
                  <a:lnTo>
                    <a:pt x="448691" y="261366"/>
                  </a:lnTo>
                  <a:close/>
                </a:path>
              </a:pathLst>
            </a:custGeom>
            <a:solidFill>
              <a:srgbClr val="CCCBC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8895" y="8159766"/>
              <a:ext cx="159971" cy="12093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386220" y="7966697"/>
              <a:ext cx="269240" cy="52705"/>
            </a:xfrm>
            <a:custGeom>
              <a:avLst/>
              <a:gdLst/>
              <a:ahLst/>
              <a:cxnLst/>
              <a:rect l="l" t="t" r="r" b="b"/>
              <a:pathLst>
                <a:path w="269240" h="52704">
                  <a:moveTo>
                    <a:pt x="27305" y="48768"/>
                  </a:moveTo>
                  <a:lnTo>
                    <a:pt x="7797" y="7810"/>
                  </a:lnTo>
                  <a:lnTo>
                    <a:pt x="0" y="9766"/>
                  </a:lnTo>
                  <a:lnTo>
                    <a:pt x="17551" y="52666"/>
                  </a:lnTo>
                  <a:lnTo>
                    <a:pt x="27305" y="48768"/>
                  </a:lnTo>
                  <a:close/>
                </a:path>
                <a:path w="269240" h="52704">
                  <a:moveTo>
                    <a:pt x="50723" y="48768"/>
                  </a:moveTo>
                  <a:lnTo>
                    <a:pt x="29260" y="0"/>
                  </a:lnTo>
                  <a:lnTo>
                    <a:pt x="21450" y="1955"/>
                  </a:lnTo>
                  <a:lnTo>
                    <a:pt x="40957" y="52666"/>
                  </a:lnTo>
                  <a:lnTo>
                    <a:pt x="50723" y="48768"/>
                  </a:lnTo>
                  <a:close/>
                </a:path>
                <a:path w="269240" h="52704">
                  <a:moveTo>
                    <a:pt x="245808" y="1968"/>
                  </a:moveTo>
                  <a:lnTo>
                    <a:pt x="237998" y="12"/>
                  </a:lnTo>
                  <a:lnTo>
                    <a:pt x="216547" y="48780"/>
                  </a:lnTo>
                  <a:lnTo>
                    <a:pt x="226301" y="52679"/>
                  </a:lnTo>
                  <a:lnTo>
                    <a:pt x="245808" y="1968"/>
                  </a:lnTo>
                  <a:close/>
                </a:path>
                <a:path w="269240" h="52704">
                  <a:moveTo>
                    <a:pt x="269214" y="9779"/>
                  </a:moveTo>
                  <a:lnTo>
                    <a:pt x="259461" y="7823"/>
                  </a:lnTo>
                  <a:lnTo>
                    <a:pt x="239953" y="48780"/>
                  </a:lnTo>
                  <a:lnTo>
                    <a:pt x="251663" y="52679"/>
                  </a:lnTo>
                  <a:lnTo>
                    <a:pt x="269214" y="9779"/>
                  </a:lnTo>
                  <a:close/>
                </a:path>
              </a:pathLst>
            </a:custGeom>
            <a:solidFill>
              <a:srgbClr val="3596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1576" y="9662173"/>
              <a:ext cx="1355763" cy="83237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7546" y="10082962"/>
              <a:ext cx="323113" cy="368300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1107436" y="10543850"/>
            <a:ext cx="22009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700" spc="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700" spc="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700" spc="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-10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8"/>
            <a:ext cx="7775575" cy="10904220"/>
          </a:xfrm>
          <a:custGeom>
            <a:avLst/>
            <a:gdLst/>
            <a:ahLst/>
            <a:cxnLst/>
            <a:rect l="l" t="t" r="r" b="b"/>
            <a:pathLst>
              <a:path w="7775575" h="10904220">
                <a:moveTo>
                  <a:pt x="7775448" y="0"/>
                </a:moveTo>
                <a:lnTo>
                  <a:pt x="0" y="0"/>
                </a:lnTo>
                <a:lnTo>
                  <a:pt x="0" y="10904220"/>
                </a:lnTo>
                <a:lnTo>
                  <a:pt x="7775448" y="10904220"/>
                </a:lnTo>
                <a:lnTo>
                  <a:pt x="7775448" y="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05627" y="10467332"/>
            <a:ext cx="73660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50" spc="-5">
                <a:latin typeface="Calibri"/>
                <a:cs typeface="Calibri"/>
              </a:rPr>
              <a:t>4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3628" y="1518007"/>
            <a:ext cx="4029075" cy="13042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350" spc="-2130">
                <a:solidFill>
                  <a:srgbClr val="FFFFFF"/>
                </a:solidFill>
              </a:rPr>
              <a:t>K</a:t>
            </a:r>
            <a:r>
              <a:rPr dirty="0" sz="8350" spc="-2014">
                <a:solidFill>
                  <a:srgbClr val="FFFFFF"/>
                </a:solidFill>
              </a:rPr>
              <a:t>e</a:t>
            </a:r>
            <a:r>
              <a:rPr dirty="0" sz="8350" spc="-1720">
                <a:solidFill>
                  <a:srgbClr val="FFFFFF"/>
                </a:solidFill>
              </a:rPr>
              <a:t>y</a:t>
            </a:r>
            <a:r>
              <a:rPr dirty="0" sz="8350" spc="-1400">
                <a:solidFill>
                  <a:srgbClr val="FFFFFF"/>
                </a:solidFill>
              </a:rPr>
              <a:t> </a:t>
            </a:r>
            <a:r>
              <a:rPr dirty="0" sz="8350" spc="-1535">
                <a:solidFill>
                  <a:srgbClr val="FFFFFF"/>
                </a:solidFill>
              </a:rPr>
              <a:t>t</a:t>
            </a:r>
            <a:r>
              <a:rPr dirty="0" sz="8350" spc="-2039">
                <a:solidFill>
                  <a:srgbClr val="FFFFFF"/>
                </a:solidFill>
              </a:rPr>
              <a:t>a</a:t>
            </a:r>
            <a:r>
              <a:rPr dirty="0" sz="8350" spc="-1850">
                <a:solidFill>
                  <a:srgbClr val="FFFFFF"/>
                </a:solidFill>
              </a:rPr>
              <a:t>k</a:t>
            </a:r>
            <a:r>
              <a:rPr dirty="0" sz="8350" spc="-1995">
                <a:solidFill>
                  <a:srgbClr val="FFFFFF"/>
                </a:solidFill>
              </a:rPr>
              <a:t>e</a:t>
            </a:r>
            <a:r>
              <a:rPr dirty="0" sz="8350" spc="-1870">
                <a:solidFill>
                  <a:srgbClr val="FFFFFF"/>
                </a:solidFill>
              </a:rPr>
              <a:t>a</a:t>
            </a:r>
            <a:r>
              <a:rPr dirty="0" sz="8350" spc="-2435">
                <a:solidFill>
                  <a:srgbClr val="FFFFFF"/>
                </a:solidFill>
              </a:rPr>
              <a:t>w</a:t>
            </a:r>
            <a:r>
              <a:rPr dirty="0" sz="8350" spc="-1870">
                <a:solidFill>
                  <a:srgbClr val="FFFFFF"/>
                </a:solidFill>
              </a:rPr>
              <a:t>a</a:t>
            </a:r>
            <a:r>
              <a:rPr dirty="0" sz="8350" spc="-1300">
                <a:solidFill>
                  <a:srgbClr val="FFFFFF"/>
                </a:solidFill>
              </a:rPr>
              <a:t>ys</a:t>
            </a:r>
            <a:endParaRPr sz="83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4547" y="5241157"/>
            <a:ext cx="3390912" cy="55703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1760" cy="111760"/>
            <a:chOff x="0" y="0"/>
            <a:chExt cx="111760" cy="111760"/>
          </a:xfrm>
        </p:grpSpPr>
        <p:sp>
          <p:nvSpPr>
            <p:cNvPr id="3" name="object 3"/>
            <p:cNvSpPr/>
            <p:nvPr/>
          </p:nvSpPr>
          <p:spPr>
            <a:xfrm>
              <a:off x="108204" y="0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5">
                  <a:moveTo>
                    <a:pt x="0" y="10800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5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 h="0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664195" y="0"/>
            <a:ext cx="111125" cy="111760"/>
            <a:chOff x="7664195" y="0"/>
            <a:chExt cx="111125" cy="111760"/>
          </a:xfrm>
        </p:grpSpPr>
        <p:sp>
          <p:nvSpPr>
            <p:cNvPr id="6" name="object 6"/>
            <p:cNvSpPr/>
            <p:nvPr/>
          </p:nvSpPr>
          <p:spPr>
            <a:xfrm>
              <a:off x="7667243" y="108205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4" h="0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67243" y="0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5">
                  <a:moveTo>
                    <a:pt x="0" y="0"/>
                  </a:moveTo>
                  <a:lnTo>
                    <a:pt x="0" y="10800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7664195" y="10796016"/>
            <a:ext cx="111125" cy="111125"/>
            <a:chOff x="7664195" y="10796016"/>
            <a:chExt cx="111125" cy="111125"/>
          </a:xfrm>
        </p:grpSpPr>
        <p:sp>
          <p:nvSpPr>
            <p:cNvPr id="9" name="object 9"/>
            <p:cNvSpPr/>
            <p:nvPr/>
          </p:nvSpPr>
          <p:spPr>
            <a:xfrm>
              <a:off x="7667243" y="10799064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4">
                  <a:moveTo>
                    <a:pt x="0" y="0"/>
                  </a:moveTo>
                  <a:lnTo>
                    <a:pt x="0" y="10800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67242" y="10799064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4" h="0">
                  <a:moveTo>
                    <a:pt x="108000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-3176" y="101854"/>
            <a:ext cx="7677150" cy="10808970"/>
            <a:chOff x="-3176" y="101854"/>
            <a:chExt cx="7677150" cy="10808970"/>
          </a:xfrm>
        </p:grpSpPr>
        <p:sp>
          <p:nvSpPr>
            <p:cNvPr id="12" name="object 12"/>
            <p:cNvSpPr/>
            <p:nvPr/>
          </p:nvSpPr>
          <p:spPr>
            <a:xfrm>
              <a:off x="-1" y="10799064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 h="0">
                  <a:moveTo>
                    <a:pt x="108000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8203" y="10799063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4">
                  <a:moveTo>
                    <a:pt x="0" y="10800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8203" y="108204"/>
              <a:ext cx="7559040" cy="10690860"/>
            </a:xfrm>
            <a:custGeom>
              <a:avLst/>
              <a:gdLst/>
              <a:ahLst/>
              <a:cxnLst/>
              <a:rect l="l" t="t" r="r" b="b"/>
              <a:pathLst>
                <a:path w="7559040" h="10690860">
                  <a:moveTo>
                    <a:pt x="0" y="0"/>
                  </a:moveTo>
                  <a:lnTo>
                    <a:pt x="7559040" y="0"/>
                  </a:lnTo>
                  <a:lnTo>
                    <a:pt x="7559040" y="10690860"/>
                  </a:lnTo>
                  <a:lnTo>
                    <a:pt x="0" y="1069086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81977" y="583502"/>
            <a:ext cx="3426460" cy="970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00" spc="-1585">
                <a:solidFill>
                  <a:srgbClr val="002060"/>
                </a:solidFill>
              </a:rPr>
              <a:t>Ta</a:t>
            </a:r>
            <a:r>
              <a:rPr dirty="0" sz="6200" spc="-1500">
                <a:solidFill>
                  <a:srgbClr val="002060"/>
                </a:solidFill>
              </a:rPr>
              <a:t>b</a:t>
            </a:r>
            <a:r>
              <a:rPr dirty="0" sz="6200" spc="-1350">
                <a:solidFill>
                  <a:srgbClr val="002060"/>
                </a:solidFill>
              </a:rPr>
              <a:t>le</a:t>
            </a:r>
            <a:r>
              <a:rPr dirty="0" sz="6200" spc="-1065">
                <a:solidFill>
                  <a:srgbClr val="002060"/>
                </a:solidFill>
              </a:rPr>
              <a:t> </a:t>
            </a:r>
            <a:r>
              <a:rPr dirty="0" sz="6200" spc="-1360">
                <a:solidFill>
                  <a:srgbClr val="002060"/>
                </a:solidFill>
              </a:rPr>
              <a:t>o</a:t>
            </a:r>
            <a:r>
              <a:rPr dirty="0" sz="6200" spc="-1175">
                <a:solidFill>
                  <a:srgbClr val="002060"/>
                </a:solidFill>
              </a:rPr>
              <a:t>f</a:t>
            </a:r>
            <a:r>
              <a:rPr dirty="0" sz="6200" spc="-1055">
                <a:solidFill>
                  <a:srgbClr val="002060"/>
                </a:solidFill>
              </a:rPr>
              <a:t> </a:t>
            </a:r>
            <a:r>
              <a:rPr dirty="0" sz="6200" spc="-1215">
                <a:solidFill>
                  <a:srgbClr val="002060"/>
                </a:solidFill>
              </a:rPr>
              <a:t>c</a:t>
            </a:r>
            <a:r>
              <a:rPr dirty="0" sz="6200" spc="-1320">
                <a:solidFill>
                  <a:srgbClr val="002060"/>
                </a:solidFill>
              </a:rPr>
              <a:t>o</a:t>
            </a:r>
            <a:r>
              <a:rPr dirty="0" sz="6200" spc="-1590">
                <a:solidFill>
                  <a:srgbClr val="002060"/>
                </a:solidFill>
              </a:rPr>
              <a:t>n</a:t>
            </a:r>
            <a:r>
              <a:rPr dirty="0" sz="6200" spc="-1160">
                <a:solidFill>
                  <a:srgbClr val="002060"/>
                </a:solidFill>
              </a:rPr>
              <a:t>t</a:t>
            </a:r>
            <a:r>
              <a:rPr dirty="0" sz="6200" spc="-1525">
                <a:solidFill>
                  <a:srgbClr val="002060"/>
                </a:solidFill>
              </a:rPr>
              <a:t>en</a:t>
            </a:r>
            <a:r>
              <a:rPr dirty="0" sz="6200" spc="-1115">
                <a:solidFill>
                  <a:srgbClr val="002060"/>
                </a:solidFill>
              </a:rPr>
              <a:t>t</a:t>
            </a:r>
            <a:r>
              <a:rPr dirty="0" sz="6200" spc="-655">
                <a:solidFill>
                  <a:srgbClr val="002060"/>
                </a:solidFill>
              </a:rPr>
              <a:t>s</a:t>
            </a:r>
            <a:endParaRPr sz="6200"/>
          </a:p>
        </p:txBody>
      </p:sp>
      <p:sp>
        <p:nvSpPr>
          <p:cNvPr id="16" name="object 16"/>
          <p:cNvSpPr/>
          <p:nvPr/>
        </p:nvSpPr>
        <p:spPr>
          <a:xfrm>
            <a:off x="650748" y="2929128"/>
            <a:ext cx="1222375" cy="771525"/>
          </a:xfrm>
          <a:custGeom>
            <a:avLst/>
            <a:gdLst/>
            <a:ahLst/>
            <a:cxnLst/>
            <a:rect l="l" t="t" r="r" b="b"/>
            <a:pathLst>
              <a:path w="1222375" h="771525">
                <a:moveTo>
                  <a:pt x="0" y="771144"/>
                </a:moveTo>
                <a:lnTo>
                  <a:pt x="1222247" y="771144"/>
                </a:lnTo>
                <a:lnTo>
                  <a:pt x="1222247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50748" y="2255520"/>
            <a:ext cx="1222375" cy="673735"/>
          </a:xfrm>
          <a:prstGeom prst="rect">
            <a:avLst/>
          </a:prstGeom>
          <a:solidFill>
            <a:srgbClr val="005EB8"/>
          </a:solidFill>
        </p:spPr>
        <p:txBody>
          <a:bodyPr wrap="square" lIns="0" tIns="48894" rIns="0" bIns="0" rtlCol="0" vert="horz">
            <a:spAutoFit/>
          </a:bodyPr>
          <a:lstStyle/>
          <a:p>
            <a:pPr algn="ctr" marR="72390">
              <a:lnSpc>
                <a:spcPct val="100000"/>
              </a:lnSpc>
              <a:spcBef>
                <a:spcPts val="384"/>
              </a:spcBef>
            </a:pPr>
            <a:r>
              <a:rPr dirty="0" sz="4000" spc="-1065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2995" y="2255520"/>
            <a:ext cx="5252085" cy="673735"/>
          </a:xfrm>
          <a:prstGeom prst="rect">
            <a:avLst/>
          </a:prstGeom>
          <a:solidFill>
            <a:srgbClr val="ECEFF1"/>
          </a:solidFill>
        </p:spPr>
        <p:txBody>
          <a:bodyPr wrap="square" lIns="0" tIns="201295" rIns="0" bIns="0" rtlCol="0" vert="horz">
            <a:spAutoFit/>
          </a:bodyPr>
          <a:lstStyle/>
          <a:p>
            <a:pPr marL="325755">
              <a:lnSpc>
                <a:spcPct val="100000"/>
              </a:lnSpc>
              <a:spcBef>
                <a:spcPts val="1585"/>
              </a:spcBef>
            </a:pPr>
            <a:r>
              <a:rPr dirty="0" sz="2000" spc="-440">
                <a:latin typeface="Trebuchet MS"/>
                <a:cs typeface="Trebuchet MS"/>
              </a:rPr>
              <a:t>Evolution</a:t>
            </a:r>
            <a:r>
              <a:rPr dirty="0" sz="2000" spc="-360">
                <a:latin typeface="Trebuchet MS"/>
                <a:cs typeface="Trebuchet MS"/>
              </a:rPr>
              <a:t> </a:t>
            </a:r>
            <a:r>
              <a:rPr dirty="0" sz="2000" spc="-409">
                <a:latin typeface="Trebuchet MS"/>
                <a:cs typeface="Trebuchet MS"/>
              </a:rPr>
              <a:t>of</a:t>
            </a:r>
            <a:r>
              <a:rPr dirty="0" sz="2000" spc="-335">
                <a:latin typeface="Trebuchet MS"/>
                <a:cs typeface="Trebuchet MS"/>
              </a:rPr>
              <a:t> </a:t>
            </a:r>
            <a:r>
              <a:rPr dirty="0" sz="2000" spc="-445">
                <a:latin typeface="Trebuchet MS"/>
                <a:cs typeface="Trebuchet MS"/>
              </a:rPr>
              <a:t>online</a:t>
            </a:r>
            <a:r>
              <a:rPr dirty="0" sz="2000" spc="-375">
                <a:latin typeface="Trebuchet MS"/>
                <a:cs typeface="Trebuchet MS"/>
              </a:rPr>
              <a:t> </a:t>
            </a:r>
            <a:r>
              <a:rPr dirty="0" sz="2000" spc="-445">
                <a:latin typeface="Trebuchet MS"/>
                <a:cs typeface="Trebuchet MS"/>
              </a:rPr>
              <a:t>education</a:t>
            </a:r>
            <a:r>
              <a:rPr dirty="0" sz="2000" spc="-355">
                <a:latin typeface="Trebuchet MS"/>
                <a:cs typeface="Trebuchet MS"/>
              </a:rPr>
              <a:t> </a:t>
            </a:r>
            <a:r>
              <a:rPr dirty="0" sz="2000" spc="-434">
                <a:latin typeface="Trebuchet MS"/>
                <a:cs typeface="Trebuchet MS"/>
              </a:rPr>
              <a:t>in</a:t>
            </a:r>
            <a:r>
              <a:rPr dirty="0" sz="2000" spc="-350">
                <a:latin typeface="Trebuchet MS"/>
                <a:cs typeface="Trebuchet MS"/>
              </a:rPr>
              <a:t> </a:t>
            </a:r>
            <a:r>
              <a:rPr dirty="0" sz="2000" spc="-434">
                <a:latin typeface="Trebuchet MS"/>
                <a:cs typeface="Trebuchet MS"/>
              </a:rPr>
              <a:t>India</a:t>
            </a:r>
            <a:r>
              <a:rPr dirty="0" sz="2000" spc="-365">
                <a:latin typeface="Trebuchet MS"/>
                <a:cs typeface="Trebuchet MS"/>
              </a:rPr>
              <a:t> </a:t>
            </a:r>
            <a:r>
              <a:rPr dirty="0" sz="2000" spc="-545">
                <a:latin typeface="Trebuchet MS"/>
                <a:cs typeface="Trebuchet MS"/>
              </a:rPr>
              <a:t>:</a:t>
            </a:r>
            <a:r>
              <a:rPr dirty="0" sz="2000" spc="-505">
                <a:latin typeface="Trebuchet MS"/>
                <a:cs typeface="Trebuchet MS"/>
              </a:rPr>
              <a:t> </a:t>
            </a:r>
            <a:r>
              <a:rPr dirty="0" sz="2000" spc="-495">
                <a:latin typeface="Trebuchet MS"/>
                <a:cs typeface="Trebuchet MS"/>
              </a:rPr>
              <a:t>An</a:t>
            </a:r>
            <a:r>
              <a:rPr dirty="0" sz="2000" spc="-450">
                <a:latin typeface="Trebuchet MS"/>
                <a:cs typeface="Trebuchet MS"/>
              </a:rPr>
              <a:t> </a:t>
            </a:r>
            <a:r>
              <a:rPr dirty="0" sz="2000" spc="-434">
                <a:latin typeface="Trebuchet MS"/>
                <a:cs typeface="Trebuchet MS"/>
              </a:rPr>
              <a:t>introduction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86622" y="2995401"/>
            <a:ext cx="3131185" cy="12522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AutoNum type="romanUcPeriod"/>
              <a:tabLst>
                <a:tab pos="354965" algn="l"/>
                <a:tab pos="355600" algn="l"/>
              </a:tabLst>
            </a:pPr>
            <a:r>
              <a:rPr dirty="0" sz="900" spc="-10">
                <a:latin typeface="Microsoft Sans Serif"/>
                <a:cs typeface="Microsoft Sans Serif"/>
              </a:rPr>
              <a:t>Education </a:t>
            </a:r>
            <a:r>
              <a:rPr dirty="0" sz="900" spc="-20">
                <a:latin typeface="Microsoft Sans Serif"/>
                <a:cs typeface="Microsoft Sans Serif"/>
              </a:rPr>
              <a:t>landscape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endParaRPr sz="9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354965" algn="l"/>
                <a:tab pos="355600" algn="l"/>
              </a:tabLst>
            </a:pPr>
            <a:r>
              <a:rPr dirty="0" sz="900" spc="5">
                <a:latin typeface="Microsoft Sans Serif"/>
                <a:cs typeface="Microsoft Sans Serif"/>
              </a:rPr>
              <a:t>Overview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ecosystem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endParaRPr sz="9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354965" algn="l"/>
                <a:tab pos="35560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Online education: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Key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categories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structure</a:t>
            </a:r>
            <a:endParaRPr sz="9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354965" algn="l"/>
                <a:tab pos="355600" algn="l"/>
              </a:tabLst>
            </a:pP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in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0">
                <a:latin typeface="Microsoft Sans Serif"/>
                <a:cs typeface="Microsoft Sans Serif"/>
              </a:rPr>
              <a:t>-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2016</a:t>
            </a:r>
            <a:endParaRPr sz="9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354965" algn="l"/>
                <a:tab pos="355600" algn="l"/>
              </a:tabLst>
            </a:pPr>
            <a:r>
              <a:rPr dirty="0" sz="900">
                <a:latin typeface="Microsoft Sans Serif"/>
                <a:cs typeface="Microsoft Sans Serif"/>
              </a:rPr>
              <a:t>Future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50">
                <a:latin typeface="Microsoft Sans Serif"/>
                <a:cs typeface="Microsoft Sans Serif"/>
              </a:rPr>
              <a:t>-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2021</a:t>
            </a:r>
            <a:endParaRPr sz="9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354965" algn="l"/>
                <a:tab pos="355600" algn="l"/>
              </a:tabLst>
            </a:pPr>
            <a:r>
              <a:rPr dirty="0" sz="900" spc="10">
                <a:latin typeface="Microsoft Sans Serif"/>
                <a:cs typeface="Microsoft Sans Serif"/>
              </a:rPr>
              <a:t>Growth </a:t>
            </a:r>
            <a:r>
              <a:rPr dirty="0" sz="900" spc="-5">
                <a:latin typeface="Microsoft Sans Serif"/>
                <a:cs typeface="Microsoft Sans Serif"/>
              </a:rPr>
              <a:t>drivers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-5">
                <a:latin typeface="Microsoft Sans Serif"/>
                <a:cs typeface="Microsoft Sans Serif"/>
              </a:rPr>
              <a:t> 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AutoNum type="romanUcPeriod"/>
              <a:tabLst>
                <a:tab pos="354965" algn="l"/>
                <a:tab pos="355600" algn="l"/>
              </a:tabLst>
            </a:pPr>
            <a:r>
              <a:rPr dirty="0" sz="900" spc="-10">
                <a:latin typeface="Microsoft Sans Serif"/>
                <a:cs typeface="Microsoft Sans Serif"/>
              </a:rPr>
              <a:t>Category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level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projections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0">
                <a:latin typeface="Microsoft Sans Serif"/>
                <a:cs typeface="Microsoft Sans Serif"/>
              </a:rPr>
              <a:t>-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2021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0748" y="5227320"/>
            <a:ext cx="1222375" cy="771525"/>
          </a:xfrm>
          <a:custGeom>
            <a:avLst/>
            <a:gdLst/>
            <a:ahLst/>
            <a:cxnLst/>
            <a:rect l="l" t="t" r="r" b="b"/>
            <a:pathLst>
              <a:path w="1222375" h="771525">
                <a:moveTo>
                  <a:pt x="0" y="771143"/>
                </a:moveTo>
                <a:lnTo>
                  <a:pt x="1222247" y="771143"/>
                </a:lnTo>
                <a:lnTo>
                  <a:pt x="1222247" y="0"/>
                </a:lnTo>
                <a:lnTo>
                  <a:pt x="0" y="0"/>
                </a:lnTo>
                <a:lnTo>
                  <a:pt x="0" y="771143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50748" y="4553712"/>
            <a:ext cx="1222375" cy="673735"/>
          </a:xfrm>
          <a:prstGeom prst="rect">
            <a:avLst/>
          </a:prstGeom>
          <a:solidFill>
            <a:srgbClr val="005EB8"/>
          </a:solidFill>
        </p:spPr>
        <p:txBody>
          <a:bodyPr wrap="square" lIns="0" tIns="48260" rIns="0" bIns="0" rtlCol="0" vert="horz">
            <a:spAutoFit/>
          </a:bodyPr>
          <a:lstStyle/>
          <a:p>
            <a:pPr algn="ctr" marR="1270">
              <a:lnSpc>
                <a:spcPct val="100000"/>
              </a:lnSpc>
              <a:spcBef>
                <a:spcPts val="380"/>
              </a:spcBef>
            </a:pPr>
            <a:r>
              <a:rPr dirty="0" sz="4000" spc="-785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72995" y="4553712"/>
            <a:ext cx="5252085" cy="673735"/>
          </a:xfrm>
          <a:prstGeom prst="rect">
            <a:avLst/>
          </a:prstGeom>
          <a:solidFill>
            <a:srgbClr val="ECEFF1"/>
          </a:solidFill>
        </p:spPr>
        <p:txBody>
          <a:bodyPr wrap="square" lIns="0" tIns="200660" rIns="0" bIns="0" rtlCol="0" vert="horz">
            <a:spAutoFit/>
          </a:bodyPr>
          <a:lstStyle/>
          <a:p>
            <a:pPr marL="325755">
              <a:lnSpc>
                <a:spcPct val="100000"/>
              </a:lnSpc>
              <a:spcBef>
                <a:spcPts val="1580"/>
              </a:spcBef>
            </a:pPr>
            <a:r>
              <a:rPr dirty="0" sz="2000" spc="-450">
                <a:latin typeface="Trebuchet MS"/>
                <a:cs typeface="Trebuchet MS"/>
              </a:rPr>
              <a:t>Currently</a:t>
            </a:r>
            <a:r>
              <a:rPr dirty="0" sz="2000" spc="-360">
                <a:latin typeface="Trebuchet MS"/>
                <a:cs typeface="Trebuchet MS"/>
              </a:rPr>
              <a:t> </a:t>
            </a:r>
            <a:r>
              <a:rPr dirty="0" sz="2000" spc="-459">
                <a:latin typeface="Trebuchet MS"/>
                <a:cs typeface="Trebuchet MS"/>
              </a:rPr>
              <a:t>dominating</a:t>
            </a:r>
            <a:r>
              <a:rPr dirty="0" sz="2000" spc="-345">
                <a:latin typeface="Trebuchet MS"/>
                <a:cs typeface="Trebuchet MS"/>
              </a:rPr>
              <a:t> </a:t>
            </a:r>
            <a:r>
              <a:rPr dirty="0" sz="2000" spc="-470">
                <a:latin typeface="Trebuchet MS"/>
                <a:cs typeface="Trebuchet MS"/>
              </a:rPr>
              <a:t>and</a:t>
            </a:r>
            <a:r>
              <a:rPr dirty="0" sz="2000" spc="-345">
                <a:latin typeface="Trebuchet MS"/>
                <a:cs typeface="Trebuchet MS"/>
              </a:rPr>
              <a:t> </a:t>
            </a:r>
            <a:r>
              <a:rPr dirty="0" sz="2000" spc="-450">
                <a:latin typeface="Trebuchet MS"/>
                <a:cs typeface="Trebuchet MS"/>
              </a:rPr>
              <a:t>emerging</a:t>
            </a:r>
            <a:r>
              <a:rPr dirty="0" sz="2000" spc="-340">
                <a:latin typeface="Trebuchet MS"/>
                <a:cs typeface="Trebuchet MS"/>
              </a:rPr>
              <a:t> </a:t>
            </a:r>
            <a:r>
              <a:rPr dirty="0" sz="2000" spc="-400">
                <a:latin typeface="Trebuchet MS"/>
                <a:cs typeface="Trebuchet MS"/>
              </a:rPr>
              <a:t>categories</a:t>
            </a:r>
            <a:r>
              <a:rPr dirty="0" sz="2000" spc="-325">
                <a:latin typeface="Trebuchet MS"/>
                <a:cs typeface="Trebuchet MS"/>
              </a:rPr>
              <a:t> </a:t>
            </a:r>
            <a:r>
              <a:rPr dirty="0" sz="2000" spc="-434">
                <a:latin typeface="Trebuchet MS"/>
                <a:cs typeface="Trebuchet MS"/>
              </a:rPr>
              <a:t>in</a:t>
            </a:r>
            <a:r>
              <a:rPr dirty="0" sz="2000" spc="-355">
                <a:latin typeface="Trebuchet MS"/>
                <a:cs typeface="Trebuchet MS"/>
              </a:rPr>
              <a:t> </a:t>
            </a:r>
            <a:r>
              <a:rPr dirty="0" sz="2000" spc="-445">
                <a:latin typeface="Trebuchet MS"/>
                <a:cs typeface="Trebuchet MS"/>
              </a:rPr>
              <a:t>online</a:t>
            </a:r>
            <a:r>
              <a:rPr dirty="0" sz="2000" spc="-360">
                <a:latin typeface="Trebuchet MS"/>
                <a:cs typeface="Trebuchet MS"/>
              </a:rPr>
              <a:t> </a:t>
            </a:r>
            <a:r>
              <a:rPr dirty="0" sz="2000" spc="-445">
                <a:latin typeface="Trebuchet MS"/>
                <a:cs typeface="Trebuchet MS"/>
              </a:rPr>
              <a:t>education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86622" y="5293245"/>
            <a:ext cx="160020" cy="9017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900">
                <a:latin typeface="Microsoft Sans Serif"/>
                <a:cs typeface="Microsoft Sans Serif"/>
              </a:rPr>
              <a:t>I.</a:t>
            </a:r>
            <a:endParaRPr sz="90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ct val="127800"/>
              </a:lnSpc>
            </a:pPr>
            <a:r>
              <a:rPr dirty="0" sz="900">
                <a:latin typeface="Microsoft Sans Serif"/>
                <a:cs typeface="Microsoft Sans Serif"/>
              </a:rPr>
              <a:t>II. </a:t>
            </a:r>
            <a:r>
              <a:rPr dirty="0" sz="900" spc="-229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III.  </a:t>
            </a:r>
            <a:r>
              <a:rPr dirty="0" sz="900" spc="-20">
                <a:latin typeface="Microsoft Sans Serif"/>
                <a:cs typeface="Microsoft Sans Serif"/>
              </a:rPr>
              <a:t>IV.</a:t>
            </a:r>
            <a:endParaRPr sz="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900" spc="-30">
                <a:latin typeface="Microsoft Sans Serif"/>
                <a:cs typeface="Microsoft Sans Serif"/>
              </a:rPr>
              <a:t>V.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29522" y="5293245"/>
            <a:ext cx="2426970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7800"/>
              </a:lnSpc>
              <a:spcBef>
                <a:spcPts val="100"/>
              </a:spcBef>
            </a:pPr>
            <a:r>
              <a:rPr dirty="0" sz="900" spc="-10">
                <a:latin typeface="Microsoft Sans Serif"/>
                <a:cs typeface="Microsoft Sans Serif"/>
              </a:rPr>
              <a:t>Primary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secondary</a:t>
            </a:r>
            <a:r>
              <a:rPr dirty="0" sz="900">
                <a:latin typeface="Microsoft Sans Serif"/>
                <a:cs typeface="Microsoft Sans Serif"/>
              </a:rPr>
              <a:t> supplemental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Test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endParaRPr sz="900">
              <a:latin typeface="Microsoft Sans Serif"/>
              <a:cs typeface="Microsoft Sans Serif"/>
            </a:endParaRPr>
          </a:p>
          <a:p>
            <a:pPr marL="12700" marR="690880">
              <a:lnSpc>
                <a:spcPct val="127800"/>
              </a:lnSpc>
            </a:pPr>
            <a:r>
              <a:rPr dirty="0" sz="900" spc="-10">
                <a:latin typeface="Microsoft Sans Serif"/>
                <a:cs typeface="Microsoft Sans Serif"/>
              </a:rPr>
              <a:t>Reskilling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certifications </a:t>
            </a:r>
            <a:r>
              <a:rPr dirty="0" sz="900" spc="-2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education</a:t>
            </a:r>
            <a:endParaRPr sz="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casual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0748" y="7098792"/>
            <a:ext cx="1222375" cy="771525"/>
          </a:xfrm>
          <a:custGeom>
            <a:avLst/>
            <a:gdLst/>
            <a:ahLst/>
            <a:cxnLst/>
            <a:rect l="l" t="t" r="r" b="b"/>
            <a:pathLst>
              <a:path w="1222375" h="771525">
                <a:moveTo>
                  <a:pt x="0" y="771143"/>
                </a:moveTo>
                <a:lnTo>
                  <a:pt x="1222247" y="771143"/>
                </a:lnTo>
                <a:lnTo>
                  <a:pt x="1222247" y="0"/>
                </a:lnTo>
                <a:lnTo>
                  <a:pt x="0" y="0"/>
                </a:lnTo>
                <a:lnTo>
                  <a:pt x="0" y="771143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50748" y="6425184"/>
            <a:ext cx="1222375" cy="673735"/>
          </a:xfrm>
          <a:prstGeom prst="rect">
            <a:avLst/>
          </a:prstGeom>
          <a:solidFill>
            <a:srgbClr val="005EB8"/>
          </a:solidFill>
        </p:spPr>
        <p:txBody>
          <a:bodyPr wrap="square" lIns="0" tIns="488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dirty="0" sz="4000" spc="-755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72995" y="6425184"/>
            <a:ext cx="5252085" cy="673735"/>
          </a:xfrm>
          <a:prstGeom prst="rect">
            <a:avLst/>
          </a:prstGeom>
          <a:solidFill>
            <a:srgbClr val="ECEFF1"/>
          </a:solidFill>
        </p:spPr>
        <p:txBody>
          <a:bodyPr wrap="square" lIns="0" tIns="201295" rIns="0" bIns="0" rtlCol="0" vert="horz">
            <a:spAutoFit/>
          </a:bodyPr>
          <a:lstStyle/>
          <a:p>
            <a:pPr marL="325755">
              <a:lnSpc>
                <a:spcPct val="100000"/>
              </a:lnSpc>
              <a:spcBef>
                <a:spcPts val="1585"/>
              </a:spcBef>
            </a:pPr>
            <a:r>
              <a:rPr dirty="0" sz="2000" spc="-490">
                <a:latin typeface="Trebuchet MS"/>
                <a:cs typeface="Trebuchet MS"/>
              </a:rPr>
              <a:t>Fu</a:t>
            </a:r>
            <a:r>
              <a:rPr dirty="0" sz="2000" spc="-445">
                <a:latin typeface="Trebuchet MS"/>
                <a:cs typeface="Trebuchet MS"/>
              </a:rPr>
              <a:t>tu</a:t>
            </a:r>
            <a:r>
              <a:rPr dirty="0" sz="2000" spc="-420">
                <a:latin typeface="Trebuchet MS"/>
                <a:cs typeface="Trebuchet MS"/>
              </a:rPr>
              <a:t>r</a:t>
            </a:r>
            <a:r>
              <a:rPr dirty="0" sz="2000" spc="-459">
                <a:latin typeface="Trebuchet MS"/>
                <a:cs typeface="Trebuchet MS"/>
              </a:rPr>
              <a:t>e</a:t>
            </a:r>
            <a:r>
              <a:rPr dirty="0" sz="2000" spc="-365">
                <a:latin typeface="Trebuchet MS"/>
                <a:cs typeface="Trebuchet MS"/>
              </a:rPr>
              <a:t> </a:t>
            </a:r>
            <a:r>
              <a:rPr dirty="0" sz="2000" spc="-415">
                <a:latin typeface="Trebuchet MS"/>
                <a:cs typeface="Trebuchet MS"/>
              </a:rPr>
              <a:t>t</a:t>
            </a:r>
            <a:r>
              <a:rPr dirty="0" sz="2000" spc="-415">
                <a:latin typeface="Trebuchet MS"/>
                <a:cs typeface="Trebuchet MS"/>
              </a:rPr>
              <a:t>r</a:t>
            </a:r>
            <a:r>
              <a:rPr dirty="0" sz="2000" spc="-465">
                <a:latin typeface="Trebuchet MS"/>
                <a:cs typeface="Trebuchet MS"/>
              </a:rPr>
              <a:t>en</a:t>
            </a:r>
            <a:r>
              <a:rPr dirty="0" sz="2000" spc="-484">
                <a:latin typeface="Trebuchet MS"/>
                <a:cs typeface="Trebuchet MS"/>
              </a:rPr>
              <a:t>d</a:t>
            </a:r>
            <a:r>
              <a:rPr dirty="0" sz="2000" spc="-215">
                <a:latin typeface="Trebuchet MS"/>
                <a:cs typeface="Trebuchet MS"/>
              </a:rPr>
              <a:t>s</a:t>
            </a:r>
            <a:r>
              <a:rPr dirty="0" sz="2000" spc="-340">
                <a:latin typeface="Trebuchet MS"/>
                <a:cs typeface="Trebuchet MS"/>
              </a:rPr>
              <a:t> </a:t>
            </a:r>
            <a:r>
              <a:rPr dirty="0" sz="2000" spc="-395">
                <a:latin typeface="Trebuchet MS"/>
                <a:cs typeface="Trebuchet MS"/>
              </a:rPr>
              <a:t>i</a:t>
            </a:r>
            <a:r>
              <a:rPr dirty="0" sz="2000" spc="-475">
                <a:latin typeface="Trebuchet MS"/>
                <a:cs typeface="Trebuchet MS"/>
              </a:rPr>
              <a:t>n</a:t>
            </a:r>
            <a:r>
              <a:rPr dirty="0" sz="2000" spc="-350">
                <a:latin typeface="Trebuchet MS"/>
                <a:cs typeface="Trebuchet MS"/>
              </a:rPr>
              <a:t> 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475">
                <a:latin typeface="Trebuchet MS"/>
                <a:cs typeface="Trebuchet MS"/>
              </a:rPr>
              <a:t>n</a:t>
            </a:r>
            <a:r>
              <a:rPr dirty="0" sz="2000" spc="-415">
                <a:latin typeface="Trebuchet MS"/>
                <a:cs typeface="Trebuchet MS"/>
              </a:rPr>
              <a:t>l</a:t>
            </a:r>
            <a:r>
              <a:rPr dirty="0" sz="2000" spc="-395">
                <a:latin typeface="Trebuchet MS"/>
                <a:cs typeface="Trebuchet MS"/>
              </a:rPr>
              <a:t>i</a:t>
            </a:r>
            <a:r>
              <a:rPr dirty="0" sz="2000" spc="-475">
                <a:latin typeface="Trebuchet MS"/>
                <a:cs typeface="Trebuchet MS"/>
              </a:rPr>
              <a:t>n</a:t>
            </a:r>
            <a:r>
              <a:rPr dirty="0" sz="2000" spc="-459">
                <a:latin typeface="Trebuchet MS"/>
                <a:cs typeface="Trebuchet MS"/>
              </a:rPr>
              <a:t>e</a:t>
            </a:r>
            <a:r>
              <a:rPr dirty="0" sz="2000" spc="-375">
                <a:latin typeface="Trebuchet MS"/>
                <a:cs typeface="Trebuchet MS"/>
              </a:rPr>
              <a:t> </a:t>
            </a:r>
            <a:r>
              <a:rPr dirty="0" sz="2000" spc="-470">
                <a:latin typeface="Trebuchet MS"/>
                <a:cs typeface="Trebuchet MS"/>
              </a:rPr>
              <a:t>ed</a:t>
            </a:r>
            <a:r>
              <a:rPr dirty="0" sz="2000" spc="-475">
                <a:latin typeface="Trebuchet MS"/>
                <a:cs typeface="Trebuchet MS"/>
              </a:rPr>
              <a:t>u</a:t>
            </a:r>
            <a:r>
              <a:rPr dirty="0" sz="2000" spc="-385">
                <a:latin typeface="Trebuchet MS"/>
                <a:cs typeface="Trebuchet MS"/>
              </a:rPr>
              <a:t>c</a:t>
            </a:r>
            <a:r>
              <a:rPr dirty="0" sz="2000" spc="-455">
                <a:latin typeface="Trebuchet MS"/>
                <a:cs typeface="Trebuchet MS"/>
              </a:rPr>
              <a:t>a</a:t>
            </a:r>
            <a:r>
              <a:rPr dirty="0" sz="2000" spc="-405">
                <a:latin typeface="Trebuchet MS"/>
                <a:cs typeface="Trebuchet MS"/>
              </a:rPr>
              <a:t>ti</a:t>
            </a:r>
            <a:r>
              <a:rPr dirty="0" sz="2000" spc="-445">
                <a:latin typeface="Trebuchet MS"/>
                <a:cs typeface="Trebuchet MS"/>
              </a:rPr>
              <a:t>o</a:t>
            </a:r>
            <a:r>
              <a:rPr dirty="0" sz="2000" spc="-47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748" y="8132064"/>
            <a:ext cx="6474460" cy="631190"/>
          </a:xfrm>
          <a:prstGeom prst="rect">
            <a:avLst/>
          </a:prstGeom>
          <a:solidFill>
            <a:srgbClr val="005EB8"/>
          </a:solidFill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47650">
              <a:lnSpc>
                <a:spcPct val="100000"/>
              </a:lnSpc>
              <a:tabLst>
                <a:tab pos="532130" algn="l"/>
                <a:tab pos="2343150" algn="l"/>
                <a:tab pos="2627630" algn="l"/>
                <a:tab pos="4439920" algn="l"/>
              </a:tabLst>
            </a:pPr>
            <a:r>
              <a:rPr dirty="0" sz="1300" spc="-5">
                <a:solidFill>
                  <a:srgbClr val="FFFFFF"/>
                </a:solidFill>
                <a:latin typeface="Microsoft Sans Serif"/>
                <a:cs typeface="Microsoft Sans Serif"/>
              </a:rPr>
              <a:t>I.	</a:t>
            </a:r>
            <a:r>
              <a:rPr dirty="0" sz="1300" spc="-10">
                <a:solidFill>
                  <a:srgbClr val="FFFFFF"/>
                </a:solidFill>
                <a:latin typeface="Microsoft Sans Serif"/>
                <a:cs typeface="Microsoft Sans Serif"/>
              </a:rPr>
              <a:t>Annexure	</a:t>
            </a:r>
            <a:r>
              <a:rPr dirty="0" sz="1300" spc="-5">
                <a:solidFill>
                  <a:srgbClr val="FFFFFF"/>
                </a:solidFill>
                <a:latin typeface="Microsoft Sans Serif"/>
                <a:cs typeface="Microsoft Sans Serif"/>
              </a:rPr>
              <a:t>II.	</a:t>
            </a:r>
            <a:r>
              <a:rPr dirty="0" sz="1300" spc="-25">
                <a:solidFill>
                  <a:srgbClr val="FFFFFF"/>
                </a:solidFill>
                <a:latin typeface="Microsoft Sans Serif"/>
                <a:cs typeface="Microsoft Sans Serif"/>
              </a:rPr>
              <a:t>Glossary	</a:t>
            </a:r>
            <a:r>
              <a:rPr dirty="0" sz="1300" spc="-5">
                <a:solidFill>
                  <a:srgbClr val="FFFFFF"/>
                </a:solidFill>
                <a:latin typeface="Microsoft Sans Serif"/>
                <a:cs typeface="Microsoft Sans Serif"/>
              </a:rPr>
              <a:t>III.</a:t>
            </a:r>
            <a:r>
              <a:rPr dirty="0" sz="13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Microsoft Sans Serif"/>
                <a:cs typeface="Microsoft Sans Serif"/>
              </a:rPr>
              <a:t>Acknowledgement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48462" y="1673352"/>
            <a:ext cx="6480175" cy="6192520"/>
            <a:chOff x="648462" y="1673352"/>
            <a:chExt cx="6480175" cy="6192520"/>
          </a:xfrm>
        </p:grpSpPr>
        <p:sp>
          <p:nvSpPr>
            <p:cNvPr id="30" name="object 30"/>
            <p:cNvSpPr/>
            <p:nvPr/>
          </p:nvSpPr>
          <p:spPr>
            <a:xfrm>
              <a:off x="648462" y="1692402"/>
              <a:ext cx="6480175" cy="0"/>
            </a:xfrm>
            <a:custGeom>
              <a:avLst/>
              <a:gdLst/>
              <a:ahLst/>
              <a:cxnLst/>
              <a:rect l="l" t="t" r="r" b="b"/>
              <a:pathLst>
                <a:path w="6480175" h="0">
                  <a:moveTo>
                    <a:pt x="0" y="0"/>
                  </a:moveTo>
                  <a:lnTo>
                    <a:pt x="6480175" y="0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74693" y="3405187"/>
              <a:ext cx="116205" cy="58419"/>
            </a:xfrm>
            <a:custGeom>
              <a:avLst/>
              <a:gdLst/>
              <a:ahLst/>
              <a:cxnLst/>
              <a:rect l="l" t="t" r="r" b="b"/>
              <a:pathLst>
                <a:path w="116205" h="58420">
                  <a:moveTo>
                    <a:pt x="98734" y="0"/>
                  </a:moveTo>
                  <a:lnTo>
                    <a:pt x="12865" y="22790"/>
                  </a:lnTo>
                  <a:lnTo>
                    <a:pt x="0" y="38358"/>
                  </a:lnTo>
                  <a:lnTo>
                    <a:pt x="889" y="45561"/>
                  </a:lnTo>
                  <a:lnTo>
                    <a:pt x="4316" y="51861"/>
                  </a:lnTo>
                  <a:lnTo>
                    <a:pt x="9941" y="56223"/>
                  </a:lnTo>
                  <a:lnTo>
                    <a:pt x="16895" y="58298"/>
                  </a:lnTo>
                  <a:lnTo>
                    <a:pt x="24308" y="57740"/>
                  </a:lnTo>
                  <a:lnTo>
                    <a:pt x="102756" y="35503"/>
                  </a:lnTo>
                  <a:lnTo>
                    <a:pt x="109224" y="31945"/>
                  </a:lnTo>
                  <a:lnTo>
                    <a:pt x="113651" y="26498"/>
                  </a:lnTo>
                  <a:lnTo>
                    <a:pt x="115627" y="19861"/>
                  </a:lnTo>
                  <a:lnTo>
                    <a:pt x="114745" y="12731"/>
                  </a:lnTo>
                  <a:lnTo>
                    <a:pt x="111318" y="6433"/>
                  </a:lnTo>
                  <a:lnTo>
                    <a:pt x="105691" y="2075"/>
                  </a:lnTo>
                  <a:lnTo>
                    <a:pt x="98734" y="0"/>
                  </a:lnTo>
                  <a:close/>
                </a:path>
              </a:pathLst>
            </a:custGeom>
            <a:solidFill>
              <a:srgbClr val="FFD7B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907" y="3405187"/>
              <a:ext cx="179197" cy="24174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0659" y="3454908"/>
              <a:ext cx="73139" cy="15488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36320" y="2974848"/>
              <a:ext cx="475615" cy="615950"/>
            </a:xfrm>
            <a:custGeom>
              <a:avLst/>
              <a:gdLst/>
              <a:ahLst/>
              <a:cxnLst/>
              <a:rect l="l" t="t" r="r" b="b"/>
              <a:pathLst>
                <a:path w="475615" h="615950">
                  <a:moveTo>
                    <a:pt x="447928" y="0"/>
                  </a:moveTo>
                  <a:lnTo>
                    <a:pt x="27558" y="0"/>
                  </a:lnTo>
                  <a:lnTo>
                    <a:pt x="16871" y="2089"/>
                  </a:lnTo>
                  <a:lnTo>
                    <a:pt x="8107" y="7818"/>
                  </a:lnTo>
                  <a:lnTo>
                    <a:pt x="2179" y="16378"/>
                  </a:lnTo>
                  <a:lnTo>
                    <a:pt x="0" y="26962"/>
                  </a:lnTo>
                  <a:lnTo>
                    <a:pt x="0" y="588200"/>
                  </a:lnTo>
                  <a:lnTo>
                    <a:pt x="2179" y="598867"/>
                  </a:lnTo>
                  <a:lnTo>
                    <a:pt x="8107" y="607610"/>
                  </a:lnTo>
                  <a:lnTo>
                    <a:pt x="16871" y="613523"/>
                  </a:lnTo>
                  <a:lnTo>
                    <a:pt x="27558" y="615695"/>
                  </a:lnTo>
                  <a:lnTo>
                    <a:pt x="447928" y="615695"/>
                  </a:lnTo>
                  <a:lnTo>
                    <a:pt x="458616" y="613523"/>
                  </a:lnTo>
                  <a:lnTo>
                    <a:pt x="467380" y="607610"/>
                  </a:lnTo>
                  <a:lnTo>
                    <a:pt x="473308" y="598867"/>
                  </a:lnTo>
                  <a:lnTo>
                    <a:pt x="475488" y="588200"/>
                  </a:lnTo>
                  <a:lnTo>
                    <a:pt x="475488" y="26962"/>
                  </a:lnTo>
                  <a:lnTo>
                    <a:pt x="473308" y="16378"/>
                  </a:lnTo>
                  <a:lnTo>
                    <a:pt x="467380" y="7818"/>
                  </a:lnTo>
                  <a:lnTo>
                    <a:pt x="458616" y="2089"/>
                  </a:lnTo>
                  <a:lnTo>
                    <a:pt x="447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83563" y="3026664"/>
              <a:ext cx="381000" cy="512445"/>
            </a:xfrm>
            <a:custGeom>
              <a:avLst/>
              <a:gdLst/>
              <a:ahLst/>
              <a:cxnLst/>
              <a:rect l="l" t="t" r="r" b="b"/>
              <a:pathLst>
                <a:path w="381000" h="512445">
                  <a:moveTo>
                    <a:pt x="381000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381000" y="512064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63395" y="355244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16560" y="0"/>
                  </a:moveTo>
                  <a:lnTo>
                    <a:pt x="4775" y="0"/>
                  </a:lnTo>
                  <a:lnTo>
                    <a:pt x="0" y="4775"/>
                  </a:lnTo>
                  <a:lnTo>
                    <a:pt x="0" y="10668"/>
                  </a:lnTo>
                  <a:lnTo>
                    <a:pt x="0" y="16560"/>
                  </a:lnTo>
                  <a:lnTo>
                    <a:pt x="4775" y="21336"/>
                  </a:lnTo>
                  <a:lnTo>
                    <a:pt x="16560" y="21336"/>
                  </a:lnTo>
                  <a:lnTo>
                    <a:pt x="21336" y="16560"/>
                  </a:lnTo>
                  <a:lnTo>
                    <a:pt x="21336" y="4775"/>
                  </a:lnTo>
                  <a:lnTo>
                    <a:pt x="16560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07948" y="3195834"/>
              <a:ext cx="342900" cy="151130"/>
            </a:xfrm>
            <a:custGeom>
              <a:avLst/>
              <a:gdLst/>
              <a:ahLst/>
              <a:cxnLst/>
              <a:rect l="l" t="t" r="r" b="b"/>
              <a:pathLst>
                <a:path w="342900" h="151129">
                  <a:moveTo>
                    <a:pt x="171450" y="0"/>
                  </a:moveTo>
                  <a:lnTo>
                    <a:pt x="0" y="75222"/>
                  </a:lnTo>
                  <a:lnTo>
                    <a:pt x="171450" y="150876"/>
                  </a:lnTo>
                  <a:lnTo>
                    <a:pt x="342900" y="75222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533" y="3252216"/>
              <a:ext cx="245353" cy="11125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519" y="3427116"/>
              <a:ext cx="110471" cy="16952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09472" y="3489960"/>
              <a:ext cx="330835" cy="17145"/>
            </a:xfrm>
            <a:custGeom>
              <a:avLst/>
              <a:gdLst/>
              <a:ahLst/>
              <a:cxnLst/>
              <a:rect l="l" t="t" r="r" b="b"/>
              <a:pathLst>
                <a:path w="330834" h="17145">
                  <a:moveTo>
                    <a:pt x="330708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330708" y="16764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5D5C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806" y="3477082"/>
              <a:ext cx="372559" cy="2247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4522" y="3477082"/>
              <a:ext cx="371125" cy="22471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04900" y="3058668"/>
              <a:ext cx="335280" cy="17145"/>
            </a:xfrm>
            <a:custGeom>
              <a:avLst/>
              <a:gdLst/>
              <a:ahLst/>
              <a:cxnLst/>
              <a:rect l="l" t="t" r="r" b="b"/>
              <a:pathLst>
                <a:path w="335280" h="17144">
                  <a:moveTo>
                    <a:pt x="335280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335280" y="16764"/>
                  </a:lnTo>
                  <a:lnTo>
                    <a:pt x="335280" y="0"/>
                  </a:lnTo>
                  <a:close/>
                </a:path>
              </a:pathLst>
            </a:custGeom>
            <a:solidFill>
              <a:srgbClr val="5D5C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27182" y="5609844"/>
              <a:ext cx="4445" cy="302260"/>
            </a:xfrm>
            <a:custGeom>
              <a:avLst/>
              <a:gdLst/>
              <a:ahLst/>
              <a:cxnLst/>
              <a:rect l="l" t="t" r="r" b="b"/>
              <a:pathLst>
                <a:path w="4444" h="302260">
                  <a:moveTo>
                    <a:pt x="0" y="297395"/>
                  </a:moveTo>
                  <a:lnTo>
                    <a:pt x="0" y="301752"/>
                  </a:lnTo>
                  <a:lnTo>
                    <a:pt x="3937" y="301752"/>
                  </a:lnTo>
                  <a:lnTo>
                    <a:pt x="0" y="297395"/>
                  </a:lnTo>
                  <a:close/>
                </a:path>
                <a:path w="4444" h="302260">
                  <a:moveTo>
                    <a:pt x="3937" y="0"/>
                  </a:moveTo>
                  <a:lnTo>
                    <a:pt x="0" y="0"/>
                  </a:lnTo>
                  <a:lnTo>
                    <a:pt x="0" y="3949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E7E9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39013" y="5888736"/>
              <a:ext cx="74930" cy="7620"/>
            </a:xfrm>
            <a:custGeom>
              <a:avLst/>
              <a:gdLst/>
              <a:ahLst/>
              <a:cxnLst/>
              <a:rect l="l" t="t" r="r" b="b"/>
              <a:pathLst>
                <a:path w="74930" h="7620">
                  <a:moveTo>
                    <a:pt x="73088" y="0"/>
                  </a:moveTo>
                  <a:lnTo>
                    <a:pt x="1574" y="0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1574" y="7620"/>
                  </a:lnTo>
                  <a:lnTo>
                    <a:pt x="71513" y="7620"/>
                  </a:lnTo>
                  <a:lnTo>
                    <a:pt x="73088" y="7620"/>
                  </a:lnTo>
                  <a:lnTo>
                    <a:pt x="74676" y="6096"/>
                  </a:lnTo>
                  <a:lnTo>
                    <a:pt x="74676" y="1524"/>
                  </a:lnTo>
                  <a:lnTo>
                    <a:pt x="73088" y="0"/>
                  </a:lnTo>
                  <a:close/>
                </a:path>
              </a:pathLst>
            </a:custGeom>
            <a:solidFill>
              <a:srgbClr val="F3F2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6295" y="5501640"/>
              <a:ext cx="202691" cy="20269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3144" y="5779008"/>
              <a:ext cx="135636" cy="21945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21436" y="5757676"/>
              <a:ext cx="5080" cy="35560"/>
            </a:xfrm>
            <a:custGeom>
              <a:avLst/>
              <a:gdLst/>
              <a:ahLst/>
              <a:cxnLst/>
              <a:rect l="l" t="t" r="r" b="b"/>
              <a:pathLst>
                <a:path w="5080" h="35560">
                  <a:moveTo>
                    <a:pt x="3428" y="0"/>
                  </a:moveTo>
                  <a:lnTo>
                    <a:pt x="1142" y="0"/>
                  </a:lnTo>
                  <a:lnTo>
                    <a:pt x="0" y="749"/>
                  </a:lnTo>
                  <a:lnTo>
                    <a:pt x="0" y="34290"/>
                  </a:lnTo>
                  <a:lnTo>
                    <a:pt x="1142" y="35052"/>
                  </a:lnTo>
                  <a:lnTo>
                    <a:pt x="3428" y="35052"/>
                  </a:lnTo>
                  <a:lnTo>
                    <a:pt x="4571" y="34290"/>
                  </a:lnTo>
                  <a:lnTo>
                    <a:pt x="4571" y="33540"/>
                  </a:lnTo>
                  <a:lnTo>
                    <a:pt x="4571" y="749"/>
                  </a:lnTo>
                  <a:lnTo>
                    <a:pt x="3428" y="0"/>
                  </a:lnTo>
                  <a:close/>
                </a:path>
              </a:pathLst>
            </a:custGeom>
            <a:solidFill>
              <a:srgbClr val="172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33044" y="5769482"/>
              <a:ext cx="264160" cy="229235"/>
            </a:xfrm>
            <a:custGeom>
              <a:avLst/>
              <a:gdLst/>
              <a:ahLst/>
              <a:cxnLst/>
              <a:rect l="l" t="t" r="r" b="b"/>
              <a:pathLst>
                <a:path w="264159" h="229235">
                  <a:moveTo>
                    <a:pt x="150672" y="32956"/>
                  </a:moveTo>
                  <a:lnTo>
                    <a:pt x="130479" y="6210"/>
                  </a:lnTo>
                  <a:lnTo>
                    <a:pt x="114058" y="0"/>
                  </a:lnTo>
                  <a:lnTo>
                    <a:pt x="96405" y="127"/>
                  </a:lnTo>
                  <a:lnTo>
                    <a:pt x="55613" y="16586"/>
                  </a:lnTo>
                  <a:lnTo>
                    <a:pt x="44577" y="43383"/>
                  </a:lnTo>
                  <a:lnTo>
                    <a:pt x="46774" y="63385"/>
                  </a:lnTo>
                  <a:lnTo>
                    <a:pt x="52679" y="84721"/>
                  </a:lnTo>
                  <a:lnTo>
                    <a:pt x="63944" y="103670"/>
                  </a:lnTo>
                  <a:lnTo>
                    <a:pt x="82232" y="116547"/>
                  </a:lnTo>
                  <a:lnTo>
                    <a:pt x="84594" y="117335"/>
                  </a:lnTo>
                  <a:lnTo>
                    <a:pt x="86944" y="117335"/>
                  </a:lnTo>
                  <a:lnTo>
                    <a:pt x="89293" y="116941"/>
                  </a:lnTo>
                  <a:lnTo>
                    <a:pt x="98704" y="114173"/>
                  </a:lnTo>
                  <a:lnTo>
                    <a:pt x="100672" y="113779"/>
                  </a:lnTo>
                  <a:lnTo>
                    <a:pt x="102628" y="114173"/>
                  </a:lnTo>
                  <a:lnTo>
                    <a:pt x="105765" y="115354"/>
                  </a:lnTo>
                  <a:lnTo>
                    <a:pt x="110477" y="117729"/>
                  </a:lnTo>
                  <a:lnTo>
                    <a:pt x="115976" y="116547"/>
                  </a:lnTo>
                  <a:lnTo>
                    <a:pt x="119507" y="112585"/>
                  </a:lnTo>
                  <a:lnTo>
                    <a:pt x="134848" y="92075"/>
                  </a:lnTo>
                  <a:lnTo>
                    <a:pt x="148678" y="63563"/>
                  </a:lnTo>
                  <a:lnTo>
                    <a:pt x="150672" y="32956"/>
                  </a:lnTo>
                  <a:close/>
                </a:path>
                <a:path w="264159" h="229235">
                  <a:moveTo>
                    <a:pt x="263956" y="187071"/>
                  </a:moveTo>
                  <a:lnTo>
                    <a:pt x="259410" y="187071"/>
                  </a:lnTo>
                  <a:lnTo>
                    <a:pt x="259410" y="173101"/>
                  </a:lnTo>
                  <a:lnTo>
                    <a:pt x="0" y="173101"/>
                  </a:lnTo>
                  <a:lnTo>
                    <a:pt x="0" y="187071"/>
                  </a:lnTo>
                  <a:lnTo>
                    <a:pt x="0" y="201041"/>
                  </a:lnTo>
                  <a:lnTo>
                    <a:pt x="0" y="215011"/>
                  </a:lnTo>
                  <a:lnTo>
                    <a:pt x="0" y="228981"/>
                  </a:lnTo>
                  <a:lnTo>
                    <a:pt x="259092" y="228981"/>
                  </a:lnTo>
                  <a:lnTo>
                    <a:pt x="259092" y="215011"/>
                  </a:lnTo>
                  <a:lnTo>
                    <a:pt x="263829" y="215011"/>
                  </a:lnTo>
                  <a:lnTo>
                    <a:pt x="263829" y="201041"/>
                  </a:lnTo>
                  <a:lnTo>
                    <a:pt x="263956" y="201041"/>
                  </a:lnTo>
                  <a:lnTo>
                    <a:pt x="263956" y="187071"/>
                  </a:lnTo>
                  <a:close/>
                </a:path>
              </a:pathLst>
            </a:custGeom>
            <a:solidFill>
              <a:srgbClr val="C73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33044" y="5942076"/>
              <a:ext cx="265430" cy="29209"/>
            </a:xfrm>
            <a:custGeom>
              <a:avLst/>
              <a:gdLst/>
              <a:ahLst/>
              <a:cxnLst/>
              <a:rect l="l" t="t" r="r" b="b"/>
              <a:pathLst>
                <a:path w="265430" h="29210">
                  <a:moveTo>
                    <a:pt x="264883" y="21590"/>
                  </a:moveTo>
                  <a:lnTo>
                    <a:pt x="263652" y="21590"/>
                  </a:lnTo>
                  <a:lnTo>
                    <a:pt x="263652" y="13970"/>
                  </a:lnTo>
                  <a:lnTo>
                    <a:pt x="261353" y="13970"/>
                  </a:lnTo>
                  <a:lnTo>
                    <a:pt x="261353" y="7620"/>
                  </a:lnTo>
                  <a:lnTo>
                    <a:pt x="257911" y="7620"/>
                  </a:lnTo>
                  <a:lnTo>
                    <a:pt x="257911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13970"/>
                  </a:lnTo>
                  <a:lnTo>
                    <a:pt x="0" y="21590"/>
                  </a:lnTo>
                  <a:lnTo>
                    <a:pt x="0" y="29210"/>
                  </a:lnTo>
                  <a:lnTo>
                    <a:pt x="264883" y="29210"/>
                  </a:lnTo>
                  <a:lnTo>
                    <a:pt x="264883" y="21590"/>
                  </a:lnTo>
                  <a:close/>
                </a:path>
              </a:pathLst>
            </a:custGeom>
            <a:solidFill>
              <a:srgbClr val="DB4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20547" y="5885942"/>
              <a:ext cx="264160" cy="54610"/>
            </a:xfrm>
            <a:custGeom>
              <a:avLst/>
              <a:gdLst/>
              <a:ahLst/>
              <a:cxnLst/>
              <a:rect l="l" t="t" r="r" b="b"/>
              <a:pathLst>
                <a:path w="264159" h="54610">
                  <a:moveTo>
                    <a:pt x="263944" y="0"/>
                  </a:moveTo>
                  <a:lnTo>
                    <a:pt x="4610" y="0"/>
                  </a:lnTo>
                  <a:lnTo>
                    <a:pt x="4610" y="13970"/>
                  </a:lnTo>
                  <a:lnTo>
                    <a:pt x="63" y="13970"/>
                  </a:lnTo>
                  <a:lnTo>
                    <a:pt x="63" y="26670"/>
                  </a:lnTo>
                  <a:lnTo>
                    <a:pt x="0" y="40640"/>
                  </a:lnTo>
                  <a:lnTo>
                    <a:pt x="4737" y="40640"/>
                  </a:lnTo>
                  <a:lnTo>
                    <a:pt x="4737" y="54610"/>
                  </a:lnTo>
                  <a:lnTo>
                    <a:pt x="263944" y="54610"/>
                  </a:lnTo>
                  <a:lnTo>
                    <a:pt x="263944" y="40640"/>
                  </a:lnTo>
                  <a:lnTo>
                    <a:pt x="263944" y="26670"/>
                  </a:lnTo>
                  <a:lnTo>
                    <a:pt x="263944" y="13970"/>
                  </a:lnTo>
                  <a:lnTo>
                    <a:pt x="263944" y="0"/>
                  </a:lnTo>
                  <a:close/>
                </a:path>
              </a:pathLst>
            </a:custGeom>
            <a:solidFill>
              <a:srgbClr val="F5B2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19328" y="5885688"/>
              <a:ext cx="265430" cy="27940"/>
            </a:xfrm>
            <a:custGeom>
              <a:avLst/>
              <a:gdLst/>
              <a:ahLst/>
              <a:cxnLst/>
              <a:rect l="l" t="t" r="r" b="b"/>
              <a:pathLst>
                <a:path w="265430" h="27939">
                  <a:moveTo>
                    <a:pt x="265175" y="0"/>
                  </a:moveTo>
                  <a:lnTo>
                    <a:pt x="9474" y="0"/>
                  </a:lnTo>
                  <a:lnTo>
                    <a:pt x="5331" y="6822"/>
                  </a:lnTo>
                  <a:lnTo>
                    <a:pt x="2370" y="13715"/>
                  </a:lnTo>
                  <a:lnTo>
                    <a:pt x="592" y="20609"/>
                  </a:lnTo>
                  <a:lnTo>
                    <a:pt x="0" y="27432"/>
                  </a:lnTo>
                  <a:lnTo>
                    <a:pt x="265175" y="27432"/>
                  </a:lnTo>
                  <a:lnTo>
                    <a:pt x="265175" y="0"/>
                  </a:lnTo>
                  <a:close/>
                </a:path>
              </a:pathLst>
            </a:custGeom>
            <a:solidFill>
              <a:srgbClr val="F9CE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60120" y="5650992"/>
              <a:ext cx="50800" cy="41275"/>
            </a:xfrm>
            <a:custGeom>
              <a:avLst/>
              <a:gdLst/>
              <a:ahLst/>
              <a:cxnLst/>
              <a:rect l="l" t="t" r="r" b="b"/>
              <a:pathLst>
                <a:path w="50800" h="41275">
                  <a:moveTo>
                    <a:pt x="22656" y="17335"/>
                  </a:moveTo>
                  <a:lnTo>
                    <a:pt x="12903" y="9398"/>
                  </a:lnTo>
                  <a:lnTo>
                    <a:pt x="11277" y="14160"/>
                  </a:lnTo>
                  <a:lnTo>
                    <a:pt x="21031" y="20510"/>
                  </a:lnTo>
                  <a:lnTo>
                    <a:pt x="22656" y="17335"/>
                  </a:lnTo>
                  <a:close/>
                </a:path>
                <a:path w="50800" h="41275">
                  <a:moveTo>
                    <a:pt x="27432" y="0"/>
                  </a:moveTo>
                  <a:lnTo>
                    <a:pt x="0" y="1612"/>
                  </a:lnTo>
                  <a:lnTo>
                    <a:pt x="3225" y="28956"/>
                  </a:lnTo>
                  <a:lnTo>
                    <a:pt x="8064" y="28956"/>
                  </a:lnTo>
                  <a:lnTo>
                    <a:pt x="5334" y="9956"/>
                  </a:lnTo>
                  <a:lnTo>
                    <a:pt x="6400" y="10985"/>
                  </a:lnTo>
                  <a:lnTo>
                    <a:pt x="9652" y="6223"/>
                  </a:lnTo>
                  <a:lnTo>
                    <a:pt x="9474" y="6108"/>
                  </a:lnTo>
                  <a:lnTo>
                    <a:pt x="27432" y="4826"/>
                  </a:lnTo>
                  <a:lnTo>
                    <a:pt x="27432" y="0"/>
                  </a:lnTo>
                  <a:close/>
                </a:path>
                <a:path w="50800" h="41275">
                  <a:moveTo>
                    <a:pt x="37287" y="28448"/>
                  </a:moveTo>
                  <a:lnTo>
                    <a:pt x="27533" y="20510"/>
                  </a:lnTo>
                  <a:lnTo>
                    <a:pt x="24282" y="23685"/>
                  </a:lnTo>
                  <a:lnTo>
                    <a:pt x="34036" y="31623"/>
                  </a:lnTo>
                  <a:lnTo>
                    <a:pt x="37287" y="28448"/>
                  </a:lnTo>
                  <a:close/>
                </a:path>
                <a:path w="50800" h="41275">
                  <a:moveTo>
                    <a:pt x="50292" y="37973"/>
                  </a:moveTo>
                  <a:lnTo>
                    <a:pt x="40538" y="30035"/>
                  </a:lnTo>
                  <a:lnTo>
                    <a:pt x="37287" y="34798"/>
                  </a:lnTo>
                  <a:lnTo>
                    <a:pt x="47040" y="41148"/>
                  </a:lnTo>
                  <a:lnTo>
                    <a:pt x="50292" y="37973"/>
                  </a:lnTo>
                  <a:close/>
                </a:path>
              </a:pathLst>
            </a:custGeom>
            <a:solidFill>
              <a:srgbClr val="F3F2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008" y="5859780"/>
              <a:ext cx="143256" cy="13868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27176" y="5609844"/>
              <a:ext cx="502920" cy="302260"/>
            </a:xfrm>
            <a:custGeom>
              <a:avLst/>
              <a:gdLst/>
              <a:ahLst/>
              <a:cxnLst/>
              <a:rect l="l" t="t" r="r" b="b"/>
              <a:pathLst>
                <a:path w="502919" h="302260">
                  <a:moveTo>
                    <a:pt x="498970" y="0"/>
                  </a:moveTo>
                  <a:lnTo>
                    <a:pt x="3949" y="0"/>
                  </a:lnTo>
                  <a:lnTo>
                    <a:pt x="0" y="3949"/>
                  </a:lnTo>
                  <a:lnTo>
                    <a:pt x="0" y="297395"/>
                  </a:lnTo>
                  <a:lnTo>
                    <a:pt x="3949" y="301751"/>
                  </a:lnTo>
                  <a:lnTo>
                    <a:pt x="493445" y="301751"/>
                  </a:lnTo>
                  <a:lnTo>
                    <a:pt x="498970" y="301751"/>
                  </a:lnTo>
                  <a:lnTo>
                    <a:pt x="502920" y="297395"/>
                  </a:lnTo>
                  <a:lnTo>
                    <a:pt x="502920" y="3949"/>
                  </a:lnTo>
                  <a:lnTo>
                    <a:pt x="4989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59174" y="5637276"/>
              <a:ext cx="439420" cy="227329"/>
            </a:xfrm>
            <a:custGeom>
              <a:avLst/>
              <a:gdLst/>
              <a:ahLst/>
              <a:cxnLst/>
              <a:rect l="l" t="t" r="r" b="b"/>
              <a:pathLst>
                <a:path w="439419" h="227329">
                  <a:moveTo>
                    <a:pt x="436156" y="0"/>
                  </a:moveTo>
                  <a:lnTo>
                    <a:pt x="2768" y="0"/>
                  </a:lnTo>
                  <a:lnTo>
                    <a:pt x="0" y="2768"/>
                  </a:lnTo>
                  <a:lnTo>
                    <a:pt x="0" y="224307"/>
                  </a:lnTo>
                  <a:lnTo>
                    <a:pt x="2768" y="227075"/>
                  </a:lnTo>
                  <a:lnTo>
                    <a:pt x="432612" y="227075"/>
                  </a:lnTo>
                  <a:lnTo>
                    <a:pt x="436156" y="227075"/>
                  </a:lnTo>
                  <a:lnTo>
                    <a:pt x="438912" y="224307"/>
                  </a:lnTo>
                  <a:lnTo>
                    <a:pt x="438912" y="2768"/>
                  </a:lnTo>
                  <a:lnTo>
                    <a:pt x="436156" y="0"/>
                  </a:lnTo>
                  <a:close/>
                </a:path>
              </a:pathLst>
            </a:custGeom>
            <a:solidFill>
              <a:srgbClr val="55C5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49324" y="5878068"/>
              <a:ext cx="17145" cy="18415"/>
            </a:xfrm>
            <a:custGeom>
              <a:avLst/>
              <a:gdLst/>
              <a:ahLst/>
              <a:cxnLst/>
              <a:rect l="l" t="t" r="r" b="b"/>
              <a:pathLst>
                <a:path w="17144" h="18414">
                  <a:moveTo>
                    <a:pt x="13017" y="0"/>
                  </a:moveTo>
                  <a:lnTo>
                    <a:pt x="3759" y="0"/>
                  </a:lnTo>
                  <a:lnTo>
                    <a:pt x="0" y="4089"/>
                  </a:lnTo>
                  <a:lnTo>
                    <a:pt x="0" y="9144"/>
                  </a:lnTo>
                  <a:lnTo>
                    <a:pt x="0" y="14198"/>
                  </a:lnTo>
                  <a:lnTo>
                    <a:pt x="3759" y="18288"/>
                  </a:lnTo>
                  <a:lnTo>
                    <a:pt x="13017" y="18288"/>
                  </a:lnTo>
                  <a:lnTo>
                    <a:pt x="16764" y="14198"/>
                  </a:lnTo>
                  <a:lnTo>
                    <a:pt x="16764" y="4089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C73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95339" y="586158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755" y="0"/>
                  </a:moveTo>
                  <a:lnTo>
                    <a:pt x="0" y="2768"/>
                  </a:lnTo>
                  <a:lnTo>
                    <a:pt x="2755" y="393"/>
                  </a:lnTo>
                  <a:lnTo>
                    <a:pt x="2755" y="0"/>
                  </a:lnTo>
                  <a:close/>
                </a:path>
              </a:pathLst>
            </a:custGeom>
            <a:solidFill>
              <a:srgbClr val="1C35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060701" y="5638800"/>
              <a:ext cx="437515" cy="226060"/>
            </a:xfrm>
            <a:custGeom>
              <a:avLst/>
              <a:gdLst/>
              <a:ahLst/>
              <a:cxnLst/>
              <a:rect l="l" t="t" r="r" b="b"/>
              <a:pathLst>
                <a:path w="437515" h="226060">
                  <a:moveTo>
                    <a:pt x="434632" y="0"/>
                  </a:moveTo>
                  <a:lnTo>
                    <a:pt x="0" y="223177"/>
                  </a:lnTo>
                  <a:lnTo>
                    <a:pt x="393" y="223964"/>
                  </a:lnTo>
                  <a:lnTo>
                    <a:pt x="3149" y="225552"/>
                  </a:lnTo>
                  <a:lnTo>
                    <a:pt x="434632" y="225552"/>
                  </a:lnTo>
                  <a:lnTo>
                    <a:pt x="437388" y="222783"/>
                  </a:lnTo>
                  <a:lnTo>
                    <a:pt x="437388" y="4749"/>
                  </a:lnTo>
                  <a:lnTo>
                    <a:pt x="436994" y="2768"/>
                  </a:lnTo>
                  <a:lnTo>
                    <a:pt x="436206" y="1181"/>
                  </a:lnTo>
                  <a:lnTo>
                    <a:pt x="434632" y="0"/>
                  </a:lnTo>
                  <a:close/>
                </a:path>
              </a:pathLst>
            </a:custGeom>
            <a:solidFill>
              <a:srgbClr val="68D2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60704" y="5951220"/>
              <a:ext cx="161925" cy="47625"/>
            </a:xfrm>
            <a:custGeom>
              <a:avLst/>
              <a:gdLst/>
              <a:ahLst/>
              <a:cxnLst/>
              <a:rect l="l" t="t" r="r" b="b"/>
              <a:pathLst>
                <a:path w="161925" h="47625">
                  <a:moveTo>
                    <a:pt x="161544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161544" y="472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F5B2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060704" y="5974080"/>
              <a:ext cx="161925" cy="24765"/>
            </a:xfrm>
            <a:custGeom>
              <a:avLst/>
              <a:gdLst/>
              <a:ahLst/>
              <a:cxnLst/>
              <a:rect l="l" t="t" r="r" b="b"/>
              <a:pathLst>
                <a:path w="161925" h="24764">
                  <a:moveTo>
                    <a:pt x="161544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161544" y="2438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FFF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54608" y="5951220"/>
              <a:ext cx="6350" cy="47625"/>
            </a:xfrm>
            <a:custGeom>
              <a:avLst/>
              <a:gdLst/>
              <a:ahLst/>
              <a:cxnLst/>
              <a:rect l="l" t="t" r="r" b="b"/>
              <a:pathLst>
                <a:path w="6350" h="47625">
                  <a:moveTo>
                    <a:pt x="6096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6096" y="47244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34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039368" y="5951220"/>
              <a:ext cx="15240" cy="47625"/>
            </a:xfrm>
            <a:custGeom>
              <a:avLst/>
              <a:gdLst/>
              <a:ahLst/>
              <a:cxnLst/>
              <a:rect l="l" t="t" r="r" b="b"/>
              <a:pathLst>
                <a:path w="15240" h="47625">
                  <a:moveTo>
                    <a:pt x="15240" y="0"/>
                  </a:moveTo>
                  <a:lnTo>
                    <a:pt x="6858" y="0"/>
                  </a:lnTo>
                  <a:lnTo>
                    <a:pt x="0" y="7150"/>
                  </a:lnTo>
                  <a:lnTo>
                    <a:pt x="0" y="40093"/>
                  </a:lnTo>
                  <a:lnTo>
                    <a:pt x="6858" y="47244"/>
                  </a:lnTo>
                  <a:lnTo>
                    <a:pt x="15240" y="47244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C73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222248" y="5951219"/>
              <a:ext cx="17145" cy="47625"/>
            </a:xfrm>
            <a:custGeom>
              <a:avLst/>
              <a:gdLst/>
              <a:ahLst/>
              <a:cxnLst/>
              <a:rect l="l" t="t" r="r" b="b"/>
              <a:pathLst>
                <a:path w="17144" h="47625">
                  <a:moveTo>
                    <a:pt x="0" y="0"/>
                  </a:moveTo>
                  <a:lnTo>
                    <a:pt x="0" y="47244"/>
                  </a:lnTo>
                  <a:lnTo>
                    <a:pt x="12191" y="34213"/>
                  </a:lnTo>
                  <a:lnTo>
                    <a:pt x="16763" y="30949"/>
                  </a:lnTo>
                  <a:lnTo>
                    <a:pt x="16763" y="16294"/>
                  </a:lnTo>
                  <a:lnTo>
                    <a:pt x="12191" y="11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239012" y="5966451"/>
              <a:ext cx="9525" cy="15875"/>
            </a:xfrm>
            <a:custGeom>
              <a:avLst/>
              <a:gdLst/>
              <a:ahLst/>
              <a:cxnLst/>
              <a:rect l="l" t="t" r="r" b="b"/>
              <a:pathLst>
                <a:path w="9525" h="15875">
                  <a:moveTo>
                    <a:pt x="0" y="0"/>
                  </a:moveTo>
                  <a:lnTo>
                    <a:pt x="0" y="15252"/>
                  </a:lnTo>
                  <a:lnTo>
                    <a:pt x="9144" y="6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311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678" y="5731763"/>
              <a:ext cx="80766" cy="15392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098804" y="5300472"/>
              <a:ext cx="467995" cy="541020"/>
            </a:xfrm>
            <a:custGeom>
              <a:avLst/>
              <a:gdLst/>
              <a:ahLst/>
              <a:cxnLst/>
              <a:rect l="l" t="t" r="r" b="b"/>
              <a:pathLst>
                <a:path w="467994" h="541020">
                  <a:moveTo>
                    <a:pt x="91440" y="537972"/>
                  </a:moveTo>
                  <a:lnTo>
                    <a:pt x="0" y="537972"/>
                  </a:lnTo>
                  <a:lnTo>
                    <a:pt x="0" y="541020"/>
                  </a:lnTo>
                  <a:lnTo>
                    <a:pt x="91440" y="541020"/>
                  </a:lnTo>
                  <a:lnTo>
                    <a:pt x="91440" y="537972"/>
                  </a:lnTo>
                  <a:close/>
                </a:path>
                <a:path w="467994" h="541020">
                  <a:moveTo>
                    <a:pt x="91440" y="524256"/>
                  </a:moveTo>
                  <a:lnTo>
                    <a:pt x="0" y="524256"/>
                  </a:lnTo>
                  <a:lnTo>
                    <a:pt x="0" y="527304"/>
                  </a:lnTo>
                  <a:lnTo>
                    <a:pt x="91440" y="527304"/>
                  </a:lnTo>
                  <a:lnTo>
                    <a:pt x="91440" y="524256"/>
                  </a:lnTo>
                  <a:close/>
                </a:path>
                <a:path w="467994" h="541020">
                  <a:moveTo>
                    <a:pt x="91440" y="509016"/>
                  </a:moveTo>
                  <a:lnTo>
                    <a:pt x="0" y="509016"/>
                  </a:lnTo>
                  <a:lnTo>
                    <a:pt x="0" y="512064"/>
                  </a:lnTo>
                  <a:lnTo>
                    <a:pt x="91440" y="512064"/>
                  </a:lnTo>
                  <a:lnTo>
                    <a:pt x="91440" y="509016"/>
                  </a:lnTo>
                  <a:close/>
                </a:path>
                <a:path w="467994" h="541020">
                  <a:moveTo>
                    <a:pt x="91440" y="493776"/>
                  </a:moveTo>
                  <a:lnTo>
                    <a:pt x="0" y="493776"/>
                  </a:lnTo>
                  <a:lnTo>
                    <a:pt x="0" y="498348"/>
                  </a:lnTo>
                  <a:lnTo>
                    <a:pt x="91440" y="498348"/>
                  </a:lnTo>
                  <a:lnTo>
                    <a:pt x="91440" y="493776"/>
                  </a:lnTo>
                  <a:close/>
                </a:path>
                <a:path w="467994" h="541020">
                  <a:moveTo>
                    <a:pt x="91440" y="480072"/>
                  </a:moveTo>
                  <a:lnTo>
                    <a:pt x="0" y="480072"/>
                  </a:lnTo>
                  <a:lnTo>
                    <a:pt x="0" y="483108"/>
                  </a:lnTo>
                  <a:lnTo>
                    <a:pt x="91440" y="483108"/>
                  </a:lnTo>
                  <a:lnTo>
                    <a:pt x="91440" y="480072"/>
                  </a:lnTo>
                  <a:close/>
                </a:path>
                <a:path w="467994" h="541020">
                  <a:moveTo>
                    <a:pt x="91440" y="464820"/>
                  </a:moveTo>
                  <a:lnTo>
                    <a:pt x="0" y="464820"/>
                  </a:lnTo>
                  <a:lnTo>
                    <a:pt x="0" y="467868"/>
                  </a:lnTo>
                  <a:lnTo>
                    <a:pt x="91440" y="467868"/>
                  </a:lnTo>
                  <a:lnTo>
                    <a:pt x="91440" y="464820"/>
                  </a:lnTo>
                  <a:close/>
                </a:path>
                <a:path w="467994" h="541020">
                  <a:moveTo>
                    <a:pt x="224028" y="537972"/>
                  </a:moveTo>
                  <a:lnTo>
                    <a:pt x="131064" y="537972"/>
                  </a:lnTo>
                  <a:lnTo>
                    <a:pt x="131064" y="541020"/>
                  </a:lnTo>
                  <a:lnTo>
                    <a:pt x="224028" y="541020"/>
                  </a:lnTo>
                  <a:lnTo>
                    <a:pt x="224028" y="537972"/>
                  </a:lnTo>
                  <a:close/>
                </a:path>
                <a:path w="467994" h="541020">
                  <a:moveTo>
                    <a:pt x="224028" y="524256"/>
                  </a:moveTo>
                  <a:lnTo>
                    <a:pt x="131064" y="524256"/>
                  </a:lnTo>
                  <a:lnTo>
                    <a:pt x="131064" y="527304"/>
                  </a:lnTo>
                  <a:lnTo>
                    <a:pt x="224028" y="527304"/>
                  </a:lnTo>
                  <a:lnTo>
                    <a:pt x="224028" y="524256"/>
                  </a:lnTo>
                  <a:close/>
                </a:path>
                <a:path w="467994" h="541020">
                  <a:moveTo>
                    <a:pt x="224028" y="509016"/>
                  </a:moveTo>
                  <a:lnTo>
                    <a:pt x="131064" y="509016"/>
                  </a:lnTo>
                  <a:lnTo>
                    <a:pt x="131064" y="512064"/>
                  </a:lnTo>
                  <a:lnTo>
                    <a:pt x="224028" y="512064"/>
                  </a:lnTo>
                  <a:lnTo>
                    <a:pt x="224028" y="509016"/>
                  </a:lnTo>
                  <a:close/>
                </a:path>
                <a:path w="467994" h="541020">
                  <a:moveTo>
                    <a:pt x="224028" y="493776"/>
                  </a:moveTo>
                  <a:lnTo>
                    <a:pt x="131064" y="493776"/>
                  </a:lnTo>
                  <a:lnTo>
                    <a:pt x="131064" y="498348"/>
                  </a:lnTo>
                  <a:lnTo>
                    <a:pt x="224028" y="498348"/>
                  </a:lnTo>
                  <a:lnTo>
                    <a:pt x="224028" y="493776"/>
                  </a:lnTo>
                  <a:close/>
                </a:path>
                <a:path w="467994" h="541020">
                  <a:moveTo>
                    <a:pt x="224028" y="480072"/>
                  </a:moveTo>
                  <a:lnTo>
                    <a:pt x="131064" y="480072"/>
                  </a:lnTo>
                  <a:lnTo>
                    <a:pt x="131064" y="483108"/>
                  </a:lnTo>
                  <a:lnTo>
                    <a:pt x="224028" y="483108"/>
                  </a:lnTo>
                  <a:lnTo>
                    <a:pt x="224028" y="480072"/>
                  </a:lnTo>
                  <a:close/>
                </a:path>
                <a:path w="467994" h="541020">
                  <a:moveTo>
                    <a:pt x="224028" y="464820"/>
                  </a:moveTo>
                  <a:lnTo>
                    <a:pt x="131064" y="464820"/>
                  </a:lnTo>
                  <a:lnTo>
                    <a:pt x="131064" y="467868"/>
                  </a:lnTo>
                  <a:lnTo>
                    <a:pt x="224028" y="467868"/>
                  </a:lnTo>
                  <a:lnTo>
                    <a:pt x="224028" y="464820"/>
                  </a:lnTo>
                  <a:close/>
                </a:path>
                <a:path w="467994" h="541020">
                  <a:moveTo>
                    <a:pt x="356616" y="537972"/>
                  </a:moveTo>
                  <a:lnTo>
                    <a:pt x="263652" y="537972"/>
                  </a:lnTo>
                  <a:lnTo>
                    <a:pt x="263652" y="541020"/>
                  </a:lnTo>
                  <a:lnTo>
                    <a:pt x="356616" y="541020"/>
                  </a:lnTo>
                  <a:lnTo>
                    <a:pt x="356616" y="537972"/>
                  </a:lnTo>
                  <a:close/>
                </a:path>
                <a:path w="467994" h="541020">
                  <a:moveTo>
                    <a:pt x="356616" y="524256"/>
                  </a:moveTo>
                  <a:lnTo>
                    <a:pt x="263652" y="524256"/>
                  </a:lnTo>
                  <a:lnTo>
                    <a:pt x="263652" y="527304"/>
                  </a:lnTo>
                  <a:lnTo>
                    <a:pt x="356616" y="527304"/>
                  </a:lnTo>
                  <a:lnTo>
                    <a:pt x="356616" y="524256"/>
                  </a:lnTo>
                  <a:close/>
                </a:path>
                <a:path w="467994" h="541020">
                  <a:moveTo>
                    <a:pt x="356616" y="509016"/>
                  </a:moveTo>
                  <a:lnTo>
                    <a:pt x="263652" y="509016"/>
                  </a:lnTo>
                  <a:lnTo>
                    <a:pt x="263652" y="512064"/>
                  </a:lnTo>
                  <a:lnTo>
                    <a:pt x="356616" y="512064"/>
                  </a:lnTo>
                  <a:lnTo>
                    <a:pt x="356616" y="509016"/>
                  </a:lnTo>
                  <a:close/>
                </a:path>
                <a:path w="467994" h="541020">
                  <a:moveTo>
                    <a:pt x="356616" y="493776"/>
                  </a:moveTo>
                  <a:lnTo>
                    <a:pt x="263652" y="493776"/>
                  </a:lnTo>
                  <a:lnTo>
                    <a:pt x="263652" y="498348"/>
                  </a:lnTo>
                  <a:lnTo>
                    <a:pt x="356616" y="498348"/>
                  </a:lnTo>
                  <a:lnTo>
                    <a:pt x="356616" y="493776"/>
                  </a:lnTo>
                  <a:close/>
                </a:path>
                <a:path w="467994" h="541020">
                  <a:moveTo>
                    <a:pt x="356616" y="480072"/>
                  </a:moveTo>
                  <a:lnTo>
                    <a:pt x="263652" y="480072"/>
                  </a:lnTo>
                  <a:lnTo>
                    <a:pt x="263652" y="483108"/>
                  </a:lnTo>
                  <a:lnTo>
                    <a:pt x="356616" y="483108"/>
                  </a:lnTo>
                  <a:lnTo>
                    <a:pt x="356616" y="480072"/>
                  </a:lnTo>
                  <a:close/>
                </a:path>
                <a:path w="467994" h="541020">
                  <a:moveTo>
                    <a:pt x="356616" y="464820"/>
                  </a:moveTo>
                  <a:lnTo>
                    <a:pt x="263652" y="464820"/>
                  </a:lnTo>
                  <a:lnTo>
                    <a:pt x="263652" y="467868"/>
                  </a:lnTo>
                  <a:lnTo>
                    <a:pt x="356616" y="467868"/>
                  </a:lnTo>
                  <a:lnTo>
                    <a:pt x="356616" y="464820"/>
                  </a:lnTo>
                  <a:close/>
                </a:path>
                <a:path w="467994" h="541020">
                  <a:moveTo>
                    <a:pt x="467868" y="102108"/>
                  </a:moveTo>
                  <a:lnTo>
                    <a:pt x="459955" y="62369"/>
                  </a:lnTo>
                  <a:lnTo>
                    <a:pt x="438404" y="29908"/>
                  </a:lnTo>
                  <a:lnTo>
                    <a:pt x="406425" y="8026"/>
                  </a:lnTo>
                  <a:lnTo>
                    <a:pt x="367284" y="0"/>
                  </a:lnTo>
                  <a:lnTo>
                    <a:pt x="328129" y="8026"/>
                  </a:lnTo>
                  <a:lnTo>
                    <a:pt x="296151" y="29908"/>
                  </a:lnTo>
                  <a:lnTo>
                    <a:pt x="274599" y="62369"/>
                  </a:lnTo>
                  <a:lnTo>
                    <a:pt x="266700" y="102108"/>
                  </a:lnTo>
                  <a:lnTo>
                    <a:pt x="274599" y="141859"/>
                  </a:lnTo>
                  <a:lnTo>
                    <a:pt x="296151" y="174307"/>
                  </a:lnTo>
                  <a:lnTo>
                    <a:pt x="328129" y="196202"/>
                  </a:lnTo>
                  <a:lnTo>
                    <a:pt x="367284" y="204216"/>
                  </a:lnTo>
                  <a:lnTo>
                    <a:pt x="406425" y="196202"/>
                  </a:lnTo>
                  <a:lnTo>
                    <a:pt x="438404" y="174307"/>
                  </a:lnTo>
                  <a:lnTo>
                    <a:pt x="459955" y="141859"/>
                  </a:lnTo>
                  <a:lnTo>
                    <a:pt x="467868" y="102108"/>
                  </a:lnTo>
                  <a:close/>
                </a:path>
              </a:pathLst>
            </a:custGeom>
            <a:solidFill>
              <a:srgbClr val="F3F2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408176" y="5381244"/>
              <a:ext cx="58419" cy="79375"/>
            </a:xfrm>
            <a:custGeom>
              <a:avLst/>
              <a:gdLst/>
              <a:ahLst/>
              <a:cxnLst/>
              <a:rect l="l" t="t" r="r" b="b"/>
              <a:pathLst>
                <a:path w="58419" h="79375">
                  <a:moveTo>
                    <a:pt x="0" y="79248"/>
                  </a:moveTo>
                  <a:lnTo>
                    <a:pt x="57912" y="79248"/>
                  </a:lnTo>
                  <a:lnTo>
                    <a:pt x="57912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solidFill>
              <a:srgbClr val="172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466087" y="5381244"/>
              <a:ext cx="55244" cy="79375"/>
            </a:xfrm>
            <a:custGeom>
              <a:avLst/>
              <a:gdLst/>
              <a:ahLst/>
              <a:cxnLst/>
              <a:rect l="l" t="t" r="r" b="b"/>
              <a:pathLst>
                <a:path w="55244" h="79375">
                  <a:moveTo>
                    <a:pt x="54863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54863" y="79248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1F3A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380744" y="5344668"/>
              <a:ext cx="169545" cy="73660"/>
            </a:xfrm>
            <a:custGeom>
              <a:avLst/>
              <a:gdLst/>
              <a:ahLst/>
              <a:cxnLst/>
              <a:rect l="l" t="t" r="r" b="b"/>
              <a:pathLst>
                <a:path w="169544" h="73660">
                  <a:moveTo>
                    <a:pt x="169164" y="35763"/>
                  </a:moveTo>
                  <a:lnTo>
                    <a:pt x="85344" y="330"/>
                  </a:lnTo>
                  <a:lnTo>
                    <a:pt x="85344" y="0"/>
                  </a:lnTo>
                  <a:lnTo>
                    <a:pt x="84950" y="165"/>
                  </a:lnTo>
                  <a:lnTo>
                    <a:pt x="84582" y="0"/>
                  </a:lnTo>
                  <a:lnTo>
                    <a:pt x="0" y="35763"/>
                  </a:lnTo>
                  <a:lnTo>
                    <a:pt x="84582" y="73152"/>
                  </a:lnTo>
                  <a:lnTo>
                    <a:pt x="84950" y="72986"/>
                  </a:lnTo>
                  <a:lnTo>
                    <a:pt x="85344" y="73152"/>
                  </a:lnTo>
                  <a:lnTo>
                    <a:pt x="85344" y="72821"/>
                  </a:lnTo>
                  <a:lnTo>
                    <a:pt x="169164" y="35763"/>
                  </a:lnTo>
                  <a:close/>
                </a:path>
              </a:pathLst>
            </a:custGeom>
            <a:solidFill>
              <a:srgbClr val="172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014984" y="5300472"/>
              <a:ext cx="203200" cy="204470"/>
            </a:xfrm>
            <a:custGeom>
              <a:avLst/>
              <a:gdLst/>
              <a:ahLst/>
              <a:cxnLst/>
              <a:rect l="l" t="t" r="r" b="b"/>
              <a:pathLst>
                <a:path w="203200" h="204470">
                  <a:moveTo>
                    <a:pt x="101346" y="0"/>
                  </a:moveTo>
                  <a:lnTo>
                    <a:pt x="61898" y="8024"/>
                  </a:lnTo>
                  <a:lnTo>
                    <a:pt x="29684" y="29908"/>
                  </a:lnTo>
                  <a:lnTo>
                    <a:pt x="7964" y="62364"/>
                  </a:lnTo>
                  <a:lnTo>
                    <a:pt x="0" y="102108"/>
                  </a:lnTo>
                  <a:lnTo>
                    <a:pt x="7964" y="141851"/>
                  </a:lnTo>
                  <a:lnTo>
                    <a:pt x="29684" y="174307"/>
                  </a:lnTo>
                  <a:lnTo>
                    <a:pt x="61898" y="196191"/>
                  </a:lnTo>
                  <a:lnTo>
                    <a:pt x="101346" y="204216"/>
                  </a:lnTo>
                  <a:lnTo>
                    <a:pt x="140793" y="196191"/>
                  </a:lnTo>
                  <a:lnTo>
                    <a:pt x="173007" y="174307"/>
                  </a:lnTo>
                  <a:lnTo>
                    <a:pt x="194727" y="141851"/>
                  </a:lnTo>
                  <a:lnTo>
                    <a:pt x="202692" y="102108"/>
                  </a:lnTo>
                  <a:lnTo>
                    <a:pt x="194727" y="62364"/>
                  </a:lnTo>
                  <a:lnTo>
                    <a:pt x="173007" y="29908"/>
                  </a:lnTo>
                  <a:lnTo>
                    <a:pt x="140793" y="8024"/>
                  </a:lnTo>
                  <a:lnTo>
                    <a:pt x="101346" y="0"/>
                  </a:lnTo>
                  <a:close/>
                </a:path>
              </a:pathLst>
            </a:custGeom>
            <a:solidFill>
              <a:srgbClr val="F3F2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51560" y="5344668"/>
              <a:ext cx="129539" cy="22860"/>
            </a:xfrm>
            <a:custGeom>
              <a:avLst/>
              <a:gdLst/>
              <a:ahLst/>
              <a:cxnLst/>
              <a:rect l="l" t="t" r="r" b="b"/>
              <a:pathLst>
                <a:path w="129540" h="22860">
                  <a:moveTo>
                    <a:pt x="12954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9540" y="22860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5B2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82040" y="5352288"/>
              <a:ext cx="68580" cy="7620"/>
            </a:xfrm>
            <a:custGeom>
              <a:avLst/>
              <a:gdLst/>
              <a:ahLst/>
              <a:cxnLst/>
              <a:rect l="l" t="t" r="r" b="b"/>
              <a:pathLst>
                <a:path w="68580" h="7620">
                  <a:moveTo>
                    <a:pt x="6096" y="1701"/>
                  </a:moveTo>
                  <a:lnTo>
                    <a:pt x="4737" y="0"/>
                  </a:lnTo>
                  <a:lnTo>
                    <a:pt x="1358" y="0"/>
                  </a:lnTo>
                  <a:lnTo>
                    <a:pt x="0" y="1701"/>
                  </a:lnTo>
                  <a:lnTo>
                    <a:pt x="0" y="3810"/>
                  </a:lnTo>
                  <a:lnTo>
                    <a:pt x="0" y="5918"/>
                  </a:lnTo>
                  <a:lnTo>
                    <a:pt x="1358" y="7620"/>
                  </a:lnTo>
                  <a:lnTo>
                    <a:pt x="4737" y="7620"/>
                  </a:lnTo>
                  <a:lnTo>
                    <a:pt x="6096" y="5918"/>
                  </a:lnTo>
                  <a:lnTo>
                    <a:pt x="6096" y="1701"/>
                  </a:lnTo>
                  <a:close/>
                </a:path>
                <a:path w="68580" h="7620">
                  <a:moveTo>
                    <a:pt x="68580" y="1701"/>
                  </a:moveTo>
                  <a:lnTo>
                    <a:pt x="67221" y="0"/>
                  </a:lnTo>
                  <a:lnTo>
                    <a:pt x="63842" y="0"/>
                  </a:lnTo>
                  <a:lnTo>
                    <a:pt x="62484" y="1701"/>
                  </a:lnTo>
                  <a:lnTo>
                    <a:pt x="62484" y="3810"/>
                  </a:lnTo>
                  <a:lnTo>
                    <a:pt x="62484" y="5918"/>
                  </a:lnTo>
                  <a:lnTo>
                    <a:pt x="63842" y="7620"/>
                  </a:lnTo>
                  <a:lnTo>
                    <a:pt x="67221" y="7620"/>
                  </a:lnTo>
                  <a:lnTo>
                    <a:pt x="68580" y="5918"/>
                  </a:lnTo>
                  <a:lnTo>
                    <a:pt x="68580" y="1701"/>
                  </a:lnTo>
                  <a:close/>
                </a:path>
              </a:pathLst>
            </a:custGeom>
            <a:solidFill>
              <a:srgbClr val="C73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051560" y="5367528"/>
              <a:ext cx="129539" cy="91440"/>
            </a:xfrm>
            <a:custGeom>
              <a:avLst/>
              <a:gdLst/>
              <a:ahLst/>
              <a:cxnLst/>
              <a:rect l="l" t="t" r="r" b="b"/>
              <a:pathLst>
                <a:path w="129540" h="91439">
                  <a:moveTo>
                    <a:pt x="129540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129540" y="91439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55C5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062228" y="5382768"/>
              <a:ext cx="108585" cy="60960"/>
            </a:xfrm>
            <a:custGeom>
              <a:avLst/>
              <a:gdLst/>
              <a:ahLst/>
              <a:cxnLst/>
              <a:rect l="l" t="t" r="r" b="b"/>
              <a:pathLst>
                <a:path w="108584" h="60960">
                  <a:moveTo>
                    <a:pt x="15240" y="45720"/>
                  </a:moveTo>
                  <a:lnTo>
                    <a:pt x="0" y="45720"/>
                  </a:lnTo>
                  <a:lnTo>
                    <a:pt x="0" y="60960"/>
                  </a:lnTo>
                  <a:lnTo>
                    <a:pt x="15240" y="60960"/>
                  </a:lnTo>
                  <a:lnTo>
                    <a:pt x="15240" y="45720"/>
                  </a:lnTo>
                  <a:close/>
                </a:path>
                <a:path w="108584" h="60960">
                  <a:moveTo>
                    <a:pt x="1524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5240" y="13716"/>
                  </a:lnTo>
                  <a:lnTo>
                    <a:pt x="15240" y="0"/>
                  </a:lnTo>
                  <a:close/>
                </a:path>
                <a:path w="108584" h="60960">
                  <a:moveTo>
                    <a:pt x="15252" y="24384"/>
                  </a:moveTo>
                  <a:lnTo>
                    <a:pt x="0" y="24384"/>
                  </a:lnTo>
                  <a:lnTo>
                    <a:pt x="0" y="36576"/>
                  </a:lnTo>
                  <a:lnTo>
                    <a:pt x="15252" y="36576"/>
                  </a:lnTo>
                  <a:lnTo>
                    <a:pt x="15252" y="24384"/>
                  </a:lnTo>
                  <a:close/>
                </a:path>
                <a:path w="108584" h="60960">
                  <a:moveTo>
                    <a:pt x="38100" y="45720"/>
                  </a:moveTo>
                  <a:lnTo>
                    <a:pt x="24384" y="45720"/>
                  </a:lnTo>
                  <a:lnTo>
                    <a:pt x="24384" y="60960"/>
                  </a:lnTo>
                  <a:lnTo>
                    <a:pt x="38100" y="60960"/>
                  </a:lnTo>
                  <a:lnTo>
                    <a:pt x="38100" y="45720"/>
                  </a:lnTo>
                  <a:close/>
                </a:path>
                <a:path w="108584" h="60960">
                  <a:moveTo>
                    <a:pt x="38100" y="24384"/>
                  </a:moveTo>
                  <a:lnTo>
                    <a:pt x="24384" y="24384"/>
                  </a:lnTo>
                  <a:lnTo>
                    <a:pt x="24384" y="36576"/>
                  </a:lnTo>
                  <a:lnTo>
                    <a:pt x="38100" y="36576"/>
                  </a:lnTo>
                  <a:lnTo>
                    <a:pt x="38100" y="24384"/>
                  </a:lnTo>
                  <a:close/>
                </a:path>
                <a:path w="108584" h="60960">
                  <a:moveTo>
                    <a:pt x="38100" y="0"/>
                  </a:moveTo>
                  <a:lnTo>
                    <a:pt x="24384" y="0"/>
                  </a:lnTo>
                  <a:lnTo>
                    <a:pt x="24384" y="13716"/>
                  </a:lnTo>
                  <a:lnTo>
                    <a:pt x="38100" y="13716"/>
                  </a:lnTo>
                  <a:lnTo>
                    <a:pt x="38100" y="0"/>
                  </a:lnTo>
                  <a:close/>
                </a:path>
                <a:path w="108584" h="60960">
                  <a:moveTo>
                    <a:pt x="62484" y="45720"/>
                  </a:moveTo>
                  <a:lnTo>
                    <a:pt x="47244" y="45720"/>
                  </a:lnTo>
                  <a:lnTo>
                    <a:pt x="47244" y="60960"/>
                  </a:lnTo>
                  <a:lnTo>
                    <a:pt x="62484" y="60960"/>
                  </a:lnTo>
                  <a:lnTo>
                    <a:pt x="62484" y="45720"/>
                  </a:lnTo>
                  <a:close/>
                </a:path>
                <a:path w="108584" h="60960">
                  <a:moveTo>
                    <a:pt x="62484" y="24384"/>
                  </a:moveTo>
                  <a:lnTo>
                    <a:pt x="47244" y="24384"/>
                  </a:lnTo>
                  <a:lnTo>
                    <a:pt x="47244" y="36576"/>
                  </a:lnTo>
                  <a:lnTo>
                    <a:pt x="62484" y="36576"/>
                  </a:lnTo>
                  <a:lnTo>
                    <a:pt x="62484" y="24384"/>
                  </a:lnTo>
                  <a:close/>
                </a:path>
                <a:path w="108584" h="60960">
                  <a:moveTo>
                    <a:pt x="62484" y="0"/>
                  </a:moveTo>
                  <a:lnTo>
                    <a:pt x="47244" y="0"/>
                  </a:lnTo>
                  <a:lnTo>
                    <a:pt x="47244" y="13716"/>
                  </a:lnTo>
                  <a:lnTo>
                    <a:pt x="62484" y="13716"/>
                  </a:lnTo>
                  <a:lnTo>
                    <a:pt x="62484" y="0"/>
                  </a:lnTo>
                  <a:close/>
                </a:path>
                <a:path w="108584" h="60960">
                  <a:moveTo>
                    <a:pt x="85344" y="45720"/>
                  </a:moveTo>
                  <a:lnTo>
                    <a:pt x="70104" y="45720"/>
                  </a:lnTo>
                  <a:lnTo>
                    <a:pt x="70104" y="60960"/>
                  </a:lnTo>
                  <a:lnTo>
                    <a:pt x="85344" y="60960"/>
                  </a:lnTo>
                  <a:lnTo>
                    <a:pt x="85344" y="45720"/>
                  </a:lnTo>
                  <a:close/>
                </a:path>
                <a:path w="108584" h="60960">
                  <a:moveTo>
                    <a:pt x="85344" y="24384"/>
                  </a:moveTo>
                  <a:lnTo>
                    <a:pt x="70104" y="24384"/>
                  </a:lnTo>
                  <a:lnTo>
                    <a:pt x="70104" y="36576"/>
                  </a:lnTo>
                  <a:lnTo>
                    <a:pt x="85344" y="36576"/>
                  </a:lnTo>
                  <a:lnTo>
                    <a:pt x="85344" y="24384"/>
                  </a:lnTo>
                  <a:close/>
                </a:path>
                <a:path w="108584" h="60960">
                  <a:moveTo>
                    <a:pt x="85344" y="0"/>
                  </a:moveTo>
                  <a:lnTo>
                    <a:pt x="70104" y="0"/>
                  </a:lnTo>
                  <a:lnTo>
                    <a:pt x="70104" y="13716"/>
                  </a:lnTo>
                  <a:lnTo>
                    <a:pt x="85344" y="13716"/>
                  </a:lnTo>
                  <a:lnTo>
                    <a:pt x="85344" y="0"/>
                  </a:lnTo>
                  <a:close/>
                </a:path>
                <a:path w="108584" h="60960">
                  <a:moveTo>
                    <a:pt x="108204" y="45720"/>
                  </a:moveTo>
                  <a:lnTo>
                    <a:pt x="94488" y="45720"/>
                  </a:lnTo>
                  <a:lnTo>
                    <a:pt x="94488" y="60960"/>
                  </a:lnTo>
                  <a:lnTo>
                    <a:pt x="108204" y="60960"/>
                  </a:lnTo>
                  <a:lnTo>
                    <a:pt x="108204" y="45720"/>
                  </a:lnTo>
                  <a:close/>
                </a:path>
                <a:path w="108584" h="60960">
                  <a:moveTo>
                    <a:pt x="108204" y="24384"/>
                  </a:moveTo>
                  <a:lnTo>
                    <a:pt x="94488" y="24384"/>
                  </a:lnTo>
                  <a:lnTo>
                    <a:pt x="94488" y="36576"/>
                  </a:lnTo>
                  <a:lnTo>
                    <a:pt x="108204" y="36576"/>
                  </a:lnTo>
                  <a:lnTo>
                    <a:pt x="108204" y="24384"/>
                  </a:lnTo>
                  <a:close/>
                </a:path>
                <a:path w="108584" h="60960">
                  <a:moveTo>
                    <a:pt x="108204" y="0"/>
                  </a:moveTo>
                  <a:lnTo>
                    <a:pt x="94488" y="0"/>
                  </a:lnTo>
                  <a:lnTo>
                    <a:pt x="94488" y="13716"/>
                  </a:lnTo>
                  <a:lnTo>
                    <a:pt x="108204" y="13716"/>
                  </a:lnTo>
                  <a:lnTo>
                    <a:pt x="108204" y="0"/>
                  </a:lnTo>
                  <a:close/>
                </a:path>
              </a:pathLst>
            </a:custGeom>
            <a:solidFill>
              <a:srgbClr val="F3F2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115568" y="5367528"/>
              <a:ext cx="66040" cy="91440"/>
            </a:xfrm>
            <a:custGeom>
              <a:avLst/>
              <a:gdLst/>
              <a:ahLst/>
              <a:cxnLst/>
              <a:rect l="l" t="t" r="r" b="b"/>
              <a:pathLst>
                <a:path w="66040" h="91439">
                  <a:moveTo>
                    <a:pt x="16382" y="39192"/>
                  </a:moveTo>
                  <a:lnTo>
                    <a:pt x="8191" y="39192"/>
                  </a:lnTo>
                  <a:lnTo>
                    <a:pt x="8191" y="52247"/>
                  </a:lnTo>
                  <a:lnTo>
                    <a:pt x="0" y="52247"/>
                  </a:lnTo>
                  <a:lnTo>
                    <a:pt x="0" y="62052"/>
                  </a:lnTo>
                  <a:lnTo>
                    <a:pt x="54063" y="62052"/>
                  </a:lnTo>
                  <a:lnTo>
                    <a:pt x="54063" y="76746"/>
                  </a:lnTo>
                  <a:lnTo>
                    <a:pt x="0" y="76746"/>
                  </a:lnTo>
                  <a:lnTo>
                    <a:pt x="0" y="91439"/>
                  </a:lnTo>
                  <a:lnTo>
                    <a:pt x="65531" y="91439"/>
                  </a:lnTo>
                  <a:lnTo>
                    <a:pt x="65531" y="52260"/>
                  </a:lnTo>
                  <a:lnTo>
                    <a:pt x="16382" y="52260"/>
                  </a:lnTo>
                  <a:lnTo>
                    <a:pt x="16382" y="39192"/>
                  </a:lnTo>
                  <a:close/>
                </a:path>
                <a:path w="66040" h="91439">
                  <a:moveTo>
                    <a:pt x="16382" y="62052"/>
                  </a:moveTo>
                  <a:lnTo>
                    <a:pt x="8191" y="62052"/>
                  </a:lnTo>
                  <a:lnTo>
                    <a:pt x="8191" y="76746"/>
                  </a:lnTo>
                  <a:lnTo>
                    <a:pt x="16382" y="76746"/>
                  </a:lnTo>
                  <a:lnTo>
                    <a:pt x="16382" y="62052"/>
                  </a:lnTo>
                  <a:close/>
                </a:path>
                <a:path w="66040" h="91439">
                  <a:moveTo>
                    <a:pt x="40957" y="62052"/>
                  </a:moveTo>
                  <a:lnTo>
                    <a:pt x="31127" y="62052"/>
                  </a:lnTo>
                  <a:lnTo>
                    <a:pt x="31127" y="76746"/>
                  </a:lnTo>
                  <a:lnTo>
                    <a:pt x="40957" y="76746"/>
                  </a:lnTo>
                  <a:lnTo>
                    <a:pt x="40957" y="62052"/>
                  </a:lnTo>
                  <a:close/>
                </a:path>
                <a:path w="66040" h="91439">
                  <a:moveTo>
                    <a:pt x="40957" y="39192"/>
                  </a:moveTo>
                  <a:lnTo>
                    <a:pt x="31127" y="39192"/>
                  </a:lnTo>
                  <a:lnTo>
                    <a:pt x="31127" y="52260"/>
                  </a:lnTo>
                  <a:lnTo>
                    <a:pt x="40957" y="52260"/>
                  </a:lnTo>
                  <a:lnTo>
                    <a:pt x="40957" y="39192"/>
                  </a:lnTo>
                  <a:close/>
                </a:path>
                <a:path w="66040" h="91439">
                  <a:moveTo>
                    <a:pt x="65531" y="0"/>
                  </a:moveTo>
                  <a:lnTo>
                    <a:pt x="0" y="0"/>
                  </a:lnTo>
                  <a:lnTo>
                    <a:pt x="0" y="14693"/>
                  </a:lnTo>
                  <a:lnTo>
                    <a:pt x="54063" y="14693"/>
                  </a:lnTo>
                  <a:lnTo>
                    <a:pt x="54063" y="29387"/>
                  </a:lnTo>
                  <a:lnTo>
                    <a:pt x="0" y="29387"/>
                  </a:lnTo>
                  <a:lnTo>
                    <a:pt x="0" y="39192"/>
                  </a:lnTo>
                  <a:lnTo>
                    <a:pt x="54063" y="39192"/>
                  </a:lnTo>
                  <a:lnTo>
                    <a:pt x="54063" y="52260"/>
                  </a:lnTo>
                  <a:lnTo>
                    <a:pt x="65531" y="52260"/>
                  </a:lnTo>
                  <a:lnTo>
                    <a:pt x="65531" y="0"/>
                  </a:lnTo>
                  <a:close/>
                </a:path>
                <a:path w="66040" h="91439">
                  <a:moveTo>
                    <a:pt x="16382" y="14693"/>
                  </a:moveTo>
                  <a:lnTo>
                    <a:pt x="8191" y="14693"/>
                  </a:lnTo>
                  <a:lnTo>
                    <a:pt x="8191" y="29387"/>
                  </a:lnTo>
                  <a:lnTo>
                    <a:pt x="16382" y="29387"/>
                  </a:lnTo>
                  <a:lnTo>
                    <a:pt x="16382" y="14693"/>
                  </a:lnTo>
                  <a:close/>
                </a:path>
                <a:path w="66040" h="91439">
                  <a:moveTo>
                    <a:pt x="40957" y="14693"/>
                  </a:moveTo>
                  <a:lnTo>
                    <a:pt x="31127" y="14693"/>
                  </a:lnTo>
                  <a:lnTo>
                    <a:pt x="31127" y="29387"/>
                  </a:lnTo>
                  <a:lnTo>
                    <a:pt x="40957" y="29387"/>
                  </a:lnTo>
                  <a:lnTo>
                    <a:pt x="40957" y="14693"/>
                  </a:lnTo>
                  <a:close/>
                </a:path>
              </a:pathLst>
            </a:custGeom>
            <a:solidFill>
              <a:srgbClr val="74DA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115568" y="5382768"/>
              <a:ext cx="55244" cy="60960"/>
            </a:xfrm>
            <a:custGeom>
              <a:avLst/>
              <a:gdLst/>
              <a:ahLst/>
              <a:cxnLst/>
              <a:rect l="l" t="t" r="r" b="b"/>
              <a:pathLst>
                <a:path w="55244" h="60960">
                  <a:moveTo>
                    <a:pt x="9144" y="45720"/>
                  </a:moveTo>
                  <a:lnTo>
                    <a:pt x="0" y="45720"/>
                  </a:lnTo>
                  <a:lnTo>
                    <a:pt x="0" y="60960"/>
                  </a:lnTo>
                  <a:lnTo>
                    <a:pt x="9144" y="60960"/>
                  </a:lnTo>
                  <a:lnTo>
                    <a:pt x="9144" y="45720"/>
                  </a:lnTo>
                  <a:close/>
                </a:path>
                <a:path w="55244" h="60960">
                  <a:moveTo>
                    <a:pt x="9144" y="24384"/>
                  </a:moveTo>
                  <a:lnTo>
                    <a:pt x="0" y="24384"/>
                  </a:lnTo>
                  <a:lnTo>
                    <a:pt x="0" y="36576"/>
                  </a:lnTo>
                  <a:lnTo>
                    <a:pt x="9144" y="36576"/>
                  </a:lnTo>
                  <a:lnTo>
                    <a:pt x="9144" y="24384"/>
                  </a:lnTo>
                  <a:close/>
                </a:path>
                <a:path w="55244" h="60960">
                  <a:moveTo>
                    <a:pt x="9144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9144" y="13716"/>
                  </a:lnTo>
                  <a:lnTo>
                    <a:pt x="9144" y="0"/>
                  </a:lnTo>
                  <a:close/>
                </a:path>
                <a:path w="55244" h="60960">
                  <a:moveTo>
                    <a:pt x="32004" y="45720"/>
                  </a:moveTo>
                  <a:lnTo>
                    <a:pt x="16764" y="45720"/>
                  </a:lnTo>
                  <a:lnTo>
                    <a:pt x="16764" y="60960"/>
                  </a:lnTo>
                  <a:lnTo>
                    <a:pt x="32004" y="60960"/>
                  </a:lnTo>
                  <a:lnTo>
                    <a:pt x="32004" y="45720"/>
                  </a:lnTo>
                  <a:close/>
                </a:path>
                <a:path w="55244" h="60960">
                  <a:moveTo>
                    <a:pt x="32004" y="24384"/>
                  </a:moveTo>
                  <a:lnTo>
                    <a:pt x="16764" y="24384"/>
                  </a:lnTo>
                  <a:lnTo>
                    <a:pt x="16764" y="36576"/>
                  </a:lnTo>
                  <a:lnTo>
                    <a:pt x="32004" y="36576"/>
                  </a:lnTo>
                  <a:lnTo>
                    <a:pt x="32004" y="24384"/>
                  </a:lnTo>
                  <a:close/>
                </a:path>
                <a:path w="55244" h="60960">
                  <a:moveTo>
                    <a:pt x="32004" y="0"/>
                  </a:moveTo>
                  <a:lnTo>
                    <a:pt x="16764" y="0"/>
                  </a:lnTo>
                  <a:lnTo>
                    <a:pt x="16764" y="13716"/>
                  </a:lnTo>
                  <a:lnTo>
                    <a:pt x="32004" y="13716"/>
                  </a:lnTo>
                  <a:lnTo>
                    <a:pt x="32004" y="0"/>
                  </a:lnTo>
                  <a:close/>
                </a:path>
                <a:path w="55244" h="60960">
                  <a:moveTo>
                    <a:pt x="54864" y="45720"/>
                  </a:moveTo>
                  <a:lnTo>
                    <a:pt x="41148" y="45720"/>
                  </a:lnTo>
                  <a:lnTo>
                    <a:pt x="41148" y="60960"/>
                  </a:lnTo>
                  <a:lnTo>
                    <a:pt x="54864" y="60960"/>
                  </a:lnTo>
                  <a:lnTo>
                    <a:pt x="54864" y="45720"/>
                  </a:lnTo>
                  <a:close/>
                </a:path>
                <a:path w="55244" h="60960">
                  <a:moveTo>
                    <a:pt x="54864" y="24384"/>
                  </a:moveTo>
                  <a:lnTo>
                    <a:pt x="41148" y="24384"/>
                  </a:lnTo>
                  <a:lnTo>
                    <a:pt x="41148" y="36576"/>
                  </a:lnTo>
                  <a:lnTo>
                    <a:pt x="54864" y="36576"/>
                  </a:lnTo>
                  <a:lnTo>
                    <a:pt x="54864" y="24384"/>
                  </a:lnTo>
                  <a:close/>
                </a:path>
                <a:path w="55244" h="60960">
                  <a:moveTo>
                    <a:pt x="54864" y="0"/>
                  </a:moveTo>
                  <a:lnTo>
                    <a:pt x="41148" y="0"/>
                  </a:lnTo>
                  <a:lnTo>
                    <a:pt x="41148" y="13716"/>
                  </a:lnTo>
                  <a:lnTo>
                    <a:pt x="54864" y="13716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F7F7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5048" y="5492496"/>
              <a:ext cx="201167" cy="20269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025" y="5885688"/>
              <a:ext cx="108209" cy="11277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208532" y="5713476"/>
              <a:ext cx="146685" cy="15240"/>
            </a:xfrm>
            <a:custGeom>
              <a:avLst/>
              <a:gdLst/>
              <a:ahLst/>
              <a:cxnLst/>
              <a:rect l="l" t="t" r="r" b="b"/>
              <a:pathLst>
                <a:path w="146684" h="15239">
                  <a:moveTo>
                    <a:pt x="65532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65532" y="15240"/>
                  </a:lnTo>
                  <a:lnTo>
                    <a:pt x="65532" y="0"/>
                  </a:lnTo>
                  <a:close/>
                </a:path>
                <a:path w="146684" h="15239">
                  <a:moveTo>
                    <a:pt x="146291" y="0"/>
                  </a:moveTo>
                  <a:lnTo>
                    <a:pt x="80772" y="0"/>
                  </a:lnTo>
                  <a:lnTo>
                    <a:pt x="80772" y="15240"/>
                  </a:lnTo>
                  <a:lnTo>
                    <a:pt x="146291" y="15240"/>
                  </a:lnTo>
                  <a:lnTo>
                    <a:pt x="146291" y="0"/>
                  </a:lnTo>
                  <a:close/>
                </a:path>
              </a:pathLst>
            </a:custGeom>
            <a:solidFill>
              <a:srgbClr val="F3F2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908304" y="5885688"/>
              <a:ext cx="38100" cy="56515"/>
            </a:xfrm>
            <a:custGeom>
              <a:avLst/>
              <a:gdLst/>
              <a:ahLst/>
              <a:cxnLst/>
              <a:rect l="l" t="t" r="r" b="b"/>
              <a:pathLst>
                <a:path w="38100" h="56514">
                  <a:moveTo>
                    <a:pt x="6096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6096" y="54864"/>
                  </a:lnTo>
                  <a:lnTo>
                    <a:pt x="6096" y="0"/>
                  </a:lnTo>
                  <a:close/>
                </a:path>
                <a:path w="38100" h="56514">
                  <a:moveTo>
                    <a:pt x="38100" y="0"/>
                  </a:moveTo>
                  <a:lnTo>
                    <a:pt x="22860" y="0"/>
                  </a:lnTo>
                  <a:lnTo>
                    <a:pt x="22860" y="56388"/>
                  </a:lnTo>
                  <a:lnTo>
                    <a:pt x="38100" y="563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172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48284" y="5940564"/>
              <a:ext cx="24765" cy="58419"/>
            </a:xfrm>
            <a:custGeom>
              <a:avLst/>
              <a:gdLst/>
              <a:ahLst/>
              <a:cxnLst/>
              <a:rect l="l" t="t" r="r" b="b"/>
              <a:pathLst>
                <a:path w="24765" h="58420">
                  <a:moveTo>
                    <a:pt x="9144" y="0"/>
                  </a:moveTo>
                  <a:lnTo>
                    <a:pt x="0" y="0"/>
                  </a:lnTo>
                  <a:lnTo>
                    <a:pt x="0" y="57899"/>
                  </a:lnTo>
                  <a:lnTo>
                    <a:pt x="9144" y="57899"/>
                  </a:lnTo>
                  <a:lnTo>
                    <a:pt x="9144" y="0"/>
                  </a:lnTo>
                  <a:close/>
                </a:path>
                <a:path w="24765" h="58420">
                  <a:moveTo>
                    <a:pt x="24371" y="0"/>
                  </a:moveTo>
                  <a:lnTo>
                    <a:pt x="18288" y="0"/>
                  </a:lnTo>
                  <a:lnTo>
                    <a:pt x="18288" y="57899"/>
                  </a:lnTo>
                  <a:lnTo>
                    <a:pt x="24371" y="57899"/>
                  </a:lnTo>
                  <a:lnTo>
                    <a:pt x="24371" y="0"/>
                  </a:lnTo>
                  <a:close/>
                </a:path>
              </a:pathLst>
            </a:custGeom>
            <a:solidFill>
              <a:srgbClr val="F5B2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700784" y="5916168"/>
              <a:ext cx="90170" cy="82550"/>
            </a:xfrm>
            <a:custGeom>
              <a:avLst/>
              <a:gdLst/>
              <a:ahLst/>
              <a:cxnLst/>
              <a:rect l="l" t="t" r="r" b="b"/>
              <a:pathLst>
                <a:path w="90169" h="82550">
                  <a:moveTo>
                    <a:pt x="89916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89916" y="82296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F3F2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700784" y="5916168"/>
              <a:ext cx="90170" cy="12700"/>
            </a:xfrm>
            <a:custGeom>
              <a:avLst/>
              <a:gdLst/>
              <a:ahLst/>
              <a:cxnLst/>
              <a:rect l="l" t="t" r="r" b="b"/>
              <a:pathLst>
                <a:path w="90169" h="12700">
                  <a:moveTo>
                    <a:pt x="89916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89916" y="12191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C731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700784" y="5928360"/>
              <a:ext cx="90170" cy="26034"/>
            </a:xfrm>
            <a:custGeom>
              <a:avLst/>
              <a:gdLst/>
              <a:ahLst/>
              <a:cxnLst/>
              <a:rect l="l" t="t" r="r" b="b"/>
              <a:pathLst>
                <a:path w="90169" h="26035">
                  <a:moveTo>
                    <a:pt x="89916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9916" y="25908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55C5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158240" y="5509260"/>
              <a:ext cx="474345" cy="233679"/>
            </a:xfrm>
            <a:custGeom>
              <a:avLst/>
              <a:gdLst/>
              <a:ahLst/>
              <a:cxnLst/>
              <a:rect l="l" t="t" r="r" b="b"/>
              <a:pathLst>
                <a:path w="474344" h="233679">
                  <a:moveTo>
                    <a:pt x="23355" y="27457"/>
                  </a:moveTo>
                  <a:lnTo>
                    <a:pt x="20167" y="14376"/>
                  </a:lnTo>
                  <a:lnTo>
                    <a:pt x="15379" y="16014"/>
                  </a:lnTo>
                  <a:lnTo>
                    <a:pt x="20167" y="29095"/>
                  </a:lnTo>
                  <a:lnTo>
                    <a:pt x="23355" y="27457"/>
                  </a:lnTo>
                  <a:close/>
                </a:path>
                <a:path w="474344" h="233679">
                  <a:moveTo>
                    <a:pt x="29743" y="43815"/>
                  </a:moveTo>
                  <a:lnTo>
                    <a:pt x="24955" y="30734"/>
                  </a:lnTo>
                  <a:lnTo>
                    <a:pt x="21755" y="32359"/>
                  </a:lnTo>
                  <a:lnTo>
                    <a:pt x="24955" y="45440"/>
                  </a:lnTo>
                  <a:lnTo>
                    <a:pt x="29743" y="43815"/>
                  </a:lnTo>
                  <a:close/>
                </a:path>
                <a:path w="474344" h="233679">
                  <a:moveTo>
                    <a:pt x="34531" y="60159"/>
                  </a:moveTo>
                  <a:lnTo>
                    <a:pt x="31343" y="48717"/>
                  </a:lnTo>
                  <a:lnTo>
                    <a:pt x="26555" y="50342"/>
                  </a:lnTo>
                  <a:lnTo>
                    <a:pt x="29743" y="61798"/>
                  </a:lnTo>
                  <a:lnTo>
                    <a:pt x="34531" y="60159"/>
                  </a:lnTo>
                  <a:close/>
                </a:path>
                <a:path w="474344" h="233679">
                  <a:moveTo>
                    <a:pt x="38100" y="14528"/>
                  </a:moveTo>
                  <a:lnTo>
                    <a:pt x="11595" y="0"/>
                  </a:lnTo>
                  <a:lnTo>
                    <a:pt x="0" y="25819"/>
                  </a:lnTo>
                  <a:lnTo>
                    <a:pt x="4965" y="27432"/>
                  </a:lnTo>
                  <a:lnTo>
                    <a:pt x="13601" y="10604"/>
                  </a:lnTo>
                  <a:lnTo>
                    <a:pt x="13779" y="11112"/>
                  </a:lnTo>
                  <a:lnTo>
                    <a:pt x="18567" y="11112"/>
                  </a:lnTo>
                  <a:lnTo>
                    <a:pt x="18173" y="9550"/>
                  </a:lnTo>
                  <a:lnTo>
                    <a:pt x="36449" y="17754"/>
                  </a:lnTo>
                  <a:lnTo>
                    <a:pt x="38100" y="14528"/>
                  </a:lnTo>
                  <a:close/>
                </a:path>
                <a:path w="474344" h="233679">
                  <a:moveTo>
                    <a:pt x="39319" y="76504"/>
                  </a:moveTo>
                  <a:lnTo>
                    <a:pt x="36131" y="65062"/>
                  </a:lnTo>
                  <a:lnTo>
                    <a:pt x="31343" y="66700"/>
                  </a:lnTo>
                  <a:lnTo>
                    <a:pt x="36131" y="78143"/>
                  </a:lnTo>
                  <a:lnTo>
                    <a:pt x="39319" y="76504"/>
                  </a:lnTo>
                  <a:close/>
                </a:path>
                <a:path w="474344" h="233679">
                  <a:moveTo>
                    <a:pt x="45707" y="92849"/>
                  </a:moveTo>
                  <a:lnTo>
                    <a:pt x="40919" y="81407"/>
                  </a:lnTo>
                  <a:lnTo>
                    <a:pt x="37731" y="83045"/>
                  </a:lnTo>
                  <a:lnTo>
                    <a:pt x="40919" y="94488"/>
                  </a:lnTo>
                  <a:lnTo>
                    <a:pt x="45707" y="92849"/>
                  </a:lnTo>
                  <a:close/>
                </a:path>
                <a:path w="474344" h="233679">
                  <a:moveTo>
                    <a:pt x="242671" y="75514"/>
                  </a:moveTo>
                  <a:lnTo>
                    <a:pt x="239509" y="72275"/>
                  </a:lnTo>
                  <a:lnTo>
                    <a:pt x="233159" y="83629"/>
                  </a:lnTo>
                  <a:lnTo>
                    <a:pt x="237921" y="86868"/>
                  </a:lnTo>
                  <a:lnTo>
                    <a:pt x="242671" y="75514"/>
                  </a:lnTo>
                  <a:close/>
                </a:path>
                <a:path w="474344" h="233679">
                  <a:moveTo>
                    <a:pt x="250596" y="59309"/>
                  </a:moveTo>
                  <a:lnTo>
                    <a:pt x="245846" y="57683"/>
                  </a:lnTo>
                  <a:lnTo>
                    <a:pt x="241084" y="69037"/>
                  </a:lnTo>
                  <a:lnTo>
                    <a:pt x="244259" y="70650"/>
                  </a:lnTo>
                  <a:lnTo>
                    <a:pt x="250596" y="59309"/>
                  </a:lnTo>
                  <a:close/>
                </a:path>
                <a:path w="474344" h="233679">
                  <a:moveTo>
                    <a:pt x="258521" y="44716"/>
                  </a:moveTo>
                  <a:lnTo>
                    <a:pt x="253771" y="41478"/>
                  </a:lnTo>
                  <a:lnTo>
                    <a:pt x="249008" y="52819"/>
                  </a:lnTo>
                  <a:lnTo>
                    <a:pt x="252183" y="54444"/>
                  </a:lnTo>
                  <a:lnTo>
                    <a:pt x="258521" y="44716"/>
                  </a:lnTo>
                  <a:close/>
                </a:path>
                <a:path w="474344" h="233679">
                  <a:moveTo>
                    <a:pt x="264858" y="28498"/>
                  </a:moveTo>
                  <a:lnTo>
                    <a:pt x="261696" y="26885"/>
                  </a:lnTo>
                  <a:lnTo>
                    <a:pt x="255358" y="38227"/>
                  </a:lnTo>
                  <a:lnTo>
                    <a:pt x="260108" y="39852"/>
                  </a:lnTo>
                  <a:lnTo>
                    <a:pt x="264858" y="28498"/>
                  </a:lnTo>
                  <a:close/>
                </a:path>
                <a:path w="474344" h="233679">
                  <a:moveTo>
                    <a:pt x="281940" y="34975"/>
                  </a:moveTo>
                  <a:lnTo>
                    <a:pt x="273596" y="7632"/>
                  </a:lnTo>
                  <a:lnTo>
                    <a:pt x="246888" y="17284"/>
                  </a:lnTo>
                  <a:lnTo>
                    <a:pt x="248551" y="22110"/>
                  </a:lnTo>
                  <a:lnTo>
                    <a:pt x="265938" y="15659"/>
                  </a:lnTo>
                  <a:lnTo>
                    <a:pt x="263283" y="22021"/>
                  </a:lnTo>
                  <a:lnTo>
                    <a:pt x="268033" y="25260"/>
                  </a:lnTo>
                  <a:lnTo>
                    <a:pt x="271272" y="17513"/>
                  </a:lnTo>
                  <a:lnTo>
                    <a:pt x="276936" y="36588"/>
                  </a:lnTo>
                  <a:lnTo>
                    <a:pt x="281940" y="34975"/>
                  </a:lnTo>
                  <a:close/>
                </a:path>
                <a:path w="474344" h="233679">
                  <a:moveTo>
                    <a:pt x="393852" y="228434"/>
                  </a:moveTo>
                  <a:lnTo>
                    <a:pt x="392252" y="223685"/>
                  </a:lnTo>
                  <a:lnTo>
                    <a:pt x="381000" y="228434"/>
                  </a:lnTo>
                  <a:lnTo>
                    <a:pt x="382600" y="233184"/>
                  </a:lnTo>
                  <a:lnTo>
                    <a:pt x="393852" y="228434"/>
                  </a:lnTo>
                  <a:close/>
                </a:path>
                <a:path w="474344" h="233679">
                  <a:moveTo>
                    <a:pt x="409930" y="222110"/>
                  </a:moveTo>
                  <a:lnTo>
                    <a:pt x="408317" y="217360"/>
                  </a:lnTo>
                  <a:lnTo>
                    <a:pt x="397065" y="222110"/>
                  </a:lnTo>
                  <a:lnTo>
                    <a:pt x="398678" y="226847"/>
                  </a:lnTo>
                  <a:lnTo>
                    <a:pt x="409930" y="222110"/>
                  </a:lnTo>
                  <a:close/>
                </a:path>
                <a:path w="474344" h="233679">
                  <a:moveTo>
                    <a:pt x="425996" y="214198"/>
                  </a:moveTo>
                  <a:lnTo>
                    <a:pt x="424383" y="211023"/>
                  </a:lnTo>
                  <a:lnTo>
                    <a:pt x="413143" y="215773"/>
                  </a:lnTo>
                  <a:lnTo>
                    <a:pt x="414743" y="218935"/>
                  </a:lnTo>
                  <a:lnTo>
                    <a:pt x="425996" y="214198"/>
                  </a:lnTo>
                  <a:close/>
                </a:path>
                <a:path w="474344" h="233679">
                  <a:moveTo>
                    <a:pt x="442061" y="207860"/>
                  </a:moveTo>
                  <a:lnTo>
                    <a:pt x="440461" y="203111"/>
                  </a:lnTo>
                  <a:lnTo>
                    <a:pt x="429209" y="209448"/>
                  </a:lnTo>
                  <a:lnTo>
                    <a:pt x="430822" y="212610"/>
                  </a:lnTo>
                  <a:lnTo>
                    <a:pt x="442061" y="207860"/>
                  </a:lnTo>
                  <a:close/>
                </a:path>
                <a:path w="474344" h="233679">
                  <a:moveTo>
                    <a:pt x="458139" y="201536"/>
                  </a:moveTo>
                  <a:lnTo>
                    <a:pt x="456526" y="196786"/>
                  </a:lnTo>
                  <a:lnTo>
                    <a:pt x="445287" y="201536"/>
                  </a:lnTo>
                  <a:lnTo>
                    <a:pt x="445287" y="206273"/>
                  </a:lnTo>
                  <a:lnTo>
                    <a:pt x="458139" y="201536"/>
                  </a:lnTo>
                  <a:close/>
                </a:path>
                <a:path w="474344" h="233679">
                  <a:moveTo>
                    <a:pt x="473951" y="191325"/>
                  </a:moveTo>
                  <a:lnTo>
                    <a:pt x="446608" y="181356"/>
                  </a:lnTo>
                  <a:lnTo>
                    <a:pt x="444995" y="186347"/>
                  </a:lnTo>
                  <a:lnTo>
                    <a:pt x="464210" y="193446"/>
                  </a:lnTo>
                  <a:lnTo>
                    <a:pt x="459740" y="195199"/>
                  </a:lnTo>
                  <a:lnTo>
                    <a:pt x="461352" y="199948"/>
                  </a:lnTo>
                  <a:lnTo>
                    <a:pt x="465963" y="198132"/>
                  </a:lnTo>
                  <a:lnTo>
                    <a:pt x="457873" y="216268"/>
                  </a:lnTo>
                  <a:lnTo>
                    <a:pt x="461086" y="217932"/>
                  </a:lnTo>
                  <a:lnTo>
                    <a:pt x="473951" y="191325"/>
                  </a:lnTo>
                  <a:close/>
                </a:path>
              </a:pathLst>
            </a:custGeom>
            <a:solidFill>
              <a:srgbClr val="F3F2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464564" y="5378208"/>
              <a:ext cx="41275" cy="67310"/>
            </a:xfrm>
            <a:custGeom>
              <a:avLst/>
              <a:gdLst/>
              <a:ahLst/>
              <a:cxnLst/>
              <a:rect l="l" t="t" r="r" b="b"/>
              <a:pathLst>
                <a:path w="41275" h="67310">
                  <a:moveTo>
                    <a:pt x="41148" y="67043"/>
                  </a:moveTo>
                  <a:lnTo>
                    <a:pt x="36576" y="59423"/>
                  </a:lnTo>
                  <a:lnTo>
                    <a:pt x="33528" y="55359"/>
                  </a:lnTo>
                  <a:lnTo>
                    <a:pt x="33528" y="0"/>
                  </a:lnTo>
                  <a:lnTo>
                    <a:pt x="762" y="0"/>
                  </a:lnTo>
                  <a:lnTo>
                    <a:pt x="0" y="787"/>
                  </a:lnTo>
                  <a:lnTo>
                    <a:pt x="0" y="2374"/>
                  </a:lnTo>
                  <a:lnTo>
                    <a:pt x="762" y="3162"/>
                  </a:lnTo>
                  <a:lnTo>
                    <a:pt x="1536" y="3162"/>
                  </a:lnTo>
                  <a:lnTo>
                    <a:pt x="30441" y="3162"/>
                  </a:lnTo>
                  <a:lnTo>
                    <a:pt x="30441" y="56451"/>
                  </a:lnTo>
                  <a:lnTo>
                    <a:pt x="28956" y="59423"/>
                  </a:lnTo>
                  <a:lnTo>
                    <a:pt x="24384" y="67043"/>
                  </a:lnTo>
                  <a:lnTo>
                    <a:pt x="41148" y="67043"/>
                  </a:lnTo>
                  <a:close/>
                </a:path>
              </a:pathLst>
            </a:custGeom>
            <a:solidFill>
              <a:srgbClr val="F5B2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0536" y="7520940"/>
              <a:ext cx="210312" cy="19964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074420" y="7271005"/>
              <a:ext cx="542925" cy="349250"/>
            </a:xfrm>
            <a:custGeom>
              <a:avLst/>
              <a:gdLst/>
              <a:ahLst/>
              <a:cxnLst/>
              <a:rect l="l" t="t" r="r" b="b"/>
              <a:pathLst>
                <a:path w="542925" h="349250">
                  <a:moveTo>
                    <a:pt x="509397" y="0"/>
                  </a:moveTo>
                  <a:lnTo>
                    <a:pt x="33146" y="0"/>
                  </a:lnTo>
                  <a:lnTo>
                    <a:pt x="20241" y="2603"/>
                  </a:lnTo>
                  <a:lnTo>
                    <a:pt x="9705" y="9705"/>
                  </a:lnTo>
                  <a:lnTo>
                    <a:pt x="2603" y="20241"/>
                  </a:lnTo>
                  <a:lnTo>
                    <a:pt x="0" y="33146"/>
                  </a:lnTo>
                  <a:lnTo>
                    <a:pt x="0" y="316712"/>
                  </a:lnTo>
                  <a:lnTo>
                    <a:pt x="2603" y="329118"/>
                  </a:lnTo>
                  <a:lnTo>
                    <a:pt x="9705" y="339397"/>
                  </a:lnTo>
                  <a:lnTo>
                    <a:pt x="20241" y="346405"/>
                  </a:lnTo>
                  <a:lnTo>
                    <a:pt x="33146" y="348995"/>
                  </a:lnTo>
                  <a:lnTo>
                    <a:pt x="509397" y="348995"/>
                  </a:lnTo>
                  <a:lnTo>
                    <a:pt x="522302" y="346405"/>
                  </a:lnTo>
                  <a:lnTo>
                    <a:pt x="532838" y="339397"/>
                  </a:lnTo>
                  <a:lnTo>
                    <a:pt x="539940" y="329118"/>
                  </a:lnTo>
                  <a:lnTo>
                    <a:pt x="542544" y="316712"/>
                  </a:lnTo>
                  <a:lnTo>
                    <a:pt x="542544" y="33146"/>
                  </a:lnTo>
                  <a:lnTo>
                    <a:pt x="539940" y="20241"/>
                  </a:lnTo>
                  <a:lnTo>
                    <a:pt x="532838" y="9705"/>
                  </a:lnTo>
                  <a:lnTo>
                    <a:pt x="522302" y="2603"/>
                  </a:lnTo>
                  <a:lnTo>
                    <a:pt x="509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106424" y="7301484"/>
              <a:ext cx="478790" cy="288290"/>
            </a:xfrm>
            <a:custGeom>
              <a:avLst/>
              <a:gdLst/>
              <a:ahLst/>
              <a:cxnLst/>
              <a:rect l="l" t="t" r="r" b="b"/>
              <a:pathLst>
                <a:path w="478790" h="288290">
                  <a:moveTo>
                    <a:pt x="478536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478536" y="288036"/>
                  </a:lnTo>
                  <a:lnTo>
                    <a:pt x="478536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223772" y="7709912"/>
              <a:ext cx="242570" cy="24765"/>
            </a:xfrm>
            <a:custGeom>
              <a:avLst/>
              <a:gdLst/>
              <a:ahLst/>
              <a:cxnLst/>
              <a:rect l="l" t="t" r="r" b="b"/>
              <a:pathLst>
                <a:path w="242569" h="24765">
                  <a:moveTo>
                    <a:pt x="237947" y="0"/>
                  </a:moveTo>
                  <a:lnTo>
                    <a:pt x="4368" y="0"/>
                  </a:lnTo>
                  <a:lnTo>
                    <a:pt x="0" y="4356"/>
                  </a:lnTo>
                  <a:lnTo>
                    <a:pt x="0" y="20027"/>
                  </a:lnTo>
                  <a:lnTo>
                    <a:pt x="4368" y="24384"/>
                  </a:lnTo>
                  <a:lnTo>
                    <a:pt x="237947" y="24384"/>
                  </a:lnTo>
                  <a:lnTo>
                    <a:pt x="242315" y="20027"/>
                  </a:lnTo>
                  <a:lnTo>
                    <a:pt x="242315" y="14808"/>
                  </a:lnTo>
                  <a:lnTo>
                    <a:pt x="242315" y="4356"/>
                  </a:lnTo>
                  <a:lnTo>
                    <a:pt x="237947" y="0"/>
                  </a:lnTo>
                  <a:close/>
                </a:path>
              </a:pathLst>
            </a:custGeom>
            <a:solidFill>
              <a:srgbClr val="5959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336548" y="7597141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5">
                  <a:moveTo>
                    <a:pt x="13017" y="0"/>
                  </a:moveTo>
                  <a:lnTo>
                    <a:pt x="3746" y="0"/>
                  </a:lnTo>
                  <a:lnTo>
                    <a:pt x="0" y="3746"/>
                  </a:lnTo>
                  <a:lnTo>
                    <a:pt x="0" y="8382"/>
                  </a:lnTo>
                  <a:lnTo>
                    <a:pt x="0" y="13017"/>
                  </a:lnTo>
                  <a:lnTo>
                    <a:pt x="3746" y="16764"/>
                  </a:lnTo>
                  <a:lnTo>
                    <a:pt x="13017" y="16764"/>
                  </a:lnTo>
                  <a:lnTo>
                    <a:pt x="16764" y="13017"/>
                  </a:lnTo>
                  <a:lnTo>
                    <a:pt x="16764" y="3746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9749" y="7200256"/>
              <a:ext cx="231647" cy="14237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903732" y="7699254"/>
              <a:ext cx="433070" cy="166370"/>
            </a:xfrm>
            <a:custGeom>
              <a:avLst/>
              <a:gdLst/>
              <a:ahLst/>
              <a:cxnLst/>
              <a:rect l="l" t="t" r="r" b="b"/>
              <a:pathLst>
                <a:path w="433069" h="166370">
                  <a:moveTo>
                    <a:pt x="404025" y="0"/>
                  </a:moveTo>
                  <a:lnTo>
                    <a:pt x="30543" y="0"/>
                  </a:lnTo>
                  <a:lnTo>
                    <a:pt x="18773" y="2444"/>
                  </a:lnTo>
                  <a:lnTo>
                    <a:pt x="9051" y="9067"/>
                  </a:lnTo>
                  <a:lnTo>
                    <a:pt x="2439" y="18805"/>
                  </a:lnTo>
                  <a:lnTo>
                    <a:pt x="0" y="30594"/>
                  </a:lnTo>
                  <a:lnTo>
                    <a:pt x="0" y="166116"/>
                  </a:lnTo>
                  <a:lnTo>
                    <a:pt x="432816" y="166116"/>
                  </a:lnTo>
                  <a:lnTo>
                    <a:pt x="432816" y="30594"/>
                  </a:lnTo>
                  <a:lnTo>
                    <a:pt x="430524" y="19420"/>
                  </a:lnTo>
                  <a:lnTo>
                    <a:pt x="424306" y="10048"/>
                  </a:lnTo>
                  <a:lnTo>
                    <a:pt x="415145" y="3301"/>
                  </a:lnTo>
                  <a:lnTo>
                    <a:pt x="404025" y="0"/>
                  </a:lnTo>
                  <a:close/>
                </a:path>
              </a:pathLst>
            </a:custGeom>
            <a:solidFill>
              <a:srgbClr val="2D57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903732" y="7691633"/>
              <a:ext cx="433070" cy="166370"/>
            </a:xfrm>
            <a:custGeom>
              <a:avLst/>
              <a:gdLst/>
              <a:ahLst/>
              <a:cxnLst/>
              <a:rect l="l" t="t" r="r" b="b"/>
              <a:pathLst>
                <a:path w="433069" h="166370">
                  <a:moveTo>
                    <a:pt x="404025" y="0"/>
                  </a:moveTo>
                  <a:lnTo>
                    <a:pt x="30543" y="0"/>
                  </a:lnTo>
                  <a:lnTo>
                    <a:pt x="18773" y="2458"/>
                  </a:lnTo>
                  <a:lnTo>
                    <a:pt x="9051" y="9177"/>
                  </a:lnTo>
                  <a:lnTo>
                    <a:pt x="2439" y="19175"/>
                  </a:lnTo>
                  <a:lnTo>
                    <a:pt x="0" y="31470"/>
                  </a:lnTo>
                  <a:lnTo>
                    <a:pt x="0" y="166116"/>
                  </a:lnTo>
                  <a:lnTo>
                    <a:pt x="432816" y="166116"/>
                  </a:lnTo>
                  <a:lnTo>
                    <a:pt x="432816" y="31470"/>
                  </a:lnTo>
                  <a:lnTo>
                    <a:pt x="430524" y="19803"/>
                  </a:lnTo>
                  <a:lnTo>
                    <a:pt x="424306" y="10267"/>
                  </a:lnTo>
                  <a:lnTo>
                    <a:pt x="415145" y="3684"/>
                  </a:lnTo>
                  <a:lnTo>
                    <a:pt x="404025" y="876"/>
                  </a:lnTo>
                  <a:lnTo>
                    <a:pt x="40402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929640" y="7728204"/>
              <a:ext cx="378460" cy="111760"/>
            </a:xfrm>
            <a:custGeom>
              <a:avLst/>
              <a:gdLst/>
              <a:ahLst/>
              <a:cxnLst/>
              <a:rect l="l" t="t" r="r" b="b"/>
              <a:pathLst>
                <a:path w="378459" h="111759">
                  <a:moveTo>
                    <a:pt x="27432" y="83820"/>
                  </a:moveTo>
                  <a:lnTo>
                    <a:pt x="0" y="83820"/>
                  </a:lnTo>
                  <a:lnTo>
                    <a:pt x="0" y="111252"/>
                  </a:lnTo>
                  <a:lnTo>
                    <a:pt x="27432" y="111252"/>
                  </a:lnTo>
                  <a:lnTo>
                    <a:pt x="27432" y="83820"/>
                  </a:lnTo>
                  <a:close/>
                </a:path>
                <a:path w="378459" h="111759">
                  <a:moveTo>
                    <a:pt x="27432" y="44196"/>
                  </a:moveTo>
                  <a:lnTo>
                    <a:pt x="0" y="44196"/>
                  </a:lnTo>
                  <a:lnTo>
                    <a:pt x="0" y="71628"/>
                  </a:lnTo>
                  <a:lnTo>
                    <a:pt x="27432" y="71628"/>
                  </a:lnTo>
                  <a:lnTo>
                    <a:pt x="27432" y="44196"/>
                  </a:lnTo>
                  <a:close/>
                </a:path>
                <a:path w="378459" h="111759">
                  <a:moveTo>
                    <a:pt x="2743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7432" y="27432"/>
                  </a:lnTo>
                  <a:lnTo>
                    <a:pt x="27432" y="0"/>
                  </a:lnTo>
                  <a:close/>
                </a:path>
                <a:path w="378459" h="111759">
                  <a:moveTo>
                    <a:pt x="73152" y="44196"/>
                  </a:moveTo>
                  <a:lnTo>
                    <a:pt x="44196" y="44196"/>
                  </a:lnTo>
                  <a:lnTo>
                    <a:pt x="44196" y="71628"/>
                  </a:lnTo>
                  <a:lnTo>
                    <a:pt x="73152" y="71628"/>
                  </a:lnTo>
                  <a:lnTo>
                    <a:pt x="73152" y="44196"/>
                  </a:lnTo>
                  <a:close/>
                </a:path>
                <a:path w="378459" h="111759">
                  <a:moveTo>
                    <a:pt x="73152" y="0"/>
                  </a:moveTo>
                  <a:lnTo>
                    <a:pt x="44196" y="0"/>
                  </a:lnTo>
                  <a:lnTo>
                    <a:pt x="44196" y="27432"/>
                  </a:lnTo>
                  <a:lnTo>
                    <a:pt x="73152" y="27432"/>
                  </a:lnTo>
                  <a:lnTo>
                    <a:pt x="73152" y="0"/>
                  </a:lnTo>
                  <a:close/>
                </a:path>
                <a:path w="378459" h="111759">
                  <a:moveTo>
                    <a:pt x="114300" y="44196"/>
                  </a:moveTo>
                  <a:lnTo>
                    <a:pt x="86868" y="44196"/>
                  </a:lnTo>
                  <a:lnTo>
                    <a:pt x="86868" y="71628"/>
                  </a:lnTo>
                  <a:lnTo>
                    <a:pt x="114300" y="71628"/>
                  </a:lnTo>
                  <a:lnTo>
                    <a:pt x="114300" y="44196"/>
                  </a:lnTo>
                  <a:close/>
                </a:path>
                <a:path w="378459" h="111759">
                  <a:moveTo>
                    <a:pt x="114300" y="0"/>
                  </a:moveTo>
                  <a:lnTo>
                    <a:pt x="86868" y="0"/>
                  </a:lnTo>
                  <a:lnTo>
                    <a:pt x="86868" y="27432"/>
                  </a:lnTo>
                  <a:lnTo>
                    <a:pt x="114300" y="27432"/>
                  </a:lnTo>
                  <a:lnTo>
                    <a:pt x="114300" y="0"/>
                  </a:lnTo>
                  <a:close/>
                </a:path>
                <a:path w="378459" h="111759">
                  <a:moveTo>
                    <a:pt x="156972" y="44196"/>
                  </a:moveTo>
                  <a:lnTo>
                    <a:pt x="128016" y="44196"/>
                  </a:lnTo>
                  <a:lnTo>
                    <a:pt x="128016" y="71628"/>
                  </a:lnTo>
                  <a:lnTo>
                    <a:pt x="156972" y="71628"/>
                  </a:lnTo>
                  <a:lnTo>
                    <a:pt x="156972" y="44196"/>
                  </a:lnTo>
                  <a:close/>
                </a:path>
                <a:path w="378459" h="111759">
                  <a:moveTo>
                    <a:pt x="156972" y="0"/>
                  </a:moveTo>
                  <a:lnTo>
                    <a:pt x="128016" y="0"/>
                  </a:lnTo>
                  <a:lnTo>
                    <a:pt x="128016" y="27432"/>
                  </a:lnTo>
                  <a:lnTo>
                    <a:pt x="156972" y="27432"/>
                  </a:lnTo>
                  <a:lnTo>
                    <a:pt x="156972" y="0"/>
                  </a:lnTo>
                  <a:close/>
                </a:path>
                <a:path w="378459" h="111759">
                  <a:moveTo>
                    <a:pt x="199644" y="44196"/>
                  </a:moveTo>
                  <a:lnTo>
                    <a:pt x="172212" y="44196"/>
                  </a:lnTo>
                  <a:lnTo>
                    <a:pt x="172212" y="71628"/>
                  </a:lnTo>
                  <a:lnTo>
                    <a:pt x="199644" y="71628"/>
                  </a:lnTo>
                  <a:lnTo>
                    <a:pt x="199644" y="44196"/>
                  </a:lnTo>
                  <a:close/>
                </a:path>
                <a:path w="378459" h="111759">
                  <a:moveTo>
                    <a:pt x="199644" y="0"/>
                  </a:moveTo>
                  <a:lnTo>
                    <a:pt x="172212" y="0"/>
                  </a:lnTo>
                  <a:lnTo>
                    <a:pt x="172212" y="27432"/>
                  </a:lnTo>
                  <a:lnTo>
                    <a:pt x="199644" y="27432"/>
                  </a:lnTo>
                  <a:lnTo>
                    <a:pt x="199644" y="0"/>
                  </a:lnTo>
                  <a:close/>
                </a:path>
                <a:path w="378459" h="111759">
                  <a:moveTo>
                    <a:pt x="242316" y="83820"/>
                  </a:moveTo>
                  <a:lnTo>
                    <a:pt x="45720" y="83820"/>
                  </a:lnTo>
                  <a:lnTo>
                    <a:pt x="45720" y="111252"/>
                  </a:lnTo>
                  <a:lnTo>
                    <a:pt x="242316" y="111252"/>
                  </a:lnTo>
                  <a:lnTo>
                    <a:pt x="242316" y="83820"/>
                  </a:lnTo>
                  <a:close/>
                </a:path>
                <a:path w="378459" h="111759">
                  <a:moveTo>
                    <a:pt x="242316" y="44196"/>
                  </a:moveTo>
                  <a:lnTo>
                    <a:pt x="214884" y="44196"/>
                  </a:lnTo>
                  <a:lnTo>
                    <a:pt x="214884" y="71628"/>
                  </a:lnTo>
                  <a:lnTo>
                    <a:pt x="242316" y="71628"/>
                  </a:lnTo>
                  <a:lnTo>
                    <a:pt x="242316" y="44196"/>
                  </a:lnTo>
                  <a:close/>
                </a:path>
                <a:path w="378459" h="111759">
                  <a:moveTo>
                    <a:pt x="242316" y="0"/>
                  </a:moveTo>
                  <a:lnTo>
                    <a:pt x="214884" y="0"/>
                  </a:lnTo>
                  <a:lnTo>
                    <a:pt x="214884" y="27432"/>
                  </a:lnTo>
                  <a:lnTo>
                    <a:pt x="242316" y="27432"/>
                  </a:lnTo>
                  <a:lnTo>
                    <a:pt x="242316" y="0"/>
                  </a:lnTo>
                  <a:close/>
                </a:path>
                <a:path w="378459" h="111759">
                  <a:moveTo>
                    <a:pt x="291071" y="83820"/>
                  </a:moveTo>
                  <a:lnTo>
                    <a:pt x="263652" y="83820"/>
                  </a:lnTo>
                  <a:lnTo>
                    <a:pt x="263652" y="111252"/>
                  </a:lnTo>
                  <a:lnTo>
                    <a:pt x="291071" y="111252"/>
                  </a:lnTo>
                  <a:lnTo>
                    <a:pt x="291071" y="83820"/>
                  </a:lnTo>
                  <a:close/>
                </a:path>
                <a:path w="378459" h="111759">
                  <a:moveTo>
                    <a:pt x="291071" y="44196"/>
                  </a:moveTo>
                  <a:lnTo>
                    <a:pt x="263652" y="44196"/>
                  </a:lnTo>
                  <a:lnTo>
                    <a:pt x="263652" y="71628"/>
                  </a:lnTo>
                  <a:lnTo>
                    <a:pt x="291071" y="71628"/>
                  </a:lnTo>
                  <a:lnTo>
                    <a:pt x="291071" y="44196"/>
                  </a:lnTo>
                  <a:close/>
                </a:path>
                <a:path w="378459" h="111759">
                  <a:moveTo>
                    <a:pt x="291071" y="0"/>
                  </a:moveTo>
                  <a:lnTo>
                    <a:pt x="263652" y="0"/>
                  </a:lnTo>
                  <a:lnTo>
                    <a:pt x="263652" y="27432"/>
                  </a:lnTo>
                  <a:lnTo>
                    <a:pt x="291071" y="27432"/>
                  </a:lnTo>
                  <a:lnTo>
                    <a:pt x="291071" y="0"/>
                  </a:lnTo>
                  <a:close/>
                </a:path>
                <a:path w="378459" h="111759">
                  <a:moveTo>
                    <a:pt x="335280" y="83820"/>
                  </a:moveTo>
                  <a:lnTo>
                    <a:pt x="307848" y="83820"/>
                  </a:lnTo>
                  <a:lnTo>
                    <a:pt x="307848" y="111252"/>
                  </a:lnTo>
                  <a:lnTo>
                    <a:pt x="335280" y="111252"/>
                  </a:lnTo>
                  <a:lnTo>
                    <a:pt x="335280" y="83820"/>
                  </a:lnTo>
                  <a:close/>
                </a:path>
                <a:path w="378459" h="111759">
                  <a:moveTo>
                    <a:pt x="335280" y="44196"/>
                  </a:moveTo>
                  <a:lnTo>
                    <a:pt x="307848" y="44196"/>
                  </a:lnTo>
                  <a:lnTo>
                    <a:pt x="307848" y="71628"/>
                  </a:lnTo>
                  <a:lnTo>
                    <a:pt x="335280" y="71628"/>
                  </a:lnTo>
                  <a:lnTo>
                    <a:pt x="335280" y="44196"/>
                  </a:lnTo>
                  <a:close/>
                </a:path>
                <a:path w="378459" h="111759">
                  <a:moveTo>
                    <a:pt x="335280" y="0"/>
                  </a:moveTo>
                  <a:lnTo>
                    <a:pt x="307848" y="0"/>
                  </a:lnTo>
                  <a:lnTo>
                    <a:pt x="307848" y="27432"/>
                  </a:lnTo>
                  <a:lnTo>
                    <a:pt x="335280" y="27432"/>
                  </a:lnTo>
                  <a:lnTo>
                    <a:pt x="335280" y="0"/>
                  </a:lnTo>
                  <a:close/>
                </a:path>
                <a:path w="378459" h="111759">
                  <a:moveTo>
                    <a:pt x="377952" y="83820"/>
                  </a:moveTo>
                  <a:lnTo>
                    <a:pt x="348996" y="83820"/>
                  </a:lnTo>
                  <a:lnTo>
                    <a:pt x="348996" y="111252"/>
                  </a:lnTo>
                  <a:lnTo>
                    <a:pt x="377952" y="111252"/>
                  </a:lnTo>
                  <a:lnTo>
                    <a:pt x="377952" y="83820"/>
                  </a:lnTo>
                  <a:close/>
                </a:path>
                <a:path w="378459" h="111759">
                  <a:moveTo>
                    <a:pt x="377952" y="44196"/>
                  </a:moveTo>
                  <a:lnTo>
                    <a:pt x="348996" y="44196"/>
                  </a:lnTo>
                  <a:lnTo>
                    <a:pt x="348996" y="71628"/>
                  </a:lnTo>
                  <a:lnTo>
                    <a:pt x="377952" y="71628"/>
                  </a:lnTo>
                  <a:lnTo>
                    <a:pt x="377952" y="44196"/>
                  </a:lnTo>
                  <a:close/>
                </a:path>
                <a:path w="378459" h="111759">
                  <a:moveTo>
                    <a:pt x="377952" y="0"/>
                  </a:moveTo>
                  <a:lnTo>
                    <a:pt x="348996" y="0"/>
                  </a:lnTo>
                  <a:lnTo>
                    <a:pt x="348996" y="27432"/>
                  </a:lnTo>
                  <a:lnTo>
                    <a:pt x="377952" y="27432"/>
                  </a:lnTo>
                  <a:lnTo>
                    <a:pt x="37795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29640" y="7723632"/>
              <a:ext cx="378460" cy="111760"/>
            </a:xfrm>
            <a:custGeom>
              <a:avLst/>
              <a:gdLst/>
              <a:ahLst/>
              <a:cxnLst/>
              <a:rect l="l" t="t" r="r" b="b"/>
              <a:pathLst>
                <a:path w="378459" h="111759">
                  <a:moveTo>
                    <a:pt x="27432" y="83820"/>
                  </a:moveTo>
                  <a:lnTo>
                    <a:pt x="0" y="83820"/>
                  </a:lnTo>
                  <a:lnTo>
                    <a:pt x="0" y="111252"/>
                  </a:lnTo>
                  <a:lnTo>
                    <a:pt x="27432" y="111252"/>
                  </a:lnTo>
                  <a:lnTo>
                    <a:pt x="27432" y="83820"/>
                  </a:lnTo>
                  <a:close/>
                </a:path>
                <a:path w="378459" h="111759">
                  <a:moveTo>
                    <a:pt x="27432" y="44196"/>
                  </a:moveTo>
                  <a:lnTo>
                    <a:pt x="0" y="44196"/>
                  </a:lnTo>
                  <a:lnTo>
                    <a:pt x="0" y="71628"/>
                  </a:lnTo>
                  <a:lnTo>
                    <a:pt x="27432" y="71628"/>
                  </a:lnTo>
                  <a:lnTo>
                    <a:pt x="27432" y="44196"/>
                  </a:lnTo>
                  <a:close/>
                </a:path>
                <a:path w="378459" h="111759">
                  <a:moveTo>
                    <a:pt x="27432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7432" y="28956"/>
                  </a:lnTo>
                  <a:lnTo>
                    <a:pt x="27432" y="0"/>
                  </a:lnTo>
                  <a:close/>
                </a:path>
                <a:path w="378459" h="111759">
                  <a:moveTo>
                    <a:pt x="73152" y="44196"/>
                  </a:moveTo>
                  <a:lnTo>
                    <a:pt x="44196" y="44196"/>
                  </a:lnTo>
                  <a:lnTo>
                    <a:pt x="44196" y="71628"/>
                  </a:lnTo>
                  <a:lnTo>
                    <a:pt x="73152" y="71628"/>
                  </a:lnTo>
                  <a:lnTo>
                    <a:pt x="73152" y="44196"/>
                  </a:lnTo>
                  <a:close/>
                </a:path>
                <a:path w="378459" h="111759">
                  <a:moveTo>
                    <a:pt x="73152" y="0"/>
                  </a:moveTo>
                  <a:lnTo>
                    <a:pt x="44196" y="0"/>
                  </a:lnTo>
                  <a:lnTo>
                    <a:pt x="44196" y="28956"/>
                  </a:lnTo>
                  <a:lnTo>
                    <a:pt x="73152" y="28956"/>
                  </a:lnTo>
                  <a:lnTo>
                    <a:pt x="73152" y="0"/>
                  </a:lnTo>
                  <a:close/>
                </a:path>
                <a:path w="378459" h="111759">
                  <a:moveTo>
                    <a:pt x="114300" y="44196"/>
                  </a:moveTo>
                  <a:lnTo>
                    <a:pt x="86868" y="44196"/>
                  </a:lnTo>
                  <a:lnTo>
                    <a:pt x="86868" y="71628"/>
                  </a:lnTo>
                  <a:lnTo>
                    <a:pt x="114300" y="71628"/>
                  </a:lnTo>
                  <a:lnTo>
                    <a:pt x="114300" y="44196"/>
                  </a:lnTo>
                  <a:close/>
                </a:path>
                <a:path w="378459" h="111759">
                  <a:moveTo>
                    <a:pt x="114300" y="0"/>
                  </a:moveTo>
                  <a:lnTo>
                    <a:pt x="86868" y="0"/>
                  </a:lnTo>
                  <a:lnTo>
                    <a:pt x="86868" y="28956"/>
                  </a:lnTo>
                  <a:lnTo>
                    <a:pt x="114300" y="28956"/>
                  </a:lnTo>
                  <a:lnTo>
                    <a:pt x="114300" y="0"/>
                  </a:lnTo>
                  <a:close/>
                </a:path>
                <a:path w="378459" h="111759">
                  <a:moveTo>
                    <a:pt x="156972" y="44196"/>
                  </a:moveTo>
                  <a:lnTo>
                    <a:pt x="128016" y="44196"/>
                  </a:lnTo>
                  <a:lnTo>
                    <a:pt x="128016" y="71628"/>
                  </a:lnTo>
                  <a:lnTo>
                    <a:pt x="156972" y="71628"/>
                  </a:lnTo>
                  <a:lnTo>
                    <a:pt x="156972" y="44196"/>
                  </a:lnTo>
                  <a:close/>
                </a:path>
                <a:path w="378459" h="111759">
                  <a:moveTo>
                    <a:pt x="156972" y="0"/>
                  </a:moveTo>
                  <a:lnTo>
                    <a:pt x="128016" y="0"/>
                  </a:lnTo>
                  <a:lnTo>
                    <a:pt x="128016" y="28956"/>
                  </a:lnTo>
                  <a:lnTo>
                    <a:pt x="156972" y="28956"/>
                  </a:lnTo>
                  <a:lnTo>
                    <a:pt x="156972" y="0"/>
                  </a:lnTo>
                  <a:close/>
                </a:path>
                <a:path w="378459" h="111759">
                  <a:moveTo>
                    <a:pt x="199644" y="44196"/>
                  </a:moveTo>
                  <a:lnTo>
                    <a:pt x="172212" y="44196"/>
                  </a:lnTo>
                  <a:lnTo>
                    <a:pt x="172212" y="71628"/>
                  </a:lnTo>
                  <a:lnTo>
                    <a:pt x="199644" y="71628"/>
                  </a:lnTo>
                  <a:lnTo>
                    <a:pt x="199644" y="44196"/>
                  </a:lnTo>
                  <a:close/>
                </a:path>
                <a:path w="378459" h="111759">
                  <a:moveTo>
                    <a:pt x="199644" y="0"/>
                  </a:moveTo>
                  <a:lnTo>
                    <a:pt x="172212" y="0"/>
                  </a:lnTo>
                  <a:lnTo>
                    <a:pt x="172212" y="28956"/>
                  </a:lnTo>
                  <a:lnTo>
                    <a:pt x="199644" y="28956"/>
                  </a:lnTo>
                  <a:lnTo>
                    <a:pt x="199644" y="0"/>
                  </a:lnTo>
                  <a:close/>
                </a:path>
                <a:path w="378459" h="111759">
                  <a:moveTo>
                    <a:pt x="242316" y="83820"/>
                  </a:moveTo>
                  <a:lnTo>
                    <a:pt x="45720" y="83820"/>
                  </a:lnTo>
                  <a:lnTo>
                    <a:pt x="45720" y="111252"/>
                  </a:lnTo>
                  <a:lnTo>
                    <a:pt x="242316" y="111252"/>
                  </a:lnTo>
                  <a:lnTo>
                    <a:pt x="242316" y="83820"/>
                  </a:lnTo>
                  <a:close/>
                </a:path>
                <a:path w="378459" h="111759">
                  <a:moveTo>
                    <a:pt x="242316" y="44196"/>
                  </a:moveTo>
                  <a:lnTo>
                    <a:pt x="214884" y="44196"/>
                  </a:lnTo>
                  <a:lnTo>
                    <a:pt x="214884" y="71628"/>
                  </a:lnTo>
                  <a:lnTo>
                    <a:pt x="242316" y="71628"/>
                  </a:lnTo>
                  <a:lnTo>
                    <a:pt x="242316" y="44196"/>
                  </a:lnTo>
                  <a:close/>
                </a:path>
                <a:path w="378459" h="111759">
                  <a:moveTo>
                    <a:pt x="242316" y="0"/>
                  </a:moveTo>
                  <a:lnTo>
                    <a:pt x="214884" y="0"/>
                  </a:lnTo>
                  <a:lnTo>
                    <a:pt x="214884" y="28956"/>
                  </a:lnTo>
                  <a:lnTo>
                    <a:pt x="242316" y="28956"/>
                  </a:lnTo>
                  <a:lnTo>
                    <a:pt x="242316" y="0"/>
                  </a:lnTo>
                  <a:close/>
                </a:path>
                <a:path w="378459" h="111759">
                  <a:moveTo>
                    <a:pt x="291071" y="83820"/>
                  </a:moveTo>
                  <a:lnTo>
                    <a:pt x="263652" y="83820"/>
                  </a:lnTo>
                  <a:lnTo>
                    <a:pt x="263652" y="111252"/>
                  </a:lnTo>
                  <a:lnTo>
                    <a:pt x="291071" y="111252"/>
                  </a:lnTo>
                  <a:lnTo>
                    <a:pt x="291071" y="83820"/>
                  </a:lnTo>
                  <a:close/>
                </a:path>
                <a:path w="378459" h="111759">
                  <a:moveTo>
                    <a:pt x="291071" y="44196"/>
                  </a:moveTo>
                  <a:lnTo>
                    <a:pt x="263652" y="44196"/>
                  </a:lnTo>
                  <a:lnTo>
                    <a:pt x="263652" y="71628"/>
                  </a:lnTo>
                  <a:lnTo>
                    <a:pt x="291071" y="71628"/>
                  </a:lnTo>
                  <a:lnTo>
                    <a:pt x="291071" y="44196"/>
                  </a:lnTo>
                  <a:close/>
                </a:path>
                <a:path w="378459" h="111759">
                  <a:moveTo>
                    <a:pt x="291071" y="0"/>
                  </a:moveTo>
                  <a:lnTo>
                    <a:pt x="263652" y="0"/>
                  </a:lnTo>
                  <a:lnTo>
                    <a:pt x="263652" y="28956"/>
                  </a:lnTo>
                  <a:lnTo>
                    <a:pt x="291071" y="28956"/>
                  </a:lnTo>
                  <a:lnTo>
                    <a:pt x="291071" y="0"/>
                  </a:lnTo>
                  <a:close/>
                </a:path>
                <a:path w="378459" h="111759">
                  <a:moveTo>
                    <a:pt x="335280" y="83820"/>
                  </a:moveTo>
                  <a:lnTo>
                    <a:pt x="307848" y="83820"/>
                  </a:lnTo>
                  <a:lnTo>
                    <a:pt x="307848" y="111252"/>
                  </a:lnTo>
                  <a:lnTo>
                    <a:pt x="335280" y="111252"/>
                  </a:lnTo>
                  <a:lnTo>
                    <a:pt x="335280" y="83820"/>
                  </a:lnTo>
                  <a:close/>
                </a:path>
                <a:path w="378459" h="111759">
                  <a:moveTo>
                    <a:pt x="335280" y="44196"/>
                  </a:moveTo>
                  <a:lnTo>
                    <a:pt x="307848" y="44196"/>
                  </a:lnTo>
                  <a:lnTo>
                    <a:pt x="307848" y="71628"/>
                  </a:lnTo>
                  <a:lnTo>
                    <a:pt x="335280" y="71628"/>
                  </a:lnTo>
                  <a:lnTo>
                    <a:pt x="335280" y="44196"/>
                  </a:lnTo>
                  <a:close/>
                </a:path>
                <a:path w="378459" h="111759">
                  <a:moveTo>
                    <a:pt x="335280" y="0"/>
                  </a:moveTo>
                  <a:lnTo>
                    <a:pt x="307848" y="0"/>
                  </a:lnTo>
                  <a:lnTo>
                    <a:pt x="307848" y="28956"/>
                  </a:lnTo>
                  <a:lnTo>
                    <a:pt x="335280" y="28956"/>
                  </a:lnTo>
                  <a:lnTo>
                    <a:pt x="335280" y="0"/>
                  </a:lnTo>
                  <a:close/>
                </a:path>
                <a:path w="378459" h="111759">
                  <a:moveTo>
                    <a:pt x="377952" y="83820"/>
                  </a:moveTo>
                  <a:lnTo>
                    <a:pt x="348996" y="83820"/>
                  </a:lnTo>
                  <a:lnTo>
                    <a:pt x="348996" y="111252"/>
                  </a:lnTo>
                  <a:lnTo>
                    <a:pt x="377952" y="111252"/>
                  </a:lnTo>
                  <a:lnTo>
                    <a:pt x="377952" y="83820"/>
                  </a:lnTo>
                  <a:close/>
                </a:path>
                <a:path w="378459" h="111759">
                  <a:moveTo>
                    <a:pt x="377952" y="44196"/>
                  </a:moveTo>
                  <a:lnTo>
                    <a:pt x="348996" y="44196"/>
                  </a:lnTo>
                  <a:lnTo>
                    <a:pt x="348996" y="71628"/>
                  </a:lnTo>
                  <a:lnTo>
                    <a:pt x="377952" y="71628"/>
                  </a:lnTo>
                  <a:lnTo>
                    <a:pt x="377952" y="44196"/>
                  </a:lnTo>
                  <a:close/>
                </a:path>
                <a:path w="378459" h="111759">
                  <a:moveTo>
                    <a:pt x="377952" y="0"/>
                  </a:moveTo>
                  <a:lnTo>
                    <a:pt x="348996" y="0"/>
                  </a:lnTo>
                  <a:lnTo>
                    <a:pt x="348996" y="28956"/>
                  </a:lnTo>
                  <a:lnTo>
                    <a:pt x="377952" y="28956"/>
                  </a:lnTo>
                  <a:lnTo>
                    <a:pt x="377952" y="0"/>
                  </a:lnTo>
                  <a:close/>
                </a:path>
              </a:pathLst>
            </a:custGeom>
            <a:solidFill>
              <a:srgbClr val="2D577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50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507809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90"/>
              <a:t>O</a:t>
            </a:r>
            <a:r>
              <a:rPr dirty="0" spc="-885"/>
              <a:t>n</a:t>
            </a:r>
            <a:r>
              <a:rPr dirty="0" spc="-580"/>
              <a:t>li</a:t>
            </a:r>
            <a:r>
              <a:rPr dirty="0" spc="-1090"/>
              <a:t>n</a:t>
            </a:r>
            <a:r>
              <a:rPr dirty="0" spc="-800"/>
              <a:t>e</a:t>
            </a:r>
            <a:r>
              <a:rPr dirty="0" spc="-570"/>
              <a:t> </a:t>
            </a:r>
            <a:r>
              <a:rPr dirty="0" spc="-844"/>
              <a:t>E</a:t>
            </a:r>
            <a:r>
              <a:rPr dirty="0" spc="-850"/>
              <a:t>d</a:t>
            </a:r>
            <a:r>
              <a:rPr dirty="0" spc="-835"/>
              <a:t>u</a:t>
            </a:r>
            <a:r>
              <a:rPr dirty="0" spc="-670"/>
              <a:t>c</a:t>
            </a:r>
            <a:r>
              <a:rPr dirty="0" spc="-760"/>
              <a:t>ation</a:t>
            </a:r>
            <a:r>
              <a:rPr dirty="0" spc="-590"/>
              <a:t> </a:t>
            </a:r>
            <a:r>
              <a:rPr dirty="0" spc="-760"/>
              <a:t>in</a:t>
            </a:r>
            <a:r>
              <a:rPr dirty="0" spc="-590"/>
              <a:t> </a:t>
            </a:r>
            <a:r>
              <a:rPr dirty="0" spc="-505"/>
              <a:t>I</a:t>
            </a:r>
            <a:r>
              <a:rPr dirty="0" spc="-994"/>
              <a:t>n</a:t>
            </a:r>
            <a:r>
              <a:rPr dirty="0" spc="-850"/>
              <a:t>d</a:t>
            </a:r>
            <a:r>
              <a:rPr dirty="0" spc="-810"/>
              <a:t>ia:</a:t>
            </a:r>
            <a:r>
              <a:rPr dirty="0" spc="-600"/>
              <a:t> </a:t>
            </a:r>
            <a:r>
              <a:rPr dirty="0" spc="-685"/>
              <a:t>2</a:t>
            </a:r>
            <a:r>
              <a:rPr dirty="0" spc="-695"/>
              <a:t>0</a:t>
            </a:r>
            <a:r>
              <a:rPr dirty="0" spc="-980"/>
              <a:t>21</a:t>
            </a:r>
            <a:r>
              <a:rPr dirty="0" spc="-600"/>
              <a:t> </a:t>
            </a:r>
            <a:r>
              <a:rPr dirty="0" spc="-725"/>
              <a:t>-</a:t>
            </a:r>
            <a:r>
              <a:rPr dirty="0" spc="-585"/>
              <a:t> </a:t>
            </a:r>
            <a:r>
              <a:rPr dirty="0" spc="-900"/>
              <a:t>K</a:t>
            </a:r>
            <a:r>
              <a:rPr dirty="0" spc="-844"/>
              <a:t>e</a:t>
            </a:r>
            <a:r>
              <a:rPr dirty="0" spc="-725"/>
              <a:t>y</a:t>
            </a:r>
            <a:r>
              <a:rPr dirty="0" spc="-605"/>
              <a:t> </a:t>
            </a:r>
            <a:r>
              <a:rPr dirty="0" spc="-775"/>
              <a:t>tak</a:t>
            </a:r>
            <a:r>
              <a:rPr dirty="0" spc="-795"/>
              <a:t>e</a:t>
            </a:r>
            <a:r>
              <a:rPr dirty="0" spc="-750"/>
              <a:t>a</a:t>
            </a:r>
            <a:r>
              <a:rPr dirty="0" spc="-1070"/>
              <a:t>w</a:t>
            </a:r>
            <a:r>
              <a:rPr dirty="0" spc="-780"/>
              <a:t>a</a:t>
            </a:r>
            <a:r>
              <a:rPr dirty="0" spc="-730"/>
              <a:t>y</a:t>
            </a:r>
            <a:r>
              <a:rPr dirty="0" spc="-370"/>
              <a:t>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38555" y="1748029"/>
            <a:ext cx="6486525" cy="7606665"/>
            <a:chOff x="638555" y="1748029"/>
            <a:chExt cx="6486525" cy="7606665"/>
          </a:xfrm>
        </p:grpSpPr>
        <p:sp>
          <p:nvSpPr>
            <p:cNvPr id="7" name="object 7"/>
            <p:cNvSpPr/>
            <p:nvPr/>
          </p:nvSpPr>
          <p:spPr>
            <a:xfrm>
              <a:off x="638555" y="1955292"/>
              <a:ext cx="6486525" cy="7399020"/>
            </a:xfrm>
            <a:custGeom>
              <a:avLst/>
              <a:gdLst/>
              <a:ahLst/>
              <a:cxnLst/>
              <a:rect l="l" t="t" r="r" b="b"/>
              <a:pathLst>
                <a:path w="6486525" h="7399020">
                  <a:moveTo>
                    <a:pt x="6249708" y="0"/>
                  </a:moveTo>
                  <a:lnTo>
                    <a:pt x="236435" y="0"/>
                  </a:lnTo>
                  <a:lnTo>
                    <a:pt x="182662" y="5054"/>
                  </a:lnTo>
                  <a:lnTo>
                    <a:pt x="133067" y="19483"/>
                  </a:lnTo>
                  <a:lnTo>
                    <a:pt x="89143" y="42183"/>
                  </a:lnTo>
                  <a:lnTo>
                    <a:pt x="52381" y="72053"/>
                  </a:lnTo>
                  <a:lnTo>
                    <a:pt x="24275" y="107988"/>
                  </a:lnTo>
                  <a:lnTo>
                    <a:pt x="6317" y="148888"/>
                  </a:lnTo>
                  <a:lnTo>
                    <a:pt x="0" y="193649"/>
                  </a:lnTo>
                  <a:lnTo>
                    <a:pt x="0" y="7205370"/>
                  </a:lnTo>
                  <a:lnTo>
                    <a:pt x="6317" y="7250131"/>
                  </a:lnTo>
                  <a:lnTo>
                    <a:pt x="24275" y="7291031"/>
                  </a:lnTo>
                  <a:lnTo>
                    <a:pt x="52381" y="7326966"/>
                  </a:lnTo>
                  <a:lnTo>
                    <a:pt x="89143" y="7356836"/>
                  </a:lnTo>
                  <a:lnTo>
                    <a:pt x="133067" y="7379536"/>
                  </a:lnTo>
                  <a:lnTo>
                    <a:pt x="182662" y="7393965"/>
                  </a:lnTo>
                  <a:lnTo>
                    <a:pt x="236435" y="7399020"/>
                  </a:lnTo>
                  <a:lnTo>
                    <a:pt x="6249708" y="7399020"/>
                  </a:lnTo>
                  <a:lnTo>
                    <a:pt x="6304249" y="7393965"/>
                  </a:lnTo>
                  <a:lnTo>
                    <a:pt x="6354142" y="7379536"/>
                  </a:lnTo>
                  <a:lnTo>
                    <a:pt x="6398024" y="7356836"/>
                  </a:lnTo>
                  <a:lnTo>
                    <a:pt x="6434530" y="7326966"/>
                  </a:lnTo>
                  <a:lnTo>
                    <a:pt x="6462294" y="7291031"/>
                  </a:lnTo>
                  <a:lnTo>
                    <a:pt x="6479954" y="7250131"/>
                  </a:lnTo>
                  <a:lnTo>
                    <a:pt x="6486144" y="7205370"/>
                  </a:lnTo>
                  <a:lnTo>
                    <a:pt x="6486144" y="193649"/>
                  </a:lnTo>
                  <a:lnTo>
                    <a:pt x="6479954" y="148888"/>
                  </a:lnTo>
                  <a:lnTo>
                    <a:pt x="6462294" y="107988"/>
                  </a:lnTo>
                  <a:lnTo>
                    <a:pt x="6434530" y="72053"/>
                  </a:lnTo>
                  <a:lnTo>
                    <a:pt x="6398024" y="42183"/>
                  </a:lnTo>
                  <a:lnTo>
                    <a:pt x="6354142" y="19483"/>
                  </a:lnTo>
                  <a:lnTo>
                    <a:pt x="6304249" y="5054"/>
                  </a:lnTo>
                  <a:lnTo>
                    <a:pt x="6249708" y="0"/>
                  </a:lnTo>
                  <a:close/>
                </a:path>
              </a:pathLst>
            </a:custGeom>
            <a:solidFill>
              <a:srgbClr val="01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4775" y="2148840"/>
              <a:ext cx="6014085" cy="7010400"/>
            </a:xfrm>
            <a:custGeom>
              <a:avLst/>
              <a:gdLst/>
              <a:ahLst/>
              <a:cxnLst/>
              <a:rect l="l" t="t" r="r" b="b"/>
              <a:pathLst>
                <a:path w="6014084" h="7010400">
                  <a:moveTo>
                    <a:pt x="6013704" y="0"/>
                  </a:moveTo>
                  <a:lnTo>
                    <a:pt x="0" y="0"/>
                  </a:lnTo>
                  <a:lnTo>
                    <a:pt x="0" y="7010400"/>
                  </a:lnTo>
                  <a:lnTo>
                    <a:pt x="6013704" y="7010400"/>
                  </a:lnTo>
                  <a:lnTo>
                    <a:pt x="6013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37104" y="1748029"/>
              <a:ext cx="2230120" cy="676910"/>
            </a:xfrm>
            <a:custGeom>
              <a:avLst/>
              <a:gdLst/>
              <a:ahLst/>
              <a:cxnLst/>
              <a:rect l="l" t="t" r="r" b="b"/>
              <a:pathLst>
                <a:path w="2230120" h="676910">
                  <a:moveTo>
                    <a:pt x="2180882" y="0"/>
                  </a:moveTo>
                  <a:lnTo>
                    <a:pt x="48729" y="0"/>
                  </a:lnTo>
                  <a:lnTo>
                    <a:pt x="29810" y="7119"/>
                  </a:lnTo>
                  <a:lnTo>
                    <a:pt x="14316" y="26503"/>
                  </a:lnTo>
                  <a:lnTo>
                    <a:pt x="3845" y="55190"/>
                  </a:lnTo>
                  <a:lnTo>
                    <a:pt x="0" y="90220"/>
                  </a:lnTo>
                  <a:lnTo>
                    <a:pt x="0" y="586435"/>
                  </a:lnTo>
                  <a:lnTo>
                    <a:pt x="3845" y="621465"/>
                  </a:lnTo>
                  <a:lnTo>
                    <a:pt x="14316" y="650152"/>
                  </a:lnTo>
                  <a:lnTo>
                    <a:pt x="29810" y="669536"/>
                  </a:lnTo>
                  <a:lnTo>
                    <a:pt x="48729" y="676656"/>
                  </a:lnTo>
                  <a:lnTo>
                    <a:pt x="2180882" y="676656"/>
                  </a:lnTo>
                  <a:lnTo>
                    <a:pt x="2199801" y="669536"/>
                  </a:lnTo>
                  <a:lnTo>
                    <a:pt x="2215295" y="650152"/>
                  </a:lnTo>
                  <a:lnTo>
                    <a:pt x="2225766" y="621465"/>
                  </a:lnTo>
                  <a:lnTo>
                    <a:pt x="2229612" y="586435"/>
                  </a:lnTo>
                  <a:lnTo>
                    <a:pt x="2229612" y="90220"/>
                  </a:lnTo>
                  <a:lnTo>
                    <a:pt x="2225766" y="55190"/>
                  </a:lnTo>
                  <a:lnTo>
                    <a:pt x="2215295" y="26503"/>
                  </a:lnTo>
                  <a:lnTo>
                    <a:pt x="2199801" y="7119"/>
                  </a:lnTo>
                  <a:lnTo>
                    <a:pt x="2180882" y="0"/>
                  </a:lnTo>
                  <a:close/>
                </a:path>
              </a:pathLst>
            </a:custGeom>
            <a:solidFill>
              <a:srgbClr val="482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41548" y="2001012"/>
              <a:ext cx="1233170" cy="170815"/>
            </a:xfrm>
            <a:custGeom>
              <a:avLst/>
              <a:gdLst/>
              <a:ahLst/>
              <a:cxnLst/>
              <a:rect l="l" t="t" r="r" b="b"/>
              <a:pathLst>
                <a:path w="1233170" h="170814">
                  <a:moveTo>
                    <a:pt x="1184186" y="0"/>
                  </a:moveTo>
                  <a:lnTo>
                    <a:pt x="48729" y="0"/>
                  </a:lnTo>
                  <a:lnTo>
                    <a:pt x="29810" y="6385"/>
                  </a:lnTo>
                  <a:lnTo>
                    <a:pt x="14316" y="24141"/>
                  </a:lnTo>
                  <a:lnTo>
                    <a:pt x="3845" y="51161"/>
                  </a:lnTo>
                  <a:lnTo>
                    <a:pt x="0" y="85344"/>
                  </a:lnTo>
                  <a:lnTo>
                    <a:pt x="3845" y="117629"/>
                  </a:lnTo>
                  <a:lnTo>
                    <a:pt x="14316" y="144860"/>
                  </a:lnTo>
                  <a:lnTo>
                    <a:pt x="29810" y="163669"/>
                  </a:lnTo>
                  <a:lnTo>
                    <a:pt x="48729" y="170688"/>
                  </a:lnTo>
                  <a:lnTo>
                    <a:pt x="1184186" y="170688"/>
                  </a:lnTo>
                  <a:lnTo>
                    <a:pt x="1203105" y="163669"/>
                  </a:lnTo>
                  <a:lnTo>
                    <a:pt x="1218599" y="144860"/>
                  </a:lnTo>
                  <a:lnTo>
                    <a:pt x="1229070" y="117629"/>
                  </a:lnTo>
                  <a:lnTo>
                    <a:pt x="1232915" y="85344"/>
                  </a:lnTo>
                  <a:lnTo>
                    <a:pt x="1229070" y="51161"/>
                  </a:lnTo>
                  <a:lnTo>
                    <a:pt x="1218599" y="24141"/>
                  </a:lnTo>
                  <a:lnTo>
                    <a:pt x="1203105" y="6385"/>
                  </a:lnTo>
                  <a:lnTo>
                    <a:pt x="1184186" y="0"/>
                  </a:lnTo>
                  <a:close/>
                </a:path>
              </a:pathLst>
            </a:custGeom>
            <a:solidFill>
              <a:srgbClr val="238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70203" y="4331208"/>
              <a:ext cx="6018530" cy="0"/>
            </a:xfrm>
            <a:custGeom>
              <a:avLst/>
              <a:gdLst/>
              <a:ahLst/>
              <a:cxnLst/>
              <a:rect l="l" t="t" r="r" b="b"/>
              <a:pathLst>
                <a:path w="6018530" h="0">
                  <a:moveTo>
                    <a:pt x="0" y="0"/>
                  </a:moveTo>
                  <a:lnTo>
                    <a:pt x="6018212" y="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70203" y="6775704"/>
              <a:ext cx="6018530" cy="0"/>
            </a:xfrm>
            <a:custGeom>
              <a:avLst/>
              <a:gdLst/>
              <a:ahLst/>
              <a:cxnLst/>
              <a:rect l="l" t="t" r="r" b="b"/>
              <a:pathLst>
                <a:path w="6018530" h="0">
                  <a:moveTo>
                    <a:pt x="0" y="0"/>
                  </a:moveTo>
                  <a:lnTo>
                    <a:pt x="6018212" y="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626956" y="2497169"/>
            <a:ext cx="4123054" cy="174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solidFill>
                  <a:srgbClr val="470A68"/>
                </a:solidFill>
                <a:latin typeface="Arial"/>
                <a:cs typeface="Arial"/>
              </a:rPr>
              <a:t>Market</a:t>
            </a:r>
            <a:r>
              <a:rPr dirty="0" sz="1200" spc="-5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470A68"/>
                </a:solidFill>
                <a:latin typeface="Arial"/>
                <a:cs typeface="Arial"/>
              </a:rPr>
              <a:t>size</a:t>
            </a:r>
            <a:r>
              <a:rPr dirty="0" sz="12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470A68"/>
                </a:solidFill>
                <a:latin typeface="Arial"/>
                <a:cs typeface="Arial"/>
              </a:rPr>
              <a:t>highlights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current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247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million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poised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45">
                <a:latin typeface="Microsoft Sans Serif"/>
                <a:cs typeface="Microsoft Sans Serif"/>
              </a:rPr>
              <a:t>CAGR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52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cent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become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1.96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billion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2021.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Reskilling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Certification</a:t>
            </a:r>
            <a:r>
              <a:rPr dirty="0" sz="900" spc="-5">
                <a:latin typeface="Microsoft Sans Serif"/>
                <a:cs typeface="Microsoft Sans Serif"/>
              </a:rPr>
              <a:t> 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largest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today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93M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463M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need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5">
                <a:latin typeface="Microsoft Sans Serif"/>
                <a:cs typeface="Microsoft Sans Serif"/>
              </a:rPr>
              <a:t>professionals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>
                <a:latin typeface="Microsoft Sans Serif"/>
                <a:cs typeface="Microsoft Sans Serif"/>
              </a:rPr>
              <a:t>continuously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reskill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stay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relevant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job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market.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Primary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secondary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category,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currently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73</a:t>
            </a:r>
            <a:r>
              <a:rPr dirty="0" sz="900">
                <a:latin typeface="Microsoft Sans Serif"/>
                <a:cs typeface="Microsoft Sans Serif"/>
              </a:rPr>
              <a:t> million,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likely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fold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773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million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2021.</a:t>
            </a:r>
            <a:r>
              <a:rPr dirty="0" sz="900" spc="-10">
                <a:latin typeface="Microsoft Sans Serif"/>
                <a:cs typeface="Microsoft Sans Serif"/>
              </a:rPr>
              <a:t> Primary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secondary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largest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addressable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audience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 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base</a:t>
            </a:r>
            <a:r>
              <a:rPr dirty="0" sz="900" spc="20">
                <a:latin typeface="Microsoft Sans Serif"/>
                <a:cs typeface="Microsoft Sans Serif"/>
              </a:rPr>
              <a:t> 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around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260 </a:t>
            </a:r>
            <a:r>
              <a:rPr dirty="0" sz="900">
                <a:latin typeface="Microsoft Sans Serif"/>
                <a:cs typeface="Microsoft Sans Serif"/>
              </a:rPr>
              <a:t>million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when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compared</a:t>
            </a:r>
            <a:r>
              <a:rPr dirty="0" sz="900" spc="20">
                <a:latin typeface="Microsoft Sans Serif"/>
                <a:cs typeface="Microsoft Sans Serif"/>
              </a:rPr>
              <a:t> 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other </a:t>
            </a:r>
            <a:r>
              <a:rPr dirty="0" sz="900" spc="-5">
                <a:latin typeface="Microsoft Sans Serif"/>
                <a:cs typeface="Microsoft Sans Serif"/>
              </a:rPr>
              <a:t>categories.</a:t>
            </a:r>
            <a:endParaRPr sz="900">
              <a:latin typeface="Microsoft Sans Serif"/>
              <a:cs typeface="Microsoft Sans Serif"/>
            </a:endParaRPr>
          </a:p>
          <a:p>
            <a:pPr marL="12700" marR="394335">
              <a:lnSpc>
                <a:spcPct val="100000"/>
              </a:lnSpc>
            </a:pPr>
            <a:r>
              <a:rPr dirty="0" sz="900" spc="-15">
                <a:latin typeface="Microsoft Sans Serif"/>
                <a:cs typeface="Microsoft Sans Serif"/>
              </a:rPr>
              <a:t>Going</a:t>
            </a:r>
            <a:r>
              <a:rPr dirty="0" sz="900" spc="5">
                <a:latin typeface="Microsoft Sans Serif"/>
                <a:cs typeface="Microsoft Sans Serif"/>
              </a:rPr>
              <a:t> forward,</a:t>
            </a:r>
            <a:r>
              <a:rPr dirty="0" sz="900" spc="20">
                <a:latin typeface="Microsoft Sans Serif"/>
                <a:cs typeface="Microsoft Sans Serif"/>
              </a:rPr>
              <a:t> test </a:t>
            </a:r>
            <a:r>
              <a:rPr dirty="0" sz="900" spc="-10">
                <a:latin typeface="Microsoft Sans Serif"/>
                <a:cs typeface="Microsoft Sans Serif"/>
              </a:rPr>
              <a:t>preparation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likely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grow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fastest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2021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impressive </a:t>
            </a:r>
            <a:r>
              <a:rPr dirty="0" sz="900" spc="-45">
                <a:latin typeface="Microsoft Sans Serif"/>
                <a:cs typeface="Microsoft Sans Serif"/>
              </a:rPr>
              <a:t>CAGR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64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per</a:t>
            </a:r>
            <a:r>
              <a:rPr dirty="0" sz="900" spc="5">
                <a:latin typeface="Microsoft Sans Serif"/>
                <a:cs typeface="Microsoft Sans Serif"/>
              </a:rPr>
              <a:t> cent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become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USD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515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million</a:t>
            </a:r>
            <a:r>
              <a:rPr dirty="0" sz="900" spc="-5">
                <a:latin typeface="Microsoft Sans Serif"/>
                <a:cs typeface="Microsoft Sans Serif"/>
              </a:rPr>
              <a:t> category.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5051" y="4588718"/>
            <a:ext cx="4025900" cy="18821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470A68"/>
                </a:solidFill>
                <a:latin typeface="Arial"/>
                <a:cs typeface="Arial"/>
              </a:rPr>
              <a:t>Consumption</a:t>
            </a:r>
            <a:r>
              <a:rPr dirty="0" sz="1200" spc="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470A68"/>
                </a:solidFill>
                <a:latin typeface="Arial"/>
                <a:cs typeface="Arial"/>
              </a:rPr>
              <a:t>behavior</a:t>
            </a:r>
            <a:r>
              <a:rPr dirty="0" sz="1200" spc="-2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470A68"/>
                </a:solidFill>
                <a:latin typeface="Arial"/>
                <a:cs typeface="Arial"/>
              </a:rPr>
              <a:t>highlights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intrinsic</a:t>
            </a:r>
            <a:r>
              <a:rPr dirty="0" sz="900" spc="-5">
                <a:latin typeface="Microsoft Sans Serif"/>
                <a:cs typeface="Microsoft Sans Serif"/>
              </a:rPr>
              <a:t> characteristics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medium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motivational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drivers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categories.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Students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count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convenience,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ease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concentrating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home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reduced travel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time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their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top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reasons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5">
                <a:latin typeface="Microsoft Sans Serif"/>
                <a:cs typeface="Microsoft Sans Serif"/>
              </a:rPr>
              <a:t>pursuing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courses.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Laptops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preferred</a:t>
            </a:r>
            <a:r>
              <a:rPr dirty="0" sz="900" spc="-5">
                <a:latin typeface="Microsoft Sans Serif"/>
                <a:cs typeface="Microsoft Sans Serif"/>
              </a:rPr>
              <a:t> device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access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followed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smartphones.</a:t>
            </a:r>
            <a:r>
              <a:rPr dirty="0" sz="900" spc="5">
                <a:latin typeface="Microsoft Sans Serif"/>
                <a:cs typeface="Microsoft Sans Serif"/>
              </a:rPr>
              <a:t> Content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pricing,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availability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employable</a:t>
            </a:r>
            <a:r>
              <a:rPr dirty="0" sz="900" spc="5">
                <a:latin typeface="Microsoft Sans Serif"/>
                <a:cs typeface="Microsoft Sans Serif"/>
              </a:rPr>
              <a:t> opportunities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&amp;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connectivity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key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challenges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faced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-5">
                <a:latin typeface="Microsoft Sans Serif"/>
                <a:cs typeface="Microsoft Sans Serif"/>
              </a:rPr>
              <a:t>adopting online education. </a:t>
            </a:r>
            <a:r>
              <a:rPr dirty="0" sz="900" spc="-20">
                <a:latin typeface="Microsoft Sans Serif"/>
                <a:cs typeface="Microsoft Sans Serif"/>
              </a:rPr>
              <a:t>The </a:t>
            </a:r>
            <a:r>
              <a:rPr dirty="0" sz="900" spc="5">
                <a:latin typeface="Microsoft Sans Serif"/>
                <a:cs typeface="Microsoft Sans Serif"/>
              </a:rPr>
              <a:t>strongest </a:t>
            </a:r>
            <a:r>
              <a:rPr dirty="0" sz="900">
                <a:latin typeface="Microsoft Sans Serif"/>
                <a:cs typeface="Microsoft Sans Serif"/>
              </a:rPr>
              <a:t>influencers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15">
                <a:latin typeface="Microsoft Sans Serif"/>
                <a:cs typeface="Microsoft Sans Serif"/>
              </a:rPr>
              <a:t>brand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awareness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peers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followed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Internet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searches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advertisements.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selection </a:t>
            </a:r>
            <a:r>
              <a:rPr dirty="0" sz="900" spc="-5">
                <a:latin typeface="Microsoft Sans Serif"/>
                <a:cs typeface="Microsoft Sans Serif"/>
              </a:rPr>
              <a:t>is </a:t>
            </a:r>
            <a:r>
              <a:rPr dirty="0" sz="900" spc="10">
                <a:latin typeface="Microsoft Sans Serif"/>
                <a:cs typeface="Microsoft Sans Serif"/>
              </a:rPr>
              <a:t>mostly </a:t>
            </a:r>
            <a:r>
              <a:rPr dirty="0" sz="900" spc="5">
                <a:latin typeface="Microsoft Sans Serif"/>
                <a:cs typeface="Microsoft Sans Serif"/>
              </a:rPr>
              <a:t>dependent </a:t>
            </a:r>
            <a:r>
              <a:rPr dirty="0" sz="900" spc="-5">
                <a:latin typeface="Microsoft Sans Serif"/>
                <a:cs typeface="Microsoft Sans Serif"/>
              </a:rPr>
              <a:t>on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quality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-5">
                <a:latin typeface="Microsoft Sans Serif"/>
                <a:cs typeface="Microsoft Sans Serif"/>
              </a:rPr>
              <a:t>provided by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organization.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Availability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variety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 format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affordable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prices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flexibility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start/end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time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influence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usage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decisions.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36912" y="7067644"/>
            <a:ext cx="3976370" cy="160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1">
                <a:solidFill>
                  <a:srgbClr val="470A68"/>
                </a:solidFill>
                <a:latin typeface="Arial"/>
                <a:cs typeface="Arial"/>
              </a:rPr>
              <a:t>Future</a:t>
            </a:r>
            <a:r>
              <a:rPr dirty="0" sz="12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470A68"/>
                </a:solidFill>
                <a:latin typeface="Arial"/>
                <a:cs typeface="Arial"/>
              </a:rPr>
              <a:t>outlook</a:t>
            </a:r>
            <a:r>
              <a:rPr dirty="0" sz="1200" spc="1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470A68"/>
                </a:solidFill>
                <a:latin typeface="Arial"/>
                <a:cs typeface="Arial"/>
              </a:rPr>
              <a:t>for</a:t>
            </a:r>
            <a:r>
              <a:rPr dirty="0" sz="12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470A68"/>
                </a:solidFill>
                <a:latin typeface="Arial"/>
                <a:cs typeface="Arial"/>
              </a:rPr>
              <a:t>online</a:t>
            </a:r>
            <a:r>
              <a:rPr dirty="0" sz="1200" spc="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470A68"/>
                </a:solidFill>
                <a:latin typeface="Arial"/>
                <a:cs typeface="Arial"/>
              </a:rPr>
              <a:t>education</a:t>
            </a:r>
            <a:r>
              <a:rPr dirty="0" sz="120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470A68"/>
                </a:solidFill>
                <a:latin typeface="Arial"/>
                <a:cs typeface="Arial"/>
              </a:rPr>
              <a:t>players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900" spc="-5">
                <a:latin typeface="Microsoft Sans Serif"/>
                <a:cs typeface="Microsoft Sans Serif"/>
              </a:rPr>
              <a:t>High </a:t>
            </a:r>
            <a:r>
              <a:rPr dirty="0" sz="900">
                <a:latin typeface="Microsoft Sans Serif"/>
                <a:cs typeface="Microsoft Sans Serif"/>
              </a:rPr>
              <a:t>customization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-5">
                <a:latin typeface="Microsoft Sans Serif"/>
                <a:cs typeface="Microsoft Sans Serif"/>
              </a:rPr>
              <a:t>delivery, assessment</a:t>
            </a:r>
            <a:r>
              <a:rPr dirty="0" sz="900" spc="2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9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result </a:t>
            </a:r>
            <a:r>
              <a:rPr dirty="0" sz="900" spc="-20">
                <a:latin typeface="Microsoft Sans Serif"/>
                <a:cs typeface="Microsoft Sans Serif"/>
              </a:rPr>
              <a:t>analyses</a:t>
            </a:r>
            <a:r>
              <a:rPr dirty="0" sz="900" spc="2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instrumental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driving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competitive</a:t>
            </a:r>
            <a:r>
              <a:rPr dirty="0" sz="900" spc="5">
                <a:latin typeface="Microsoft Sans Serif"/>
                <a:cs typeface="Microsoft Sans Serif"/>
              </a:rPr>
              <a:t> differentiation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among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players.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Going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forward,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availability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comprehensive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at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affordable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prices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important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10">
                <a:latin typeface="Microsoft Sans Serif"/>
                <a:cs typeface="Microsoft Sans Serif"/>
              </a:rPr>
              <a:t>increased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Engaging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customer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experience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through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potential</a:t>
            </a:r>
            <a:r>
              <a:rPr dirty="0" sz="900" spc="-5">
                <a:latin typeface="Microsoft Sans Serif"/>
                <a:cs typeface="Microsoft Sans Serif"/>
              </a:rPr>
              <a:t> use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gamification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might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required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15">
                <a:latin typeface="Microsoft Sans Serif"/>
                <a:cs typeface="Microsoft Sans Serif"/>
              </a:rPr>
              <a:t>increase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customer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retention.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Moreover,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provision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value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add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services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4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career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counselling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soft </a:t>
            </a:r>
            <a:r>
              <a:rPr dirty="0" sz="900" spc="-10">
                <a:latin typeface="Microsoft Sans Serif"/>
                <a:cs typeface="Microsoft Sans Serif"/>
              </a:rPr>
              <a:t>skills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development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important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differentiate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brands.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A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multi-device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offering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5">
                <a:latin typeface="Microsoft Sans Serif"/>
                <a:cs typeface="Microsoft Sans Serif"/>
              </a:rPr>
              <a:t> touch points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certain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categories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will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enable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greater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awareness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among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12875" y="2148840"/>
            <a:ext cx="6207125" cy="8758555"/>
            <a:chOff x="912875" y="2148840"/>
            <a:chExt cx="6207125" cy="8758555"/>
          </a:xfrm>
        </p:grpSpPr>
        <p:sp>
          <p:nvSpPr>
            <p:cNvPr id="17" name="object 17"/>
            <p:cNvSpPr/>
            <p:nvPr/>
          </p:nvSpPr>
          <p:spPr>
            <a:xfrm>
              <a:off x="2429255" y="2148840"/>
              <a:ext cx="0" cy="2181225"/>
            </a:xfrm>
            <a:custGeom>
              <a:avLst/>
              <a:gdLst/>
              <a:ahLst/>
              <a:cxnLst/>
              <a:rect l="l" t="t" r="r" b="b"/>
              <a:pathLst>
                <a:path w="0" h="2181225">
                  <a:moveTo>
                    <a:pt x="0" y="0"/>
                  </a:moveTo>
                  <a:lnTo>
                    <a:pt x="0" y="2181225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86172" y="4331208"/>
              <a:ext cx="0" cy="2444750"/>
            </a:xfrm>
            <a:custGeom>
              <a:avLst/>
              <a:gdLst/>
              <a:ahLst/>
              <a:cxnLst/>
              <a:rect l="l" t="t" r="r" b="b"/>
              <a:pathLst>
                <a:path w="0" h="2444750">
                  <a:moveTo>
                    <a:pt x="0" y="0"/>
                  </a:moveTo>
                  <a:lnTo>
                    <a:pt x="0" y="2444750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34411" y="6775704"/>
              <a:ext cx="0" cy="2384425"/>
            </a:xfrm>
            <a:custGeom>
              <a:avLst/>
              <a:gdLst/>
              <a:ahLst/>
              <a:cxnLst/>
              <a:rect l="l" t="t" r="r" b="b"/>
              <a:pathLst>
                <a:path w="0" h="2384425">
                  <a:moveTo>
                    <a:pt x="0" y="0"/>
                  </a:moveTo>
                  <a:lnTo>
                    <a:pt x="0" y="2384424"/>
                  </a:lnTo>
                </a:path>
              </a:pathLst>
            </a:custGeom>
            <a:ln w="6096">
              <a:solidFill>
                <a:srgbClr val="470A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3915" y="3471672"/>
              <a:ext cx="407034" cy="384175"/>
            </a:xfrm>
            <a:custGeom>
              <a:avLst/>
              <a:gdLst/>
              <a:ahLst/>
              <a:cxnLst/>
              <a:rect l="l" t="t" r="r" b="b"/>
              <a:pathLst>
                <a:path w="407035" h="384175">
                  <a:moveTo>
                    <a:pt x="351193" y="0"/>
                  </a:moveTo>
                  <a:lnTo>
                    <a:pt x="54025" y="0"/>
                  </a:lnTo>
                  <a:lnTo>
                    <a:pt x="55714" y="8420"/>
                  </a:lnTo>
                  <a:lnTo>
                    <a:pt x="62748" y="59047"/>
                  </a:lnTo>
                  <a:lnTo>
                    <a:pt x="62990" y="110853"/>
                  </a:lnTo>
                  <a:lnTo>
                    <a:pt x="57709" y="163158"/>
                  </a:lnTo>
                  <a:lnTo>
                    <a:pt x="48176" y="215286"/>
                  </a:lnTo>
                  <a:lnTo>
                    <a:pt x="35660" y="266559"/>
                  </a:lnTo>
                  <a:lnTo>
                    <a:pt x="21430" y="316299"/>
                  </a:lnTo>
                  <a:lnTo>
                    <a:pt x="6756" y="363829"/>
                  </a:lnTo>
                  <a:lnTo>
                    <a:pt x="0" y="384048"/>
                  </a:lnTo>
                  <a:lnTo>
                    <a:pt x="406907" y="384048"/>
                  </a:lnTo>
                  <a:lnTo>
                    <a:pt x="383168" y="314721"/>
                  </a:lnTo>
                  <a:lnTo>
                    <a:pt x="368524" y="265288"/>
                  </a:lnTo>
                  <a:lnTo>
                    <a:pt x="355801" y="214529"/>
                  </a:lnTo>
                  <a:lnTo>
                    <a:pt x="346267" y="163122"/>
                  </a:lnTo>
                  <a:lnTo>
                    <a:pt x="341194" y="111745"/>
                  </a:lnTo>
                  <a:lnTo>
                    <a:pt x="341849" y="61073"/>
                  </a:lnTo>
                  <a:lnTo>
                    <a:pt x="351193" y="0"/>
                  </a:lnTo>
                  <a:close/>
                </a:path>
              </a:pathLst>
            </a:custGeom>
            <a:solidFill>
              <a:srgbClr val="224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59637" y="3607309"/>
              <a:ext cx="314325" cy="96520"/>
            </a:xfrm>
            <a:custGeom>
              <a:avLst/>
              <a:gdLst/>
              <a:ahLst/>
              <a:cxnLst/>
              <a:rect l="l" t="t" r="r" b="b"/>
              <a:pathLst>
                <a:path w="314325" h="96520">
                  <a:moveTo>
                    <a:pt x="297154" y="0"/>
                  </a:moveTo>
                  <a:lnTo>
                    <a:pt x="16789" y="0"/>
                  </a:lnTo>
                  <a:lnTo>
                    <a:pt x="13926" y="23849"/>
                  </a:lnTo>
                  <a:lnTo>
                    <a:pt x="10280" y="48006"/>
                  </a:lnTo>
                  <a:lnTo>
                    <a:pt x="5691" y="72162"/>
                  </a:lnTo>
                  <a:lnTo>
                    <a:pt x="0" y="96012"/>
                  </a:lnTo>
                  <a:lnTo>
                    <a:pt x="313943" y="96012"/>
                  </a:lnTo>
                  <a:lnTo>
                    <a:pt x="308957" y="72162"/>
                  </a:lnTo>
                  <a:lnTo>
                    <a:pt x="304287" y="48006"/>
                  </a:lnTo>
                  <a:lnTo>
                    <a:pt x="300247" y="23849"/>
                  </a:lnTo>
                  <a:lnTo>
                    <a:pt x="297154" y="0"/>
                  </a:lnTo>
                  <a:close/>
                </a:path>
              </a:pathLst>
            </a:custGeom>
            <a:solidFill>
              <a:srgbClr val="1C394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93875" y="2988561"/>
              <a:ext cx="1045844" cy="673735"/>
            </a:xfrm>
            <a:custGeom>
              <a:avLst/>
              <a:gdLst/>
              <a:ahLst/>
              <a:cxnLst/>
              <a:rect l="l" t="t" r="r" b="b"/>
              <a:pathLst>
                <a:path w="1045844" h="673735">
                  <a:moveTo>
                    <a:pt x="981595" y="0"/>
                  </a:moveTo>
                  <a:lnTo>
                    <a:pt x="63868" y="0"/>
                  </a:lnTo>
                  <a:lnTo>
                    <a:pt x="38999" y="5025"/>
                  </a:lnTo>
                  <a:lnTo>
                    <a:pt x="18699" y="18734"/>
                  </a:lnTo>
                  <a:lnTo>
                    <a:pt x="5016" y="39074"/>
                  </a:lnTo>
                  <a:lnTo>
                    <a:pt x="0" y="63995"/>
                  </a:lnTo>
                  <a:lnTo>
                    <a:pt x="0" y="611301"/>
                  </a:lnTo>
                  <a:lnTo>
                    <a:pt x="5016" y="635246"/>
                  </a:lnTo>
                  <a:lnTo>
                    <a:pt x="18699" y="655085"/>
                  </a:lnTo>
                  <a:lnTo>
                    <a:pt x="38999" y="668608"/>
                  </a:lnTo>
                  <a:lnTo>
                    <a:pt x="63868" y="673608"/>
                  </a:lnTo>
                  <a:lnTo>
                    <a:pt x="981595" y="673608"/>
                  </a:lnTo>
                  <a:lnTo>
                    <a:pt x="1006464" y="668608"/>
                  </a:lnTo>
                  <a:lnTo>
                    <a:pt x="1026764" y="655085"/>
                  </a:lnTo>
                  <a:lnTo>
                    <a:pt x="1040447" y="635246"/>
                  </a:lnTo>
                  <a:lnTo>
                    <a:pt x="1045463" y="611301"/>
                  </a:lnTo>
                  <a:lnTo>
                    <a:pt x="1045463" y="63995"/>
                  </a:lnTo>
                  <a:lnTo>
                    <a:pt x="1040447" y="39074"/>
                  </a:lnTo>
                  <a:lnTo>
                    <a:pt x="1026764" y="18734"/>
                  </a:lnTo>
                  <a:lnTo>
                    <a:pt x="1006464" y="5025"/>
                  </a:lnTo>
                  <a:lnTo>
                    <a:pt x="981595" y="0"/>
                  </a:lnTo>
                  <a:close/>
                </a:path>
              </a:pathLst>
            </a:custGeom>
            <a:solidFill>
              <a:srgbClr val="2D57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56359" y="3049524"/>
              <a:ext cx="923925" cy="554990"/>
            </a:xfrm>
            <a:custGeom>
              <a:avLst/>
              <a:gdLst/>
              <a:ahLst/>
              <a:cxnLst/>
              <a:rect l="l" t="t" r="r" b="b"/>
              <a:pathLst>
                <a:path w="923925" h="554989">
                  <a:moveTo>
                    <a:pt x="923543" y="0"/>
                  </a:moveTo>
                  <a:lnTo>
                    <a:pt x="0" y="0"/>
                  </a:lnTo>
                  <a:lnTo>
                    <a:pt x="0" y="554735"/>
                  </a:lnTo>
                  <a:lnTo>
                    <a:pt x="923543" y="554735"/>
                  </a:lnTo>
                  <a:lnTo>
                    <a:pt x="923543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84959" y="3837427"/>
              <a:ext cx="466725" cy="47625"/>
            </a:xfrm>
            <a:custGeom>
              <a:avLst/>
              <a:gdLst/>
              <a:ahLst/>
              <a:cxnLst/>
              <a:rect l="l" t="t" r="r" b="b"/>
              <a:pathLst>
                <a:path w="466725" h="47625">
                  <a:moveTo>
                    <a:pt x="447827" y="0"/>
                  </a:moveTo>
                  <a:lnTo>
                    <a:pt x="18516" y="0"/>
                  </a:lnTo>
                  <a:lnTo>
                    <a:pt x="11363" y="1477"/>
                  </a:lnTo>
                  <a:lnTo>
                    <a:pt x="5472" y="5487"/>
                  </a:lnTo>
                  <a:lnTo>
                    <a:pt x="1473" y="11396"/>
                  </a:lnTo>
                  <a:lnTo>
                    <a:pt x="0" y="18567"/>
                  </a:lnTo>
                  <a:lnTo>
                    <a:pt x="0" y="28689"/>
                  </a:lnTo>
                  <a:lnTo>
                    <a:pt x="1473" y="35858"/>
                  </a:lnTo>
                  <a:lnTo>
                    <a:pt x="5472" y="41762"/>
                  </a:lnTo>
                  <a:lnTo>
                    <a:pt x="11363" y="45768"/>
                  </a:lnTo>
                  <a:lnTo>
                    <a:pt x="18516" y="47244"/>
                  </a:lnTo>
                  <a:lnTo>
                    <a:pt x="447827" y="47244"/>
                  </a:lnTo>
                  <a:lnTo>
                    <a:pt x="454980" y="45768"/>
                  </a:lnTo>
                  <a:lnTo>
                    <a:pt x="460871" y="41762"/>
                  </a:lnTo>
                  <a:lnTo>
                    <a:pt x="464870" y="35858"/>
                  </a:lnTo>
                  <a:lnTo>
                    <a:pt x="466344" y="28689"/>
                  </a:lnTo>
                  <a:lnTo>
                    <a:pt x="466344" y="18567"/>
                  </a:lnTo>
                  <a:lnTo>
                    <a:pt x="464870" y="11396"/>
                  </a:lnTo>
                  <a:lnTo>
                    <a:pt x="460871" y="5487"/>
                  </a:lnTo>
                  <a:lnTo>
                    <a:pt x="454980" y="1477"/>
                  </a:lnTo>
                  <a:lnTo>
                    <a:pt x="447827" y="0"/>
                  </a:lnTo>
                  <a:close/>
                </a:path>
              </a:pathLst>
            </a:custGeom>
            <a:solidFill>
              <a:srgbClr val="2D57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99843" y="361797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6022" y="0"/>
                  </a:moveTo>
                  <a:lnTo>
                    <a:pt x="7505" y="0"/>
                  </a:lnTo>
                  <a:lnTo>
                    <a:pt x="0" y="7505"/>
                  </a:lnTo>
                  <a:lnTo>
                    <a:pt x="0" y="16764"/>
                  </a:lnTo>
                  <a:lnTo>
                    <a:pt x="0" y="26022"/>
                  </a:lnTo>
                  <a:lnTo>
                    <a:pt x="7505" y="33528"/>
                  </a:lnTo>
                  <a:lnTo>
                    <a:pt x="26022" y="33528"/>
                  </a:lnTo>
                  <a:lnTo>
                    <a:pt x="33528" y="26022"/>
                  </a:lnTo>
                  <a:lnTo>
                    <a:pt x="33528" y="7505"/>
                  </a:lnTo>
                  <a:lnTo>
                    <a:pt x="26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3870" y="2962657"/>
              <a:ext cx="193522" cy="13338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54832" y="2854614"/>
              <a:ext cx="438784" cy="184150"/>
            </a:xfrm>
            <a:custGeom>
              <a:avLst/>
              <a:gdLst/>
              <a:ahLst/>
              <a:cxnLst/>
              <a:rect l="l" t="t" r="r" b="b"/>
              <a:pathLst>
                <a:path w="438784" h="184150">
                  <a:moveTo>
                    <a:pt x="219898" y="0"/>
                  </a:moveTo>
                  <a:lnTo>
                    <a:pt x="206047" y="0"/>
                  </a:lnTo>
                  <a:lnTo>
                    <a:pt x="192514" y="2533"/>
                  </a:lnTo>
                  <a:lnTo>
                    <a:pt x="4214" y="146926"/>
                  </a:lnTo>
                  <a:lnTo>
                    <a:pt x="0" y="159805"/>
                  </a:lnTo>
                  <a:lnTo>
                    <a:pt x="3741" y="165691"/>
                  </a:lnTo>
                  <a:lnTo>
                    <a:pt x="10958" y="168884"/>
                  </a:lnTo>
                  <a:lnTo>
                    <a:pt x="216520" y="184073"/>
                  </a:lnTo>
                  <a:lnTo>
                    <a:pt x="231348" y="184073"/>
                  </a:lnTo>
                  <a:lnTo>
                    <a:pt x="245383" y="181541"/>
                  </a:lnTo>
                  <a:lnTo>
                    <a:pt x="433893" y="40538"/>
                  </a:lnTo>
                  <a:lnTo>
                    <a:pt x="438315" y="27659"/>
                  </a:lnTo>
                  <a:lnTo>
                    <a:pt x="435077" y="21773"/>
                  </a:lnTo>
                  <a:lnTo>
                    <a:pt x="428839" y="18580"/>
                  </a:lnTo>
                  <a:lnTo>
                    <a:pt x="219898" y="0"/>
                  </a:lnTo>
                  <a:close/>
                </a:path>
              </a:pathLst>
            </a:custGeom>
            <a:solidFill>
              <a:srgbClr val="5FCC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393" y="2923918"/>
              <a:ext cx="133691" cy="2022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64691" y="3814574"/>
              <a:ext cx="835660" cy="321945"/>
            </a:xfrm>
            <a:custGeom>
              <a:avLst/>
              <a:gdLst/>
              <a:ahLst/>
              <a:cxnLst/>
              <a:rect l="l" t="t" r="r" b="b"/>
              <a:pathLst>
                <a:path w="835660" h="321945">
                  <a:moveTo>
                    <a:pt x="779589" y="0"/>
                  </a:moveTo>
                  <a:lnTo>
                    <a:pt x="58928" y="0"/>
                  </a:lnTo>
                  <a:lnTo>
                    <a:pt x="36224" y="4733"/>
                  </a:lnTo>
                  <a:lnTo>
                    <a:pt x="17467" y="17557"/>
                  </a:lnTo>
                  <a:lnTo>
                    <a:pt x="4708" y="36411"/>
                  </a:lnTo>
                  <a:lnTo>
                    <a:pt x="0" y="59232"/>
                  </a:lnTo>
                  <a:lnTo>
                    <a:pt x="0" y="321563"/>
                  </a:lnTo>
                  <a:lnTo>
                    <a:pt x="835152" y="321563"/>
                  </a:lnTo>
                  <a:lnTo>
                    <a:pt x="835152" y="59232"/>
                  </a:lnTo>
                  <a:lnTo>
                    <a:pt x="830731" y="37599"/>
                  </a:lnTo>
                  <a:lnTo>
                    <a:pt x="818734" y="19457"/>
                  </a:lnTo>
                  <a:lnTo>
                    <a:pt x="801054" y="6395"/>
                  </a:lnTo>
                  <a:lnTo>
                    <a:pt x="779589" y="0"/>
                  </a:lnTo>
                  <a:close/>
                </a:path>
              </a:pathLst>
            </a:custGeom>
            <a:solidFill>
              <a:srgbClr val="2D57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64691" y="3802381"/>
              <a:ext cx="835660" cy="318770"/>
            </a:xfrm>
            <a:custGeom>
              <a:avLst/>
              <a:gdLst/>
              <a:ahLst/>
              <a:cxnLst/>
              <a:rect l="l" t="t" r="r" b="b"/>
              <a:pathLst>
                <a:path w="835660" h="318770">
                  <a:moveTo>
                    <a:pt x="779589" y="0"/>
                  </a:moveTo>
                  <a:lnTo>
                    <a:pt x="58928" y="0"/>
                  </a:lnTo>
                  <a:lnTo>
                    <a:pt x="36224" y="4714"/>
                  </a:lnTo>
                  <a:lnTo>
                    <a:pt x="17467" y="17602"/>
                  </a:lnTo>
                  <a:lnTo>
                    <a:pt x="4708" y="36776"/>
                  </a:lnTo>
                  <a:lnTo>
                    <a:pt x="0" y="60350"/>
                  </a:lnTo>
                  <a:lnTo>
                    <a:pt x="0" y="318515"/>
                  </a:lnTo>
                  <a:lnTo>
                    <a:pt x="835152" y="318515"/>
                  </a:lnTo>
                  <a:lnTo>
                    <a:pt x="835152" y="60350"/>
                  </a:lnTo>
                  <a:lnTo>
                    <a:pt x="830731" y="37980"/>
                  </a:lnTo>
                  <a:lnTo>
                    <a:pt x="818734" y="19697"/>
                  </a:lnTo>
                  <a:lnTo>
                    <a:pt x="801054" y="7072"/>
                  </a:lnTo>
                  <a:lnTo>
                    <a:pt x="779589" y="1676"/>
                  </a:lnTo>
                  <a:lnTo>
                    <a:pt x="77958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16508" y="3918216"/>
              <a:ext cx="728980" cy="167640"/>
            </a:xfrm>
            <a:custGeom>
              <a:avLst/>
              <a:gdLst/>
              <a:ahLst/>
              <a:cxnLst/>
              <a:rect l="l" t="t" r="r" b="b"/>
              <a:pathLst>
                <a:path w="728980" h="167639">
                  <a:moveTo>
                    <a:pt x="53340" y="160020"/>
                  </a:moveTo>
                  <a:lnTo>
                    <a:pt x="0" y="160020"/>
                  </a:lnTo>
                  <a:lnTo>
                    <a:pt x="0" y="167627"/>
                  </a:lnTo>
                  <a:lnTo>
                    <a:pt x="53340" y="167627"/>
                  </a:lnTo>
                  <a:lnTo>
                    <a:pt x="53340" y="160020"/>
                  </a:lnTo>
                  <a:close/>
                </a:path>
                <a:path w="728980" h="167639">
                  <a:moveTo>
                    <a:pt x="53340" y="83820"/>
                  </a:moveTo>
                  <a:lnTo>
                    <a:pt x="0" y="83820"/>
                  </a:lnTo>
                  <a:lnTo>
                    <a:pt x="0" y="91427"/>
                  </a:lnTo>
                  <a:lnTo>
                    <a:pt x="53340" y="91427"/>
                  </a:lnTo>
                  <a:lnTo>
                    <a:pt x="53340" y="83820"/>
                  </a:lnTo>
                  <a:close/>
                </a:path>
                <a:path w="728980" h="167639">
                  <a:moveTo>
                    <a:pt x="5334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728980" h="167639">
                  <a:moveTo>
                    <a:pt x="138684" y="83820"/>
                  </a:moveTo>
                  <a:lnTo>
                    <a:pt x="85344" y="83820"/>
                  </a:lnTo>
                  <a:lnTo>
                    <a:pt x="85344" y="91427"/>
                  </a:lnTo>
                  <a:lnTo>
                    <a:pt x="138684" y="91427"/>
                  </a:lnTo>
                  <a:lnTo>
                    <a:pt x="138684" y="83820"/>
                  </a:lnTo>
                  <a:close/>
                </a:path>
                <a:path w="728980" h="167639">
                  <a:moveTo>
                    <a:pt x="138684" y="0"/>
                  </a:moveTo>
                  <a:lnTo>
                    <a:pt x="85344" y="0"/>
                  </a:lnTo>
                  <a:lnTo>
                    <a:pt x="85344" y="7620"/>
                  </a:lnTo>
                  <a:lnTo>
                    <a:pt x="138684" y="7620"/>
                  </a:lnTo>
                  <a:lnTo>
                    <a:pt x="138684" y="0"/>
                  </a:lnTo>
                  <a:close/>
                </a:path>
                <a:path w="728980" h="167639">
                  <a:moveTo>
                    <a:pt x="219456" y="83820"/>
                  </a:moveTo>
                  <a:lnTo>
                    <a:pt x="166116" y="83820"/>
                  </a:lnTo>
                  <a:lnTo>
                    <a:pt x="166116" y="91427"/>
                  </a:lnTo>
                  <a:lnTo>
                    <a:pt x="219456" y="91427"/>
                  </a:lnTo>
                  <a:lnTo>
                    <a:pt x="219456" y="83820"/>
                  </a:lnTo>
                  <a:close/>
                </a:path>
                <a:path w="728980" h="167639">
                  <a:moveTo>
                    <a:pt x="219456" y="0"/>
                  </a:moveTo>
                  <a:lnTo>
                    <a:pt x="166116" y="0"/>
                  </a:lnTo>
                  <a:lnTo>
                    <a:pt x="166116" y="7620"/>
                  </a:lnTo>
                  <a:lnTo>
                    <a:pt x="219456" y="7620"/>
                  </a:lnTo>
                  <a:lnTo>
                    <a:pt x="219456" y="0"/>
                  </a:lnTo>
                  <a:close/>
                </a:path>
                <a:path w="728980" h="167639">
                  <a:moveTo>
                    <a:pt x="301752" y="83820"/>
                  </a:moveTo>
                  <a:lnTo>
                    <a:pt x="246888" y="83820"/>
                  </a:lnTo>
                  <a:lnTo>
                    <a:pt x="246888" y="91427"/>
                  </a:lnTo>
                  <a:lnTo>
                    <a:pt x="301752" y="91427"/>
                  </a:lnTo>
                  <a:lnTo>
                    <a:pt x="301752" y="83820"/>
                  </a:lnTo>
                  <a:close/>
                </a:path>
                <a:path w="728980" h="167639">
                  <a:moveTo>
                    <a:pt x="301752" y="0"/>
                  </a:moveTo>
                  <a:lnTo>
                    <a:pt x="246888" y="0"/>
                  </a:lnTo>
                  <a:lnTo>
                    <a:pt x="246888" y="7620"/>
                  </a:lnTo>
                  <a:lnTo>
                    <a:pt x="301752" y="7620"/>
                  </a:lnTo>
                  <a:lnTo>
                    <a:pt x="301752" y="0"/>
                  </a:lnTo>
                  <a:close/>
                </a:path>
                <a:path w="728980" h="167639">
                  <a:moveTo>
                    <a:pt x="385572" y="83820"/>
                  </a:moveTo>
                  <a:lnTo>
                    <a:pt x="330708" y="83820"/>
                  </a:lnTo>
                  <a:lnTo>
                    <a:pt x="330708" y="91427"/>
                  </a:lnTo>
                  <a:lnTo>
                    <a:pt x="385572" y="91427"/>
                  </a:lnTo>
                  <a:lnTo>
                    <a:pt x="385572" y="83820"/>
                  </a:lnTo>
                  <a:close/>
                </a:path>
                <a:path w="728980" h="167639">
                  <a:moveTo>
                    <a:pt x="385572" y="0"/>
                  </a:moveTo>
                  <a:lnTo>
                    <a:pt x="330708" y="0"/>
                  </a:lnTo>
                  <a:lnTo>
                    <a:pt x="330708" y="7620"/>
                  </a:lnTo>
                  <a:lnTo>
                    <a:pt x="385572" y="7620"/>
                  </a:lnTo>
                  <a:lnTo>
                    <a:pt x="385572" y="0"/>
                  </a:lnTo>
                  <a:close/>
                </a:path>
                <a:path w="728980" h="167639">
                  <a:moveTo>
                    <a:pt x="467868" y="160020"/>
                  </a:moveTo>
                  <a:lnTo>
                    <a:pt x="88392" y="160020"/>
                  </a:lnTo>
                  <a:lnTo>
                    <a:pt x="88392" y="167627"/>
                  </a:lnTo>
                  <a:lnTo>
                    <a:pt x="467868" y="167627"/>
                  </a:lnTo>
                  <a:lnTo>
                    <a:pt x="467868" y="160020"/>
                  </a:lnTo>
                  <a:close/>
                </a:path>
                <a:path w="728980" h="167639">
                  <a:moveTo>
                    <a:pt x="467868" y="83820"/>
                  </a:moveTo>
                  <a:lnTo>
                    <a:pt x="414528" y="83820"/>
                  </a:lnTo>
                  <a:lnTo>
                    <a:pt x="414528" y="91427"/>
                  </a:lnTo>
                  <a:lnTo>
                    <a:pt x="467868" y="91427"/>
                  </a:lnTo>
                  <a:lnTo>
                    <a:pt x="467868" y="83820"/>
                  </a:lnTo>
                  <a:close/>
                </a:path>
                <a:path w="728980" h="167639">
                  <a:moveTo>
                    <a:pt x="467868" y="0"/>
                  </a:moveTo>
                  <a:lnTo>
                    <a:pt x="414528" y="0"/>
                  </a:lnTo>
                  <a:lnTo>
                    <a:pt x="414528" y="7620"/>
                  </a:lnTo>
                  <a:lnTo>
                    <a:pt x="467868" y="7620"/>
                  </a:lnTo>
                  <a:lnTo>
                    <a:pt x="467868" y="0"/>
                  </a:lnTo>
                  <a:close/>
                </a:path>
                <a:path w="728980" h="167639">
                  <a:moveTo>
                    <a:pt x="560832" y="160020"/>
                  </a:moveTo>
                  <a:lnTo>
                    <a:pt x="507492" y="160020"/>
                  </a:lnTo>
                  <a:lnTo>
                    <a:pt x="507492" y="167627"/>
                  </a:lnTo>
                  <a:lnTo>
                    <a:pt x="560832" y="167627"/>
                  </a:lnTo>
                  <a:lnTo>
                    <a:pt x="560832" y="160020"/>
                  </a:lnTo>
                  <a:close/>
                </a:path>
                <a:path w="728980" h="167639">
                  <a:moveTo>
                    <a:pt x="560832" y="83820"/>
                  </a:moveTo>
                  <a:lnTo>
                    <a:pt x="507492" y="83820"/>
                  </a:lnTo>
                  <a:lnTo>
                    <a:pt x="507492" y="91427"/>
                  </a:lnTo>
                  <a:lnTo>
                    <a:pt x="560832" y="91427"/>
                  </a:lnTo>
                  <a:lnTo>
                    <a:pt x="560832" y="83820"/>
                  </a:lnTo>
                  <a:close/>
                </a:path>
                <a:path w="728980" h="167639">
                  <a:moveTo>
                    <a:pt x="560832" y="0"/>
                  </a:moveTo>
                  <a:lnTo>
                    <a:pt x="507492" y="0"/>
                  </a:lnTo>
                  <a:lnTo>
                    <a:pt x="507492" y="7620"/>
                  </a:lnTo>
                  <a:lnTo>
                    <a:pt x="560832" y="7620"/>
                  </a:lnTo>
                  <a:lnTo>
                    <a:pt x="560832" y="0"/>
                  </a:lnTo>
                  <a:close/>
                </a:path>
                <a:path w="728980" h="167639">
                  <a:moveTo>
                    <a:pt x="646163" y="160020"/>
                  </a:moveTo>
                  <a:lnTo>
                    <a:pt x="591312" y="160020"/>
                  </a:lnTo>
                  <a:lnTo>
                    <a:pt x="591312" y="167627"/>
                  </a:lnTo>
                  <a:lnTo>
                    <a:pt x="646163" y="167627"/>
                  </a:lnTo>
                  <a:lnTo>
                    <a:pt x="646163" y="160020"/>
                  </a:lnTo>
                  <a:close/>
                </a:path>
                <a:path w="728980" h="167639">
                  <a:moveTo>
                    <a:pt x="646163" y="83820"/>
                  </a:moveTo>
                  <a:lnTo>
                    <a:pt x="591312" y="83820"/>
                  </a:lnTo>
                  <a:lnTo>
                    <a:pt x="591312" y="91427"/>
                  </a:lnTo>
                  <a:lnTo>
                    <a:pt x="646163" y="91427"/>
                  </a:lnTo>
                  <a:lnTo>
                    <a:pt x="646163" y="83820"/>
                  </a:lnTo>
                  <a:close/>
                </a:path>
                <a:path w="728980" h="167639">
                  <a:moveTo>
                    <a:pt x="646163" y="0"/>
                  </a:moveTo>
                  <a:lnTo>
                    <a:pt x="591312" y="0"/>
                  </a:lnTo>
                  <a:lnTo>
                    <a:pt x="591312" y="7620"/>
                  </a:lnTo>
                  <a:lnTo>
                    <a:pt x="646163" y="7620"/>
                  </a:lnTo>
                  <a:lnTo>
                    <a:pt x="646163" y="0"/>
                  </a:lnTo>
                  <a:close/>
                </a:path>
                <a:path w="728980" h="167639">
                  <a:moveTo>
                    <a:pt x="728472" y="160020"/>
                  </a:moveTo>
                  <a:lnTo>
                    <a:pt x="672084" y="160020"/>
                  </a:lnTo>
                  <a:lnTo>
                    <a:pt x="672084" y="167627"/>
                  </a:lnTo>
                  <a:lnTo>
                    <a:pt x="728472" y="167627"/>
                  </a:lnTo>
                  <a:lnTo>
                    <a:pt x="728472" y="160020"/>
                  </a:lnTo>
                  <a:close/>
                </a:path>
                <a:path w="728980" h="167639">
                  <a:moveTo>
                    <a:pt x="728472" y="83820"/>
                  </a:moveTo>
                  <a:lnTo>
                    <a:pt x="672084" y="83820"/>
                  </a:lnTo>
                  <a:lnTo>
                    <a:pt x="672084" y="91427"/>
                  </a:lnTo>
                  <a:lnTo>
                    <a:pt x="728472" y="91427"/>
                  </a:lnTo>
                  <a:lnTo>
                    <a:pt x="728472" y="83820"/>
                  </a:lnTo>
                  <a:close/>
                </a:path>
                <a:path w="728980" h="167639">
                  <a:moveTo>
                    <a:pt x="728472" y="0"/>
                  </a:moveTo>
                  <a:lnTo>
                    <a:pt x="672084" y="0"/>
                  </a:lnTo>
                  <a:lnTo>
                    <a:pt x="672084" y="7620"/>
                  </a:lnTo>
                  <a:lnTo>
                    <a:pt x="728472" y="7620"/>
                  </a:lnTo>
                  <a:lnTo>
                    <a:pt x="72847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16508" y="3863339"/>
              <a:ext cx="728980" cy="215265"/>
            </a:xfrm>
            <a:custGeom>
              <a:avLst/>
              <a:gdLst/>
              <a:ahLst/>
              <a:cxnLst/>
              <a:rect l="l" t="t" r="r" b="b"/>
              <a:pathLst>
                <a:path w="728980" h="215264">
                  <a:moveTo>
                    <a:pt x="53340" y="161544"/>
                  </a:moveTo>
                  <a:lnTo>
                    <a:pt x="0" y="161544"/>
                  </a:lnTo>
                  <a:lnTo>
                    <a:pt x="0" y="214896"/>
                  </a:lnTo>
                  <a:lnTo>
                    <a:pt x="53340" y="214896"/>
                  </a:lnTo>
                  <a:lnTo>
                    <a:pt x="53340" y="161544"/>
                  </a:lnTo>
                  <a:close/>
                </a:path>
                <a:path w="728980" h="215264">
                  <a:moveTo>
                    <a:pt x="53340" y="85344"/>
                  </a:moveTo>
                  <a:lnTo>
                    <a:pt x="0" y="85344"/>
                  </a:lnTo>
                  <a:lnTo>
                    <a:pt x="0" y="138696"/>
                  </a:lnTo>
                  <a:lnTo>
                    <a:pt x="53340" y="138696"/>
                  </a:lnTo>
                  <a:lnTo>
                    <a:pt x="53340" y="85344"/>
                  </a:lnTo>
                  <a:close/>
                </a:path>
                <a:path w="728980" h="215264">
                  <a:moveTo>
                    <a:pt x="53340" y="0"/>
                  </a:moveTo>
                  <a:lnTo>
                    <a:pt x="0" y="0"/>
                  </a:lnTo>
                  <a:lnTo>
                    <a:pt x="0" y="54876"/>
                  </a:lnTo>
                  <a:lnTo>
                    <a:pt x="53340" y="54876"/>
                  </a:lnTo>
                  <a:lnTo>
                    <a:pt x="53340" y="0"/>
                  </a:lnTo>
                  <a:close/>
                </a:path>
                <a:path w="728980" h="215264">
                  <a:moveTo>
                    <a:pt x="138684" y="85344"/>
                  </a:moveTo>
                  <a:lnTo>
                    <a:pt x="85344" y="85344"/>
                  </a:lnTo>
                  <a:lnTo>
                    <a:pt x="85344" y="138696"/>
                  </a:lnTo>
                  <a:lnTo>
                    <a:pt x="138684" y="138696"/>
                  </a:lnTo>
                  <a:lnTo>
                    <a:pt x="138684" y="85344"/>
                  </a:lnTo>
                  <a:close/>
                </a:path>
                <a:path w="728980" h="215264">
                  <a:moveTo>
                    <a:pt x="138684" y="0"/>
                  </a:moveTo>
                  <a:lnTo>
                    <a:pt x="85344" y="0"/>
                  </a:lnTo>
                  <a:lnTo>
                    <a:pt x="85344" y="54876"/>
                  </a:lnTo>
                  <a:lnTo>
                    <a:pt x="138684" y="54876"/>
                  </a:lnTo>
                  <a:lnTo>
                    <a:pt x="138684" y="0"/>
                  </a:lnTo>
                  <a:close/>
                </a:path>
                <a:path w="728980" h="215264">
                  <a:moveTo>
                    <a:pt x="219456" y="85344"/>
                  </a:moveTo>
                  <a:lnTo>
                    <a:pt x="166116" y="85344"/>
                  </a:lnTo>
                  <a:lnTo>
                    <a:pt x="166116" y="138696"/>
                  </a:lnTo>
                  <a:lnTo>
                    <a:pt x="219456" y="138696"/>
                  </a:lnTo>
                  <a:lnTo>
                    <a:pt x="219456" y="85344"/>
                  </a:lnTo>
                  <a:close/>
                </a:path>
                <a:path w="728980" h="215264">
                  <a:moveTo>
                    <a:pt x="219456" y="0"/>
                  </a:moveTo>
                  <a:lnTo>
                    <a:pt x="166116" y="0"/>
                  </a:lnTo>
                  <a:lnTo>
                    <a:pt x="166116" y="54876"/>
                  </a:lnTo>
                  <a:lnTo>
                    <a:pt x="219456" y="54876"/>
                  </a:lnTo>
                  <a:lnTo>
                    <a:pt x="219456" y="0"/>
                  </a:lnTo>
                  <a:close/>
                </a:path>
                <a:path w="728980" h="215264">
                  <a:moveTo>
                    <a:pt x="301752" y="85344"/>
                  </a:moveTo>
                  <a:lnTo>
                    <a:pt x="246888" y="85344"/>
                  </a:lnTo>
                  <a:lnTo>
                    <a:pt x="246888" y="138696"/>
                  </a:lnTo>
                  <a:lnTo>
                    <a:pt x="301752" y="138696"/>
                  </a:lnTo>
                  <a:lnTo>
                    <a:pt x="301752" y="85344"/>
                  </a:lnTo>
                  <a:close/>
                </a:path>
                <a:path w="728980" h="215264">
                  <a:moveTo>
                    <a:pt x="301752" y="0"/>
                  </a:moveTo>
                  <a:lnTo>
                    <a:pt x="246888" y="0"/>
                  </a:lnTo>
                  <a:lnTo>
                    <a:pt x="246888" y="54876"/>
                  </a:lnTo>
                  <a:lnTo>
                    <a:pt x="301752" y="54876"/>
                  </a:lnTo>
                  <a:lnTo>
                    <a:pt x="301752" y="0"/>
                  </a:lnTo>
                  <a:close/>
                </a:path>
                <a:path w="728980" h="215264">
                  <a:moveTo>
                    <a:pt x="385572" y="85344"/>
                  </a:moveTo>
                  <a:lnTo>
                    <a:pt x="330708" y="85344"/>
                  </a:lnTo>
                  <a:lnTo>
                    <a:pt x="330708" y="138696"/>
                  </a:lnTo>
                  <a:lnTo>
                    <a:pt x="385572" y="138696"/>
                  </a:lnTo>
                  <a:lnTo>
                    <a:pt x="385572" y="85344"/>
                  </a:lnTo>
                  <a:close/>
                </a:path>
                <a:path w="728980" h="215264">
                  <a:moveTo>
                    <a:pt x="385572" y="0"/>
                  </a:moveTo>
                  <a:lnTo>
                    <a:pt x="330708" y="0"/>
                  </a:lnTo>
                  <a:lnTo>
                    <a:pt x="330708" y="54876"/>
                  </a:lnTo>
                  <a:lnTo>
                    <a:pt x="385572" y="54876"/>
                  </a:lnTo>
                  <a:lnTo>
                    <a:pt x="385572" y="0"/>
                  </a:lnTo>
                  <a:close/>
                </a:path>
                <a:path w="728980" h="215264">
                  <a:moveTo>
                    <a:pt x="467868" y="161544"/>
                  </a:moveTo>
                  <a:lnTo>
                    <a:pt x="88392" y="161544"/>
                  </a:lnTo>
                  <a:lnTo>
                    <a:pt x="88392" y="214896"/>
                  </a:lnTo>
                  <a:lnTo>
                    <a:pt x="467868" y="214896"/>
                  </a:lnTo>
                  <a:lnTo>
                    <a:pt x="467868" y="161544"/>
                  </a:lnTo>
                  <a:close/>
                </a:path>
                <a:path w="728980" h="215264">
                  <a:moveTo>
                    <a:pt x="467868" y="85344"/>
                  </a:moveTo>
                  <a:lnTo>
                    <a:pt x="414528" y="85344"/>
                  </a:lnTo>
                  <a:lnTo>
                    <a:pt x="414528" y="138696"/>
                  </a:lnTo>
                  <a:lnTo>
                    <a:pt x="467868" y="138696"/>
                  </a:lnTo>
                  <a:lnTo>
                    <a:pt x="467868" y="85344"/>
                  </a:lnTo>
                  <a:close/>
                </a:path>
                <a:path w="728980" h="215264">
                  <a:moveTo>
                    <a:pt x="467868" y="0"/>
                  </a:moveTo>
                  <a:lnTo>
                    <a:pt x="414528" y="0"/>
                  </a:lnTo>
                  <a:lnTo>
                    <a:pt x="414528" y="54876"/>
                  </a:lnTo>
                  <a:lnTo>
                    <a:pt x="467868" y="54876"/>
                  </a:lnTo>
                  <a:lnTo>
                    <a:pt x="467868" y="0"/>
                  </a:lnTo>
                  <a:close/>
                </a:path>
                <a:path w="728980" h="215264">
                  <a:moveTo>
                    <a:pt x="560832" y="161544"/>
                  </a:moveTo>
                  <a:lnTo>
                    <a:pt x="507492" y="161544"/>
                  </a:lnTo>
                  <a:lnTo>
                    <a:pt x="507492" y="214896"/>
                  </a:lnTo>
                  <a:lnTo>
                    <a:pt x="560832" y="214896"/>
                  </a:lnTo>
                  <a:lnTo>
                    <a:pt x="560832" y="161544"/>
                  </a:lnTo>
                  <a:close/>
                </a:path>
                <a:path w="728980" h="215264">
                  <a:moveTo>
                    <a:pt x="560832" y="85344"/>
                  </a:moveTo>
                  <a:lnTo>
                    <a:pt x="507492" y="85344"/>
                  </a:lnTo>
                  <a:lnTo>
                    <a:pt x="507492" y="138696"/>
                  </a:lnTo>
                  <a:lnTo>
                    <a:pt x="560832" y="138696"/>
                  </a:lnTo>
                  <a:lnTo>
                    <a:pt x="560832" y="85344"/>
                  </a:lnTo>
                  <a:close/>
                </a:path>
                <a:path w="728980" h="215264">
                  <a:moveTo>
                    <a:pt x="560832" y="0"/>
                  </a:moveTo>
                  <a:lnTo>
                    <a:pt x="507492" y="0"/>
                  </a:lnTo>
                  <a:lnTo>
                    <a:pt x="507492" y="54876"/>
                  </a:lnTo>
                  <a:lnTo>
                    <a:pt x="560832" y="54876"/>
                  </a:lnTo>
                  <a:lnTo>
                    <a:pt x="560832" y="0"/>
                  </a:lnTo>
                  <a:close/>
                </a:path>
                <a:path w="728980" h="215264">
                  <a:moveTo>
                    <a:pt x="646163" y="161544"/>
                  </a:moveTo>
                  <a:lnTo>
                    <a:pt x="591312" y="161544"/>
                  </a:lnTo>
                  <a:lnTo>
                    <a:pt x="591312" y="214896"/>
                  </a:lnTo>
                  <a:lnTo>
                    <a:pt x="646163" y="214896"/>
                  </a:lnTo>
                  <a:lnTo>
                    <a:pt x="646163" y="161544"/>
                  </a:lnTo>
                  <a:close/>
                </a:path>
                <a:path w="728980" h="215264">
                  <a:moveTo>
                    <a:pt x="646163" y="85344"/>
                  </a:moveTo>
                  <a:lnTo>
                    <a:pt x="591312" y="85344"/>
                  </a:lnTo>
                  <a:lnTo>
                    <a:pt x="591312" y="138696"/>
                  </a:lnTo>
                  <a:lnTo>
                    <a:pt x="646163" y="138696"/>
                  </a:lnTo>
                  <a:lnTo>
                    <a:pt x="646163" y="85344"/>
                  </a:lnTo>
                  <a:close/>
                </a:path>
                <a:path w="728980" h="215264">
                  <a:moveTo>
                    <a:pt x="646163" y="0"/>
                  </a:moveTo>
                  <a:lnTo>
                    <a:pt x="591312" y="0"/>
                  </a:lnTo>
                  <a:lnTo>
                    <a:pt x="591312" y="54876"/>
                  </a:lnTo>
                  <a:lnTo>
                    <a:pt x="646163" y="54876"/>
                  </a:lnTo>
                  <a:lnTo>
                    <a:pt x="646163" y="0"/>
                  </a:lnTo>
                  <a:close/>
                </a:path>
                <a:path w="728980" h="215264">
                  <a:moveTo>
                    <a:pt x="728472" y="161544"/>
                  </a:moveTo>
                  <a:lnTo>
                    <a:pt x="672084" y="161544"/>
                  </a:lnTo>
                  <a:lnTo>
                    <a:pt x="672084" y="214896"/>
                  </a:lnTo>
                  <a:lnTo>
                    <a:pt x="728472" y="214896"/>
                  </a:lnTo>
                  <a:lnTo>
                    <a:pt x="728472" y="161544"/>
                  </a:lnTo>
                  <a:close/>
                </a:path>
                <a:path w="728980" h="215264">
                  <a:moveTo>
                    <a:pt x="728472" y="85344"/>
                  </a:moveTo>
                  <a:lnTo>
                    <a:pt x="672084" y="85344"/>
                  </a:lnTo>
                  <a:lnTo>
                    <a:pt x="672084" y="138696"/>
                  </a:lnTo>
                  <a:lnTo>
                    <a:pt x="728472" y="138696"/>
                  </a:lnTo>
                  <a:lnTo>
                    <a:pt x="728472" y="85344"/>
                  </a:lnTo>
                  <a:close/>
                </a:path>
                <a:path w="728980" h="215264">
                  <a:moveTo>
                    <a:pt x="728472" y="0"/>
                  </a:moveTo>
                  <a:lnTo>
                    <a:pt x="672084" y="0"/>
                  </a:lnTo>
                  <a:lnTo>
                    <a:pt x="672084" y="54876"/>
                  </a:lnTo>
                  <a:lnTo>
                    <a:pt x="728472" y="54876"/>
                  </a:lnTo>
                  <a:lnTo>
                    <a:pt x="728472" y="0"/>
                  </a:lnTo>
                  <a:close/>
                </a:path>
              </a:pathLst>
            </a:custGeom>
            <a:solidFill>
              <a:srgbClr val="2D577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8773" y="3095570"/>
              <a:ext cx="183184" cy="24656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592586" y="3368040"/>
              <a:ext cx="434340" cy="234950"/>
            </a:xfrm>
            <a:custGeom>
              <a:avLst/>
              <a:gdLst/>
              <a:ahLst/>
              <a:cxnLst/>
              <a:rect l="l" t="t" r="r" b="b"/>
              <a:pathLst>
                <a:path w="434339" h="234950">
                  <a:moveTo>
                    <a:pt x="285889" y="0"/>
                  </a:moveTo>
                  <a:lnTo>
                    <a:pt x="276720" y="20332"/>
                  </a:lnTo>
                  <a:lnTo>
                    <a:pt x="252156" y="53825"/>
                  </a:lnTo>
                  <a:lnTo>
                    <a:pt x="217624" y="65144"/>
                  </a:lnTo>
                  <a:lnTo>
                    <a:pt x="182401" y="53594"/>
                  </a:lnTo>
                  <a:lnTo>
                    <a:pt x="155765" y="18478"/>
                  </a:lnTo>
                  <a:lnTo>
                    <a:pt x="150266" y="0"/>
                  </a:lnTo>
                  <a:lnTo>
                    <a:pt x="56807" y="11087"/>
                  </a:lnTo>
                  <a:lnTo>
                    <a:pt x="19464" y="28875"/>
                  </a:lnTo>
                  <a:lnTo>
                    <a:pt x="5486" y="70218"/>
                  </a:lnTo>
                  <a:lnTo>
                    <a:pt x="0" y="234696"/>
                  </a:lnTo>
                  <a:lnTo>
                    <a:pt x="75133" y="234696"/>
                  </a:lnTo>
                  <a:lnTo>
                    <a:pt x="78803" y="177406"/>
                  </a:lnTo>
                  <a:lnTo>
                    <a:pt x="78803" y="173710"/>
                  </a:lnTo>
                  <a:lnTo>
                    <a:pt x="82461" y="173710"/>
                  </a:lnTo>
                  <a:lnTo>
                    <a:pt x="82461" y="234696"/>
                  </a:lnTo>
                  <a:lnTo>
                    <a:pt x="353695" y="234696"/>
                  </a:lnTo>
                  <a:lnTo>
                    <a:pt x="353695" y="173710"/>
                  </a:lnTo>
                  <a:lnTo>
                    <a:pt x="355523" y="173710"/>
                  </a:lnTo>
                  <a:lnTo>
                    <a:pt x="357365" y="177406"/>
                  </a:lnTo>
                  <a:lnTo>
                    <a:pt x="361022" y="234696"/>
                  </a:lnTo>
                  <a:lnTo>
                    <a:pt x="434339" y="234696"/>
                  </a:lnTo>
                  <a:lnTo>
                    <a:pt x="428840" y="70218"/>
                  </a:lnTo>
                  <a:lnTo>
                    <a:pt x="415553" y="28875"/>
                  </a:lnTo>
                  <a:lnTo>
                    <a:pt x="377520" y="11087"/>
                  </a:lnTo>
                  <a:lnTo>
                    <a:pt x="285889" y="0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41932" y="3206495"/>
              <a:ext cx="140335" cy="33655"/>
            </a:xfrm>
            <a:custGeom>
              <a:avLst/>
              <a:gdLst/>
              <a:ahLst/>
              <a:cxnLst/>
              <a:rect l="l" t="t" r="r" b="b"/>
              <a:pathLst>
                <a:path w="140335" h="33655">
                  <a:moveTo>
                    <a:pt x="140208" y="5295"/>
                  </a:moveTo>
                  <a:lnTo>
                    <a:pt x="138379" y="3530"/>
                  </a:lnTo>
                  <a:lnTo>
                    <a:pt x="134721" y="0"/>
                  </a:lnTo>
                  <a:lnTo>
                    <a:pt x="134721" y="7061"/>
                  </a:lnTo>
                  <a:lnTo>
                    <a:pt x="134721" y="22936"/>
                  </a:lnTo>
                  <a:lnTo>
                    <a:pt x="131064" y="29997"/>
                  </a:lnTo>
                  <a:lnTo>
                    <a:pt x="85344" y="29997"/>
                  </a:lnTo>
                  <a:lnTo>
                    <a:pt x="79857" y="24701"/>
                  </a:lnTo>
                  <a:lnTo>
                    <a:pt x="79857" y="7061"/>
                  </a:lnTo>
                  <a:lnTo>
                    <a:pt x="83515" y="3530"/>
                  </a:lnTo>
                  <a:lnTo>
                    <a:pt x="131064" y="3530"/>
                  </a:lnTo>
                  <a:lnTo>
                    <a:pt x="134721" y="7061"/>
                  </a:lnTo>
                  <a:lnTo>
                    <a:pt x="134721" y="0"/>
                  </a:lnTo>
                  <a:lnTo>
                    <a:pt x="81686" y="0"/>
                  </a:lnTo>
                  <a:lnTo>
                    <a:pt x="76200" y="5295"/>
                  </a:lnTo>
                  <a:lnTo>
                    <a:pt x="76200" y="15240"/>
                  </a:lnTo>
                  <a:lnTo>
                    <a:pt x="60960" y="15240"/>
                  </a:lnTo>
                  <a:lnTo>
                    <a:pt x="60960" y="5295"/>
                  </a:lnTo>
                  <a:lnTo>
                    <a:pt x="59169" y="3530"/>
                  </a:lnTo>
                  <a:lnTo>
                    <a:pt x="57365" y="1765"/>
                  </a:lnTo>
                  <a:lnTo>
                    <a:pt x="57365" y="7061"/>
                  </a:lnTo>
                  <a:lnTo>
                    <a:pt x="57365" y="22936"/>
                  </a:lnTo>
                  <a:lnTo>
                    <a:pt x="51993" y="29997"/>
                  </a:lnTo>
                  <a:lnTo>
                    <a:pt x="7162" y="29997"/>
                  </a:lnTo>
                  <a:lnTo>
                    <a:pt x="3581" y="24701"/>
                  </a:lnTo>
                  <a:lnTo>
                    <a:pt x="3581" y="7061"/>
                  </a:lnTo>
                  <a:lnTo>
                    <a:pt x="7162" y="3530"/>
                  </a:lnTo>
                  <a:lnTo>
                    <a:pt x="53784" y="3530"/>
                  </a:lnTo>
                  <a:lnTo>
                    <a:pt x="57365" y="7061"/>
                  </a:lnTo>
                  <a:lnTo>
                    <a:pt x="57365" y="1765"/>
                  </a:lnTo>
                  <a:lnTo>
                    <a:pt x="55575" y="0"/>
                  </a:lnTo>
                  <a:lnTo>
                    <a:pt x="5372" y="0"/>
                  </a:lnTo>
                  <a:lnTo>
                    <a:pt x="0" y="5295"/>
                  </a:lnTo>
                  <a:lnTo>
                    <a:pt x="0" y="24701"/>
                  </a:lnTo>
                  <a:lnTo>
                    <a:pt x="5372" y="33528"/>
                  </a:lnTo>
                  <a:lnTo>
                    <a:pt x="53784" y="33528"/>
                  </a:lnTo>
                  <a:lnTo>
                    <a:pt x="57365" y="29997"/>
                  </a:lnTo>
                  <a:lnTo>
                    <a:pt x="60960" y="26466"/>
                  </a:lnTo>
                  <a:lnTo>
                    <a:pt x="60960" y="19812"/>
                  </a:lnTo>
                  <a:lnTo>
                    <a:pt x="76200" y="19812"/>
                  </a:lnTo>
                  <a:lnTo>
                    <a:pt x="76200" y="24701"/>
                  </a:lnTo>
                  <a:lnTo>
                    <a:pt x="81686" y="33528"/>
                  </a:lnTo>
                  <a:lnTo>
                    <a:pt x="132892" y="33528"/>
                  </a:lnTo>
                  <a:lnTo>
                    <a:pt x="136550" y="29997"/>
                  </a:lnTo>
                  <a:lnTo>
                    <a:pt x="140208" y="26466"/>
                  </a:lnTo>
                  <a:lnTo>
                    <a:pt x="140208" y="5295"/>
                  </a:lnTo>
                  <a:close/>
                </a:path>
              </a:pathLst>
            </a:custGeom>
            <a:solidFill>
              <a:srgbClr val="3DADD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875" y="7414255"/>
              <a:ext cx="1533144" cy="174498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6484" y="4931670"/>
              <a:ext cx="1325880" cy="182117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072695" y="8946123"/>
              <a:ext cx="788670" cy="1048385"/>
            </a:xfrm>
            <a:custGeom>
              <a:avLst/>
              <a:gdLst/>
              <a:ahLst/>
              <a:cxnLst/>
              <a:rect l="l" t="t" r="r" b="b"/>
              <a:pathLst>
                <a:path w="788670" h="1048384">
                  <a:moveTo>
                    <a:pt x="83917" y="0"/>
                  </a:moveTo>
                  <a:lnTo>
                    <a:pt x="38351" y="10178"/>
                  </a:lnTo>
                  <a:lnTo>
                    <a:pt x="7112" y="45677"/>
                  </a:lnTo>
                  <a:lnTo>
                    <a:pt x="27" y="84127"/>
                  </a:lnTo>
                  <a:lnTo>
                    <a:pt x="691" y="92678"/>
                  </a:lnTo>
                  <a:lnTo>
                    <a:pt x="17818" y="128846"/>
                  </a:lnTo>
                  <a:lnTo>
                    <a:pt x="54064" y="154393"/>
                  </a:lnTo>
                  <a:lnTo>
                    <a:pt x="330056" y="167716"/>
                  </a:lnTo>
                  <a:lnTo>
                    <a:pt x="197252" y="194195"/>
                  </a:lnTo>
                  <a:lnTo>
                    <a:pt x="83917" y="190665"/>
                  </a:lnTo>
                  <a:lnTo>
                    <a:pt x="69363" y="190692"/>
                  </a:lnTo>
                  <a:lnTo>
                    <a:pt x="55144" y="193533"/>
                  </a:lnTo>
                  <a:lnTo>
                    <a:pt x="18125" y="218551"/>
                  </a:lnTo>
                  <a:lnTo>
                    <a:pt x="694" y="259511"/>
                  </a:lnTo>
                  <a:lnTo>
                    <a:pt x="0" y="267455"/>
                  </a:lnTo>
                  <a:lnTo>
                    <a:pt x="470" y="275399"/>
                  </a:lnTo>
                  <a:lnTo>
                    <a:pt x="28803" y="326162"/>
                  </a:lnTo>
                  <a:lnTo>
                    <a:pt x="67979" y="342493"/>
                  </a:lnTo>
                  <a:lnTo>
                    <a:pt x="124646" y="346024"/>
                  </a:lnTo>
                  <a:lnTo>
                    <a:pt x="79297" y="353968"/>
                  </a:lnTo>
                  <a:lnTo>
                    <a:pt x="43188" y="377799"/>
                  </a:lnTo>
                  <a:lnTo>
                    <a:pt x="25509" y="419504"/>
                  </a:lnTo>
                  <a:lnTo>
                    <a:pt x="25485" y="434289"/>
                  </a:lnTo>
                  <a:lnTo>
                    <a:pt x="27142" y="442233"/>
                  </a:lnTo>
                  <a:lnTo>
                    <a:pt x="50214" y="482538"/>
                  </a:lnTo>
                  <a:lnTo>
                    <a:pt x="88396" y="501576"/>
                  </a:lnTo>
                  <a:lnTo>
                    <a:pt x="110473" y="503148"/>
                  </a:lnTo>
                  <a:lnTo>
                    <a:pt x="294636" y="473125"/>
                  </a:lnTo>
                  <a:lnTo>
                    <a:pt x="291092" y="480186"/>
                  </a:lnTo>
                  <a:lnTo>
                    <a:pt x="289327" y="489026"/>
                  </a:lnTo>
                  <a:lnTo>
                    <a:pt x="287562" y="496087"/>
                  </a:lnTo>
                  <a:lnTo>
                    <a:pt x="268817" y="560933"/>
                  </a:lnTo>
                  <a:lnTo>
                    <a:pt x="254220" y="623942"/>
                  </a:lnTo>
                  <a:lnTo>
                    <a:pt x="243710" y="684595"/>
                  </a:lnTo>
                  <a:lnTo>
                    <a:pt x="237223" y="742369"/>
                  </a:lnTo>
                  <a:lnTo>
                    <a:pt x="234697" y="796744"/>
                  </a:lnTo>
                  <a:lnTo>
                    <a:pt x="236069" y="847200"/>
                  </a:lnTo>
                  <a:lnTo>
                    <a:pt x="241276" y="893216"/>
                  </a:lnTo>
                  <a:lnTo>
                    <a:pt x="250255" y="934270"/>
                  </a:lnTo>
                  <a:lnTo>
                    <a:pt x="279279" y="999413"/>
                  </a:lnTo>
                  <a:lnTo>
                    <a:pt x="322639" y="1038461"/>
                  </a:lnTo>
                  <a:lnTo>
                    <a:pt x="376784" y="1047930"/>
                  </a:lnTo>
                  <a:lnTo>
                    <a:pt x="405211" y="1042178"/>
                  </a:lnTo>
                  <a:lnTo>
                    <a:pt x="464477" y="1011734"/>
                  </a:lnTo>
                  <a:lnTo>
                    <a:pt x="494751" y="987743"/>
                  </a:lnTo>
                  <a:lnTo>
                    <a:pt x="525076" y="958374"/>
                  </a:lnTo>
                  <a:lnTo>
                    <a:pt x="555168" y="923980"/>
                  </a:lnTo>
                  <a:lnTo>
                    <a:pt x="584746" y="884911"/>
                  </a:lnTo>
                  <a:lnTo>
                    <a:pt x="613525" y="841518"/>
                  </a:lnTo>
                  <a:lnTo>
                    <a:pt x="641225" y="794153"/>
                  </a:lnTo>
                  <a:lnTo>
                    <a:pt x="667562" y="743167"/>
                  </a:lnTo>
                  <a:lnTo>
                    <a:pt x="692253" y="688911"/>
                  </a:lnTo>
                  <a:lnTo>
                    <a:pt x="715015" y="631737"/>
                  </a:lnTo>
                  <a:lnTo>
                    <a:pt x="735567" y="571995"/>
                  </a:lnTo>
                  <a:lnTo>
                    <a:pt x="749148" y="527309"/>
                  </a:lnTo>
                  <a:lnTo>
                    <a:pt x="760575" y="483282"/>
                  </a:lnTo>
                  <a:lnTo>
                    <a:pt x="769680" y="439918"/>
                  </a:lnTo>
                  <a:lnTo>
                    <a:pt x="776296" y="397217"/>
                  </a:lnTo>
                  <a:lnTo>
                    <a:pt x="778061" y="397217"/>
                  </a:lnTo>
                  <a:lnTo>
                    <a:pt x="785612" y="330907"/>
                  </a:lnTo>
                  <a:lnTo>
                    <a:pt x="788237" y="268984"/>
                  </a:lnTo>
                  <a:lnTo>
                    <a:pt x="785994" y="212176"/>
                  </a:lnTo>
                  <a:lnTo>
                    <a:pt x="778943" y="161208"/>
                  </a:lnTo>
                  <a:lnTo>
                    <a:pt x="767141" y="116809"/>
                  </a:lnTo>
                  <a:lnTo>
                    <a:pt x="750646" y="79703"/>
                  </a:lnTo>
                  <a:lnTo>
                    <a:pt x="703813" y="30281"/>
                  </a:lnTo>
                  <a:lnTo>
                    <a:pt x="644754" y="19087"/>
                  </a:lnTo>
                  <a:lnTo>
                    <a:pt x="614261" y="26038"/>
                  </a:lnTo>
                  <a:lnTo>
                    <a:pt x="582442" y="40270"/>
                  </a:lnTo>
                  <a:lnTo>
                    <a:pt x="549626" y="61785"/>
                  </a:lnTo>
                  <a:lnTo>
                    <a:pt x="517762" y="14122"/>
                  </a:lnTo>
                  <a:lnTo>
                    <a:pt x="83917" y="0"/>
                  </a:lnTo>
                  <a:close/>
                </a:path>
              </a:pathLst>
            </a:custGeom>
            <a:solidFill>
              <a:srgbClr val="F47D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127940" y="8825586"/>
              <a:ext cx="869315" cy="1754505"/>
            </a:xfrm>
            <a:custGeom>
              <a:avLst/>
              <a:gdLst/>
              <a:ahLst/>
              <a:cxnLst/>
              <a:rect l="l" t="t" r="r" b="b"/>
              <a:pathLst>
                <a:path w="869315" h="1754504">
                  <a:moveTo>
                    <a:pt x="248038" y="0"/>
                  </a:moveTo>
                  <a:lnTo>
                    <a:pt x="203298" y="94"/>
                  </a:lnTo>
                  <a:lnTo>
                    <a:pt x="164012" y="1885"/>
                  </a:lnTo>
                  <a:lnTo>
                    <a:pt x="105436" y="7729"/>
                  </a:lnTo>
                  <a:lnTo>
                    <a:pt x="42528" y="27141"/>
                  </a:lnTo>
                  <a:lnTo>
                    <a:pt x="15257" y="54500"/>
                  </a:lnTo>
                  <a:lnTo>
                    <a:pt x="252" y="90145"/>
                  </a:lnTo>
                  <a:lnTo>
                    <a:pt x="0" y="130268"/>
                  </a:lnTo>
                  <a:lnTo>
                    <a:pt x="14290" y="167567"/>
                  </a:lnTo>
                  <a:lnTo>
                    <a:pt x="41341" y="195425"/>
                  </a:lnTo>
                  <a:lnTo>
                    <a:pt x="77341" y="211024"/>
                  </a:lnTo>
                  <a:lnTo>
                    <a:pt x="118478" y="211548"/>
                  </a:lnTo>
                  <a:lnTo>
                    <a:pt x="125812" y="210023"/>
                  </a:lnTo>
                  <a:lnTo>
                    <a:pt x="145516" y="207618"/>
                  </a:lnTo>
                  <a:lnTo>
                    <a:pt x="175745" y="205997"/>
                  </a:lnTo>
                  <a:lnTo>
                    <a:pt x="214653" y="206825"/>
                  </a:lnTo>
                  <a:lnTo>
                    <a:pt x="260392" y="211767"/>
                  </a:lnTo>
                  <a:lnTo>
                    <a:pt x="311118" y="222487"/>
                  </a:lnTo>
                  <a:lnTo>
                    <a:pt x="364984" y="240650"/>
                  </a:lnTo>
                  <a:lnTo>
                    <a:pt x="420144" y="267920"/>
                  </a:lnTo>
                  <a:lnTo>
                    <a:pt x="474751" y="305963"/>
                  </a:lnTo>
                  <a:lnTo>
                    <a:pt x="526961" y="356442"/>
                  </a:lnTo>
                  <a:lnTo>
                    <a:pt x="546229" y="424567"/>
                  </a:lnTo>
                  <a:lnTo>
                    <a:pt x="548144" y="477342"/>
                  </a:lnTo>
                  <a:lnTo>
                    <a:pt x="545720" y="537136"/>
                  </a:lnTo>
                  <a:lnTo>
                    <a:pt x="539561" y="599855"/>
                  </a:lnTo>
                  <a:lnTo>
                    <a:pt x="530272" y="661408"/>
                  </a:lnTo>
                  <a:lnTo>
                    <a:pt x="518458" y="717703"/>
                  </a:lnTo>
                  <a:lnTo>
                    <a:pt x="504723" y="764646"/>
                  </a:lnTo>
                  <a:lnTo>
                    <a:pt x="473913" y="814112"/>
                  </a:lnTo>
                  <a:lnTo>
                    <a:pt x="375110" y="776894"/>
                  </a:lnTo>
                  <a:lnTo>
                    <a:pt x="326702" y="632989"/>
                  </a:lnTo>
                  <a:lnTo>
                    <a:pt x="310787" y="477157"/>
                  </a:lnTo>
                  <a:lnTo>
                    <a:pt x="309460" y="404156"/>
                  </a:lnTo>
                  <a:lnTo>
                    <a:pt x="196042" y="581221"/>
                  </a:lnTo>
                  <a:lnTo>
                    <a:pt x="138158" y="674294"/>
                  </a:lnTo>
                  <a:lnTo>
                    <a:pt x="117738" y="714023"/>
                  </a:lnTo>
                  <a:lnTo>
                    <a:pt x="116712" y="731054"/>
                  </a:lnTo>
                  <a:lnTo>
                    <a:pt x="117102" y="745578"/>
                  </a:lnTo>
                  <a:lnTo>
                    <a:pt x="114504" y="763749"/>
                  </a:lnTo>
                  <a:lnTo>
                    <a:pt x="111242" y="779269"/>
                  </a:lnTo>
                  <a:lnTo>
                    <a:pt x="109639" y="785842"/>
                  </a:lnTo>
                  <a:lnTo>
                    <a:pt x="45706" y="960856"/>
                  </a:lnTo>
                  <a:lnTo>
                    <a:pt x="29184" y="1086009"/>
                  </a:lnTo>
                  <a:lnTo>
                    <a:pt x="64383" y="1221435"/>
                  </a:lnTo>
                  <a:lnTo>
                    <a:pt x="155613" y="1427268"/>
                  </a:lnTo>
                  <a:lnTo>
                    <a:pt x="174847" y="1482736"/>
                  </a:lnTo>
                  <a:lnTo>
                    <a:pt x="183468" y="1526442"/>
                  </a:lnTo>
                  <a:lnTo>
                    <a:pt x="183468" y="1581084"/>
                  </a:lnTo>
                  <a:lnTo>
                    <a:pt x="176834" y="1669355"/>
                  </a:lnTo>
                  <a:lnTo>
                    <a:pt x="181700" y="1725591"/>
                  </a:lnTo>
                  <a:lnTo>
                    <a:pt x="202184" y="1750510"/>
                  </a:lnTo>
                  <a:lnTo>
                    <a:pt x="231216" y="1753733"/>
                  </a:lnTo>
                  <a:lnTo>
                    <a:pt x="261720" y="1744881"/>
                  </a:lnTo>
                  <a:lnTo>
                    <a:pt x="286625" y="1733576"/>
                  </a:lnTo>
                  <a:lnTo>
                    <a:pt x="298856" y="1729439"/>
                  </a:lnTo>
                  <a:lnTo>
                    <a:pt x="336294" y="1730292"/>
                  </a:lnTo>
                  <a:lnTo>
                    <a:pt x="410038" y="1727005"/>
                  </a:lnTo>
                  <a:lnTo>
                    <a:pt x="482125" y="1722726"/>
                  </a:lnTo>
                  <a:lnTo>
                    <a:pt x="514591" y="1720600"/>
                  </a:lnTo>
                  <a:lnTo>
                    <a:pt x="652513" y="1754179"/>
                  </a:lnTo>
                  <a:lnTo>
                    <a:pt x="640143" y="1448477"/>
                  </a:lnTo>
                  <a:lnTo>
                    <a:pt x="644781" y="1394152"/>
                  </a:lnTo>
                  <a:lnTo>
                    <a:pt x="652207" y="1338575"/>
                  </a:lnTo>
                  <a:lnTo>
                    <a:pt x="661968" y="1282483"/>
                  </a:lnTo>
                  <a:lnTo>
                    <a:pt x="673607" y="1226613"/>
                  </a:lnTo>
                  <a:lnTo>
                    <a:pt x="686671" y="1171700"/>
                  </a:lnTo>
                  <a:lnTo>
                    <a:pt x="700706" y="1118480"/>
                  </a:lnTo>
                  <a:lnTo>
                    <a:pt x="715257" y="1067691"/>
                  </a:lnTo>
                  <a:lnTo>
                    <a:pt x="729869" y="1020067"/>
                  </a:lnTo>
                  <a:lnTo>
                    <a:pt x="744088" y="976347"/>
                  </a:lnTo>
                  <a:lnTo>
                    <a:pt x="757460" y="937264"/>
                  </a:lnTo>
                  <a:lnTo>
                    <a:pt x="783817" y="865656"/>
                  </a:lnTo>
                  <a:lnTo>
                    <a:pt x="795756" y="837086"/>
                  </a:lnTo>
                  <a:lnTo>
                    <a:pt x="795756" y="835308"/>
                  </a:lnTo>
                  <a:lnTo>
                    <a:pt x="814059" y="779542"/>
                  </a:lnTo>
                  <a:lnTo>
                    <a:pt x="828885" y="723352"/>
                  </a:lnTo>
                  <a:lnTo>
                    <a:pt x="840571" y="668010"/>
                  </a:lnTo>
                  <a:lnTo>
                    <a:pt x="849456" y="614785"/>
                  </a:lnTo>
                  <a:lnTo>
                    <a:pt x="855878" y="564951"/>
                  </a:lnTo>
                  <a:lnTo>
                    <a:pt x="864967" y="511558"/>
                  </a:lnTo>
                  <a:lnTo>
                    <a:pt x="868918" y="465119"/>
                  </a:lnTo>
                  <a:lnTo>
                    <a:pt x="868558" y="425305"/>
                  </a:lnTo>
                  <a:lnTo>
                    <a:pt x="864717" y="391786"/>
                  </a:lnTo>
                  <a:lnTo>
                    <a:pt x="856843" y="355233"/>
                  </a:lnTo>
                  <a:lnTo>
                    <a:pt x="848137" y="329944"/>
                  </a:lnTo>
                  <a:lnTo>
                    <a:pt x="841089" y="315255"/>
                  </a:lnTo>
                  <a:lnTo>
                    <a:pt x="838187" y="310506"/>
                  </a:lnTo>
                  <a:lnTo>
                    <a:pt x="836421" y="310506"/>
                  </a:lnTo>
                  <a:lnTo>
                    <a:pt x="816862" y="279081"/>
                  </a:lnTo>
                  <a:lnTo>
                    <a:pt x="771771" y="219556"/>
                  </a:lnTo>
                  <a:lnTo>
                    <a:pt x="693292" y="145137"/>
                  </a:lnTo>
                  <a:lnTo>
                    <a:pt x="637624" y="106214"/>
                  </a:lnTo>
                  <a:lnTo>
                    <a:pt x="580142" y="74642"/>
                  </a:lnTo>
                  <a:lnTo>
                    <a:pt x="521755" y="49715"/>
                  </a:lnTo>
                  <a:lnTo>
                    <a:pt x="463371" y="30724"/>
                  </a:lnTo>
                  <a:lnTo>
                    <a:pt x="405899" y="16964"/>
                  </a:lnTo>
                  <a:lnTo>
                    <a:pt x="350247" y="7728"/>
                  </a:lnTo>
                  <a:lnTo>
                    <a:pt x="297324" y="2309"/>
                  </a:lnTo>
                  <a:lnTo>
                    <a:pt x="248038" y="0"/>
                  </a:lnTo>
                  <a:close/>
                </a:path>
              </a:pathLst>
            </a:custGeom>
            <a:solidFill>
              <a:srgbClr val="F795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861304" y="8875782"/>
              <a:ext cx="79375" cy="74930"/>
            </a:xfrm>
            <a:custGeom>
              <a:avLst/>
              <a:gdLst/>
              <a:ahLst/>
              <a:cxnLst/>
              <a:rect l="l" t="t" r="r" b="b"/>
              <a:pathLst>
                <a:path w="79375" h="74929">
                  <a:moveTo>
                    <a:pt x="0" y="0"/>
                  </a:moveTo>
                  <a:lnTo>
                    <a:pt x="74498" y="74675"/>
                  </a:lnTo>
                  <a:lnTo>
                    <a:pt x="79248" y="2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891804" y="8885446"/>
              <a:ext cx="687705" cy="450850"/>
            </a:xfrm>
            <a:custGeom>
              <a:avLst/>
              <a:gdLst/>
              <a:ahLst/>
              <a:cxnLst/>
              <a:rect l="l" t="t" r="r" b="b"/>
              <a:pathLst>
                <a:path w="687704" h="450850">
                  <a:moveTo>
                    <a:pt x="13790" y="0"/>
                  </a:moveTo>
                  <a:lnTo>
                    <a:pt x="1386" y="6875"/>
                  </a:lnTo>
                  <a:lnTo>
                    <a:pt x="0" y="21322"/>
                  </a:lnTo>
                  <a:lnTo>
                    <a:pt x="9414" y="41771"/>
                  </a:lnTo>
                  <a:lnTo>
                    <a:pt x="57213" y="97476"/>
                  </a:lnTo>
                  <a:lnTo>
                    <a:pt x="93879" y="131134"/>
                  </a:lnTo>
                  <a:lnTo>
                    <a:pt x="137911" y="167596"/>
                  </a:lnTo>
                  <a:lnTo>
                    <a:pt x="188451" y="206064"/>
                  </a:lnTo>
                  <a:lnTo>
                    <a:pt x="244638" y="245737"/>
                  </a:lnTo>
                  <a:lnTo>
                    <a:pt x="305615" y="285818"/>
                  </a:lnTo>
                  <a:lnTo>
                    <a:pt x="367337" y="323929"/>
                  </a:lnTo>
                  <a:lnTo>
                    <a:pt x="426774" y="357928"/>
                  </a:lnTo>
                  <a:lnTo>
                    <a:pt x="482818" y="387364"/>
                  </a:lnTo>
                  <a:lnTo>
                    <a:pt x="534363" y="411787"/>
                  </a:lnTo>
                  <a:lnTo>
                    <a:pt x="580304" y="430746"/>
                  </a:lnTo>
                  <a:lnTo>
                    <a:pt x="619533" y="443792"/>
                  </a:lnTo>
                  <a:lnTo>
                    <a:pt x="650945" y="450473"/>
                  </a:lnTo>
                  <a:lnTo>
                    <a:pt x="673433" y="450340"/>
                  </a:lnTo>
                  <a:lnTo>
                    <a:pt x="685891" y="442942"/>
                  </a:lnTo>
                  <a:lnTo>
                    <a:pt x="687278" y="428556"/>
                  </a:lnTo>
                  <a:lnTo>
                    <a:pt x="677863" y="408269"/>
                  </a:lnTo>
                  <a:lnTo>
                    <a:pt x="630065" y="353078"/>
                  </a:lnTo>
                  <a:lnTo>
                    <a:pt x="593400" y="319713"/>
                  </a:lnTo>
                  <a:lnTo>
                    <a:pt x="549370" y="283529"/>
                  </a:lnTo>
                  <a:lnTo>
                    <a:pt x="498833" y="245296"/>
                  </a:lnTo>
                  <a:lnTo>
                    <a:pt x="442648" y="205785"/>
                  </a:lnTo>
                  <a:lnTo>
                    <a:pt x="381675" y="165765"/>
                  </a:lnTo>
                  <a:lnTo>
                    <a:pt x="319488" y="127651"/>
                  </a:lnTo>
                  <a:lnTo>
                    <a:pt x="259804" y="93634"/>
                  </a:lnTo>
                  <a:lnTo>
                    <a:pt x="203687" y="64150"/>
                  </a:lnTo>
                  <a:lnTo>
                    <a:pt x="152199" y="39637"/>
                  </a:lnTo>
                  <a:lnTo>
                    <a:pt x="106403" y="20529"/>
                  </a:lnTo>
                  <a:lnTo>
                    <a:pt x="67360" y="7262"/>
                  </a:lnTo>
                  <a:lnTo>
                    <a:pt x="13790" y="0"/>
                  </a:lnTo>
                  <a:close/>
                </a:path>
              </a:pathLst>
            </a:custGeom>
            <a:solidFill>
              <a:srgbClr val="FDBE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54360" y="9034452"/>
              <a:ext cx="965835" cy="668020"/>
            </a:xfrm>
            <a:custGeom>
              <a:avLst/>
              <a:gdLst/>
              <a:ahLst/>
              <a:cxnLst/>
              <a:rect l="l" t="t" r="r" b="b"/>
              <a:pathLst>
                <a:path w="965834" h="668020">
                  <a:moveTo>
                    <a:pt x="81799" y="0"/>
                  </a:moveTo>
                  <a:lnTo>
                    <a:pt x="54811" y="412"/>
                  </a:lnTo>
                  <a:lnTo>
                    <a:pt x="29814" y="11093"/>
                  </a:lnTo>
                  <a:lnTo>
                    <a:pt x="10126" y="31546"/>
                  </a:lnTo>
                  <a:lnTo>
                    <a:pt x="0" y="58175"/>
                  </a:lnTo>
                  <a:lnTo>
                    <a:pt x="827" y="85634"/>
                  </a:lnTo>
                  <a:lnTo>
                    <a:pt x="11612" y="110776"/>
                  </a:lnTo>
                  <a:lnTo>
                    <a:pt x="31361" y="130454"/>
                  </a:lnTo>
                  <a:lnTo>
                    <a:pt x="856086" y="658571"/>
                  </a:lnTo>
                  <a:lnTo>
                    <a:pt x="882773" y="667899"/>
                  </a:lnTo>
                  <a:lnTo>
                    <a:pt x="910289" y="666959"/>
                  </a:lnTo>
                  <a:lnTo>
                    <a:pt x="935482" y="656085"/>
                  </a:lnTo>
                  <a:lnTo>
                    <a:pt x="955197" y="635609"/>
                  </a:lnTo>
                  <a:lnTo>
                    <a:pt x="965316" y="609008"/>
                  </a:lnTo>
                  <a:lnTo>
                    <a:pt x="964487" y="581742"/>
                  </a:lnTo>
                  <a:lnTo>
                    <a:pt x="953704" y="557124"/>
                  </a:lnTo>
                  <a:lnTo>
                    <a:pt x="933962" y="538467"/>
                  </a:lnTo>
                  <a:lnTo>
                    <a:pt x="107459" y="10350"/>
                  </a:lnTo>
                  <a:lnTo>
                    <a:pt x="81799" y="0"/>
                  </a:lnTo>
                  <a:close/>
                </a:path>
              </a:pathLst>
            </a:custGeom>
            <a:solidFill>
              <a:srgbClr val="28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70676" y="9035795"/>
              <a:ext cx="622300" cy="467995"/>
            </a:xfrm>
            <a:custGeom>
              <a:avLst/>
              <a:gdLst/>
              <a:ahLst/>
              <a:cxnLst/>
              <a:rect l="l" t="t" r="r" b="b"/>
              <a:pathLst>
                <a:path w="622300" h="467995">
                  <a:moveTo>
                    <a:pt x="103632" y="15951"/>
                  </a:moveTo>
                  <a:lnTo>
                    <a:pt x="76530" y="0"/>
                  </a:lnTo>
                  <a:lnTo>
                    <a:pt x="0" y="118084"/>
                  </a:lnTo>
                  <a:lnTo>
                    <a:pt x="27101" y="135636"/>
                  </a:lnTo>
                  <a:lnTo>
                    <a:pt x="103632" y="15951"/>
                  </a:lnTo>
                  <a:close/>
                </a:path>
                <a:path w="622300" h="467995">
                  <a:moveTo>
                    <a:pt x="181356" y="65290"/>
                  </a:moveTo>
                  <a:lnTo>
                    <a:pt x="131749" y="33528"/>
                  </a:lnTo>
                  <a:lnTo>
                    <a:pt x="53340" y="152641"/>
                  </a:lnTo>
                  <a:lnTo>
                    <a:pt x="104546" y="184404"/>
                  </a:lnTo>
                  <a:lnTo>
                    <a:pt x="181356" y="65290"/>
                  </a:lnTo>
                  <a:close/>
                </a:path>
                <a:path w="622300" h="467995">
                  <a:moveTo>
                    <a:pt x="621779" y="347357"/>
                  </a:moveTo>
                  <a:lnTo>
                    <a:pt x="377786" y="193548"/>
                  </a:lnTo>
                  <a:lnTo>
                    <a:pt x="301739" y="314058"/>
                  </a:lnTo>
                  <a:lnTo>
                    <a:pt x="545731" y="467868"/>
                  </a:lnTo>
                  <a:lnTo>
                    <a:pt x="621779" y="347357"/>
                  </a:lnTo>
                  <a:close/>
                </a:path>
              </a:pathLst>
            </a:custGeom>
            <a:solidFill>
              <a:srgbClr val="1E7B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611859" y="9354378"/>
              <a:ext cx="454659" cy="294005"/>
            </a:xfrm>
            <a:custGeom>
              <a:avLst/>
              <a:gdLst/>
              <a:ahLst/>
              <a:cxnLst/>
              <a:rect l="l" t="t" r="r" b="b"/>
              <a:pathLst>
                <a:path w="454659" h="294004">
                  <a:moveTo>
                    <a:pt x="9592" y="0"/>
                  </a:moveTo>
                  <a:lnTo>
                    <a:pt x="0" y="4396"/>
                  </a:lnTo>
                  <a:lnTo>
                    <a:pt x="776" y="13671"/>
                  </a:lnTo>
                  <a:lnTo>
                    <a:pt x="10201" y="27068"/>
                  </a:lnTo>
                  <a:lnTo>
                    <a:pt x="49682" y="58980"/>
                  </a:lnTo>
                  <a:lnTo>
                    <a:pt x="383209" y="270232"/>
                  </a:lnTo>
                  <a:lnTo>
                    <a:pt x="428009" y="291803"/>
                  </a:lnTo>
                  <a:lnTo>
                    <a:pt x="444585" y="294003"/>
                  </a:lnTo>
                  <a:lnTo>
                    <a:pt x="454177" y="289600"/>
                  </a:lnTo>
                  <a:lnTo>
                    <a:pt x="427236" y="251227"/>
                  </a:lnTo>
                  <a:lnTo>
                    <a:pt x="70967" y="23763"/>
                  </a:lnTo>
                  <a:lnTo>
                    <a:pt x="26168" y="2202"/>
                  </a:lnTo>
                  <a:lnTo>
                    <a:pt x="9592" y="0"/>
                  </a:lnTo>
                  <a:close/>
                </a:path>
              </a:pathLst>
            </a:custGeom>
            <a:solidFill>
              <a:srgbClr val="FDBE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173723" y="9074145"/>
              <a:ext cx="344805" cy="740410"/>
            </a:xfrm>
            <a:custGeom>
              <a:avLst/>
              <a:gdLst/>
              <a:ahLst/>
              <a:cxnLst/>
              <a:rect l="l" t="t" r="r" b="b"/>
              <a:pathLst>
                <a:path w="344804" h="740409">
                  <a:moveTo>
                    <a:pt x="136004" y="0"/>
                  </a:moveTo>
                  <a:lnTo>
                    <a:pt x="84699" y="8940"/>
                  </a:lnTo>
                  <a:lnTo>
                    <a:pt x="42170" y="35777"/>
                  </a:lnTo>
                  <a:lnTo>
                    <a:pt x="12556" y="76532"/>
                  </a:lnTo>
                  <a:lnTo>
                    <a:pt x="0" y="127228"/>
                  </a:lnTo>
                  <a:lnTo>
                    <a:pt x="471" y="144369"/>
                  </a:lnTo>
                  <a:lnTo>
                    <a:pt x="4149" y="216972"/>
                  </a:lnTo>
                  <a:lnTo>
                    <a:pt x="7292" y="267578"/>
                  </a:lnTo>
                  <a:lnTo>
                    <a:pt x="11261" y="324481"/>
                  </a:lnTo>
                  <a:lnTo>
                    <a:pt x="16025" y="385255"/>
                  </a:lnTo>
                  <a:lnTo>
                    <a:pt x="21552" y="447471"/>
                  </a:lnTo>
                  <a:lnTo>
                    <a:pt x="27810" y="508701"/>
                  </a:lnTo>
                  <a:lnTo>
                    <a:pt x="34768" y="566517"/>
                  </a:lnTo>
                  <a:lnTo>
                    <a:pt x="42392" y="618490"/>
                  </a:lnTo>
                  <a:lnTo>
                    <a:pt x="97805" y="679450"/>
                  </a:lnTo>
                  <a:lnTo>
                    <a:pt x="140501" y="711919"/>
                  </a:lnTo>
                  <a:lnTo>
                    <a:pt x="157200" y="740410"/>
                  </a:lnTo>
                  <a:lnTo>
                    <a:pt x="307327" y="740410"/>
                  </a:lnTo>
                  <a:lnTo>
                    <a:pt x="344424" y="648525"/>
                  </a:lnTo>
                  <a:lnTo>
                    <a:pt x="326172" y="598819"/>
                  </a:lnTo>
                  <a:lnTo>
                    <a:pt x="310538" y="545847"/>
                  </a:lnTo>
                  <a:lnTo>
                    <a:pt x="297384" y="490691"/>
                  </a:lnTo>
                  <a:lnTo>
                    <a:pt x="286572" y="434433"/>
                  </a:lnTo>
                  <a:lnTo>
                    <a:pt x="277964" y="378153"/>
                  </a:lnTo>
                  <a:lnTo>
                    <a:pt x="271423" y="322934"/>
                  </a:lnTo>
                  <a:lnTo>
                    <a:pt x="266811" y="269856"/>
                  </a:lnTo>
                  <a:lnTo>
                    <a:pt x="263990" y="220002"/>
                  </a:lnTo>
                  <a:lnTo>
                    <a:pt x="262822" y="174452"/>
                  </a:lnTo>
                  <a:lnTo>
                    <a:pt x="263169" y="134289"/>
                  </a:lnTo>
                  <a:lnTo>
                    <a:pt x="253985" y="82994"/>
                  </a:lnTo>
                  <a:lnTo>
                    <a:pt x="226747" y="40641"/>
                  </a:lnTo>
                  <a:lnTo>
                    <a:pt x="185929" y="11540"/>
                  </a:lnTo>
                  <a:lnTo>
                    <a:pt x="136004" y="0"/>
                  </a:lnTo>
                  <a:close/>
                </a:path>
              </a:pathLst>
            </a:custGeom>
            <a:solidFill>
              <a:srgbClr val="F7956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2293" y="9104376"/>
              <a:ext cx="188264" cy="18897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208775" y="10334244"/>
              <a:ext cx="725805" cy="257810"/>
            </a:xfrm>
            <a:custGeom>
              <a:avLst/>
              <a:gdLst/>
              <a:ahLst/>
              <a:cxnLst/>
              <a:rect l="l" t="t" r="r" b="b"/>
              <a:pathLst>
                <a:path w="725804" h="257809">
                  <a:moveTo>
                    <a:pt x="669861" y="0"/>
                  </a:moveTo>
                  <a:lnTo>
                    <a:pt x="0" y="0"/>
                  </a:lnTo>
                  <a:lnTo>
                    <a:pt x="33337" y="257556"/>
                  </a:lnTo>
                  <a:lnTo>
                    <a:pt x="725424" y="257556"/>
                  </a:lnTo>
                  <a:lnTo>
                    <a:pt x="669861" y="0"/>
                  </a:lnTo>
                  <a:close/>
                </a:path>
              </a:pathLst>
            </a:custGeom>
            <a:solidFill>
              <a:srgbClr val="E0E1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242300" y="10591800"/>
              <a:ext cx="777875" cy="315595"/>
            </a:xfrm>
            <a:custGeom>
              <a:avLst/>
              <a:gdLst/>
              <a:ahLst/>
              <a:cxnLst/>
              <a:rect l="l" t="t" r="r" b="b"/>
              <a:pathLst>
                <a:path w="777875" h="315595">
                  <a:moveTo>
                    <a:pt x="691311" y="0"/>
                  </a:moveTo>
                  <a:lnTo>
                    <a:pt x="0" y="0"/>
                  </a:lnTo>
                  <a:lnTo>
                    <a:pt x="39573" y="315468"/>
                  </a:lnTo>
                  <a:lnTo>
                    <a:pt x="777760" y="315468"/>
                  </a:lnTo>
                  <a:lnTo>
                    <a:pt x="691311" y="0"/>
                  </a:lnTo>
                  <a:close/>
                </a:path>
              </a:pathLst>
            </a:custGeom>
            <a:solidFill>
              <a:srgbClr val="282525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2702" y="571870"/>
            <a:ext cx="142430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44"/>
              </a:lnSpc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51  </a:t>
            </a:r>
            <a:r>
              <a:rPr dirty="0" sz="80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25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5447" cy="1089097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5575" cy="541655"/>
          </a:xfrm>
          <a:custGeom>
            <a:avLst/>
            <a:gdLst/>
            <a:ahLst/>
            <a:cxnLst/>
            <a:rect l="l" t="t" r="r" b="b"/>
            <a:pathLst>
              <a:path w="7775575" h="541655">
                <a:moveTo>
                  <a:pt x="0" y="541032"/>
                </a:moveTo>
                <a:lnTo>
                  <a:pt x="7775448" y="541032"/>
                </a:lnTo>
                <a:lnTo>
                  <a:pt x="7775448" y="0"/>
                </a:lnTo>
                <a:lnTo>
                  <a:pt x="0" y="0"/>
                </a:lnTo>
                <a:lnTo>
                  <a:pt x="0" y="541032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239012"/>
            <a:ext cx="7775575" cy="9668510"/>
          </a:xfrm>
          <a:custGeom>
            <a:avLst/>
            <a:gdLst/>
            <a:ahLst/>
            <a:cxnLst/>
            <a:rect l="l" t="t" r="r" b="b"/>
            <a:pathLst>
              <a:path w="7775575" h="9668510">
                <a:moveTo>
                  <a:pt x="0" y="9668256"/>
                </a:moveTo>
                <a:lnTo>
                  <a:pt x="7775448" y="9668256"/>
                </a:lnTo>
                <a:lnTo>
                  <a:pt x="7775448" y="0"/>
                </a:lnTo>
                <a:lnTo>
                  <a:pt x="0" y="0"/>
                </a:lnTo>
                <a:lnTo>
                  <a:pt x="0" y="9668256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7775575" cy="10907395"/>
          </a:xfrm>
          <a:custGeom>
            <a:avLst/>
            <a:gdLst/>
            <a:ahLst/>
            <a:cxnLst/>
            <a:rect l="l" t="t" r="r" b="b"/>
            <a:pathLst>
              <a:path w="7775575" h="10907395">
                <a:moveTo>
                  <a:pt x="0" y="0"/>
                </a:moveTo>
                <a:lnTo>
                  <a:pt x="7775448" y="0"/>
                </a:lnTo>
                <a:lnTo>
                  <a:pt x="7775448" y="10907268"/>
                </a:lnTo>
                <a:lnTo>
                  <a:pt x="0" y="10907268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41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35000" y="1842580"/>
            <a:ext cx="6474460" cy="5076825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1500" spc="15" b="1">
                <a:solidFill>
                  <a:srgbClr val="FFFFFF"/>
                </a:solidFill>
                <a:latin typeface="Arial"/>
                <a:cs typeface="Arial"/>
              </a:rPr>
              <a:t>Methodology</a:t>
            </a:r>
            <a:endParaRPr sz="1500">
              <a:latin typeface="Arial"/>
              <a:cs typeface="Arial"/>
            </a:endParaRPr>
          </a:p>
          <a:p>
            <a:pPr marL="241300" marR="5080" indent="-228600">
              <a:lnSpc>
                <a:spcPts val="1300"/>
              </a:lnSpc>
              <a:spcBef>
                <a:spcPts val="950"/>
              </a:spcBef>
            </a:pPr>
            <a:r>
              <a:rPr dirty="0" sz="1200">
                <a:solidFill>
                  <a:srgbClr val="FFFFFF"/>
                </a:solidFill>
                <a:latin typeface="Microsoft Sans Serif"/>
                <a:cs typeface="Microsoft Sans Serif"/>
              </a:rPr>
              <a:t>1.</a:t>
            </a:r>
            <a:r>
              <a:rPr dirty="0" sz="1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revenue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estimation: 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volume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estimate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1200" spc="-35">
                <a:solidFill>
                  <a:srgbClr val="FFFFFF"/>
                </a:solidFill>
                <a:latin typeface="Microsoft Sans Serif"/>
                <a:cs typeface="Microsoft Sans Serif"/>
              </a:rPr>
              <a:t>2016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number of </a:t>
            </a:r>
            <a:r>
              <a:rPr dirty="0" sz="1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internet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users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India, </a:t>
            </a:r>
            <a:r>
              <a:rPr dirty="0" sz="1200" spc="55">
                <a:solidFill>
                  <a:srgbClr val="FFFFFF"/>
                </a:solidFill>
                <a:latin typeface="Microsoft Sans Serif"/>
                <a:cs typeface="Microsoft Sans Serif"/>
              </a:rPr>
              <a:t>unfulfilled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need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education 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across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categories,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number of </a:t>
            </a:r>
            <a:r>
              <a:rPr dirty="0" sz="1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offline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users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200" spc="-5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category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adoption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major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categories. 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volume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estimates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1200" spc="-5">
                <a:solidFill>
                  <a:srgbClr val="FFFFFF"/>
                </a:solidFill>
                <a:latin typeface="Microsoft Sans Serif"/>
                <a:cs typeface="Microsoft Sans Serif"/>
              </a:rPr>
              <a:t>2021 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standards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potential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changes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regulatory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scenario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 the projected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rise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internet penetration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India. </a:t>
            </a:r>
            <a:r>
              <a:rPr dirty="0" sz="1200" spc="10">
                <a:solidFill>
                  <a:srgbClr val="FFFFFF"/>
                </a:solidFill>
                <a:latin typeface="Microsoft Sans Serif"/>
                <a:cs typeface="Microsoft Sans Serif"/>
              </a:rPr>
              <a:t>Revenue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Indian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1200" spc="-35">
                <a:solidFill>
                  <a:srgbClr val="FFFFFF"/>
                </a:solidFill>
                <a:latin typeface="Microsoft Sans Serif"/>
                <a:cs typeface="Microsoft Sans Serif"/>
              </a:rPr>
              <a:t>2016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per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cent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paying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customers and the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average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transaction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value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 the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paying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base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estimates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were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 further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triangulated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through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reported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financials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key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players 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across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major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sub-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 segments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the Indian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education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market. 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-5">
                <a:solidFill>
                  <a:srgbClr val="FFFFFF"/>
                </a:solidFill>
                <a:latin typeface="Microsoft Sans Serif"/>
                <a:cs typeface="Microsoft Sans Serif"/>
              </a:rPr>
              <a:t>2021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revenues have been </a:t>
            </a:r>
            <a:r>
              <a:rPr dirty="0" sz="1200" spc="-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projected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expected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rise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average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transaction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value,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enabled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dirty="0" sz="1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projected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rise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disposable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income,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inflation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consumer spending along </a:t>
            </a:r>
            <a:r>
              <a:rPr dirty="0" sz="1200" spc="75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12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change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per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cent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paying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customers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potential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rise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acceptability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channel.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500" spc="-30" b="1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241300" algn="l"/>
              </a:tabLst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Primary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endParaRPr sz="1200">
              <a:latin typeface="Arial"/>
              <a:cs typeface="Arial"/>
            </a:endParaRPr>
          </a:p>
          <a:p>
            <a:pPr lvl="1" marL="603885" indent="-229235">
              <a:lnSpc>
                <a:spcPct val="100000"/>
              </a:lnSpc>
              <a:spcBef>
                <a:spcPts val="265"/>
              </a:spcBef>
              <a:buAutoNum type="alphaLcPeriod"/>
              <a:tabLst>
                <a:tab pos="604520" algn="l"/>
              </a:tabLst>
            </a:pP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Discussion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industry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experts</a:t>
            </a:r>
            <a:r>
              <a:rPr dirty="0" sz="1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key</a:t>
            </a:r>
            <a:r>
              <a:rPr dirty="0" sz="1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players</a:t>
            </a: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conducted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Microsoft Sans Serif"/>
                <a:cs typeface="Microsoft Sans Serif"/>
              </a:rPr>
              <a:t>KPMG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India</a:t>
            </a:r>
            <a:endParaRPr sz="1200">
              <a:latin typeface="Microsoft Sans Serif"/>
              <a:cs typeface="Microsoft Sans Serif"/>
            </a:endParaRPr>
          </a:p>
          <a:p>
            <a:pPr marL="226060" indent="-213360">
              <a:lnSpc>
                <a:spcPct val="100000"/>
              </a:lnSpc>
              <a:spcBef>
                <a:spcPts val="740"/>
              </a:spcBef>
              <a:buFont typeface="Microsoft Sans Serif"/>
              <a:buAutoNum type="arabicPeriod"/>
              <a:tabLst>
                <a:tab pos="226060" algn="l"/>
              </a:tabLst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Secondary</a:t>
            </a:r>
            <a:r>
              <a:rPr dirty="0" sz="12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endParaRPr sz="1200">
              <a:latin typeface="Arial"/>
              <a:cs typeface="Arial"/>
            </a:endParaRPr>
          </a:p>
          <a:p>
            <a:pPr lvl="1" marL="603885" indent="-229235">
              <a:lnSpc>
                <a:spcPct val="100000"/>
              </a:lnSpc>
              <a:spcBef>
                <a:spcPts val="265"/>
              </a:spcBef>
              <a:buAutoNum type="alphaLcPeriod"/>
              <a:tabLst>
                <a:tab pos="604520" algn="l"/>
              </a:tabLst>
            </a:pP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Annual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reports</a:t>
            </a:r>
            <a:r>
              <a:rPr dirty="0" sz="1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leading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players</a:t>
            </a: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industry</a:t>
            </a:r>
            <a:endParaRPr sz="1200">
              <a:latin typeface="Microsoft Sans Serif"/>
              <a:cs typeface="Microsoft Sans Serif"/>
            </a:endParaRPr>
          </a:p>
          <a:p>
            <a:pPr lvl="1" marL="603885" marR="130175" indent="-228600">
              <a:lnSpc>
                <a:spcPts val="1300"/>
              </a:lnSpc>
              <a:spcBef>
                <a:spcPts val="425"/>
              </a:spcBef>
              <a:buAutoNum type="alphaLcPeriod"/>
              <a:tabLst>
                <a:tab pos="604520" algn="l"/>
              </a:tabLst>
            </a:pP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Reports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published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the Indian education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system,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published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1200" spc="10">
                <a:solidFill>
                  <a:srgbClr val="FFFFFF"/>
                </a:solidFill>
                <a:latin typeface="Microsoft Sans Serif"/>
                <a:cs typeface="Microsoft Sans Serif"/>
              </a:rPr>
              <a:t>MHRD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200" spc="-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third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party</a:t>
            </a:r>
            <a:r>
              <a:rPr dirty="0" sz="1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sources</a:t>
            </a:r>
            <a:endParaRPr sz="1200">
              <a:latin typeface="Microsoft Sans Serif"/>
              <a:cs typeface="Microsoft Sans Serif"/>
            </a:endParaRPr>
          </a:p>
          <a:p>
            <a:pPr lvl="1" marL="603885" indent="-229235">
              <a:lnSpc>
                <a:spcPct val="100000"/>
              </a:lnSpc>
              <a:spcBef>
                <a:spcPts val="229"/>
              </a:spcBef>
              <a:buAutoNum type="alphaLcPeriod"/>
              <a:tabLst>
                <a:tab pos="604520" algn="l"/>
              </a:tabLst>
            </a:pP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Industry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journals</a:t>
            </a:r>
            <a:r>
              <a:rPr dirty="0" sz="1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magazines</a:t>
            </a:r>
            <a:endParaRPr sz="1200">
              <a:latin typeface="Microsoft Sans Serif"/>
              <a:cs typeface="Microsoft Sans Serif"/>
            </a:endParaRPr>
          </a:p>
          <a:p>
            <a:pPr lvl="1" marL="603885" indent="-229235">
              <a:lnSpc>
                <a:spcPct val="100000"/>
              </a:lnSpc>
              <a:spcBef>
                <a:spcPts val="250"/>
              </a:spcBef>
              <a:buAutoNum type="alphaLcPeriod"/>
              <a:tabLst>
                <a:tab pos="604520" algn="l"/>
              </a:tabLst>
            </a:pP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dirty="0" sz="1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press</a:t>
            </a:r>
            <a:r>
              <a:rPr dirty="0" sz="1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Microsoft Sans Serif"/>
                <a:cs typeface="Microsoft Sans Serif"/>
              </a:rPr>
              <a:t>releases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34924"/>
            <a:ext cx="7775575" cy="10372725"/>
            <a:chOff x="0" y="534924"/>
            <a:chExt cx="7775575" cy="103727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9680" y="6891749"/>
              <a:ext cx="3084048" cy="29563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06312" y="9848090"/>
              <a:ext cx="3566160" cy="99060"/>
            </a:xfrm>
            <a:custGeom>
              <a:avLst/>
              <a:gdLst/>
              <a:ahLst/>
              <a:cxnLst/>
              <a:rect l="l" t="t" r="r" b="b"/>
              <a:pathLst>
                <a:path w="3566159" h="99059">
                  <a:moveTo>
                    <a:pt x="0" y="98879"/>
                  </a:moveTo>
                  <a:lnTo>
                    <a:pt x="3566162" y="98879"/>
                  </a:lnTo>
                  <a:lnTo>
                    <a:pt x="3467308" y="0"/>
                  </a:lnTo>
                  <a:lnTo>
                    <a:pt x="413391" y="0"/>
                  </a:lnTo>
                  <a:lnTo>
                    <a:pt x="0" y="0"/>
                  </a:lnTo>
                  <a:lnTo>
                    <a:pt x="0" y="98879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06314" y="9946969"/>
              <a:ext cx="3614420" cy="47625"/>
            </a:xfrm>
            <a:custGeom>
              <a:avLst/>
              <a:gdLst/>
              <a:ahLst/>
              <a:cxnLst/>
              <a:rect l="l" t="t" r="r" b="b"/>
              <a:pathLst>
                <a:path w="3614420" h="47625">
                  <a:moveTo>
                    <a:pt x="48105" y="47589"/>
                  </a:moveTo>
                  <a:lnTo>
                    <a:pt x="3614268" y="47589"/>
                  </a:lnTo>
                  <a:lnTo>
                    <a:pt x="3566162" y="0"/>
                  </a:lnTo>
                  <a:lnTo>
                    <a:pt x="0" y="0"/>
                  </a:lnTo>
                  <a:lnTo>
                    <a:pt x="48105" y="47589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7871" y="6741562"/>
              <a:ext cx="3897576" cy="41657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541033"/>
              <a:ext cx="7775575" cy="698500"/>
            </a:xfrm>
            <a:custGeom>
              <a:avLst/>
              <a:gdLst/>
              <a:ahLst/>
              <a:cxnLst/>
              <a:rect l="l" t="t" r="r" b="b"/>
              <a:pathLst>
                <a:path w="7775575" h="698500">
                  <a:moveTo>
                    <a:pt x="7775448" y="0"/>
                  </a:moveTo>
                  <a:lnTo>
                    <a:pt x="0" y="0"/>
                  </a:lnTo>
                  <a:lnTo>
                    <a:pt x="0" y="697979"/>
                  </a:lnTo>
                  <a:lnTo>
                    <a:pt x="7775448" y="697979"/>
                  </a:lnTo>
                  <a:lnTo>
                    <a:pt x="777544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534923"/>
              <a:ext cx="7775575" cy="710565"/>
            </a:xfrm>
            <a:custGeom>
              <a:avLst/>
              <a:gdLst/>
              <a:ahLst/>
              <a:cxnLst/>
              <a:rect l="l" t="t" r="r" b="b"/>
              <a:pathLst>
                <a:path w="7775575" h="710565">
                  <a:moveTo>
                    <a:pt x="7775435" y="697992"/>
                  </a:moveTo>
                  <a:lnTo>
                    <a:pt x="0" y="697992"/>
                  </a:lnTo>
                  <a:lnTo>
                    <a:pt x="0" y="710184"/>
                  </a:lnTo>
                  <a:lnTo>
                    <a:pt x="7775435" y="710184"/>
                  </a:lnTo>
                  <a:lnTo>
                    <a:pt x="7775435" y="697992"/>
                  </a:lnTo>
                  <a:close/>
                </a:path>
                <a:path w="7775575" h="710565">
                  <a:moveTo>
                    <a:pt x="777543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7775435" y="12192"/>
                  </a:lnTo>
                  <a:lnTo>
                    <a:pt x="7775435" y="0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57843" y="563645"/>
            <a:ext cx="4426585" cy="543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875">
                <a:solidFill>
                  <a:srgbClr val="FFFFFF"/>
                </a:solidFill>
              </a:rPr>
              <a:t>A</a:t>
            </a:r>
            <a:r>
              <a:rPr dirty="0" sz="3400" spc="-819">
                <a:solidFill>
                  <a:srgbClr val="FFFFFF"/>
                </a:solidFill>
              </a:rPr>
              <a:t>n</a:t>
            </a:r>
            <a:r>
              <a:rPr dirty="0" sz="3400" spc="-819">
                <a:solidFill>
                  <a:srgbClr val="FFFFFF"/>
                </a:solidFill>
              </a:rPr>
              <a:t>n</a:t>
            </a:r>
            <a:r>
              <a:rPr dirty="0" sz="3400" spc="-760">
                <a:solidFill>
                  <a:srgbClr val="FFFFFF"/>
                </a:solidFill>
              </a:rPr>
              <a:t>ex</a:t>
            </a:r>
            <a:r>
              <a:rPr dirty="0" sz="3400" spc="-805">
                <a:solidFill>
                  <a:srgbClr val="FFFFFF"/>
                </a:solidFill>
              </a:rPr>
              <a:t>u</a:t>
            </a:r>
            <a:r>
              <a:rPr dirty="0" sz="3400" spc="-700">
                <a:solidFill>
                  <a:srgbClr val="FFFFFF"/>
                </a:solidFill>
              </a:rPr>
              <a:t>r</a:t>
            </a:r>
            <a:r>
              <a:rPr dirty="0" sz="3400" spc="-855">
                <a:solidFill>
                  <a:srgbClr val="FFFFFF"/>
                </a:solidFill>
              </a:rPr>
              <a:t>e:</a:t>
            </a:r>
            <a:r>
              <a:rPr dirty="0" sz="3400" spc="-600">
                <a:solidFill>
                  <a:srgbClr val="FFFFFF"/>
                </a:solidFill>
              </a:rPr>
              <a:t> </a:t>
            </a:r>
            <a:r>
              <a:rPr dirty="0" sz="3400" spc="-880">
                <a:solidFill>
                  <a:srgbClr val="FFFFFF"/>
                </a:solidFill>
              </a:rPr>
              <a:t>P</a:t>
            </a:r>
            <a:r>
              <a:rPr dirty="0" sz="3400" spc="-700">
                <a:solidFill>
                  <a:srgbClr val="FFFFFF"/>
                </a:solidFill>
              </a:rPr>
              <a:t>r</a:t>
            </a:r>
            <a:r>
              <a:rPr dirty="0" sz="3400" spc="-675">
                <a:solidFill>
                  <a:srgbClr val="FFFFFF"/>
                </a:solidFill>
              </a:rPr>
              <a:t>i</a:t>
            </a:r>
            <a:r>
              <a:rPr dirty="0" sz="3400" spc="-1165">
                <a:solidFill>
                  <a:srgbClr val="FFFFFF"/>
                </a:solidFill>
              </a:rPr>
              <a:t>m</a:t>
            </a:r>
            <a:r>
              <a:rPr dirty="0" sz="3400" spc="-745">
                <a:solidFill>
                  <a:srgbClr val="FFFFFF"/>
                </a:solidFill>
              </a:rPr>
              <a:t>a</a:t>
            </a:r>
            <a:r>
              <a:rPr dirty="0" sz="3400" spc="-700">
                <a:solidFill>
                  <a:srgbClr val="FFFFFF"/>
                </a:solidFill>
              </a:rPr>
              <a:t>r</a:t>
            </a:r>
            <a:r>
              <a:rPr dirty="0" sz="3400" spc="-710">
                <a:solidFill>
                  <a:srgbClr val="FFFFFF"/>
                </a:solidFill>
              </a:rPr>
              <a:t>y</a:t>
            </a:r>
            <a:r>
              <a:rPr dirty="0" sz="3400" spc="-595">
                <a:solidFill>
                  <a:srgbClr val="FFFFFF"/>
                </a:solidFill>
              </a:rPr>
              <a:t> </a:t>
            </a:r>
            <a:r>
              <a:rPr dirty="0" sz="3400" spc="-725">
                <a:solidFill>
                  <a:srgbClr val="FFFFFF"/>
                </a:solidFill>
              </a:rPr>
              <a:t>Rese</a:t>
            </a:r>
            <a:r>
              <a:rPr dirty="0" sz="3400" spc="-740">
                <a:solidFill>
                  <a:srgbClr val="FFFFFF"/>
                </a:solidFill>
              </a:rPr>
              <a:t>a</a:t>
            </a:r>
            <a:r>
              <a:rPr dirty="0" sz="3400" spc="-700">
                <a:solidFill>
                  <a:srgbClr val="FFFFFF"/>
                </a:solidFill>
              </a:rPr>
              <a:t>r</a:t>
            </a:r>
            <a:r>
              <a:rPr dirty="0" sz="3400" spc="-655">
                <a:solidFill>
                  <a:srgbClr val="FFFFFF"/>
                </a:solidFill>
              </a:rPr>
              <a:t>c</a:t>
            </a:r>
            <a:r>
              <a:rPr dirty="0" sz="3400" spc="-810">
                <a:solidFill>
                  <a:srgbClr val="FFFFFF"/>
                </a:solidFill>
              </a:rPr>
              <a:t>h</a:t>
            </a:r>
            <a:r>
              <a:rPr dirty="0" sz="3400" spc="-610">
                <a:solidFill>
                  <a:srgbClr val="FFFFFF"/>
                </a:solidFill>
              </a:rPr>
              <a:t> </a:t>
            </a:r>
            <a:r>
              <a:rPr dirty="0" sz="3400" spc="-1015">
                <a:solidFill>
                  <a:srgbClr val="FFFFFF"/>
                </a:solidFill>
              </a:rPr>
              <a:t>M</a:t>
            </a:r>
            <a:r>
              <a:rPr dirty="0" sz="3400" spc="-855">
                <a:solidFill>
                  <a:srgbClr val="FFFFFF"/>
                </a:solidFill>
              </a:rPr>
              <a:t>e</a:t>
            </a:r>
            <a:r>
              <a:rPr dirty="0" sz="3400" spc="-630">
                <a:solidFill>
                  <a:srgbClr val="FFFFFF"/>
                </a:solidFill>
              </a:rPr>
              <a:t>t</a:t>
            </a:r>
            <a:r>
              <a:rPr dirty="0" sz="3400" spc="-819">
                <a:solidFill>
                  <a:srgbClr val="FFFFFF"/>
                </a:solidFill>
              </a:rPr>
              <a:t>h</a:t>
            </a:r>
            <a:r>
              <a:rPr dirty="0" sz="3400" spc="-745">
                <a:solidFill>
                  <a:srgbClr val="FFFFFF"/>
                </a:solidFill>
              </a:rPr>
              <a:t>o</a:t>
            </a:r>
            <a:r>
              <a:rPr dirty="0" sz="3400" spc="-835">
                <a:solidFill>
                  <a:srgbClr val="FFFFFF"/>
                </a:solidFill>
              </a:rPr>
              <a:t>d</a:t>
            </a:r>
            <a:r>
              <a:rPr dirty="0" sz="3400" spc="-745">
                <a:solidFill>
                  <a:srgbClr val="FFFFFF"/>
                </a:solidFill>
              </a:rPr>
              <a:t>o</a:t>
            </a:r>
            <a:r>
              <a:rPr dirty="0" sz="3400" spc="-710">
                <a:solidFill>
                  <a:srgbClr val="FFFFFF"/>
                </a:solidFill>
              </a:rPr>
              <a:t>l</a:t>
            </a:r>
            <a:r>
              <a:rPr dirty="0" sz="3400" spc="-745">
                <a:solidFill>
                  <a:srgbClr val="FFFFFF"/>
                </a:solidFill>
              </a:rPr>
              <a:t>o</a:t>
            </a:r>
            <a:r>
              <a:rPr dirty="0" sz="3400" spc="-645">
                <a:solidFill>
                  <a:srgbClr val="FFFFFF"/>
                </a:solidFill>
              </a:rPr>
              <a:t>g</a:t>
            </a:r>
            <a:r>
              <a:rPr dirty="0" sz="3400" spc="-710">
                <a:solidFill>
                  <a:srgbClr val="FFFFFF"/>
                </a:solidFill>
              </a:rPr>
              <a:t>y</a:t>
            </a:r>
            <a:endParaRPr sz="3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9679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53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885" y="1352939"/>
            <a:ext cx="6183630" cy="987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Objective</a:t>
            </a:r>
            <a:r>
              <a:rPr dirty="0" sz="900" spc="-20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002060"/>
                </a:solidFill>
                <a:latin typeface="Arial"/>
                <a:cs typeface="Arial"/>
              </a:rPr>
              <a:t>the</a:t>
            </a:r>
            <a:r>
              <a:rPr dirty="0" sz="900" spc="-20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02060"/>
                </a:solidFill>
                <a:latin typeface="Arial"/>
                <a:cs typeface="Arial"/>
              </a:rPr>
              <a:t>research: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900" spc="25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understand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the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perception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awareness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masses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towards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online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dirty="0" sz="900" spc="30">
                <a:latin typeface="Microsoft Sans Serif"/>
                <a:cs typeface="Microsoft Sans Serif"/>
              </a:rPr>
              <a:t>Understand </a:t>
            </a:r>
            <a:r>
              <a:rPr dirty="0" sz="900" spc="20">
                <a:latin typeface="Microsoft Sans Serif"/>
                <a:cs typeface="Microsoft Sans Serif"/>
              </a:rPr>
              <a:t>preference </a:t>
            </a:r>
            <a:r>
              <a:rPr dirty="0" sz="900" spc="40">
                <a:latin typeface="Microsoft Sans Serif"/>
                <a:cs typeface="Microsoft Sans Serif"/>
              </a:rPr>
              <a:t>towards </a:t>
            </a:r>
            <a:r>
              <a:rPr dirty="0" sz="900" spc="35">
                <a:latin typeface="Microsoft Sans Serif"/>
                <a:cs typeface="Microsoft Sans Serif"/>
              </a:rPr>
              <a:t>online </a:t>
            </a:r>
            <a:r>
              <a:rPr dirty="0" sz="900" spc="45">
                <a:latin typeface="Microsoft Sans Serif"/>
                <a:cs typeface="Microsoft Sans Serif"/>
              </a:rPr>
              <a:t>or </a:t>
            </a:r>
            <a:r>
              <a:rPr dirty="0" sz="900" spc="40">
                <a:latin typeface="Microsoft Sans Serif"/>
                <a:cs typeface="Microsoft Sans Serif"/>
              </a:rPr>
              <a:t>offline </a:t>
            </a:r>
            <a:r>
              <a:rPr dirty="0" sz="900" spc="30">
                <a:latin typeface="Microsoft Sans Serif"/>
                <a:cs typeface="Microsoft Sans Serif"/>
              </a:rPr>
              <a:t>education </a:t>
            </a:r>
            <a:r>
              <a:rPr dirty="0" sz="900" spc="45">
                <a:latin typeface="Microsoft Sans Serif"/>
                <a:cs typeface="Microsoft Sans Serif"/>
              </a:rPr>
              <a:t>on </a:t>
            </a:r>
            <a:r>
              <a:rPr dirty="0" sz="900" spc="30">
                <a:latin typeface="Microsoft Sans Serif"/>
                <a:cs typeface="Microsoft Sans Serif"/>
              </a:rPr>
              <a:t>the </a:t>
            </a:r>
            <a:r>
              <a:rPr dirty="0" sz="900" spc="15">
                <a:latin typeface="Microsoft Sans Serif"/>
                <a:cs typeface="Microsoft Sans Serif"/>
              </a:rPr>
              <a:t>basis </a:t>
            </a:r>
            <a:r>
              <a:rPr dirty="0" sz="900" spc="45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drivers, </a:t>
            </a:r>
            <a:r>
              <a:rPr dirty="0" sz="900" spc="20">
                <a:latin typeface="Microsoft Sans Serif"/>
                <a:cs typeface="Microsoft Sans Serif"/>
              </a:rPr>
              <a:t>barriers, preference </a:t>
            </a:r>
            <a:r>
              <a:rPr dirty="0" sz="900" spc="45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teaching </a:t>
            </a:r>
            <a:r>
              <a:rPr dirty="0" sz="900" spc="-229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methodology,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payment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options,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etc.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solidFill>
                  <a:srgbClr val="002060"/>
                </a:solidFill>
                <a:latin typeface="Arial"/>
                <a:cs typeface="Arial"/>
              </a:rPr>
              <a:t>Research</a:t>
            </a:r>
            <a:r>
              <a:rPr dirty="0" sz="900" spc="-1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2060"/>
                </a:solidFill>
                <a:latin typeface="Arial"/>
                <a:cs typeface="Arial"/>
              </a:rPr>
              <a:t>methodology: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900" spc="20">
                <a:latin typeface="Microsoft Sans Serif"/>
                <a:cs typeface="Microsoft Sans Serif"/>
              </a:rPr>
              <a:t>This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study,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was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performed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multiple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stages: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885" y="4919100"/>
            <a:ext cx="6403340" cy="1536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30" b="1">
                <a:solidFill>
                  <a:srgbClr val="002060"/>
                </a:solidFill>
                <a:latin typeface="Arial"/>
                <a:cs typeface="Arial"/>
              </a:rPr>
              <a:t>PHASE</a:t>
            </a:r>
            <a:r>
              <a:rPr dirty="0" sz="900" spc="-25" b="1">
                <a:solidFill>
                  <a:srgbClr val="002060"/>
                </a:solidFill>
                <a:latin typeface="Arial"/>
                <a:cs typeface="Arial"/>
              </a:rPr>
              <a:t> 1: </a:t>
            </a: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QUALITATIVE</a:t>
            </a:r>
            <a:r>
              <a:rPr dirty="0" sz="900" spc="-2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ANALYSIS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900" spc="25">
                <a:latin typeface="Microsoft Sans Serif"/>
                <a:cs typeface="Microsoft Sans Serif"/>
              </a:rPr>
              <a:t>Qualitative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research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was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undertaken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analyse</a:t>
            </a:r>
            <a:r>
              <a:rPr dirty="0" sz="900" spc="10">
                <a:latin typeface="Microsoft Sans Serif"/>
                <a:cs typeface="Microsoft Sans Serif"/>
              </a:rPr>
              <a:t> key</a:t>
            </a:r>
            <a:r>
              <a:rPr dirty="0" sz="900" spc="30">
                <a:latin typeface="Microsoft Sans Serif"/>
                <a:cs typeface="Microsoft Sans Serif"/>
              </a:rPr>
              <a:t> triggers,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barriers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perception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among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online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offline</a:t>
            </a:r>
            <a:r>
              <a:rPr dirty="0" sz="900" spc="15">
                <a:latin typeface="Microsoft Sans Serif"/>
                <a:cs typeface="Microsoft Sans Serif"/>
              </a:rPr>
              <a:t> users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900" spc="10" b="1">
                <a:latin typeface="Arial"/>
                <a:cs typeface="Arial"/>
              </a:rPr>
              <a:t>Methodology</a:t>
            </a:r>
            <a:r>
              <a:rPr dirty="0" sz="900" spc="10">
                <a:latin typeface="Microsoft Sans Serif"/>
                <a:cs typeface="Microsoft Sans Serif"/>
              </a:rPr>
              <a:t>: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Five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focused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group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discussions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5">
                <a:latin typeface="Microsoft Sans Serif"/>
                <a:cs typeface="Microsoft Sans Serif"/>
              </a:rPr>
              <a:t>with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five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to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six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respondents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in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New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Delhi,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India</a:t>
            </a:r>
            <a:endParaRPr sz="9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900" spc="-10" b="1">
                <a:latin typeface="Arial"/>
                <a:cs typeface="Arial"/>
              </a:rPr>
              <a:t>User</a:t>
            </a:r>
            <a:r>
              <a:rPr dirty="0" sz="90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segments</a:t>
            </a:r>
            <a:r>
              <a:rPr dirty="0" sz="900" b="1">
                <a:latin typeface="Arial"/>
                <a:cs typeface="Arial"/>
              </a:rPr>
              <a:t> </a:t>
            </a:r>
            <a:r>
              <a:rPr dirty="0" sz="900" spc="-15" b="1">
                <a:latin typeface="Arial"/>
                <a:cs typeface="Arial"/>
              </a:rPr>
              <a:t>covered:</a:t>
            </a:r>
            <a:r>
              <a:rPr dirty="0" sz="900" b="1">
                <a:latin typeface="Arial"/>
                <a:cs typeface="Arial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Users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opting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for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higher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(online)-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females,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Users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opting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for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higher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  <a:p>
            <a:pPr marL="299085" marR="422909" indent="-635">
              <a:lnSpc>
                <a:spcPct val="100000"/>
              </a:lnSpc>
              <a:spcBef>
                <a:spcPts val="10"/>
              </a:spcBef>
            </a:pPr>
            <a:r>
              <a:rPr dirty="0" sz="900" spc="25">
                <a:latin typeface="Microsoft Sans Serif"/>
                <a:cs typeface="Microsoft Sans Serif"/>
              </a:rPr>
              <a:t>(online)- </a:t>
            </a:r>
            <a:r>
              <a:rPr dirty="0" sz="900" spc="20">
                <a:latin typeface="Microsoft Sans Serif"/>
                <a:cs typeface="Microsoft Sans Serif"/>
              </a:rPr>
              <a:t>females, </a:t>
            </a:r>
            <a:r>
              <a:rPr dirty="0" sz="900" spc="15">
                <a:latin typeface="Microsoft Sans Serif"/>
                <a:cs typeface="Microsoft Sans Serif"/>
              </a:rPr>
              <a:t>users </a:t>
            </a:r>
            <a:r>
              <a:rPr dirty="0" sz="900" spc="45">
                <a:latin typeface="Microsoft Sans Serif"/>
                <a:cs typeface="Microsoft Sans Serif"/>
              </a:rPr>
              <a:t>for </a:t>
            </a:r>
            <a:r>
              <a:rPr dirty="0" sz="900" spc="35">
                <a:latin typeface="Microsoft Sans Serif"/>
                <a:cs typeface="Microsoft Sans Serif"/>
              </a:rPr>
              <a:t>online </a:t>
            </a:r>
            <a:r>
              <a:rPr dirty="0" sz="900" spc="30">
                <a:latin typeface="Microsoft Sans Serif"/>
                <a:cs typeface="Microsoft Sans Serif"/>
              </a:rPr>
              <a:t>certification </a:t>
            </a:r>
            <a:r>
              <a:rPr dirty="0" sz="900" spc="10">
                <a:latin typeface="Microsoft Sans Serif"/>
                <a:cs typeface="Microsoft Sans Serif"/>
              </a:rPr>
              <a:t>courses- </a:t>
            </a:r>
            <a:r>
              <a:rPr dirty="0" sz="900" spc="20">
                <a:latin typeface="Microsoft Sans Serif"/>
                <a:cs typeface="Microsoft Sans Serif"/>
              </a:rPr>
              <a:t>males, </a:t>
            </a:r>
            <a:r>
              <a:rPr dirty="0" sz="900" spc="45">
                <a:latin typeface="Microsoft Sans Serif"/>
                <a:cs typeface="Microsoft Sans Serif"/>
              </a:rPr>
              <a:t>group of </a:t>
            </a:r>
            <a:r>
              <a:rPr dirty="0" sz="900" spc="40">
                <a:latin typeface="Microsoft Sans Serif"/>
                <a:cs typeface="Microsoft Sans Serif"/>
              </a:rPr>
              <a:t>offline </a:t>
            </a:r>
            <a:r>
              <a:rPr dirty="0" sz="900" spc="10">
                <a:latin typeface="Microsoft Sans Serif"/>
                <a:cs typeface="Microsoft Sans Serif"/>
              </a:rPr>
              <a:t>users- </a:t>
            </a:r>
            <a:r>
              <a:rPr dirty="0" sz="900" spc="20">
                <a:latin typeface="Microsoft Sans Serif"/>
                <a:cs typeface="Microsoft Sans Serif"/>
              </a:rPr>
              <a:t>males, </a:t>
            </a:r>
            <a:r>
              <a:rPr dirty="0" sz="900" spc="45">
                <a:latin typeface="Microsoft Sans Serif"/>
                <a:cs typeface="Microsoft Sans Serif"/>
              </a:rPr>
              <a:t>primary </a:t>
            </a:r>
            <a:r>
              <a:rPr dirty="0" sz="900" spc="30">
                <a:latin typeface="Microsoft Sans Serif"/>
                <a:cs typeface="Microsoft Sans Serif"/>
              </a:rPr>
              <a:t>and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secondary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users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(offline)-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females,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vocational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training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users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(offline)-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females</a:t>
            </a:r>
            <a:endParaRPr sz="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900" spc="-30" b="1">
                <a:solidFill>
                  <a:srgbClr val="002060"/>
                </a:solidFill>
                <a:latin typeface="Arial"/>
                <a:cs typeface="Arial"/>
              </a:rPr>
              <a:t>PHASE</a:t>
            </a:r>
            <a:r>
              <a:rPr dirty="0" sz="900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02060"/>
                </a:solidFill>
                <a:latin typeface="Arial"/>
                <a:cs typeface="Arial"/>
              </a:rPr>
              <a:t>2:</a:t>
            </a: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02060"/>
                </a:solidFill>
                <a:latin typeface="Arial"/>
                <a:cs typeface="Arial"/>
              </a:rPr>
              <a:t>QUANTITATIVE </a:t>
            </a: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ANALYSIS</a:t>
            </a:r>
            <a:r>
              <a:rPr dirty="0" sz="900" spc="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002060"/>
                </a:solidFill>
                <a:latin typeface="Arial"/>
                <a:cs typeface="Arial"/>
              </a:rPr>
              <a:t>VIA</a:t>
            </a:r>
            <a:r>
              <a:rPr dirty="0" sz="900" spc="5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2060"/>
                </a:solidFill>
                <a:latin typeface="Arial"/>
                <a:cs typeface="Arial"/>
              </a:rPr>
              <a:t>ONLINE</a:t>
            </a:r>
            <a:r>
              <a:rPr dirty="0" sz="900" b="1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02060"/>
                </a:solidFill>
                <a:latin typeface="Arial"/>
                <a:cs typeface="Arial"/>
              </a:rPr>
              <a:t>SURVEYS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dirty="0" sz="900" spc="5">
                <a:latin typeface="Microsoft Sans Serif"/>
                <a:cs typeface="Microsoft Sans Serif"/>
              </a:rPr>
              <a:t>Based </a:t>
            </a:r>
            <a:r>
              <a:rPr dirty="0" sz="900" spc="45">
                <a:latin typeface="Microsoft Sans Serif"/>
                <a:cs typeface="Microsoft Sans Serif"/>
              </a:rPr>
              <a:t>on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inputs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60">
                <a:latin typeface="Microsoft Sans Serif"/>
                <a:cs typeface="Microsoft Sans Serif"/>
              </a:rPr>
              <a:t>from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Phase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1,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quantitative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survey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was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conducted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gauge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different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aspects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consumer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behaviour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across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online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users, </a:t>
            </a:r>
            <a:r>
              <a:rPr dirty="0" sz="900" spc="40">
                <a:latin typeface="Microsoft Sans Serif"/>
                <a:cs typeface="Microsoft Sans Serif"/>
              </a:rPr>
              <a:t>offline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users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and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intenders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online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education.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000" y="7250820"/>
            <a:ext cx="65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 MT"/>
                <a:cs typeface="Arial MT"/>
              </a:rPr>
              <a:t>•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000" y="6565020"/>
            <a:ext cx="6463030" cy="848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299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900" spc="10" b="1">
                <a:latin typeface="Arial"/>
                <a:cs typeface="Arial"/>
              </a:rPr>
              <a:t>Methodology </a:t>
            </a:r>
            <a:r>
              <a:rPr dirty="0" sz="900" spc="-50" b="1">
                <a:latin typeface="Arial"/>
                <a:cs typeface="Arial"/>
              </a:rPr>
              <a:t>: </a:t>
            </a:r>
            <a:r>
              <a:rPr dirty="0" sz="900" spc="45">
                <a:latin typeface="Microsoft Sans Serif"/>
                <a:cs typeface="Microsoft Sans Serif"/>
              </a:rPr>
              <a:t>Around </a:t>
            </a:r>
            <a:r>
              <a:rPr dirty="0" sz="900" spc="-5">
                <a:latin typeface="Microsoft Sans Serif"/>
                <a:cs typeface="Microsoft Sans Serif"/>
              </a:rPr>
              <a:t>3600 </a:t>
            </a:r>
            <a:r>
              <a:rPr dirty="0" sz="900" spc="30">
                <a:latin typeface="Microsoft Sans Serif"/>
                <a:cs typeface="Microsoft Sans Serif"/>
              </a:rPr>
              <a:t>participated </a:t>
            </a:r>
            <a:r>
              <a:rPr dirty="0" sz="900" spc="45">
                <a:latin typeface="Microsoft Sans Serif"/>
                <a:cs typeface="Microsoft Sans Serif"/>
              </a:rPr>
              <a:t>in </a:t>
            </a:r>
            <a:r>
              <a:rPr dirty="0" sz="900" spc="35">
                <a:latin typeface="Microsoft Sans Serif"/>
                <a:cs typeface="Microsoft Sans Serif"/>
              </a:rPr>
              <a:t>online </a:t>
            </a:r>
            <a:r>
              <a:rPr dirty="0" sz="900" spc="25">
                <a:latin typeface="Microsoft Sans Serif"/>
                <a:cs typeface="Microsoft Sans Serif"/>
              </a:rPr>
              <a:t>surveys </a:t>
            </a:r>
            <a:r>
              <a:rPr dirty="0" sz="900" spc="30">
                <a:latin typeface="Microsoft Sans Serif"/>
                <a:cs typeface="Microsoft Sans Serif"/>
              </a:rPr>
              <a:t>conducted </a:t>
            </a:r>
            <a:r>
              <a:rPr dirty="0" sz="900" spc="10">
                <a:latin typeface="Microsoft Sans Serif"/>
                <a:cs typeface="Microsoft Sans Serif"/>
              </a:rPr>
              <a:t>across </a:t>
            </a:r>
            <a:r>
              <a:rPr dirty="0" sz="900" spc="45">
                <a:latin typeface="Microsoft Sans Serif"/>
                <a:cs typeface="Microsoft Sans Serif"/>
              </a:rPr>
              <a:t>four </a:t>
            </a:r>
            <a:r>
              <a:rPr dirty="0" sz="900" spc="25">
                <a:latin typeface="Microsoft Sans Serif"/>
                <a:cs typeface="Microsoft Sans Serif"/>
              </a:rPr>
              <a:t>regions- </a:t>
            </a:r>
            <a:r>
              <a:rPr dirty="0" sz="900" spc="40">
                <a:latin typeface="Microsoft Sans Serif"/>
                <a:cs typeface="Microsoft Sans Serif"/>
              </a:rPr>
              <a:t>North </a:t>
            </a:r>
            <a:r>
              <a:rPr dirty="0" sz="900" spc="20">
                <a:latin typeface="Microsoft Sans Serif"/>
                <a:cs typeface="Microsoft Sans Serif"/>
              </a:rPr>
              <a:t>(Agra, </a:t>
            </a:r>
            <a:r>
              <a:rPr dirty="0" sz="900" spc="25">
                <a:latin typeface="Microsoft Sans Serif"/>
                <a:cs typeface="Microsoft Sans Serif"/>
              </a:rPr>
              <a:t> Chandigarh, </a:t>
            </a:r>
            <a:r>
              <a:rPr dirty="0" sz="900" spc="20">
                <a:latin typeface="Microsoft Sans Serif"/>
                <a:cs typeface="Microsoft Sans Serif"/>
              </a:rPr>
              <a:t>Delhi, </a:t>
            </a:r>
            <a:r>
              <a:rPr dirty="0" sz="900" spc="30">
                <a:latin typeface="Microsoft Sans Serif"/>
                <a:cs typeface="Microsoft Sans Serif"/>
              </a:rPr>
              <a:t>Jaipur, Kanpur and </a:t>
            </a:r>
            <a:r>
              <a:rPr dirty="0" sz="900" spc="20">
                <a:latin typeface="Microsoft Sans Serif"/>
                <a:cs typeface="Microsoft Sans Serif"/>
              </a:rPr>
              <a:t>Lucknow), </a:t>
            </a:r>
            <a:r>
              <a:rPr dirty="0" sz="900" spc="-5">
                <a:latin typeface="Microsoft Sans Serif"/>
                <a:cs typeface="Microsoft Sans Serif"/>
              </a:rPr>
              <a:t>East </a:t>
            </a:r>
            <a:r>
              <a:rPr dirty="0" sz="900" spc="25">
                <a:latin typeface="Microsoft Sans Serif"/>
                <a:cs typeface="Microsoft Sans Serif"/>
              </a:rPr>
              <a:t>(Guwahati, </a:t>
            </a:r>
            <a:r>
              <a:rPr dirty="0" sz="900" spc="15">
                <a:latin typeface="Microsoft Sans Serif"/>
                <a:cs typeface="Microsoft Sans Serif"/>
              </a:rPr>
              <a:t>Kolkata, </a:t>
            </a:r>
            <a:r>
              <a:rPr dirty="0" sz="900" spc="5">
                <a:latin typeface="Microsoft Sans Serif"/>
                <a:cs typeface="Microsoft Sans Serif"/>
              </a:rPr>
              <a:t>Patna, Ranchi), </a:t>
            </a:r>
            <a:r>
              <a:rPr dirty="0" sz="900" spc="20">
                <a:latin typeface="Microsoft Sans Serif"/>
                <a:cs typeface="Microsoft Sans Serif"/>
              </a:rPr>
              <a:t>West </a:t>
            </a:r>
            <a:r>
              <a:rPr dirty="0" sz="900" spc="30">
                <a:latin typeface="Microsoft Sans Serif"/>
                <a:cs typeface="Microsoft Sans Serif"/>
              </a:rPr>
              <a:t>(Ahmedabad, 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Bhopal, </a:t>
            </a:r>
            <a:r>
              <a:rPr dirty="0" sz="900" spc="45">
                <a:latin typeface="Microsoft Sans Serif"/>
                <a:cs typeface="Microsoft Sans Serif"/>
              </a:rPr>
              <a:t>Mumbai, </a:t>
            </a:r>
            <a:r>
              <a:rPr dirty="0" sz="900" spc="30">
                <a:latin typeface="Microsoft Sans Serif"/>
                <a:cs typeface="Microsoft Sans Serif"/>
              </a:rPr>
              <a:t>Nagpur, </a:t>
            </a:r>
            <a:r>
              <a:rPr dirty="0" sz="900" spc="5">
                <a:latin typeface="Microsoft Sans Serif"/>
                <a:cs typeface="Microsoft Sans Serif"/>
              </a:rPr>
              <a:t>Pune, </a:t>
            </a:r>
            <a:r>
              <a:rPr dirty="0" sz="900" spc="20">
                <a:latin typeface="Microsoft Sans Serif"/>
                <a:cs typeface="Microsoft Sans Serif"/>
              </a:rPr>
              <a:t>Surat, Vadodara) </a:t>
            </a:r>
            <a:r>
              <a:rPr dirty="0" sz="900" spc="30">
                <a:latin typeface="Microsoft Sans Serif"/>
                <a:cs typeface="Microsoft Sans Serif"/>
              </a:rPr>
              <a:t>and </a:t>
            </a:r>
            <a:r>
              <a:rPr dirty="0" sz="900" spc="35">
                <a:latin typeface="Microsoft Sans Serif"/>
                <a:cs typeface="Microsoft Sans Serif"/>
              </a:rPr>
              <a:t>South </a:t>
            </a:r>
            <a:r>
              <a:rPr dirty="0" sz="900" spc="20">
                <a:latin typeface="Microsoft Sans Serif"/>
                <a:cs typeface="Microsoft Sans Serif"/>
              </a:rPr>
              <a:t>(Bangalore, </a:t>
            </a:r>
            <a:r>
              <a:rPr dirty="0" sz="900" spc="15">
                <a:latin typeface="Microsoft Sans Serif"/>
                <a:cs typeface="Microsoft Sans Serif"/>
              </a:rPr>
              <a:t>Chennai, </a:t>
            </a:r>
            <a:r>
              <a:rPr dirty="0" sz="900" spc="30">
                <a:latin typeface="Microsoft Sans Serif"/>
                <a:cs typeface="Microsoft Sans Serif"/>
              </a:rPr>
              <a:t>Coimbatore, </a:t>
            </a:r>
            <a:r>
              <a:rPr dirty="0" sz="900" spc="20">
                <a:latin typeface="Microsoft Sans Serif"/>
                <a:cs typeface="Microsoft Sans Serif"/>
              </a:rPr>
              <a:t>Kochi, Hyderabad,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Madurai, </a:t>
            </a:r>
            <a:r>
              <a:rPr dirty="0" sz="900" spc="35">
                <a:latin typeface="Microsoft Sans Serif"/>
                <a:cs typeface="Microsoft Sans Serif"/>
              </a:rPr>
              <a:t>Thiruvananthapuram, </a:t>
            </a:r>
            <a:r>
              <a:rPr dirty="0" sz="900" spc="20">
                <a:latin typeface="Microsoft Sans Serif"/>
                <a:cs typeface="Microsoft Sans Serif"/>
              </a:rPr>
              <a:t>Vijayawada, Vishakhapatnam). </a:t>
            </a:r>
            <a:r>
              <a:rPr dirty="0" sz="900" spc="30">
                <a:latin typeface="Microsoft Sans Serif"/>
                <a:cs typeface="Microsoft Sans Serif"/>
              </a:rPr>
              <a:t>Interviews were </a:t>
            </a:r>
            <a:r>
              <a:rPr dirty="0" sz="900" spc="45">
                <a:latin typeface="Microsoft Sans Serif"/>
                <a:cs typeface="Microsoft Sans Serif"/>
              </a:rPr>
              <a:t>limited to </a:t>
            </a:r>
            <a:r>
              <a:rPr dirty="0" sz="900" spc="-5">
                <a:latin typeface="Microsoft Sans Serif"/>
                <a:cs typeface="Microsoft Sans Serif"/>
              </a:rPr>
              <a:t>a </a:t>
            </a:r>
            <a:r>
              <a:rPr dirty="0" sz="900" spc="45">
                <a:latin typeface="Microsoft Sans Serif"/>
                <a:cs typeface="Microsoft Sans Serif"/>
              </a:rPr>
              <a:t>time </a:t>
            </a:r>
            <a:r>
              <a:rPr dirty="0" sz="900" spc="40">
                <a:latin typeface="Microsoft Sans Serif"/>
                <a:cs typeface="Microsoft Sans Serif"/>
              </a:rPr>
              <a:t>duration </a:t>
            </a:r>
            <a:r>
              <a:rPr dirty="0" sz="900" spc="45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15 </a:t>
            </a:r>
            <a:r>
              <a:rPr dirty="0" sz="900" spc="45">
                <a:latin typeface="Microsoft Sans Serif"/>
                <a:cs typeface="Microsoft Sans Serif"/>
              </a:rPr>
              <a:t>to </a:t>
            </a:r>
            <a:r>
              <a:rPr dirty="0" sz="900" spc="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20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mins,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5">
                <a:latin typeface="Microsoft Sans Serif"/>
                <a:cs typeface="Microsoft Sans Serif"/>
              </a:rPr>
              <a:t>with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60">
                <a:latin typeface="Microsoft Sans Serif"/>
                <a:cs typeface="Microsoft Sans Serif"/>
              </a:rPr>
              <a:t>maximum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25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questions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per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35">
                <a:latin typeface="Microsoft Sans Serif"/>
                <a:cs typeface="Microsoft Sans Serif"/>
              </a:rPr>
              <a:t>interview,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40">
                <a:latin typeface="Microsoft Sans Serif"/>
                <a:cs typeface="Microsoft Sans Serif"/>
              </a:rPr>
              <a:t>including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screening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questions.</a:t>
            </a:r>
            <a:endParaRPr sz="900">
              <a:latin typeface="Microsoft Sans Serif"/>
              <a:cs typeface="Microsoft Sans Serif"/>
            </a:endParaRPr>
          </a:p>
          <a:p>
            <a:pPr marL="299085">
              <a:lnSpc>
                <a:spcPts val="1070"/>
              </a:lnSpc>
            </a:pPr>
            <a:r>
              <a:rPr dirty="0" sz="900" spc="-10" b="1">
                <a:latin typeface="Arial"/>
                <a:cs typeface="Arial"/>
              </a:rPr>
              <a:t>User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segments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-15" b="1">
                <a:latin typeface="Arial"/>
                <a:cs typeface="Arial"/>
              </a:rPr>
              <a:t>surveyed: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961" y="9172547"/>
            <a:ext cx="2097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>
                <a:latin typeface="Microsoft Sans Serif"/>
                <a:cs typeface="Microsoft Sans Serif"/>
              </a:rPr>
              <a:t>Belonging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to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SEC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A1/A2/A3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categories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9327" y="2695957"/>
            <a:ext cx="1210310" cy="1210310"/>
          </a:xfrm>
          <a:custGeom>
            <a:avLst/>
            <a:gdLst/>
            <a:ahLst/>
            <a:cxnLst/>
            <a:rect l="l" t="t" r="r" b="b"/>
            <a:pathLst>
              <a:path w="1210310" h="1210310">
                <a:moveTo>
                  <a:pt x="605028" y="0"/>
                </a:moveTo>
                <a:lnTo>
                  <a:pt x="557745" y="1820"/>
                </a:lnTo>
                <a:lnTo>
                  <a:pt x="511457" y="7191"/>
                </a:lnTo>
                <a:lnTo>
                  <a:pt x="466300" y="15979"/>
                </a:lnTo>
                <a:lnTo>
                  <a:pt x="422406" y="28048"/>
                </a:lnTo>
                <a:lnTo>
                  <a:pt x="379912" y="43265"/>
                </a:lnTo>
                <a:lnTo>
                  <a:pt x="338951" y="61495"/>
                </a:lnTo>
                <a:lnTo>
                  <a:pt x="299657" y="82603"/>
                </a:lnTo>
                <a:lnTo>
                  <a:pt x="262167" y="106455"/>
                </a:lnTo>
                <a:lnTo>
                  <a:pt x="226613" y="132917"/>
                </a:lnTo>
                <a:lnTo>
                  <a:pt x="193130" y="161853"/>
                </a:lnTo>
                <a:lnTo>
                  <a:pt x="161853" y="193130"/>
                </a:lnTo>
                <a:lnTo>
                  <a:pt x="132917" y="226613"/>
                </a:lnTo>
                <a:lnTo>
                  <a:pt x="106455" y="262167"/>
                </a:lnTo>
                <a:lnTo>
                  <a:pt x="82603" y="299657"/>
                </a:lnTo>
                <a:lnTo>
                  <a:pt x="61495" y="338951"/>
                </a:lnTo>
                <a:lnTo>
                  <a:pt x="43265" y="379912"/>
                </a:lnTo>
                <a:lnTo>
                  <a:pt x="28048" y="422406"/>
                </a:lnTo>
                <a:lnTo>
                  <a:pt x="15979" y="466300"/>
                </a:lnTo>
                <a:lnTo>
                  <a:pt x="7191" y="511457"/>
                </a:lnTo>
                <a:lnTo>
                  <a:pt x="1820" y="557745"/>
                </a:lnTo>
                <a:lnTo>
                  <a:pt x="0" y="605027"/>
                </a:lnTo>
                <a:lnTo>
                  <a:pt x="1820" y="652310"/>
                </a:lnTo>
                <a:lnTo>
                  <a:pt x="7191" y="698598"/>
                </a:lnTo>
                <a:lnTo>
                  <a:pt x="15979" y="743755"/>
                </a:lnTo>
                <a:lnTo>
                  <a:pt x="28048" y="787649"/>
                </a:lnTo>
                <a:lnTo>
                  <a:pt x="43265" y="830143"/>
                </a:lnTo>
                <a:lnTo>
                  <a:pt x="61495" y="871104"/>
                </a:lnTo>
                <a:lnTo>
                  <a:pt x="82603" y="910398"/>
                </a:lnTo>
                <a:lnTo>
                  <a:pt x="106455" y="947888"/>
                </a:lnTo>
                <a:lnTo>
                  <a:pt x="132917" y="983442"/>
                </a:lnTo>
                <a:lnTo>
                  <a:pt x="161853" y="1016925"/>
                </a:lnTo>
                <a:lnTo>
                  <a:pt x="193130" y="1048202"/>
                </a:lnTo>
                <a:lnTo>
                  <a:pt x="226613" y="1077138"/>
                </a:lnTo>
                <a:lnTo>
                  <a:pt x="262167" y="1103600"/>
                </a:lnTo>
                <a:lnTo>
                  <a:pt x="299657" y="1127452"/>
                </a:lnTo>
                <a:lnTo>
                  <a:pt x="338951" y="1148560"/>
                </a:lnTo>
                <a:lnTo>
                  <a:pt x="379912" y="1166790"/>
                </a:lnTo>
                <a:lnTo>
                  <a:pt x="422406" y="1182007"/>
                </a:lnTo>
                <a:lnTo>
                  <a:pt x="466300" y="1194076"/>
                </a:lnTo>
                <a:lnTo>
                  <a:pt x="511457" y="1202864"/>
                </a:lnTo>
                <a:lnTo>
                  <a:pt x="557745" y="1208235"/>
                </a:lnTo>
                <a:lnTo>
                  <a:pt x="605028" y="1210055"/>
                </a:lnTo>
                <a:lnTo>
                  <a:pt x="652310" y="1208235"/>
                </a:lnTo>
                <a:lnTo>
                  <a:pt x="698598" y="1202864"/>
                </a:lnTo>
                <a:lnTo>
                  <a:pt x="743755" y="1194076"/>
                </a:lnTo>
                <a:lnTo>
                  <a:pt x="787649" y="1182007"/>
                </a:lnTo>
                <a:lnTo>
                  <a:pt x="830143" y="1166790"/>
                </a:lnTo>
                <a:lnTo>
                  <a:pt x="871104" y="1148560"/>
                </a:lnTo>
                <a:lnTo>
                  <a:pt x="910398" y="1127452"/>
                </a:lnTo>
                <a:lnTo>
                  <a:pt x="947888" y="1103600"/>
                </a:lnTo>
                <a:lnTo>
                  <a:pt x="983442" y="1077138"/>
                </a:lnTo>
                <a:lnTo>
                  <a:pt x="1016925" y="1048202"/>
                </a:lnTo>
                <a:lnTo>
                  <a:pt x="1048202" y="1016925"/>
                </a:lnTo>
                <a:lnTo>
                  <a:pt x="1077138" y="983442"/>
                </a:lnTo>
                <a:lnTo>
                  <a:pt x="1103600" y="947888"/>
                </a:lnTo>
                <a:lnTo>
                  <a:pt x="1127452" y="910398"/>
                </a:lnTo>
                <a:lnTo>
                  <a:pt x="1148560" y="871104"/>
                </a:lnTo>
                <a:lnTo>
                  <a:pt x="1166790" y="830143"/>
                </a:lnTo>
                <a:lnTo>
                  <a:pt x="1182007" y="787649"/>
                </a:lnTo>
                <a:lnTo>
                  <a:pt x="1194076" y="743755"/>
                </a:lnTo>
                <a:lnTo>
                  <a:pt x="1202864" y="698598"/>
                </a:lnTo>
                <a:lnTo>
                  <a:pt x="1208235" y="652310"/>
                </a:lnTo>
                <a:lnTo>
                  <a:pt x="1210056" y="605027"/>
                </a:lnTo>
                <a:lnTo>
                  <a:pt x="1208235" y="557745"/>
                </a:lnTo>
                <a:lnTo>
                  <a:pt x="1202864" y="511457"/>
                </a:lnTo>
                <a:lnTo>
                  <a:pt x="1194076" y="466300"/>
                </a:lnTo>
                <a:lnTo>
                  <a:pt x="1182007" y="422406"/>
                </a:lnTo>
                <a:lnTo>
                  <a:pt x="1166790" y="379912"/>
                </a:lnTo>
                <a:lnTo>
                  <a:pt x="1148560" y="338951"/>
                </a:lnTo>
                <a:lnTo>
                  <a:pt x="1127452" y="299657"/>
                </a:lnTo>
                <a:lnTo>
                  <a:pt x="1103600" y="262167"/>
                </a:lnTo>
                <a:lnTo>
                  <a:pt x="1077138" y="226613"/>
                </a:lnTo>
                <a:lnTo>
                  <a:pt x="1048202" y="193130"/>
                </a:lnTo>
                <a:lnTo>
                  <a:pt x="1016925" y="161853"/>
                </a:lnTo>
                <a:lnTo>
                  <a:pt x="983442" y="132917"/>
                </a:lnTo>
                <a:lnTo>
                  <a:pt x="947888" y="106455"/>
                </a:lnTo>
                <a:lnTo>
                  <a:pt x="910398" y="82603"/>
                </a:lnTo>
                <a:lnTo>
                  <a:pt x="871104" y="61495"/>
                </a:lnTo>
                <a:lnTo>
                  <a:pt x="830143" y="43265"/>
                </a:lnTo>
                <a:lnTo>
                  <a:pt x="787649" y="28048"/>
                </a:lnTo>
                <a:lnTo>
                  <a:pt x="743755" y="15979"/>
                </a:lnTo>
                <a:lnTo>
                  <a:pt x="698598" y="7191"/>
                </a:lnTo>
                <a:lnTo>
                  <a:pt x="652310" y="1820"/>
                </a:lnTo>
                <a:lnTo>
                  <a:pt x="605028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96003" y="2991185"/>
            <a:ext cx="655955" cy="58229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16205" marR="5080" indent="-104139">
              <a:lnSpc>
                <a:spcPts val="969"/>
              </a:lnSpc>
              <a:spcBef>
                <a:spcPts val="225"/>
              </a:spcBef>
            </a:pPr>
            <a:r>
              <a:rPr dirty="0" sz="900" spc="-5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plo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6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y 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endParaRPr sz="900">
              <a:latin typeface="Microsoft Sans Serif"/>
              <a:cs typeface="Microsoft Sans Serif"/>
            </a:endParaRPr>
          </a:p>
          <a:p>
            <a:pPr marL="90170" marR="7620" indent="-74930">
              <a:lnSpc>
                <a:spcPts val="969"/>
              </a:lnSpc>
              <a:spcBef>
                <a:spcPts val="385"/>
              </a:spcBef>
            </a:pP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ua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lit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iv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 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analysis)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33600" y="2720341"/>
            <a:ext cx="2769235" cy="1210310"/>
            <a:chOff x="2133600" y="2720341"/>
            <a:chExt cx="2769235" cy="121031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3038857"/>
              <a:ext cx="522731" cy="5227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9976" y="3090672"/>
              <a:ext cx="522731" cy="42062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34640" y="2720341"/>
              <a:ext cx="1210310" cy="1210310"/>
            </a:xfrm>
            <a:custGeom>
              <a:avLst/>
              <a:gdLst/>
              <a:ahLst/>
              <a:cxnLst/>
              <a:rect l="l" t="t" r="r" b="b"/>
              <a:pathLst>
                <a:path w="1210310" h="1210310">
                  <a:moveTo>
                    <a:pt x="605028" y="0"/>
                  </a:moveTo>
                  <a:lnTo>
                    <a:pt x="557745" y="1820"/>
                  </a:lnTo>
                  <a:lnTo>
                    <a:pt x="511457" y="7191"/>
                  </a:lnTo>
                  <a:lnTo>
                    <a:pt x="466300" y="15979"/>
                  </a:lnTo>
                  <a:lnTo>
                    <a:pt x="422406" y="28048"/>
                  </a:lnTo>
                  <a:lnTo>
                    <a:pt x="379912" y="43265"/>
                  </a:lnTo>
                  <a:lnTo>
                    <a:pt x="338951" y="61495"/>
                  </a:lnTo>
                  <a:lnTo>
                    <a:pt x="299657" y="82603"/>
                  </a:lnTo>
                  <a:lnTo>
                    <a:pt x="262167" y="106455"/>
                  </a:lnTo>
                  <a:lnTo>
                    <a:pt x="226613" y="132917"/>
                  </a:lnTo>
                  <a:lnTo>
                    <a:pt x="193130" y="161853"/>
                  </a:lnTo>
                  <a:lnTo>
                    <a:pt x="161853" y="193130"/>
                  </a:lnTo>
                  <a:lnTo>
                    <a:pt x="132917" y="226613"/>
                  </a:lnTo>
                  <a:lnTo>
                    <a:pt x="106455" y="262167"/>
                  </a:lnTo>
                  <a:lnTo>
                    <a:pt x="82603" y="299657"/>
                  </a:lnTo>
                  <a:lnTo>
                    <a:pt x="61495" y="338951"/>
                  </a:lnTo>
                  <a:lnTo>
                    <a:pt x="43265" y="379912"/>
                  </a:lnTo>
                  <a:lnTo>
                    <a:pt x="28048" y="422406"/>
                  </a:lnTo>
                  <a:lnTo>
                    <a:pt x="15979" y="466300"/>
                  </a:lnTo>
                  <a:lnTo>
                    <a:pt x="7191" y="511457"/>
                  </a:lnTo>
                  <a:lnTo>
                    <a:pt x="1820" y="557745"/>
                  </a:lnTo>
                  <a:lnTo>
                    <a:pt x="0" y="605027"/>
                  </a:lnTo>
                  <a:lnTo>
                    <a:pt x="1820" y="652310"/>
                  </a:lnTo>
                  <a:lnTo>
                    <a:pt x="7191" y="698598"/>
                  </a:lnTo>
                  <a:lnTo>
                    <a:pt x="15979" y="743755"/>
                  </a:lnTo>
                  <a:lnTo>
                    <a:pt x="28048" y="787649"/>
                  </a:lnTo>
                  <a:lnTo>
                    <a:pt x="43265" y="830143"/>
                  </a:lnTo>
                  <a:lnTo>
                    <a:pt x="61495" y="871104"/>
                  </a:lnTo>
                  <a:lnTo>
                    <a:pt x="82603" y="910398"/>
                  </a:lnTo>
                  <a:lnTo>
                    <a:pt x="106455" y="947888"/>
                  </a:lnTo>
                  <a:lnTo>
                    <a:pt x="132917" y="983442"/>
                  </a:lnTo>
                  <a:lnTo>
                    <a:pt x="161853" y="1016925"/>
                  </a:lnTo>
                  <a:lnTo>
                    <a:pt x="193130" y="1048202"/>
                  </a:lnTo>
                  <a:lnTo>
                    <a:pt x="226613" y="1077138"/>
                  </a:lnTo>
                  <a:lnTo>
                    <a:pt x="262167" y="1103600"/>
                  </a:lnTo>
                  <a:lnTo>
                    <a:pt x="299657" y="1127452"/>
                  </a:lnTo>
                  <a:lnTo>
                    <a:pt x="338951" y="1148560"/>
                  </a:lnTo>
                  <a:lnTo>
                    <a:pt x="379912" y="1166790"/>
                  </a:lnTo>
                  <a:lnTo>
                    <a:pt x="422406" y="1182007"/>
                  </a:lnTo>
                  <a:lnTo>
                    <a:pt x="466300" y="1194076"/>
                  </a:lnTo>
                  <a:lnTo>
                    <a:pt x="511457" y="1202864"/>
                  </a:lnTo>
                  <a:lnTo>
                    <a:pt x="557745" y="1208235"/>
                  </a:lnTo>
                  <a:lnTo>
                    <a:pt x="605028" y="1210055"/>
                  </a:lnTo>
                  <a:lnTo>
                    <a:pt x="652310" y="1208235"/>
                  </a:lnTo>
                  <a:lnTo>
                    <a:pt x="698598" y="1202864"/>
                  </a:lnTo>
                  <a:lnTo>
                    <a:pt x="743755" y="1194076"/>
                  </a:lnTo>
                  <a:lnTo>
                    <a:pt x="787649" y="1182007"/>
                  </a:lnTo>
                  <a:lnTo>
                    <a:pt x="830143" y="1166790"/>
                  </a:lnTo>
                  <a:lnTo>
                    <a:pt x="871104" y="1148560"/>
                  </a:lnTo>
                  <a:lnTo>
                    <a:pt x="910398" y="1127452"/>
                  </a:lnTo>
                  <a:lnTo>
                    <a:pt x="947888" y="1103600"/>
                  </a:lnTo>
                  <a:lnTo>
                    <a:pt x="983442" y="1077138"/>
                  </a:lnTo>
                  <a:lnTo>
                    <a:pt x="1016925" y="1048202"/>
                  </a:lnTo>
                  <a:lnTo>
                    <a:pt x="1048202" y="1016925"/>
                  </a:lnTo>
                  <a:lnTo>
                    <a:pt x="1077138" y="983442"/>
                  </a:lnTo>
                  <a:lnTo>
                    <a:pt x="1103600" y="947888"/>
                  </a:lnTo>
                  <a:lnTo>
                    <a:pt x="1127452" y="910398"/>
                  </a:lnTo>
                  <a:lnTo>
                    <a:pt x="1148560" y="871104"/>
                  </a:lnTo>
                  <a:lnTo>
                    <a:pt x="1166790" y="830143"/>
                  </a:lnTo>
                  <a:lnTo>
                    <a:pt x="1182007" y="787649"/>
                  </a:lnTo>
                  <a:lnTo>
                    <a:pt x="1194076" y="743755"/>
                  </a:lnTo>
                  <a:lnTo>
                    <a:pt x="1202864" y="698598"/>
                  </a:lnTo>
                  <a:lnTo>
                    <a:pt x="1208235" y="652310"/>
                  </a:lnTo>
                  <a:lnTo>
                    <a:pt x="1210056" y="605027"/>
                  </a:lnTo>
                  <a:lnTo>
                    <a:pt x="1208235" y="557745"/>
                  </a:lnTo>
                  <a:lnTo>
                    <a:pt x="1202864" y="511457"/>
                  </a:lnTo>
                  <a:lnTo>
                    <a:pt x="1194076" y="466300"/>
                  </a:lnTo>
                  <a:lnTo>
                    <a:pt x="1182007" y="422406"/>
                  </a:lnTo>
                  <a:lnTo>
                    <a:pt x="1166790" y="379912"/>
                  </a:lnTo>
                  <a:lnTo>
                    <a:pt x="1148560" y="338951"/>
                  </a:lnTo>
                  <a:lnTo>
                    <a:pt x="1127452" y="299657"/>
                  </a:lnTo>
                  <a:lnTo>
                    <a:pt x="1103600" y="262167"/>
                  </a:lnTo>
                  <a:lnTo>
                    <a:pt x="1077138" y="226613"/>
                  </a:lnTo>
                  <a:lnTo>
                    <a:pt x="1048202" y="193130"/>
                  </a:lnTo>
                  <a:lnTo>
                    <a:pt x="1016925" y="161853"/>
                  </a:lnTo>
                  <a:lnTo>
                    <a:pt x="983442" y="132917"/>
                  </a:lnTo>
                  <a:lnTo>
                    <a:pt x="947888" y="106455"/>
                  </a:lnTo>
                  <a:lnTo>
                    <a:pt x="910398" y="82603"/>
                  </a:lnTo>
                  <a:lnTo>
                    <a:pt x="871104" y="61495"/>
                  </a:lnTo>
                  <a:lnTo>
                    <a:pt x="830143" y="43265"/>
                  </a:lnTo>
                  <a:lnTo>
                    <a:pt x="787649" y="28048"/>
                  </a:lnTo>
                  <a:lnTo>
                    <a:pt x="743755" y="15979"/>
                  </a:lnTo>
                  <a:lnTo>
                    <a:pt x="698598" y="7191"/>
                  </a:lnTo>
                  <a:lnTo>
                    <a:pt x="652310" y="1820"/>
                  </a:lnTo>
                  <a:lnTo>
                    <a:pt x="605028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86383" y="4174236"/>
            <a:ext cx="1224280" cy="489584"/>
          </a:xfrm>
          <a:prstGeom prst="rect">
            <a:avLst/>
          </a:prstGeom>
          <a:ln w="12191">
            <a:solidFill>
              <a:srgbClr val="FFC000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 algn="ctr" marL="48895" marR="43815" indent="635">
              <a:lnSpc>
                <a:spcPct val="102000"/>
              </a:lnSpc>
              <a:spcBef>
                <a:spcPts val="35"/>
              </a:spcBef>
            </a:pPr>
            <a:r>
              <a:rPr dirty="0" sz="1000" spc="-15" b="1">
                <a:latin typeface="Arial"/>
                <a:cs typeface="Arial"/>
              </a:rPr>
              <a:t>Phase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1: 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40">
                <a:latin typeface="Microsoft Sans Serif"/>
                <a:cs typeface="Microsoft Sans Serif"/>
              </a:rPr>
              <a:t>Qualitative focus </a:t>
            </a:r>
            <a:r>
              <a:rPr dirty="0" sz="1000" spc="45">
                <a:latin typeface="Microsoft Sans Serif"/>
                <a:cs typeface="Microsoft Sans Serif"/>
              </a:rPr>
              <a:t> </a:t>
            </a:r>
            <a:r>
              <a:rPr dirty="0" sz="1000" spc="65">
                <a:latin typeface="Microsoft Sans Serif"/>
                <a:cs typeface="Microsoft Sans Serif"/>
              </a:rPr>
              <a:t>group</a:t>
            </a:r>
            <a:r>
              <a:rPr dirty="0" sz="1000" spc="-45">
                <a:latin typeface="Microsoft Sans Serif"/>
                <a:cs typeface="Microsoft Sans Serif"/>
              </a:rPr>
              <a:t> </a:t>
            </a:r>
            <a:r>
              <a:rPr dirty="0" sz="1000" spc="40">
                <a:latin typeface="Microsoft Sans Serif"/>
                <a:cs typeface="Microsoft Sans Serif"/>
              </a:rPr>
              <a:t>discussions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90088" y="4174236"/>
            <a:ext cx="1225550" cy="489584"/>
          </a:xfrm>
          <a:prstGeom prst="rect">
            <a:avLst/>
          </a:prstGeom>
          <a:ln w="12192">
            <a:solidFill>
              <a:srgbClr val="FFC000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 algn="ctr" marL="238760" marR="231140" indent="-1270">
              <a:lnSpc>
                <a:spcPct val="102000"/>
              </a:lnSpc>
              <a:spcBef>
                <a:spcPts val="35"/>
              </a:spcBef>
            </a:pPr>
            <a:r>
              <a:rPr dirty="0" sz="1000" spc="-15" b="1">
                <a:latin typeface="Arial"/>
                <a:cs typeface="Arial"/>
              </a:rPr>
              <a:t>Phase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2: 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10">
                <a:latin typeface="Microsoft Sans Serif"/>
                <a:cs typeface="Microsoft Sans Serif"/>
              </a:rPr>
              <a:t>Q</a:t>
            </a:r>
            <a:r>
              <a:rPr dirty="0" sz="1000" spc="65">
                <a:latin typeface="Microsoft Sans Serif"/>
                <a:cs typeface="Microsoft Sans Serif"/>
              </a:rPr>
              <a:t>u</a:t>
            </a:r>
            <a:r>
              <a:rPr dirty="0" sz="1000" spc="30">
                <a:latin typeface="Microsoft Sans Serif"/>
                <a:cs typeface="Microsoft Sans Serif"/>
              </a:rPr>
              <a:t>a</a:t>
            </a:r>
            <a:r>
              <a:rPr dirty="0" sz="1000" spc="35">
                <a:latin typeface="Microsoft Sans Serif"/>
                <a:cs typeface="Microsoft Sans Serif"/>
              </a:rPr>
              <a:t>n</a:t>
            </a:r>
            <a:r>
              <a:rPr dirty="0" sz="1000" spc="55">
                <a:latin typeface="Microsoft Sans Serif"/>
                <a:cs typeface="Microsoft Sans Serif"/>
              </a:rPr>
              <a:t>t</a:t>
            </a:r>
            <a:r>
              <a:rPr dirty="0" sz="1000" spc="55">
                <a:latin typeface="Microsoft Sans Serif"/>
                <a:cs typeface="Microsoft Sans Serif"/>
              </a:rPr>
              <a:t>i</a:t>
            </a:r>
            <a:r>
              <a:rPr dirty="0" sz="1000" spc="55">
                <a:latin typeface="Microsoft Sans Serif"/>
                <a:cs typeface="Microsoft Sans Serif"/>
              </a:rPr>
              <a:t>t</a:t>
            </a:r>
            <a:r>
              <a:rPr dirty="0" sz="1000" spc="30">
                <a:latin typeface="Microsoft Sans Serif"/>
                <a:cs typeface="Microsoft Sans Serif"/>
              </a:rPr>
              <a:t>at</a:t>
            </a:r>
            <a:r>
              <a:rPr dirty="0" sz="1000" spc="55">
                <a:latin typeface="Microsoft Sans Serif"/>
                <a:cs typeface="Microsoft Sans Serif"/>
              </a:rPr>
              <a:t>i</a:t>
            </a:r>
            <a:r>
              <a:rPr dirty="0" sz="1000" spc="20">
                <a:latin typeface="Microsoft Sans Serif"/>
                <a:cs typeface="Microsoft Sans Serif"/>
              </a:rPr>
              <a:t>ve  </a:t>
            </a:r>
            <a:r>
              <a:rPr dirty="0" sz="1000" spc="35">
                <a:latin typeface="Microsoft Sans Serif"/>
                <a:cs typeface="Microsoft Sans Serif"/>
              </a:rPr>
              <a:t>surveys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1350" y="7521995"/>
            <a:ext cx="6492875" cy="1534160"/>
            <a:chOff x="641350" y="7521995"/>
            <a:chExt cx="6492875" cy="153416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7528344"/>
              <a:ext cx="6480048" cy="152095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41600" y="7521995"/>
              <a:ext cx="0" cy="1534160"/>
            </a:xfrm>
            <a:custGeom>
              <a:avLst/>
              <a:gdLst/>
              <a:ahLst/>
              <a:cxnLst/>
              <a:rect l="l" t="t" r="r" b="b"/>
              <a:pathLst>
                <a:path w="0" h="1534159">
                  <a:moveTo>
                    <a:pt x="0" y="0"/>
                  </a:moveTo>
                  <a:lnTo>
                    <a:pt x="0" y="153396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1350" y="7675030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 h="0">
                  <a:moveTo>
                    <a:pt x="0" y="0"/>
                  </a:moveTo>
                  <a:lnTo>
                    <a:pt x="649287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1350" y="7958874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 h="0">
                  <a:moveTo>
                    <a:pt x="0" y="0"/>
                  </a:moveTo>
                  <a:lnTo>
                    <a:pt x="649287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1350" y="8174863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 h="0">
                  <a:moveTo>
                    <a:pt x="0" y="0"/>
                  </a:moveTo>
                  <a:lnTo>
                    <a:pt x="649287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1350" y="8390851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 h="0">
                  <a:moveTo>
                    <a:pt x="0" y="0"/>
                  </a:moveTo>
                  <a:lnTo>
                    <a:pt x="649287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1350" y="8606838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 h="0">
                  <a:moveTo>
                    <a:pt x="0" y="0"/>
                  </a:moveTo>
                  <a:lnTo>
                    <a:pt x="649287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1350" y="8822827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 h="0">
                  <a:moveTo>
                    <a:pt x="0" y="0"/>
                  </a:moveTo>
                  <a:lnTo>
                    <a:pt x="649287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7700" y="7521995"/>
              <a:ext cx="0" cy="1534160"/>
            </a:xfrm>
            <a:custGeom>
              <a:avLst/>
              <a:gdLst/>
              <a:ahLst/>
              <a:cxnLst/>
              <a:rect l="l" t="t" r="r" b="b"/>
              <a:pathLst>
                <a:path w="0" h="1534159">
                  <a:moveTo>
                    <a:pt x="0" y="0"/>
                  </a:moveTo>
                  <a:lnTo>
                    <a:pt x="0" y="153396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127875" y="7521995"/>
              <a:ext cx="0" cy="1534160"/>
            </a:xfrm>
            <a:custGeom>
              <a:avLst/>
              <a:gdLst/>
              <a:ahLst/>
              <a:cxnLst/>
              <a:rect l="l" t="t" r="r" b="b"/>
              <a:pathLst>
                <a:path w="0" h="1534159">
                  <a:moveTo>
                    <a:pt x="0" y="0"/>
                  </a:moveTo>
                  <a:lnTo>
                    <a:pt x="0" y="153396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41350" y="7528345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 h="0">
                  <a:moveTo>
                    <a:pt x="0" y="0"/>
                  </a:moveTo>
                  <a:lnTo>
                    <a:pt x="649287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1350" y="9049615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 h="0">
                  <a:moveTo>
                    <a:pt x="0" y="0"/>
                  </a:moveTo>
                  <a:lnTo>
                    <a:pt x="649287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647700" y="7528344"/>
          <a:ext cx="6480175" cy="152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525"/>
                <a:gridCol w="778510"/>
                <a:gridCol w="3211194"/>
                <a:gridCol w="1339214"/>
              </a:tblGrid>
              <a:tr h="146685">
                <a:tc>
                  <a:txBody>
                    <a:bodyPr/>
                    <a:lstStyle/>
                    <a:p>
                      <a:pPr marL="346075">
                        <a:lnSpc>
                          <a:spcPts val="1015"/>
                        </a:lnSpc>
                        <a:spcBef>
                          <a:spcPts val="40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Age</a:t>
                      </a:r>
                      <a:r>
                        <a:rPr dirty="0" sz="9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groups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ts val="1015"/>
                        </a:lnSpc>
                        <a:spcBef>
                          <a:spcPts val="40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Gender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99085">
                        <a:lnSpc>
                          <a:spcPts val="1015"/>
                        </a:lnSpc>
                        <a:spcBef>
                          <a:spcPts val="4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Categories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633730">
                        <a:lnSpc>
                          <a:spcPts val="1015"/>
                        </a:lnSpc>
                        <a:spcBef>
                          <a:spcPts val="40"/>
                        </a:spcBef>
                      </a:pPr>
                      <a:r>
                        <a:rPr dirty="0" sz="9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Users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solidFill>
                      <a:srgbClr val="00B0F0"/>
                    </a:solidFill>
                  </a:tcPr>
                </a:tc>
              </a:tr>
              <a:tr h="3388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ct val="100000"/>
                        </a:lnSpc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15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18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years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8435">
                        <a:lnSpc>
                          <a:spcPct val="100000"/>
                        </a:lnSpc>
                      </a:pP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Male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3025" marR="23876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Primary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Secondary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Supplemental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Education-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608 </a:t>
                      </a:r>
                      <a:r>
                        <a:rPr dirty="0" sz="900" spc="-2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respondents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08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46379">
                        <a:lnSpc>
                          <a:spcPct val="100000"/>
                        </a:lnSpc>
                      </a:pP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Online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175">
                    <a:solidFill>
                      <a:srgbClr val="F2F2F2"/>
                    </a:solidFill>
                  </a:tcPr>
                </a:tc>
              </a:tr>
              <a:tr h="215988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18.1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22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years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Female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Test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preparation-</a:t>
                      </a: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587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respondents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Offline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</a:tr>
              <a:tr h="215988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22.1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25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years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Higher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education-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602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respondents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Intenders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</a:tr>
              <a:tr h="215987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25.1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30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years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Reskilling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online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certifications-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1209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respondents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</a:tr>
              <a:tr h="221387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30.1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40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years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Language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casual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learning-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602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respondents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90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</a:tr>
              <a:tr h="166428">
                <a:tc>
                  <a:txBody>
                    <a:bodyPr/>
                    <a:lstStyle/>
                    <a:p>
                      <a:pPr marL="9525">
                        <a:lnSpc>
                          <a:spcPts val="1015"/>
                        </a:lnSpc>
                        <a:spcBef>
                          <a:spcPts val="195"/>
                        </a:spcBef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40.1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45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years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476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1968993" y="7521995"/>
            <a:ext cx="0" cy="1534160"/>
          </a:xfrm>
          <a:custGeom>
            <a:avLst/>
            <a:gdLst/>
            <a:ahLst/>
            <a:cxnLst/>
            <a:rect l="l" t="t" r="r" b="b"/>
            <a:pathLst>
              <a:path w="0" h="1534159">
                <a:moveTo>
                  <a:pt x="0" y="0"/>
                </a:moveTo>
                <a:lnTo>
                  <a:pt x="0" y="153396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26047" y="7521995"/>
            <a:ext cx="0" cy="1534160"/>
          </a:xfrm>
          <a:custGeom>
            <a:avLst/>
            <a:gdLst/>
            <a:ahLst/>
            <a:cxnLst/>
            <a:rect l="l" t="t" r="r" b="b"/>
            <a:pathLst>
              <a:path w="0" h="1534159">
                <a:moveTo>
                  <a:pt x="0" y="0"/>
                </a:moveTo>
                <a:lnTo>
                  <a:pt x="0" y="153396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457644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94"/>
              <a:t>A</a:t>
            </a:r>
            <a:r>
              <a:rPr dirty="0" spc="-835"/>
              <a:t>nn</a:t>
            </a:r>
            <a:r>
              <a:rPr dirty="0" spc="-795"/>
              <a:t>e</a:t>
            </a:r>
            <a:r>
              <a:rPr dirty="0" spc="-750"/>
              <a:t>x</a:t>
            </a:r>
            <a:r>
              <a:rPr dirty="0" spc="-835"/>
              <a:t>u</a:t>
            </a:r>
            <a:r>
              <a:rPr dirty="0" spc="-765"/>
              <a:t>re</a:t>
            </a:r>
            <a:r>
              <a:rPr dirty="0" spc="-950"/>
              <a:t>:</a:t>
            </a:r>
            <a:r>
              <a:rPr dirty="0" spc="-575"/>
              <a:t> </a:t>
            </a:r>
            <a:r>
              <a:rPr dirty="0" spc="-905"/>
              <a:t>P</a:t>
            </a:r>
            <a:r>
              <a:rPr dirty="0" spc="-730"/>
              <a:t>r</a:t>
            </a:r>
            <a:r>
              <a:rPr dirty="0" spc="-905"/>
              <a:t>ima</a:t>
            </a:r>
            <a:r>
              <a:rPr dirty="0" spc="-650"/>
              <a:t>r</a:t>
            </a:r>
            <a:r>
              <a:rPr dirty="0" spc="-725"/>
              <a:t>y</a:t>
            </a:r>
            <a:r>
              <a:rPr dirty="0" spc="-605"/>
              <a:t> </a:t>
            </a:r>
            <a:r>
              <a:rPr dirty="0" spc="-990"/>
              <a:t>R</a:t>
            </a:r>
            <a:r>
              <a:rPr dirty="0" spc="-800"/>
              <a:t>e</a:t>
            </a:r>
            <a:r>
              <a:rPr dirty="0" spc="-375"/>
              <a:t>s</a:t>
            </a:r>
            <a:r>
              <a:rPr dirty="0" spc="-795"/>
              <a:t>e</a:t>
            </a:r>
            <a:r>
              <a:rPr dirty="0" spc="-869"/>
              <a:t>a</a:t>
            </a:r>
            <a:r>
              <a:rPr dirty="0" spc="-650"/>
              <a:t>r</a:t>
            </a:r>
            <a:r>
              <a:rPr dirty="0" spc="-670"/>
              <a:t>c</a:t>
            </a:r>
            <a:r>
              <a:rPr dirty="0" spc="-830"/>
              <a:t>h</a:t>
            </a:r>
            <a:r>
              <a:rPr dirty="0" spc="-580"/>
              <a:t> </a:t>
            </a:r>
            <a:r>
              <a:rPr dirty="0" spc="-1035"/>
              <a:t>M</a:t>
            </a:r>
            <a:r>
              <a:rPr dirty="0" spc="-795"/>
              <a:t>e</a:t>
            </a:r>
            <a:r>
              <a:rPr dirty="0" spc="-720"/>
              <a:t>t</a:t>
            </a:r>
            <a:r>
              <a:rPr dirty="0" spc="-810"/>
              <a:t>h</a:t>
            </a:r>
            <a:r>
              <a:rPr dirty="0" spc="-790"/>
              <a:t>o</a:t>
            </a:r>
            <a:r>
              <a:rPr dirty="0" spc="-825"/>
              <a:t>d</a:t>
            </a:r>
            <a:r>
              <a:rPr dirty="0" spc="-790"/>
              <a:t>o</a:t>
            </a:r>
            <a:r>
              <a:rPr dirty="0" spc="-725"/>
              <a:t>l</a:t>
            </a:r>
            <a:r>
              <a:rPr dirty="0" spc="-765"/>
              <a:t>o</a:t>
            </a:r>
            <a:r>
              <a:rPr dirty="0" spc="-695"/>
              <a:t>gy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108345" y="3023396"/>
            <a:ext cx="662305" cy="58039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47625" marR="39370">
              <a:lnSpc>
                <a:spcPts val="969"/>
              </a:lnSpc>
              <a:spcBef>
                <a:spcPts val="225"/>
              </a:spcBef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ua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nt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ie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d 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endParaRPr sz="900">
              <a:latin typeface="Microsoft Sans Serif"/>
              <a:cs typeface="Microsoft Sans Serif"/>
            </a:endParaRPr>
          </a:p>
          <a:p>
            <a:pPr algn="ctr" marL="12700" marR="5080">
              <a:lnSpc>
                <a:spcPts val="969"/>
              </a:lnSpc>
              <a:spcBef>
                <a:spcPts val="375"/>
              </a:spcBef>
            </a:pP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ti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ti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v 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analysis)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39511" y="2609088"/>
            <a:ext cx="1554480" cy="1554480"/>
          </a:xfrm>
          <a:custGeom>
            <a:avLst/>
            <a:gdLst/>
            <a:ahLst/>
            <a:cxnLst/>
            <a:rect l="l" t="t" r="r" b="b"/>
            <a:pathLst>
              <a:path w="1554479" h="1554479">
                <a:moveTo>
                  <a:pt x="777240" y="0"/>
                </a:moveTo>
                <a:lnTo>
                  <a:pt x="729892" y="1418"/>
                </a:lnTo>
                <a:lnTo>
                  <a:pt x="683295" y="5619"/>
                </a:lnTo>
                <a:lnTo>
                  <a:pt x="637529" y="12522"/>
                </a:lnTo>
                <a:lnTo>
                  <a:pt x="592676" y="22045"/>
                </a:lnTo>
                <a:lnTo>
                  <a:pt x="548818" y="34106"/>
                </a:lnTo>
                <a:lnTo>
                  <a:pt x="506034" y="48625"/>
                </a:lnTo>
                <a:lnTo>
                  <a:pt x="464408" y="65521"/>
                </a:lnTo>
                <a:lnTo>
                  <a:pt x="424020" y="84711"/>
                </a:lnTo>
                <a:lnTo>
                  <a:pt x="384951" y="106115"/>
                </a:lnTo>
                <a:lnTo>
                  <a:pt x="347282" y="129651"/>
                </a:lnTo>
                <a:lnTo>
                  <a:pt x="311096" y="155239"/>
                </a:lnTo>
                <a:lnTo>
                  <a:pt x="276473" y="182796"/>
                </a:lnTo>
                <a:lnTo>
                  <a:pt x="243494" y="212241"/>
                </a:lnTo>
                <a:lnTo>
                  <a:pt x="212241" y="243494"/>
                </a:lnTo>
                <a:lnTo>
                  <a:pt x="182796" y="276473"/>
                </a:lnTo>
                <a:lnTo>
                  <a:pt x="155239" y="311096"/>
                </a:lnTo>
                <a:lnTo>
                  <a:pt x="129651" y="347282"/>
                </a:lnTo>
                <a:lnTo>
                  <a:pt x="106115" y="384951"/>
                </a:lnTo>
                <a:lnTo>
                  <a:pt x="84711" y="424020"/>
                </a:lnTo>
                <a:lnTo>
                  <a:pt x="65521" y="464408"/>
                </a:lnTo>
                <a:lnTo>
                  <a:pt x="48625" y="506034"/>
                </a:lnTo>
                <a:lnTo>
                  <a:pt x="34106" y="548818"/>
                </a:lnTo>
                <a:lnTo>
                  <a:pt x="22045" y="592676"/>
                </a:lnTo>
                <a:lnTo>
                  <a:pt x="12522" y="637529"/>
                </a:lnTo>
                <a:lnTo>
                  <a:pt x="5619" y="683295"/>
                </a:lnTo>
                <a:lnTo>
                  <a:pt x="1418" y="729892"/>
                </a:lnTo>
                <a:lnTo>
                  <a:pt x="0" y="777240"/>
                </a:lnTo>
                <a:lnTo>
                  <a:pt x="1418" y="824587"/>
                </a:lnTo>
                <a:lnTo>
                  <a:pt x="5619" y="871184"/>
                </a:lnTo>
                <a:lnTo>
                  <a:pt x="12522" y="916950"/>
                </a:lnTo>
                <a:lnTo>
                  <a:pt x="22045" y="961803"/>
                </a:lnTo>
                <a:lnTo>
                  <a:pt x="34106" y="1005661"/>
                </a:lnTo>
                <a:lnTo>
                  <a:pt x="48625" y="1048445"/>
                </a:lnTo>
                <a:lnTo>
                  <a:pt x="65521" y="1090071"/>
                </a:lnTo>
                <a:lnTo>
                  <a:pt x="84711" y="1130459"/>
                </a:lnTo>
                <a:lnTo>
                  <a:pt x="106115" y="1169528"/>
                </a:lnTo>
                <a:lnTo>
                  <a:pt x="129651" y="1207197"/>
                </a:lnTo>
                <a:lnTo>
                  <a:pt x="155239" y="1243383"/>
                </a:lnTo>
                <a:lnTo>
                  <a:pt x="182796" y="1278006"/>
                </a:lnTo>
                <a:lnTo>
                  <a:pt x="212241" y="1310985"/>
                </a:lnTo>
                <a:lnTo>
                  <a:pt x="243494" y="1342238"/>
                </a:lnTo>
                <a:lnTo>
                  <a:pt x="276473" y="1371683"/>
                </a:lnTo>
                <a:lnTo>
                  <a:pt x="311096" y="1399240"/>
                </a:lnTo>
                <a:lnTo>
                  <a:pt x="347282" y="1424828"/>
                </a:lnTo>
                <a:lnTo>
                  <a:pt x="384951" y="1448364"/>
                </a:lnTo>
                <a:lnTo>
                  <a:pt x="424020" y="1469768"/>
                </a:lnTo>
                <a:lnTo>
                  <a:pt x="464408" y="1488958"/>
                </a:lnTo>
                <a:lnTo>
                  <a:pt x="506034" y="1505854"/>
                </a:lnTo>
                <a:lnTo>
                  <a:pt x="548818" y="1520373"/>
                </a:lnTo>
                <a:lnTo>
                  <a:pt x="592676" y="1532434"/>
                </a:lnTo>
                <a:lnTo>
                  <a:pt x="637529" y="1541957"/>
                </a:lnTo>
                <a:lnTo>
                  <a:pt x="683295" y="1548860"/>
                </a:lnTo>
                <a:lnTo>
                  <a:pt x="729892" y="1553061"/>
                </a:lnTo>
                <a:lnTo>
                  <a:pt x="777240" y="1554480"/>
                </a:lnTo>
                <a:lnTo>
                  <a:pt x="824587" y="1553061"/>
                </a:lnTo>
                <a:lnTo>
                  <a:pt x="871184" y="1548860"/>
                </a:lnTo>
                <a:lnTo>
                  <a:pt x="916950" y="1541957"/>
                </a:lnTo>
                <a:lnTo>
                  <a:pt x="961803" y="1532434"/>
                </a:lnTo>
                <a:lnTo>
                  <a:pt x="1005661" y="1520373"/>
                </a:lnTo>
                <a:lnTo>
                  <a:pt x="1048445" y="1505854"/>
                </a:lnTo>
                <a:lnTo>
                  <a:pt x="1090071" y="1488958"/>
                </a:lnTo>
                <a:lnTo>
                  <a:pt x="1130459" y="1469768"/>
                </a:lnTo>
                <a:lnTo>
                  <a:pt x="1169528" y="1448364"/>
                </a:lnTo>
                <a:lnTo>
                  <a:pt x="1207197" y="1424828"/>
                </a:lnTo>
                <a:lnTo>
                  <a:pt x="1243383" y="1399240"/>
                </a:lnTo>
                <a:lnTo>
                  <a:pt x="1278006" y="1371683"/>
                </a:lnTo>
                <a:lnTo>
                  <a:pt x="1310985" y="1342238"/>
                </a:lnTo>
                <a:lnTo>
                  <a:pt x="1342238" y="1310985"/>
                </a:lnTo>
                <a:lnTo>
                  <a:pt x="1371683" y="1278006"/>
                </a:lnTo>
                <a:lnTo>
                  <a:pt x="1399240" y="1243383"/>
                </a:lnTo>
                <a:lnTo>
                  <a:pt x="1424828" y="1207197"/>
                </a:lnTo>
                <a:lnTo>
                  <a:pt x="1448364" y="1169528"/>
                </a:lnTo>
                <a:lnTo>
                  <a:pt x="1469768" y="1130459"/>
                </a:lnTo>
                <a:lnTo>
                  <a:pt x="1488958" y="1090071"/>
                </a:lnTo>
                <a:lnTo>
                  <a:pt x="1505854" y="1048445"/>
                </a:lnTo>
                <a:lnTo>
                  <a:pt x="1520373" y="1005661"/>
                </a:lnTo>
                <a:lnTo>
                  <a:pt x="1532434" y="961803"/>
                </a:lnTo>
                <a:lnTo>
                  <a:pt x="1541957" y="916950"/>
                </a:lnTo>
                <a:lnTo>
                  <a:pt x="1548860" y="871184"/>
                </a:lnTo>
                <a:lnTo>
                  <a:pt x="1553061" y="824587"/>
                </a:lnTo>
                <a:lnTo>
                  <a:pt x="1554480" y="777240"/>
                </a:lnTo>
                <a:lnTo>
                  <a:pt x="1553061" y="729892"/>
                </a:lnTo>
                <a:lnTo>
                  <a:pt x="1548860" y="683295"/>
                </a:lnTo>
                <a:lnTo>
                  <a:pt x="1541957" y="637529"/>
                </a:lnTo>
                <a:lnTo>
                  <a:pt x="1532434" y="592676"/>
                </a:lnTo>
                <a:lnTo>
                  <a:pt x="1520373" y="548818"/>
                </a:lnTo>
                <a:lnTo>
                  <a:pt x="1505854" y="506034"/>
                </a:lnTo>
                <a:lnTo>
                  <a:pt x="1488958" y="464408"/>
                </a:lnTo>
                <a:lnTo>
                  <a:pt x="1469768" y="424020"/>
                </a:lnTo>
                <a:lnTo>
                  <a:pt x="1448364" y="384951"/>
                </a:lnTo>
                <a:lnTo>
                  <a:pt x="1424828" y="347282"/>
                </a:lnTo>
                <a:lnTo>
                  <a:pt x="1399240" y="311096"/>
                </a:lnTo>
                <a:lnTo>
                  <a:pt x="1371683" y="276473"/>
                </a:lnTo>
                <a:lnTo>
                  <a:pt x="1342238" y="243494"/>
                </a:lnTo>
                <a:lnTo>
                  <a:pt x="1310985" y="212241"/>
                </a:lnTo>
                <a:lnTo>
                  <a:pt x="1278006" y="182796"/>
                </a:lnTo>
                <a:lnTo>
                  <a:pt x="1243383" y="155239"/>
                </a:lnTo>
                <a:lnTo>
                  <a:pt x="1207197" y="129651"/>
                </a:lnTo>
                <a:lnTo>
                  <a:pt x="1169528" y="106115"/>
                </a:lnTo>
                <a:lnTo>
                  <a:pt x="1130459" y="84711"/>
                </a:lnTo>
                <a:lnTo>
                  <a:pt x="1090071" y="65521"/>
                </a:lnTo>
                <a:lnTo>
                  <a:pt x="1048445" y="48625"/>
                </a:lnTo>
                <a:lnTo>
                  <a:pt x="1005661" y="34106"/>
                </a:lnTo>
                <a:lnTo>
                  <a:pt x="961803" y="22045"/>
                </a:lnTo>
                <a:lnTo>
                  <a:pt x="916950" y="12522"/>
                </a:lnTo>
                <a:lnTo>
                  <a:pt x="871184" y="5619"/>
                </a:lnTo>
                <a:lnTo>
                  <a:pt x="824587" y="1418"/>
                </a:lnTo>
                <a:lnTo>
                  <a:pt x="777240" y="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571588" y="3044770"/>
            <a:ext cx="889000" cy="65659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12700" marR="5080">
              <a:lnSpc>
                <a:spcPts val="969"/>
              </a:lnSpc>
              <a:spcBef>
                <a:spcPts val="225"/>
              </a:spcBef>
            </a:pP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Thorough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understanding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 of online </a:t>
            </a:r>
            <a:r>
              <a:rPr dirty="0" sz="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00" spc="4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00" spc="-4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00" spc="-35" b="1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non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 users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702" y="556630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Tahoma"/>
                <a:cs typeface="Tahoma"/>
              </a:rPr>
              <a:t>54</a:t>
            </a:r>
            <a:endParaRPr sz="8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4472" y="1707540"/>
          <a:ext cx="3103880" cy="4817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0590"/>
                <a:gridCol w="2173605"/>
              </a:tblGrid>
              <a:tr h="4831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400" spc="1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Term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67691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400" spc="5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Definition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445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B.Ed.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Bachelor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Education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B.Sc.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Bachelor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Science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B2B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Business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Business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B2C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Business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Consumer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BA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Bachelor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Arts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BBA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Bachelor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Business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Administration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C2C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Consumer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Consumer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CA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Chartered</a:t>
                      </a:r>
                      <a:r>
                        <a:rPr dirty="0" sz="9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Accountant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30">
                          <a:latin typeface="Microsoft Sans Serif"/>
                          <a:cs typeface="Microsoft Sans Serif"/>
                        </a:rPr>
                        <a:t>CAGR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Compound</a:t>
                      </a: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Annual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Growth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Rate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35">
                          <a:latin typeface="Microsoft Sans Serif"/>
                          <a:cs typeface="Microsoft Sans Serif"/>
                        </a:rPr>
                        <a:t>CBSE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Central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Board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Secondary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Education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561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FI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Financial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Institution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FMCG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Fast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Moving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Consumer 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Goods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GMAT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Graduate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Management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Aptitude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Test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Govt.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>
                          <a:latin typeface="Microsoft Sans Serif"/>
                          <a:cs typeface="Microsoft Sans Serif"/>
                        </a:rPr>
                        <a:t>Government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35">
                          <a:latin typeface="Microsoft Sans Serif"/>
                          <a:cs typeface="Microsoft Sans Serif"/>
                        </a:rPr>
                        <a:t>ICSE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Indian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Certificate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Secondary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Education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IOT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Internet</a:t>
                      </a:r>
                      <a:r>
                        <a:rPr dirty="0" sz="900" spc="-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Things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LLB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Bachelor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Laws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LLM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Master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Laws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6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M.Com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Master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Commerce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884929" y="1701203"/>
          <a:ext cx="3255645" cy="5365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0"/>
                <a:gridCol w="2525395"/>
              </a:tblGrid>
              <a:tr h="4710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3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Term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Definition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</a:tr>
              <a:tr h="195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900" spc="5" b="1">
                          <a:latin typeface="Arial"/>
                          <a:cs typeface="Arial"/>
                        </a:rPr>
                        <a:t>MTech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Master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Technology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900" spc="40" b="1">
                          <a:latin typeface="Arial"/>
                          <a:cs typeface="Arial"/>
                        </a:rPr>
                        <a:t>MA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Master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Arts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900" spc="10" b="1">
                          <a:latin typeface="Arial"/>
                          <a:cs typeface="Arial"/>
                        </a:rPr>
                        <a:t>MCA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Master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Computer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Application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900" spc="45" b="1">
                          <a:latin typeface="Arial"/>
                          <a:cs typeface="Arial"/>
                        </a:rPr>
                        <a:t>MD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Doctor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Medicine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900" spc="30" b="1">
                          <a:latin typeface="Arial"/>
                          <a:cs typeface="Arial"/>
                        </a:rPr>
                        <a:t>MDS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Master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Dental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Surgery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3791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25" b="1">
                          <a:latin typeface="Arial"/>
                          <a:cs typeface="Arial"/>
                        </a:rPr>
                        <a:t>Metro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14094" marR="155575" indent="-852169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Centre </a:t>
                      </a:r>
                      <a:r>
                        <a:rPr dirty="0" sz="900" spc="55">
                          <a:latin typeface="Microsoft Sans Serif"/>
                          <a:cs typeface="Microsoft Sans Serif"/>
                        </a:rPr>
                        <a:t>with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a </a:t>
                      </a:r>
                      <a:r>
                        <a:rPr dirty="0" sz="900" spc="40">
                          <a:latin typeface="Microsoft Sans Serif"/>
                          <a:cs typeface="Microsoft Sans Serif"/>
                        </a:rPr>
                        <a:t>population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above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1 </a:t>
                      </a:r>
                      <a:r>
                        <a:rPr dirty="0" sz="900" spc="50">
                          <a:latin typeface="Microsoft Sans Serif"/>
                          <a:cs typeface="Microsoft Sans Serif"/>
                        </a:rPr>
                        <a:t>million </a:t>
                      </a:r>
                      <a:r>
                        <a:rPr dirty="0" sz="900" spc="-2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residents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8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900" spc="-5" b="1">
                          <a:latin typeface="Arial"/>
                          <a:cs typeface="Arial"/>
                        </a:rPr>
                        <a:t>MOOCs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Massive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Open</a:t>
                      </a:r>
                      <a:r>
                        <a:rPr dirty="0" sz="9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Online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Course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900" spc="45" b="1">
                          <a:latin typeface="Arial"/>
                          <a:cs typeface="Arial"/>
                        </a:rPr>
                        <a:t>MS/Ms.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Master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Science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9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900" spc="-5" b="1">
                          <a:latin typeface="Arial"/>
                          <a:cs typeface="Arial"/>
                        </a:rPr>
                        <a:t>O2O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Online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5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Offline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2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900" spc="10" b="1">
                          <a:latin typeface="Arial"/>
                          <a:cs typeface="Arial"/>
                        </a:rPr>
                        <a:t>OEM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Original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Equipment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Manufacturer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900" spc="-30" b="1">
                          <a:latin typeface="Arial"/>
                          <a:cs typeface="Arial"/>
                        </a:rPr>
                        <a:t>PG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Payment</a:t>
                      </a:r>
                      <a:r>
                        <a:rPr dirty="0" sz="900" spc="-4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Gateways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900" spc="15" b="1">
                          <a:latin typeface="Arial"/>
                          <a:cs typeface="Arial"/>
                        </a:rPr>
                        <a:t>SCM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Supply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Chain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Management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900" spc="10" b="1">
                          <a:latin typeface="Arial"/>
                          <a:cs typeface="Arial"/>
                        </a:rPr>
                        <a:t>SEM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Search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Engine</a:t>
                      </a:r>
                      <a:r>
                        <a:rPr dirty="0" sz="9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Marketing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SEO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Search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Engine</a:t>
                      </a:r>
                      <a:r>
                        <a:rPr dirty="0" sz="900" spc="-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Optimization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3791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10" b="1">
                          <a:latin typeface="Arial"/>
                          <a:cs typeface="Arial"/>
                        </a:rPr>
                        <a:t>tier</a:t>
                      </a:r>
                      <a:r>
                        <a:rPr dirty="0" sz="9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5" b="1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14094" marR="184150" indent="-8229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Centre </a:t>
                      </a:r>
                      <a:r>
                        <a:rPr dirty="0" sz="900" spc="55">
                          <a:latin typeface="Microsoft Sans Serif"/>
                          <a:cs typeface="Microsoft Sans Serif"/>
                        </a:rPr>
                        <a:t>with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a </a:t>
                      </a:r>
                      <a:r>
                        <a:rPr dirty="0" sz="900" spc="40">
                          <a:latin typeface="Microsoft Sans Serif"/>
                          <a:cs typeface="Microsoft Sans Serif"/>
                        </a:rPr>
                        <a:t>population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above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100,000 </a:t>
                      </a:r>
                      <a:r>
                        <a:rPr dirty="0" sz="900" spc="-2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residents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3791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10" b="1">
                          <a:latin typeface="Arial"/>
                          <a:cs typeface="Arial"/>
                        </a:rPr>
                        <a:t>tier</a:t>
                      </a:r>
                      <a:r>
                        <a:rPr dirty="0" sz="9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5" b="1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23594" marR="33020" indent="-78549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Centre </a:t>
                      </a:r>
                      <a:r>
                        <a:rPr dirty="0" sz="900" spc="55">
                          <a:latin typeface="Microsoft Sans Serif"/>
                          <a:cs typeface="Microsoft Sans Serif"/>
                        </a:rPr>
                        <a:t>with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a </a:t>
                      </a:r>
                      <a:r>
                        <a:rPr dirty="0" sz="900" spc="40">
                          <a:latin typeface="Microsoft Sans Serif"/>
                          <a:cs typeface="Microsoft Sans Serif"/>
                        </a:rPr>
                        <a:t>population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between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50,000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and </a:t>
                      </a:r>
                      <a:r>
                        <a:rPr dirty="0" sz="900" spc="-2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99,999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residents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3791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10" b="1">
                          <a:latin typeface="Arial"/>
                          <a:cs typeface="Arial"/>
                        </a:rPr>
                        <a:t>tier</a:t>
                      </a:r>
                      <a:r>
                        <a:rPr dirty="0" sz="9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5" b="1">
                          <a:latin typeface="Arial"/>
                          <a:cs typeface="Arial"/>
                        </a:rPr>
                        <a:t>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23594" marR="33020" indent="-78549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900" spc="10">
                          <a:latin typeface="Microsoft Sans Serif"/>
                          <a:cs typeface="Microsoft Sans Serif"/>
                        </a:rPr>
                        <a:t>Centre </a:t>
                      </a:r>
                      <a:r>
                        <a:rPr dirty="0" sz="900" spc="55">
                          <a:latin typeface="Microsoft Sans Serif"/>
                          <a:cs typeface="Microsoft Sans Serif"/>
                        </a:rPr>
                        <a:t>with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a </a:t>
                      </a:r>
                      <a:r>
                        <a:rPr dirty="0" sz="900" spc="40">
                          <a:latin typeface="Microsoft Sans Serif"/>
                          <a:cs typeface="Microsoft Sans Serif"/>
                        </a:rPr>
                        <a:t>population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between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20,000 </a:t>
                      </a:r>
                      <a:r>
                        <a:rPr dirty="0" sz="900" spc="30">
                          <a:latin typeface="Microsoft Sans Serif"/>
                          <a:cs typeface="Microsoft Sans Serif"/>
                        </a:rPr>
                        <a:t>and </a:t>
                      </a:r>
                      <a:r>
                        <a:rPr dirty="0" sz="900" spc="-22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49,999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residents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900" spc="20" b="1">
                          <a:latin typeface="Arial"/>
                          <a:cs typeface="Arial"/>
                        </a:rPr>
                        <a:t>TV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Television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900" spc="-15" b="1">
                          <a:latin typeface="Arial"/>
                          <a:cs typeface="Arial"/>
                        </a:rPr>
                        <a:t>UGC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University</a:t>
                      </a:r>
                      <a:r>
                        <a:rPr dirty="0" sz="9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Grants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40">
                          <a:latin typeface="Microsoft Sans Serif"/>
                          <a:cs typeface="Microsoft Sans Serif"/>
                        </a:rPr>
                        <a:t>commission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900" spc="-10" b="1">
                          <a:latin typeface="Arial"/>
                          <a:cs typeface="Arial"/>
                        </a:rPr>
                        <a:t>UPI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Unified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5">
                          <a:latin typeface="Microsoft Sans Serif"/>
                          <a:cs typeface="Microsoft Sans Serif"/>
                        </a:rPr>
                        <a:t>Payment</a:t>
                      </a:r>
                      <a:r>
                        <a:rPr dirty="0" sz="900" spc="-3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20">
                          <a:latin typeface="Microsoft Sans Serif"/>
                          <a:cs typeface="Microsoft Sans Serif"/>
                        </a:rPr>
                        <a:t>Interface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95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900" spc="10" b="1">
                          <a:latin typeface="Arial"/>
                          <a:cs typeface="Arial"/>
                        </a:rPr>
                        <a:t>VAS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Value</a:t>
                      </a:r>
                      <a:r>
                        <a:rPr dirty="0" sz="900" spc="-1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35">
                          <a:latin typeface="Microsoft Sans Serif"/>
                          <a:cs typeface="Microsoft Sans Serif"/>
                        </a:rPr>
                        <a:t>Added</a:t>
                      </a:r>
                      <a:r>
                        <a:rPr dirty="0" sz="9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5">
                          <a:latin typeface="Microsoft Sans Serif"/>
                          <a:cs typeface="Microsoft Sans Serif"/>
                        </a:rPr>
                        <a:t>Service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96456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10"/>
              <a:t>Glossary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09451" y="7173464"/>
            <a:ext cx="4296410" cy="3423920"/>
            <a:chOff x="509451" y="7173464"/>
            <a:chExt cx="4296410" cy="34239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2649" y="7173464"/>
              <a:ext cx="1723002" cy="121702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21986" y="9725709"/>
              <a:ext cx="1200150" cy="403225"/>
            </a:xfrm>
            <a:custGeom>
              <a:avLst/>
              <a:gdLst/>
              <a:ahLst/>
              <a:cxnLst/>
              <a:rect l="l" t="t" r="r" b="b"/>
              <a:pathLst>
                <a:path w="1200150" h="403225">
                  <a:moveTo>
                    <a:pt x="1199728" y="402931"/>
                  </a:moveTo>
                  <a:lnTo>
                    <a:pt x="0" y="402931"/>
                  </a:lnTo>
                  <a:lnTo>
                    <a:pt x="68878" y="287808"/>
                  </a:lnTo>
                  <a:lnTo>
                    <a:pt x="65794" y="0"/>
                  </a:lnTo>
                  <a:lnTo>
                    <a:pt x="1152438" y="10278"/>
                  </a:lnTo>
                  <a:lnTo>
                    <a:pt x="1153466" y="283696"/>
                  </a:lnTo>
                  <a:lnTo>
                    <a:pt x="1199728" y="402931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2354" y="8016334"/>
              <a:ext cx="2870835" cy="1722120"/>
            </a:xfrm>
            <a:custGeom>
              <a:avLst/>
              <a:gdLst/>
              <a:ahLst/>
              <a:cxnLst/>
              <a:rect l="l" t="t" r="r" b="b"/>
              <a:pathLst>
                <a:path w="2870835" h="1722120">
                  <a:moveTo>
                    <a:pt x="2750019" y="1721708"/>
                  </a:moveTo>
                  <a:lnTo>
                    <a:pt x="96636" y="1721708"/>
                  </a:lnTo>
                  <a:lnTo>
                    <a:pt x="44205" y="1706290"/>
                  </a:lnTo>
                  <a:lnTo>
                    <a:pt x="0" y="1645645"/>
                  </a:lnTo>
                  <a:lnTo>
                    <a:pt x="4112" y="92509"/>
                  </a:lnTo>
                  <a:lnTo>
                    <a:pt x="16448" y="44199"/>
                  </a:lnTo>
                  <a:lnTo>
                    <a:pt x="56542" y="16446"/>
                  </a:lnTo>
                  <a:lnTo>
                    <a:pt x="100748" y="8223"/>
                  </a:lnTo>
                  <a:lnTo>
                    <a:pt x="2790113" y="0"/>
                  </a:lnTo>
                  <a:lnTo>
                    <a:pt x="2837403" y="32892"/>
                  </a:lnTo>
                  <a:lnTo>
                    <a:pt x="2870300" y="80175"/>
                  </a:lnTo>
                  <a:lnTo>
                    <a:pt x="2870300" y="1617892"/>
                  </a:lnTo>
                  <a:lnTo>
                    <a:pt x="2853851" y="1673398"/>
                  </a:lnTo>
                  <a:lnTo>
                    <a:pt x="2815814" y="1711430"/>
                  </a:lnTo>
                  <a:lnTo>
                    <a:pt x="2750019" y="1721708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7215" y="8133513"/>
              <a:ext cx="2660650" cy="1509395"/>
            </a:xfrm>
            <a:custGeom>
              <a:avLst/>
              <a:gdLst/>
              <a:ahLst/>
              <a:cxnLst/>
              <a:rect l="l" t="t" r="r" b="b"/>
              <a:pathLst>
                <a:path w="2660650" h="1509395">
                  <a:moveTo>
                    <a:pt x="0" y="1508936"/>
                  </a:moveTo>
                  <a:lnTo>
                    <a:pt x="0" y="0"/>
                  </a:lnTo>
                  <a:lnTo>
                    <a:pt x="2660579" y="0"/>
                  </a:lnTo>
                  <a:lnTo>
                    <a:pt x="2660579" y="1500713"/>
                  </a:lnTo>
                  <a:lnTo>
                    <a:pt x="0" y="1508936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451" y="7432483"/>
              <a:ext cx="4102926" cy="316454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64119" y="8660816"/>
              <a:ext cx="1131570" cy="162560"/>
            </a:xfrm>
            <a:custGeom>
              <a:avLst/>
              <a:gdLst/>
              <a:ahLst/>
              <a:cxnLst/>
              <a:rect l="l" t="t" r="r" b="b"/>
              <a:pathLst>
                <a:path w="1131570" h="162559">
                  <a:moveTo>
                    <a:pt x="1126363" y="28778"/>
                  </a:moveTo>
                  <a:lnTo>
                    <a:pt x="1111973" y="0"/>
                  </a:lnTo>
                  <a:lnTo>
                    <a:pt x="180378" y="5207"/>
                  </a:lnTo>
                  <a:lnTo>
                    <a:pt x="3746" y="6172"/>
                  </a:lnTo>
                  <a:lnTo>
                    <a:pt x="0" y="6108"/>
                  </a:lnTo>
                  <a:lnTo>
                    <a:pt x="787" y="9512"/>
                  </a:lnTo>
                  <a:lnTo>
                    <a:pt x="7937" y="19469"/>
                  </a:lnTo>
                  <a:lnTo>
                    <a:pt x="23279" y="39065"/>
                  </a:lnTo>
                  <a:lnTo>
                    <a:pt x="1126363" y="28778"/>
                  </a:lnTo>
                  <a:close/>
                </a:path>
                <a:path w="1131570" h="162559">
                  <a:moveTo>
                    <a:pt x="1131506" y="152133"/>
                  </a:moveTo>
                  <a:lnTo>
                    <a:pt x="1118146" y="123342"/>
                  </a:lnTo>
                  <a:lnTo>
                    <a:pt x="186105" y="128549"/>
                  </a:lnTo>
                  <a:lnTo>
                    <a:pt x="9906" y="129514"/>
                  </a:lnTo>
                  <a:lnTo>
                    <a:pt x="6146" y="130022"/>
                  </a:lnTo>
                  <a:lnTo>
                    <a:pt x="6832" y="133629"/>
                  </a:lnTo>
                  <a:lnTo>
                    <a:pt x="13665" y="143395"/>
                  </a:lnTo>
                  <a:lnTo>
                    <a:pt x="28409" y="162407"/>
                  </a:lnTo>
                  <a:lnTo>
                    <a:pt x="1131506" y="152133"/>
                  </a:lnTo>
                  <a:close/>
                </a:path>
              </a:pathLst>
            </a:custGeom>
            <a:solidFill>
              <a:srgbClr val="2D3E5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4940" cy="10907395"/>
          </a:xfrm>
          <a:custGeom>
            <a:avLst/>
            <a:gdLst/>
            <a:ahLst/>
            <a:cxnLst/>
            <a:rect l="l" t="t" r="r" b="b"/>
            <a:pathLst>
              <a:path w="7774940" h="10907395">
                <a:moveTo>
                  <a:pt x="7774889" y="0"/>
                </a:moveTo>
                <a:lnTo>
                  <a:pt x="0" y="0"/>
                </a:lnTo>
                <a:lnTo>
                  <a:pt x="0" y="10907141"/>
                </a:lnTo>
                <a:lnTo>
                  <a:pt x="7774889" y="10907141"/>
                </a:lnTo>
                <a:lnTo>
                  <a:pt x="7774889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734051"/>
            <a:ext cx="3251835" cy="8597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450" spc="-1440">
                <a:solidFill>
                  <a:srgbClr val="FFFFFF"/>
                </a:solidFill>
              </a:rPr>
              <a:t>A</a:t>
            </a:r>
            <a:r>
              <a:rPr dirty="0" sz="5450" spc="-1019">
                <a:solidFill>
                  <a:srgbClr val="FFFFFF"/>
                </a:solidFill>
              </a:rPr>
              <a:t>c</a:t>
            </a:r>
            <a:r>
              <a:rPr dirty="0" sz="5450" spc="-1280">
                <a:solidFill>
                  <a:srgbClr val="FFFFFF"/>
                </a:solidFill>
              </a:rPr>
              <a:t>kn</a:t>
            </a:r>
            <a:r>
              <a:rPr dirty="0" sz="5450" spc="-1210">
                <a:solidFill>
                  <a:srgbClr val="FFFFFF"/>
                </a:solidFill>
              </a:rPr>
              <a:t>o</a:t>
            </a:r>
            <a:r>
              <a:rPr dirty="0" sz="5450" spc="-1600">
                <a:solidFill>
                  <a:srgbClr val="FFFFFF"/>
                </a:solidFill>
              </a:rPr>
              <a:t>w</a:t>
            </a:r>
            <a:r>
              <a:rPr dirty="0" sz="5450" spc="-1100">
                <a:solidFill>
                  <a:srgbClr val="FFFFFF"/>
                </a:solidFill>
              </a:rPr>
              <a:t>le</a:t>
            </a:r>
            <a:r>
              <a:rPr dirty="0" sz="5450" spc="-1470">
                <a:solidFill>
                  <a:srgbClr val="FFFFFF"/>
                </a:solidFill>
              </a:rPr>
              <a:t>d</a:t>
            </a:r>
            <a:r>
              <a:rPr dirty="0" sz="5450" spc="-1015">
                <a:solidFill>
                  <a:srgbClr val="FFFFFF"/>
                </a:solidFill>
              </a:rPr>
              <a:t>g</a:t>
            </a:r>
            <a:r>
              <a:rPr dirty="0" sz="5450" spc="-1425">
                <a:solidFill>
                  <a:srgbClr val="FFFFFF"/>
                </a:solidFill>
              </a:rPr>
              <a:t>eme</a:t>
            </a:r>
            <a:r>
              <a:rPr dirty="0" sz="5450" spc="-1330">
                <a:solidFill>
                  <a:srgbClr val="FFFFFF"/>
                </a:solidFill>
              </a:rPr>
              <a:t>n</a:t>
            </a:r>
            <a:r>
              <a:rPr dirty="0" sz="5450" spc="-1115">
                <a:solidFill>
                  <a:srgbClr val="FFFFFF"/>
                </a:solidFill>
              </a:rPr>
              <a:t>t</a:t>
            </a:r>
            <a:endParaRPr sz="5450"/>
          </a:p>
        </p:txBody>
      </p:sp>
      <p:grpSp>
        <p:nvGrpSpPr>
          <p:cNvPr id="4" name="object 4"/>
          <p:cNvGrpSpPr/>
          <p:nvPr/>
        </p:nvGrpSpPr>
        <p:grpSpPr>
          <a:xfrm>
            <a:off x="711706" y="6065520"/>
            <a:ext cx="4815840" cy="4395470"/>
            <a:chOff x="711706" y="6065520"/>
            <a:chExt cx="4815840" cy="4395470"/>
          </a:xfrm>
        </p:grpSpPr>
        <p:sp>
          <p:nvSpPr>
            <p:cNvPr id="5" name="object 5"/>
            <p:cNvSpPr/>
            <p:nvPr/>
          </p:nvSpPr>
          <p:spPr>
            <a:xfrm>
              <a:off x="711713" y="10221468"/>
              <a:ext cx="2061845" cy="239395"/>
            </a:xfrm>
            <a:custGeom>
              <a:avLst/>
              <a:gdLst/>
              <a:ahLst/>
              <a:cxnLst/>
              <a:rect l="l" t="t" r="r" b="b"/>
              <a:pathLst>
                <a:path w="2061845" h="239395">
                  <a:moveTo>
                    <a:pt x="1030770" y="0"/>
                  </a:moveTo>
                  <a:lnTo>
                    <a:pt x="953846" y="330"/>
                  </a:lnTo>
                  <a:lnTo>
                    <a:pt x="804799" y="2882"/>
                  </a:lnTo>
                  <a:lnTo>
                    <a:pt x="663486" y="7810"/>
                  </a:lnTo>
                  <a:lnTo>
                    <a:pt x="531494" y="14935"/>
                  </a:lnTo>
                  <a:lnTo>
                    <a:pt x="469506" y="19253"/>
                  </a:lnTo>
                  <a:lnTo>
                    <a:pt x="410438" y="24066"/>
                  </a:lnTo>
                  <a:lnTo>
                    <a:pt x="354507" y="29324"/>
                  </a:lnTo>
                  <a:lnTo>
                    <a:pt x="301904" y="35013"/>
                  </a:lnTo>
                  <a:lnTo>
                    <a:pt x="252831" y="41109"/>
                  </a:lnTo>
                  <a:lnTo>
                    <a:pt x="207479" y="47599"/>
                  </a:lnTo>
                  <a:lnTo>
                    <a:pt x="166065" y="54444"/>
                  </a:lnTo>
                  <a:lnTo>
                    <a:pt x="67360" y="76936"/>
                  </a:lnTo>
                  <a:lnTo>
                    <a:pt x="24841" y="93319"/>
                  </a:lnTo>
                  <a:lnTo>
                    <a:pt x="0" y="119519"/>
                  </a:lnTo>
                  <a:lnTo>
                    <a:pt x="2819" y="128435"/>
                  </a:lnTo>
                  <a:lnTo>
                    <a:pt x="43637" y="154038"/>
                  </a:lnTo>
                  <a:lnTo>
                    <a:pt x="95796" y="169913"/>
                  </a:lnTo>
                  <a:lnTo>
                    <a:pt x="166065" y="184607"/>
                  </a:lnTo>
                  <a:lnTo>
                    <a:pt x="207479" y="191452"/>
                  </a:lnTo>
                  <a:lnTo>
                    <a:pt x="252831" y="197942"/>
                  </a:lnTo>
                  <a:lnTo>
                    <a:pt x="301904" y="204038"/>
                  </a:lnTo>
                  <a:lnTo>
                    <a:pt x="354507" y="209727"/>
                  </a:lnTo>
                  <a:lnTo>
                    <a:pt x="410438" y="214985"/>
                  </a:lnTo>
                  <a:lnTo>
                    <a:pt x="469506" y="219786"/>
                  </a:lnTo>
                  <a:lnTo>
                    <a:pt x="531494" y="224116"/>
                  </a:lnTo>
                  <a:lnTo>
                    <a:pt x="596226" y="227926"/>
                  </a:lnTo>
                  <a:lnTo>
                    <a:pt x="733069" y="233984"/>
                  </a:lnTo>
                  <a:lnTo>
                    <a:pt x="878446" y="237744"/>
                  </a:lnTo>
                  <a:lnTo>
                    <a:pt x="1030770" y="239039"/>
                  </a:lnTo>
                  <a:lnTo>
                    <a:pt x="1183093" y="237744"/>
                  </a:lnTo>
                  <a:lnTo>
                    <a:pt x="1328470" y="233984"/>
                  </a:lnTo>
                  <a:lnTo>
                    <a:pt x="1465313" y="227926"/>
                  </a:lnTo>
                  <a:lnTo>
                    <a:pt x="1530045" y="224116"/>
                  </a:lnTo>
                  <a:lnTo>
                    <a:pt x="1592033" y="219786"/>
                  </a:lnTo>
                  <a:lnTo>
                    <a:pt x="1651101" y="214985"/>
                  </a:lnTo>
                  <a:lnTo>
                    <a:pt x="1707032" y="209727"/>
                  </a:lnTo>
                  <a:lnTo>
                    <a:pt x="1759635" y="204038"/>
                  </a:lnTo>
                  <a:lnTo>
                    <a:pt x="1808708" y="197942"/>
                  </a:lnTo>
                  <a:lnTo>
                    <a:pt x="1854060" y="191452"/>
                  </a:lnTo>
                  <a:lnTo>
                    <a:pt x="1895475" y="184607"/>
                  </a:lnTo>
                  <a:lnTo>
                    <a:pt x="1994179" y="162115"/>
                  </a:lnTo>
                  <a:lnTo>
                    <a:pt x="2036699" y="145719"/>
                  </a:lnTo>
                  <a:lnTo>
                    <a:pt x="2061540" y="119519"/>
                  </a:lnTo>
                  <a:lnTo>
                    <a:pt x="2058720" y="110604"/>
                  </a:lnTo>
                  <a:lnTo>
                    <a:pt x="2017902" y="85001"/>
                  </a:lnTo>
                  <a:lnTo>
                    <a:pt x="1965744" y="69138"/>
                  </a:lnTo>
                  <a:lnTo>
                    <a:pt x="1895475" y="54444"/>
                  </a:lnTo>
                  <a:lnTo>
                    <a:pt x="1854060" y="47599"/>
                  </a:lnTo>
                  <a:lnTo>
                    <a:pt x="1808708" y="41109"/>
                  </a:lnTo>
                  <a:lnTo>
                    <a:pt x="1759635" y="35013"/>
                  </a:lnTo>
                  <a:lnTo>
                    <a:pt x="1707032" y="29324"/>
                  </a:lnTo>
                  <a:lnTo>
                    <a:pt x="1651101" y="24066"/>
                  </a:lnTo>
                  <a:lnTo>
                    <a:pt x="1592033" y="19253"/>
                  </a:lnTo>
                  <a:lnTo>
                    <a:pt x="1530045" y="14935"/>
                  </a:lnTo>
                  <a:lnTo>
                    <a:pt x="1398054" y="7810"/>
                  </a:lnTo>
                  <a:lnTo>
                    <a:pt x="1256741" y="2882"/>
                  </a:lnTo>
                  <a:lnTo>
                    <a:pt x="1107694" y="330"/>
                  </a:lnTo>
                  <a:lnTo>
                    <a:pt x="1030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2591" y="8979408"/>
              <a:ext cx="721995" cy="1301115"/>
            </a:xfrm>
            <a:custGeom>
              <a:avLst/>
              <a:gdLst/>
              <a:ahLst/>
              <a:cxnLst/>
              <a:rect l="l" t="t" r="r" b="b"/>
              <a:pathLst>
                <a:path w="721994" h="1301115">
                  <a:moveTo>
                    <a:pt x="146253" y="1300988"/>
                  </a:moveTo>
                  <a:lnTo>
                    <a:pt x="137515" y="1249680"/>
                  </a:lnTo>
                  <a:lnTo>
                    <a:pt x="49847" y="1249680"/>
                  </a:lnTo>
                  <a:lnTo>
                    <a:pt x="41160" y="1300988"/>
                  </a:lnTo>
                  <a:lnTo>
                    <a:pt x="146253" y="1300988"/>
                  </a:lnTo>
                  <a:close/>
                </a:path>
                <a:path w="721994" h="1301115">
                  <a:moveTo>
                    <a:pt x="721855" y="390804"/>
                  </a:moveTo>
                  <a:lnTo>
                    <a:pt x="575144" y="333857"/>
                  </a:lnTo>
                  <a:lnTo>
                    <a:pt x="515556" y="309892"/>
                  </a:lnTo>
                  <a:lnTo>
                    <a:pt x="464083" y="287858"/>
                  </a:lnTo>
                  <a:lnTo>
                    <a:pt x="419874" y="266992"/>
                  </a:lnTo>
                  <a:lnTo>
                    <a:pt x="382143" y="246468"/>
                  </a:lnTo>
                  <a:lnTo>
                    <a:pt x="350050" y="225513"/>
                  </a:lnTo>
                  <a:lnTo>
                    <a:pt x="299516" y="179120"/>
                  </a:lnTo>
                  <a:lnTo>
                    <a:pt x="261734" y="121462"/>
                  </a:lnTo>
                  <a:lnTo>
                    <a:pt x="245592" y="86436"/>
                  </a:lnTo>
                  <a:lnTo>
                    <a:pt x="230174" y="46215"/>
                  </a:lnTo>
                  <a:lnTo>
                    <a:pt x="214680" y="0"/>
                  </a:lnTo>
                  <a:lnTo>
                    <a:pt x="0" y="86728"/>
                  </a:lnTo>
                  <a:lnTo>
                    <a:pt x="28752" y="134175"/>
                  </a:lnTo>
                  <a:lnTo>
                    <a:pt x="57099" y="176479"/>
                  </a:lnTo>
                  <a:lnTo>
                    <a:pt x="85331" y="214020"/>
                  </a:lnTo>
                  <a:lnTo>
                    <a:pt x="113766" y="247154"/>
                  </a:lnTo>
                  <a:lnTo>
                    <a:pt x="142709" y="276275"/>
                  </a:lnTo>
                  <a:lnTo>
                    <a:pt x="172440" y="301726"/>
                  </a:lnTo>
                  <a:lnTo>
                    <a:pt x="235508" y="343141"/>
                  </a:lnTo>
                  <a:lnTo>
                    <a:pt x="305396" y="374383"/>
                  </a:lnTo>
                  <a:lnTo>
                    <a:pt x="343636" y="387121"/>
                  </a:lnTo>
                  <a:lnTo>
                    <a:pt x="384492" y="398424"/>
                  </a:lnTo>
                  <a:lnTo>
                    <a:pt x="428256" y="408660"/>
                  </a:lnTo>
                  <a:lnTo>
                    <a:pt x="475221" y="418211"/>
                  </a:lnTo>
                  <a:lnTo>
                    <a:pt x="525703" y="427443"/>
                  </a:lnTo>
                  <a:lnTo>
                    <a:pt x="701217" y="456933"/>
                  </a:lnTo>
                  <a:lnTo>
                    <a:pt x="721855" y="390804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5730" y="9386316"/>
              <a:ext cx="204203" cy="1183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4322" y="8936736"/>
              <a:ext cx="255904" cy="716280"/>
            </a:xfrm>
            <a:custGeom>
              <a:avLst/>
              <a:gdLst/>
              <a:ahLst/>
              <a:cxnLst/>
              <a:rect l="l" t="t" r="r" b="b"/>
              <a:pathLst>
                <a:path w="255905" h="716279">
                  <a:moveTo>
                    <a:pt x="32651" y="0"/>
                  </a:moveTo>
                  <a:lnTo>
                    <a:pt x="22796" y="56210"/>
                  </a:lnTo>
                  <a:lnTo>
                    <a:pt x="14947" y="112331"/>
                  </a:lnTo>
                  <a:lnTo>
                    <a:pt x="8953" y="168186"/>
                  </a:lnTo>
                  <a:lnTo>
                    <a:pt x="4622" y="223583"/>
                  </a:lnTo>
                  <a:lnTo>
                    <a:pt x="1803" y="278371"/>
                  </a:lnTo>
                  <a:lnTo>
                    <a:pt x="317" y="332371"/>
                  </a:lnTo>
                  <a:lnTo>
                    <a:pt x="0" y="385394"/>
                  </a:lnTo>
                  <a:lnTo>
                    <a:pt x="673" y="437286"/>
                  </a:lnTo>
                  <a:lnTo>
                    <a:pt x="2171" y="487857"/>
                  </a:lnTo>
                  <a:lnTo>
                    <a:pt x="4330" y="536955"/>
                  </a:lnTo>
                  <a:lnTo>
                    <a:pt x="6984" y="584390"/>
                  </a:lnTo>
                  <a:lnTo>
                    <a:pt x="9956" y="629983"/>
                  </a:lnTo>
                  <a:lnTo>
                    <a:pt x="16167" y="714984"/>
                  </a:lnTo>
                  <a:lnTo>
                    <a:pt x="97637" y="715835"/>
                  </a:lnTo>
                  <a:lnTo>
                    <a:pt x="105333" y="663613"/>
                  </a:lnTo>
                  <a:lnTo>
                    <a:pt x="113233" y="611809"/>
                  </a:lnTo>
                  <a:lnTo>
                    <a:pt x="121513" y="560400"/>
                  </a:lnTo>
                  <a:lnTo>
                    <a:pt x="130289" y="509396"/>
                  </a:lnTo>
                  <a:lnTo>
                    <a:pt x="139712" y="458774"/>
                  </a:lnTo>
                  <a:lnTo>
                    <a:pt x="149923" y="408520"/>
                  </a:lnTo>
                  <a:lnTo>
                    <a:pt x="161074" y="358635"/>
                  </a:lnTo>
                  <a:lnTo>
                    <a:pt x="173304" y="309105"/>
                  </a:lnTo>
                  <a:lnTo>
                    <a:pt x="186753" y="259918"/>
                  </a:lnTo>
                  <a:lnTo>
                    <a:pt x="201574" y="211073"/>
                  </a:lnTo>
                  <a:lnTo>
                    <a:pt x="217893" y="162547"/>
                  </a:lnTo>
                  <a:lnTo>
                    <a:pt x="235864" y="114338"/>
                  </a:lnTo>
                  <a:lnTo>
                    <a:pt x="255638" y="66446"/>
                  </a:lnTo>
                  <a:lnTo>
                    <a:pt x="32651" y="0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1562" y="8866632"/>
              <a:ext cx="201295" cy="123189"/>
            </a:xfrm>
            <a:custGeom>
              <a:avLst/>
              <a:gdLst/>
              <a:ahLst/>
              <a:cxnLst/>
              <a:rect l="l" t="t" r="r" b="b"/>
              <a:pathLst>
                <a:path w="201294" h="123190">
                  <a:moveTo>
                    <a:pt x="23431" y="0"/>
                  </a:moveTo>
                  <a:lnTo>
                    <a:pt x="0" y="38823"/>
                  </a:lnTo>
                  <a:lnTo>
                    <a:pt x="188506" y="123012"/>
                  </a:lnTo>
                  <a:lnTo>
                    <a:pt x="200799" y="99415"/>
                  </a:lnTo>
                  <a:lnTo>
                    <a:pt x="23431" y="0"/>
                  </a:lnTo>
                  <a:close/>
                </a:path>
              </a:pathLst>
            </a:custGeom>
            <a:solidFill>
              <a:srgbClr val="3E47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13219" y="8942832"/>
              <a:ext cx="701040" cy="1057275"/>
            </a:xfrm>
            <a:custGeom>
              <a:avLst/>
              <a:gdLst/>
              <a:ahLst/>
              <a:cxnLst/>
              <a:rect l="l" t="t" r="r" b="b"/>
              <a:pathLst>
                <a:path w="701040" h="1057275">
                  <a:moveTo>
                    <a:pt x="700989" y="844994"/>
                  </a:moveTo>
                  <a:lnTo>
                    <a:pt x="671690" y="812825"/>
                  </a:lnTo>
                  <a:lnTo>
                    <a:pt x="655688" y="811784"/>
                  </a:lnTo>
                  <a:lnTo>
                    <a:pt x="618185" y="815771"/>
                  </a:lnTo>
                  <a:lnTo>
                    <a:pt x="570839" y="819467"/>
                  </a:lnTo>
                  <a:lnTo>
                    <a:pt x="516521" y="822172"/>
                  </a:lnTo>
                  <a:lnTo>
                    <a:pt x="458089" y="823175"/>
                  </a:lnTo>
                  <a:lnTo>
                    <a:pt x="398373" y="821804"/>
                  </a:lnTo>
                  <a:lnTo>
                    <a:pt x="340245" y="817372"/>
                  </a:lnTo>
                  <a:lnTo>
                    <a:pt x="286562" y="809155"/>
                  </a:lnTo>
                  <a:lnTo>
                    <a:pt x="240169" y="796480"/>
                  </a:lnTo>
                  <a:lnTo>
                    <a:pt x="203936" y="778637"/>
                  </a:lnTo>
                  <a:lnTo>
                    <a:pt x="174561" y="741553"/>
                  </a:lnTo>
                  <a:lnTo>
                    <a:pt x="149352" y="677151"/>
                  </a:lnTo>
                  <a:lnTo>
                    <a:pt x="138290" y="636498"/>
                  </a:lnTo>
                  <a:lnTo>
                    <a:pt x="128244" y="591159"/>
                  </a:lnTo>
                  <a:lnTo>
                    <a:pt x="119189" y="541870"/>
                  </a:lnTo>
                  <a:lnTo>
                    <a:pt x="111137" y="489343"/>
                  </a:lnTo>
                  <a:lnTo>
                    <a:pt x="104051" y="434289"/>
                  </a:lnTo>
                  <a:lnTo>
                    <a:pt x="97929" y="377431"/>
                  </a:lnTo>
                  <a:lnTo>
                    <a:pt x="92773" y="319468"/>
                  </a:lnTo>
                  <a:lnTo>
                    <a:pt x="88557" y="261150"/>
                  </a:lnTo>
                  <a:lnTo>
                    <a:pt x="85267" y="203161"/>
                  </a:lnTo>
                  <a:lnTo>
                    <a:pt x="82918" y="146253"/>
                  </a:lnTo>
                  <a:lnTo>
                    <a:pt x="81470" y="91109"/>
                  </a:lnTo>
                  <a:lnTo>
                    <a:pt x="80924" y="38468"/>
                  </a:lnTo>
                  <a:lnTo>
                    <a:pt x="77762" y="23507"/>
                  </a:lnTo>
                  <a:lnTo>
                    <a:pt x="69176" y="11303"/>
                  </a:lnTo>
                  <a:lnTo>
                    <a:pt x="56311" y="3060"/>
                  </a:lnTo>
                  <a:lnTo>
                    <a:pt x="40373" y="0"/>
                  </a:lnTo>
                  <a:lnTo>
                    <a:pt x="24625" y="3073"/>
                  </a:lnTo>
                  <a:lnTo>
                    <a:pt x="11798" y="11353"/>
                  </a:lnTo>
                  <a:lnTo>
                    <a:pt x="3149" y="23634"/>
                  </a:lnTo>
                  <a:lnTo>
                    <a:pt x="0" y="38658"/>
                  </a:lnTo>
                  <a:lnTo>
                    <a:pt x="139" y="62217"/>
                  </a:lnTo>
                  <a:lnTo>
                    <a:pt x="1422" y="131470"/>
                  </a:lnTo>
                  <a:lnTo>
                    <a:pt x="2832" y="175196"/>
                  </a:lnTo>
                  <a:lnTo>
                    <a:pt x="4940" y="223697"/>
                  </a:lnTo>
                  <a:lnTo>
                    <a:pt x="7886" y="275971"/>
                  </a:lnTo>
                  <a:lnTo>
                    <a:pt x="11785" y="331050"/>
                  </a:lnTo>
                  <a:lnTo>
                    <a:pt x="16789" y="387946"/>
                  </a:lnTo>
                  <a:lnTo>
                    <a:pt x="23025" y="445681"/>
                  </a:lnTo>
                  <a:lnTo>
                    <a:pt x="30619" y="503275"/>
                  </a:lnTo>
                  <a:lnTo>
                    <a:pt x="39725" y="559752"/>
                  </a:lnTo>
                  <a:lnTo>
                    <a:pt x="50469" y="614133"/>
                  </a:lnTo>
                  <a:lnTo>
                    <a:pt x="62979" y="665416"/>
                  </a:lnTo>
                  <a:lnTo>
                    <a:pt x="77406" y="712647"/>
                  </a:lnTo>
                  <a:lnTo>
                    <a:pt x="93865" y="754837"/>
                  </a:lnTo>
                  <a:lnTo>
                    <a:pt x="112496" y="790994"/>
                  </a:lnTo>
                  <a:lnTo>
                    <a:pt x="156832" y="841324"/>
                  </a:lnTo>
                  <a:lnTo>
                    <a:pt x="228739" y="873963"/>
                  </a:lnTo>
                  <a:lnTo>
                    <a:pt x="275602" y="885444"/>
                  </a:lnTo>
                  <a:lnTo>
                    <a:pt x="329628" y="893648"/>
                  </a:lnTo>
                  <a:lnTo>
                    <a:pt x="350570" y="895350"/>
                  </a:lnTo>
                  <a:lnTo>
                    <a:pt x="359244" y="1057033"/>
                  </a:lnTo>
                  <a:lnTo>
                    <a:pt x="446925" y="1057033"/>
                  </a:lnTo>
                  <a:lnTo>
                    <a:pt x="455320" y="900163"/>
                  </a:lnTo>
                  <a:lnTo>
                    <a:pt x="458876" y="900239"/>
                  </a:lnTo>
                  <a:lnTo>
                    <a:pt x="542480" y="898131"/>
                  </a:lnTo>
                  <a:lnTo>
                    <a:pt x="605015" y="894156"/>
                  </a:lnTo>
                  <a:lnTo>
                    <a:pt x="648385" y="890206"/>
                  </a:lnTo>
                  <a:lnTo>
                    <a:pt x="692937" y="873480"/>
                  </a:lnTo>
                  <a:lnTo>
                    <a:pt x="700989" y="844994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16330" y="9969246"/>
              <a:ext cx="0" cy="289560"/>
            </a:xfrm>
            <a:custGeom>
              <a:avLst/>
              <a:gdLst/>
              <a:ahLst/>
              <a:cxnLst/>
              <a:rect l="l" t="t" r="r" b="b"/>
              <a:pathLst>
                <a:path w="0" h="289559">
                  <a:moveTo>
                    <a:pt x="0" y="0"/>
                  </a:moveTo>
                  <a:lnTo>
                    <a:pt x="0" y="289280"/>
                  </a:lnTo>
                </a:path>
              </a:pathLst>
            </a:custGeom>
            <a:ln w="35052">
              <a:solidFill>
                <a:srgbClr val="1B2D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7720" y="10256520"/>
              <a:ext cx="623570" cy="74930"/>
            </a:xfrm>
            <a:custGeom>
              <a:avLst/>
              <a:gdLst/>
              <a:ahLst/>
              <a:cxnLst/>
              <a:rect l="l" t="t" r="r" b="b"/>
              <a:pathLst>
                <a:path w="623569" h="74929">
                  <a:moveTo>
                    <a:pt x="623290" y="55219"/>
                  </a:moveTo>
                  <a:lnTo>
                    <a:pt x="621804" y="47917"/>
                  </a:lnTo>
                  <a:lnTo>
                    <a:pt x="585177" y="12547"/>
                  </a:lnTo>
                  <a:lnTo>
                    <a:pt x="557288" y="1435"/>
                  </a:lnTo>
                  <a:lnTo>
                    <a:pt x="541985" y="0"/>
                  </a:lnTo>
                  <a:lnTo>
                    <a:pt x="323545" y="0"/>
                  </a:lnTo>
                  <a:lnTo>
                    <a:pt x="300570" y="0"/>
                  </a:lnTo>
                  <a:lnTo>
                    <a:pt x="81521" y="0"/>
                  </a:lnTo>
                  <a:lnTo>
                    <a:pt x="66167" y="1435"/>
                  </a:lnTo>
                  <a:lnTo>
                    <a:pt x="26301" y="21932"/>
                  </a:lnTo>
                  <a:lnTo>
                    <a:pt x="0" y="55219"/>
                  </a:lnTo>
                  <a:lnTo>
                    <a:pt x="1485" y="62522"/>
                  </a:lnTo>
                  <a:lnTo>
                    <a:pt x="5930" y="68935"/>
                  </a:lnTo>
                  <a:lnTo>
                    <a:pt x="9880" y="72720"/>
                  </a:lnTo>
                  <a:lnTo>
                    <a:pt x="15049" y="74599"/>
                  </a:lnTo>
                  <a:lnTo>
                    <a:pt x="25463" y="74599"/>
                  </a:lnTo>
                  <a:lnTo>
                    <a:pt x="30607" y="72720"/>
                  </a:lnTo>
                  <a:lnTo>
                    <a:pt x="54927" y="49415"/>
                  </a:lnTo>
                  <a:lnTo>
                    <a:pt x="60680" y="44843"/>
                  </a:lnTo>
                  <a:lnTo>
                    <a:pt x="67170" y="41503"/>
                  </a:lnTo>
                  <a:lnTo>
                    <a:pt x="74129" y="39471"/>
                  </a:lnTo>
                  <a:lnTo>
                    <a:pt x="81521" y="38785"/>
                  </a:lnTo>
                  <a:lnTo>
                    <a:pt x="300570" y="38785"/>
                  </a:lnTo>
                  <a:lnTo>
                    <a:pt x="323545" y="38785"/>
                  </a:lnTo>
                  <a:lnTo>
                    <a:pt x="541985" y="38785"/>
                  </a:lnTo>
                  <a:lnTo>
                    <a:pt x="549363" y="39471"/>
                  </a:lnTo>
                  <a:lnTo>
                    <a:pt x="556348" y="41516"/>
                  </a:lnTo>
                  <a:lnTo>
                    <a:pt x="562787" y="44843"/>
                  </a:lnTo>
                  <a:lnTo>
                    <a:pt x="568515" y="49415"/>
                  </a:lnTo>
                  <a:lnTo>
                    <a:pt x="592823" y="72720"/>
                  </a:lnTo>
                  <a:lnTo>
                    <a:pt x="597954" y="74599"/>
                  </a:lnTo>
                  <a:lnTo>
                    <a:pt x="608291" y="74599"/>
                  </a:lnTo>
                  <a:lnTo>
                    <a:pt x="613422" y="72720"/>
                  </a:lnTo>
                  <a:lnTo>
                    <a:pt x="617359" y="68935"/>
                  </a:lnTo>
                  <a:lnTo>
                    <a:pt x="621804" y="62522"/>
                  </a:lnTo>
                  <a:lnTo>
                    <a:pt x="623290" y="55219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5" y="10305288"/>
              <a:ext cx="89738" cy="848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802" y="10305288"/>
              <a:ext cx="89700" cy="848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398" y="10305288"/>
              <a:ext cx="89687" cy="8488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1695" y="8788908"/>
              <a:ext cx="2018030" cy="826135"/>
            </a:xfrm>
            <a:custGeom>
              <a:avLst/>
              <a:gdLst/>
              <a:ahLst/>
              <a:cxnLst/>
              <a:rect l="l" t="t" r="r" b="b"/>
              <a:pathLst>
                <a:path w="2018030" h="826134">
                  <a:moveTo>
                    <a:pt x="123444" y="59410"/>
                  </a:moveTo>
                  <a:lnTo>
                    <a:pt x="118592" y="36283"/>
                  </a:lnTo>
                  <a:lnTo>
                    <a:pt x="105359" y="17399"/>
                  </a:lnTo>
                  <a:lnTo>
                    <a:pt x="85750" y="4673"/>
                  </a:lnTo>
                  <a:lnTo>
                    <a:pt x="61760" y="0"/>
                  </a:lnTo>
                  <a:lnTo>
                    <a:pt x="37719" y="4673"/>
                  </a:lnTo>
                  <a:lnTo>
                    <a:pt x="18084" y="17399"/>
                  </a:lnTo>
                  <a:lnTo>
                    <a:pt x="4851" y="36283"/>
                  </a:lnTo>
                  <a:lnTo>
                    <a:pt x="0" y="59410"/>
                  </a:lnTo>
                  <a:lnTo>
                    <a:pt x="0" y="203619"/>
                  </a:lnTo>
                  <a:lnTo>
                    <a:pt x="4851" y="226745"/>
                  </a:lnTo>
                  <a:lnTo>
                    <a:pt x="18084" y="245643"/>
                  </a:lnTo>
                  <a:lnTo>
                    <a:pt x="37719" y="258381"/>
                  </a:lnTo>
                  <a:lnTo>
                    <a:pt x="61760" y="263055"/>
                  </a:lnTo>
                  <a:lnTo>
                    <a:pt x="85750" y="258381"/>
                  </a:lnTo>
                  <a:lnTo>
                    <a:pt x="105359" y="245643"/>
                  </a:lnTo>
                  <a:lnTo>
                    <a:pt x="118592" y="226745"/>
                  </a:lnTo>
                  <a:lnTo>
                    <a:pt x="123444" y="203619"/>
                  </a:lnTo>
                  <a:lnTo>
                    <a:pt x="123444" y="59410"/>
                  </a:lnTo>
                  <a:close/>
                </a:path>
                <a:path w="2018030" h="826134">
                  <a:moveTo>
                    <a:pt x="2017649" y="749808"/>
                  </a:moveTo>
                  <a:lnTo>
                    <a:pt x="915936" y="749808"/>
                  </a:lnTo>
                  <a:lnTo>
                    <a:pt x="915936" y="825931"/>
                  </a:lnTo>
                  <a:lnTo>
                    <a:pt x="2017649" y="825931"/>
                  </a:lnTo>
                  <a:lnTo>
                    <a:pt x="2017649" y="749808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60142" y="9633966"/>
              <a:ext cx="0" cy="763270"/>
            </a:xfrm>
            <a:custGeom>
              <a:avLst/>
              <a:gdLst/>
              <a:ahLst/>
              <a:cxnLst/>
              <a:rect l="l" t="t" r="r" b="b"/>
              <a:pathLst>
                <a:path w="0" h="763270">
                  <a:moveTo>
                    <a:pt x="0" y="0"/>
                  </a:moveTo>
                  <a:lnTo>
                    <a:pt x="0" y="762939"/>
                  </a:lnTo>
                </a:path>
              </a:pathLst>
            </a:custGeom>
            <a:ln w="32004">
              <a:solidFill>
                <a:srgbClr val="1B2D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59380" y="9561576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w="0" h="71754">
                  <a:moveTo>
                    <a:pt x="0" y="0"/>
                  </a:moveTo>
                  <a:lnTo>
                    <a:pt x="0" y="71412"/>
                  </a:lnTo>
                </a:path>
              </a:pathLst>
            </a:custGeom>
            <a:ln w="57912">
              <a:solidFill>
                <a:srgbClr val="1B2D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13738" y="9633966"/>
              <a:ext cx="0" cy="755650"/>
            </a:xfrm>
            <a:custGeom>
              <a:avLst/>
              <a:gdLst/>
              <a:ahLst/>
              <a:cxnLst/>
              <a:rect l="l" t="t" r="r" b="b"/>
              <a:pathLst>
                <a:path w="0" h="755650">
                  <a:moveTo>
                    <a:pt x="0" y="0"/>
                  </a:moveTo>
                  <a:lnTo>
                    <a:pt x="0" y="755446"/>
                  </a:lnTo>
                </a:path>
              </a:pathLst>
            </a:custGeom>
            <a:ln w="32004">
              <a:solidFill>
                <a:srgbClr val="1B2D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712976" y="9561576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w="0" h="71754">
                  <a:moveTo>
                    <a:pt x="0" y="0"/>
                  </a:moveTo>
                  <a:lnTo>
                    <a:pt x="0" y="71412"/>
                  </a:lnTo>
                </a:path>
              </a:pathLst>
            </a:custGeom>
            <a:ln w="57912">
              <a:solidFill>
                <a:srgbClr val="1B2D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94588" y="8901684"/>
              <a:ext cx="1042669" cy="1487170"/>
            </a:xfrm>
            <a:custGeom>
              <a:avLst/>
              <a:gdLst/>
              <a:ahLst/>
              <a:cxnLst/>
              <a:rect l="l" t="t" r="r" b="b"/>
              <a:pathLst>
                <a:path w="1042669" h="1487170">
                  <a:moveTo>
                    <a:pt x="823010" y="1113523"/>
                  </a:moveTo>
                  <a:lnTo>
                    <a:pt x="795096" y="1062824"/>
                  </a:lnTo>
                  <a:lnTo>
                    <a:pt x="770394" y="1021384"/>
                  </a:lnTo>
                  <a:lnTo>
                    <a:pt x="745007" y="981900"/>
                  </a:lnTo>
                  <a:lnTo>
                    <a:pt x="718743" y="944181"/>
                  </a:lnTo>
                  <a:lnTo>
                    <a:pt x="691375" y="908050"/>
                  </a:lnTo>
                  <a:lnTo>
                    <a:pt x="662711" y="873277"/>
                  </a:lnTo>
                  <a:lnTo>
                    <a:pt x="632548" y="839685"/>
                  </a:lnTo>
                  <a:lnTo>
                    <a:pt x="600697" y="807085"/>
                  </a:lnTo>
                  <a:lnTo>
                    <a:pt x="566940" y="775258"/>
                  </a:lnTo>
                  <a:lnTo>
                    <a:pt x="545846" y="735939"/>
                  </a:lnTo>
                  <a:lnTo>
                    <a:pt x="522135" y="697230"/>
                  </a:lnTo>
                  <a:lnTo>
                    <a:pt x="495846" y="659968"/>
                  </a:lnTo>
                  <a:lnTo>
                    <a:pt x="467004" y="625030"/>
                  </a:lnTo>
                  <a:lnTo>
                    <a:pt x="435686" y="593280"/>
                  </a:lnTo>
                  <a:lnTo>
                    <a:pt x="440270" y="529755"/>
                  </a:lnTo>
                  <a:lnTo>
                    <a:pt x="444792" y="472338"/>
                  </a:lnTo>
                  <a:lnTo>
                    <a:pt x="448602" y="419963"/>
                  </a:lnTo>
                  <a:lnTo>
                    <a:pt x="450989" y="371551"/>
                  </a:lnTo>
                  <a:lnTo>
                    <a:pt x="451307" y="326047"/>
                  </a:lnTo>
                  <a:lnTo>
                    <a:pt x="448856" y="282359"/>
                  </a:lnTo>
                  <a:lnTo>
                    <a:pt x="442976" y="239445"/>
                  </a:lnTo>
                  <a:lnTo>
                    <a:pt x="432968" y="196215"/>
                  </a:lnTo>
                  <a:lnTo>
                    <a:pt x="418160" y="151599"/>
                  </a:lnTo>
                  <a:lnTo>
                    <a:pt x="397878" y="104533"/>
                  </a:lnTo>
                  <a:lnTo>
                    <a:pt x="371436" y="53949"/>
                  </a:lnTo>
                  <a:lnTo>
                    <a:pt x="300609" y="18110"/>
                  </a:lnTo>
                  <a:lnTo>
                    <a:pt x="144945" y="0"/>
                  </a:lnTo>
                  <a:lnTo>
                    <a:pt x="121069" y="55194"/>
                  </a:lnTo>
                  <a:lnTo>
                    <a:pt x="104736" y="109601"/>
                  </a:lnTo>
                  <a:lnTo>
                    <a:pt x="94437" y="161772"/>
                  </a:lnTo>
                  <a:lnTo>
                    <a:pt x="88696" y="210261"/>
                  </a:lnTo>
                  <a:lnTo>
                    <a:pt x="85991" y="253606"/>
                  </a:lnTo>
                  <a:lnTo>
                    <a:pt x="83731" y="319062"/>
                  </a:lnTo>
                  <a:lnTo>
                    <a:pt x="0" y="845261"/>
                  </a:lnTo>
                  <a:lnTo>
                    <a:pt x="294932" y="872070"/>
                  </a:lnTo>
                  <a:lnTo>
                    <a:pt x="334048" y="907618"/>
                  </a:lnTo>
                  <a:lnTo>
                    <a:pt x="382346" y="959802"/>
                  </a:lnTo>
                  <a:lnTo>
                    <a:pt x="417626" y="1002525"/>
                  </a:lnTo>
                  <a:lnTo>
                    <a:pt x="418566" y="1032484"/>
                  </a:lnTo>
                  <a:lnTo>
                    <a:pt x="414401" y="1061440"/>
                  </a:lnTo>
                  <a:lnTo>
                    <a:pt x="406349" y="1090841"/>
                  </a:lnTo>
                  <a:lnTo>
                    <a:pt x="383578" y="1156855"/>
                  </a:lnTo>
                  <a:lnTo>
                    <a:pt x="371322" y="1196390"/>
                  </a:lnTo>
                  <a:lnTo>
                    <a:pt x="360159" y="1242225"/>
                  </a:lnTo>
                  <a:lnTo>
                    <a:pt x="351307" y="1295831"/>
                  </a:lnTo>
                  <a:lnTo>
                    <a:pt x="346011" y="1358658"/>
                  </a:lnTo>
                  <a:lnTo>
                    <a:pt x="345516" y="1432191"/>
                  </a:lnTo>
                  <a:lnTo>
                    <a:pt x="382104" y="1434617"/>
                  </a:lnTo>
                  <a:lnTo>
                    <a:pt x="379641" y="1467142"/>
                  </a:lnTo>
                  <a:lnTo>
                    <a:pt x="416991" y="1481861"/>
                  </a:lnTo>
                  <a:lnTo>
                    <a:pt x="451726" y="1486992"/>
                  </a:lnTo>
                  <a:lnTo>
                    <a:pt x="487273" y="1482864"/>
                  </a:lnTo>
                  <a:lnTo>
                    <a:pt x="527050" y="1469847"/>
                  </a:lnTo>
                  <a:lnTo>
                    <a:pt x="526732" y="1453426"/>
                  </a:lnTo>
                  <a:lnTo>
                    <a:pt x="455764" y="1442135"/>
                  </a:lnTo>
                  <a:lnTo>
                    <a:pt x="454901" y="1439392"/>
                  </a:lnTo>
                  <a:lnTo>
                    <a:pt x="455790" y="1439456"/>
                  </a:lnTo>
                  <a:lnTo>
                    <a:pt x="473087" y="1374381"/>
                  </a:lnTo>
                  <a:lnTo>
                    <a:pt x="493699" y="1317726"/>
                  </a:lnTo>
                  <a:lnTo>
                    <a:pt x="516458" y="1268120"/>
                  </a:lnTo>
                  <a:lnTo>
                    <a:pt x="540169" y="1224241"/>
                  </a:lnTo>
                  <a:lnTo>
                    <a:pt x="563664" y="1184744"/>
                  </a:lnTo>
                  <a:lnTo>
                    <a:pt x="585749" y="1148283"/>
                  </a:lnTo>
                  <a:lnTo>
                    <a:pt x="605243" y="1113523"/>
                  </a:lnTo>
                  <a:lnTo>
                    <a:pt x="823010" y="1113523"/>
                  </a:lnTo>
                  <a:close/>
                </a:path>
                <a:path w="1042669" h="1487170">
                  <a:moveTo>
                    <a:pt x="1042174" y="1484045"/>
                  </a:moveTo>
                  <a:lnTo>
                    <a:pt x="1040968" y="1472145"/>
                  </a:lnTo>
                  <a:lnTo>
                    <a:pt x="1027569" y="1467535"/>
                  </a:lnTo>
                  <a:lnTo>
                    <a:pt x="941755" y="1438021"/>
                  </a:lnTo>
                  <a:lnTo>
                    <a:pt x="940447" y="1436001"/>
                  </a:lnTo>
                  <a:lnTo>
                    <a:pt x="940282" y="1363776"/>
                  </a:lnTo>
                  <a:lnTo>
                    <a:pt x="915428" y="1306410"/>
                  </a:lnTo>
                  <a:lnTo>
                    <a:pt x="891108" y="1252194"/>
                  </a:lnTo>
                  <a:lnTo>
                    <a:pt x="867117" y="1200924"/>
                  </a:lnTo>
                  <a:lnTo>
                    <a:pt x="843254" y="1152410"/>
                  </a:lnTo>
                  <a:lnTo>
                    <a:pt x="823010" y="1113536"/>
                  </a:lnTo>
                  <a:lnTo>
                    <a:pt x="605243" y="1113536"/>
                  </a:lnTo>
                  <a:lnTo>
                    <a:pt x="632218" y="1145908"/>
                  </a:lnTo>
                  <a:lnTo>
                    <a:pt x="658647" y="1179957"/>
                  </a:lnTo>
                  <a:lnTo>
                    <a:pt x="684771" y="1215809"/>
                  </a:lnTo>
                  <a:lnTo>
                    <a:pt x="710831" y="1253629"/>
                  </a:lnTo>
                  <a:lnTo>
                    <a:pt x="737108" y="1293545"/>
                  </a:lnTo>
                  <a:lnTo>
                    <a:pt x="763841" y="1335722"/>
                  </a:lnTo>
                  <a:lnTo>
                    <a:pt x="791273" y="1380299"/>
                  </a:lnTo>
                  <a:lnTo>
                    <a:pt x="819670" y="1427429"/>
                  </a:lnTo>
                  <a:lnTo>
                    <a:pt x="849287" y="1477251"/>
                  </a:lnTo>
                  <a:lnTo>
                    <a:pt x="870750" y="1467535"/>
                  </a:lnTo>
                  <a:lnTo>
                    <a:pt x="874471" y="1484884"/>
                  </a:lnTo>
                  <a:lnTo>
                    <a:pt x="912164" y="1485658"/>
                  </a:lnTo>
                  <a:lnTo>
                    <a:pt x="966406" y="1485747"/>
                  </a:lnTo>
                  <a:lnTo>
                    <a:pt x="1016609" y="1485201"/>
                  </a:lnTo>
                  <a:lnTo>
                    <a:pt x="1042174" y="1484045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40536" y="8977884"/>
              <a:ext cx="113030" cy="506095"/>
            </a:xfrm>
            <a:custGeom>
              <a:avLst/>
              <a:gdLst/>
              <a:ahLst/>
              <a:cxnLst/>
              <a:rect l="l" t="t" r="r" b="b"/>
              <a:pathLst>
                <a:path w="113030" h="506095">
                  <a:moveTo>
                    <a:pt x="112407" y="363029"/>
                  </a:moveTo>
                  <a:lnTo>
                    <a:pt x="103886" y="274751"/>
                  </a:lnTo>
                  <a:lnTo>
                    <a:pt x="92456" y="216827"/>
                  </a:lnTo>
                  <a:lnTo>
                    <a:pt x="78803" y="159016"/>
                  </a:lnTo>
                  <a:lnTo>
                    <a:pt x="64846" y="108292"/>
                  </a:lnTo>
                  <a:lnTo>
                    <a:pt x="52489" y="71615"/>
                  </a:lnTo>
                  <a:lnTo>
                    <a:pt x="58216" y="66471"/>
                  </a:lnTo>
                  <a:lnTo>
                    <a:pt x="61798" y="58369"/>
                  </a:lnTo>
                  <a:lnTo>
                    <a:pt x="62966" y="47993"/>
                  </a:lnTo>
                  <a:lnTo>
                    <a:pt x="61442" y="35991"/>
                  </a:lnTo>
                  <a:lnTo>
                    <a:pt x="56172" y="21755"/>
                  </a:lnTo>
                  <a:lnTo>
                    <a:pt x="48348" y="10236"/>
                  </a:lnTo>
                  <a:lnTo>
                    <a:pt x="38989" y="2603"/>
                  </a:lnTo>
                  <a:lnTo>
                    <a:pt x="29121" y="0"/>
                  </a:lnTo>
                  <a:lnTo>
                    <a:pt x="26428" y="76"/>
                  </a:lnTo>
                  <a:lnTo>
                    <a:pt x="24091" y="1016"/>
                  </a:lnTo>
                  <a:lnTo>
                    <a:pt x="21996" y="2374"/>
                  </a:lnTo>
                  <a:lnTo>
                    <a:pt x="22567" y="3568"/>
                  </a:lnTo>
                  <a:lnTo>
                    <a:pt x="17983" y="8458"/>
                  </a:lnTo>
                  <a:lnTo>
                    <a:pt x="14846" y="16471"/>
                  </a:lnTo>
                  <a:lnTo>
                    <a:pt x="13919" y="26504"/>
                  </a:lnTo>
                  <a:lnTo>
                    <a:pt x="15455" y="37973"/>
                  </a:lnTo>
                  <a:lnTo>
                    <a:pt x="18745" y="48056"/>
                  </a:lnTo>
                  <a:lnTo>
                    <a:pt x="23431" y="56959"/>
                  </a:lnTo>
                  <a:lnTo>
                    <a:pt x="29159" y="64338"/>
                  </a:lnTo>
                  <a:lnTo>
                    <a:pt x="35547" y="69799"/>
                  </a:lnTo>
                  <a:lnTo>
                    <a:pt x="38900" y="104406"/>
                  </a:lnTo>
                  <a:lnTo>
                    <a:pt x="43141" y="152234"/>
                  </a:lnTo>
                  <a:lnTo>
                    <a:pt x="46875" y="205676"/>
                  </a:lnTo>
                  <a:lnTo>
                    <a:pt x="48920" y="259829"/>
                  </a:lnTo>
                  <a:lnTo>
                    <a:pt x="47942" y="308000"/>
                  </a:lnTo>
                  <a:lnTo>
                    <a:pt x="42633" y="343928"/>
                  </a:lnTo>
                  <a:lnTo>
                    <a:pt x="26060" y="403174"/>
                  </a:lnTo>
                  <a:lnTo>
                    <a:pt x="12217" y="454812"/>
                  </a:lnTo>
                  <a:lnTo>
                    <a:pt x="2921" y="491451"/>
                  </a:lnTo>
                  <a:lnTo>
                    <a:pt x="0" y="505701"/>
                  </a:lnTo>
                  <a:lnTo>
                    <a:pt x="1778" y="503732"/>
                  </a:lnTo>
                  <a:lnTo>
                    <a:pt x="10274" y="497751"/>
                  </a:lnTo>
                  <a:lnTo>
                    <a:pt x="10274" y="497395"/>
                  </a:lnTo>
                  <a:lnTo>
                    <a:pt x="36106" y="479539"/>
                  </a:lnTo>
                  <a:lnTo>
                    <a:pt x="68795" y="451421"/>
                  </a:lnTo>
                  <a:lnTo>
                    <a:pt x="97472" y="412877"/>
                  </a:lnTo>
                  <a:lnTo>
                    <a:pt x="112407" y="363029"/>
                  </a:lnTo>
                  <a:close/>
                </a:path>
              </a:pathLst>
            </a:custGeom>
            <a:solidFill>
              <a:srgbClr val="4C47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93651" y="9003792"/>
              <a:ext cx="692150" cy="522605"/>
            </a:xfrm>
            <a:custGeom>
              <a:avLst/>
              <a:gdLst/>
              <a:ahLst/>
              <a:cxnLst/>
              <a:rect l="l" t="t" r="r" b="b"/>
              <a:pathLst>
                <a:path w="692150" h="522604">
                  <a:moveTo>
                    <a:pt x="223659" y="0"/>
                  </a:moveTo>
                  <a:lnTo>
                    <a:pt x="0" y="62204"/>
                  </a:lnTo>
                  <a:lnTo>
                    <a:pt x="19164" y="107505"/>
                  </a:lnTo>
                  <a:lnTo>
                    <a:pt x="38442" y="150901"/>
                  </a:lnTo>
                  <a:lnTo>
                    <a:pt x="58064" y="192328"/>
                  </a:lnTo>
                  <a:lnTo>
                    <a:pt x="78295" y="231686"/>
                  </a:lnTo>
                  <a:lnTo>
                    <a:pt x="99390" y="268909"/>
                  </a:lnTo>
                  <a:lnTo>
                    <a:pt x="121602" y="303911"/>
                  </a:lnTo>
                  <a:lnTo>
                    <a:pt x="145173" y="336613"/>
                  </a:lnTo>
                  <a:lnTo>
                    <a:pt x="170383" y="366953"/>
                  </a:lnTo>
                  <a:lnTo>
                    <a:pt x="197459" y="394817"/>
                  </a:lnTo>
                  <a:lnTo>
                    <a:pt x="226656" y="420154"/>
                  </a:lnTo>
                  <a:lnTo>
                    <a:pt x="258254" y="442887"/>
                  </a:lnTo>
                  <a:lnTo>
                    <a:pt x="292468" y="462915"/>
                  </a:lnTo>
                  <a:lnTo>
                    <a:pt x="329590" y="480174"/>
                  </a:lnTo>
                  <a:lnTo>
                    <a:pt x="369849" y="494588"/>
                  </a:lnTo>
                  <a:lnTo>
                    <a:pt x="413499" y="506069"/>
                  </a:lnTo>
                  <a:lnTo>
                    <a:pt x="460806" y="514553"/>
                  </a:lnTo>
                  <a:lnTo>
                    <a:pt x="512013" y="519938"/>
                  </a:lnTo>
                  <a:lnTo>
                    <a:pt x="567372" y="522160"/>
                  </a:lnTo>
                  <a:lnTo>
                    <a:pt x="627151" y="521131"/>
                  </a:lnTo>
                  <a:lnTo>
                    <a:pt x="691591" y="516775"/>
                  </a:lnTo>
                  <a:lnTo>
                    <a:pt x="688301" y="447738"/>
                  </a:lnTo>
                  <a:lnTo>
                    <a:pt x="629843" y="441007"/>
                  </a:lnTo>
                  <a:lnTo>
                    <a:pt x="576961" y="432600"/>
                  </a:lnTo>
                  <a:lnTo>
                    <a:pt x="529297" y="422249"/>
                  </a:lnTo>
                  <a:lnTo>
                    <a:pt x="486486" y="409727"/>
                  </a:lnTo>
                  <a:lnTo>
                    <a:pt x="448195" y="394779"/>
                  </a:lnTo>
                  <a:lnTo>
                    <a:pt x="414058" y="377151"/>
                  </a:lnTo>
                  <a:lnTo>
                    <a:pt x="356857" y="332917"/>
                  </a:lnTo>
                  <a:lnTo>
                    <a:pt x="312039" y="275043"/>
                  </a:lnTo>
                  <a:lnTo>
                    <a:pt x="293382" y="240385"/>
                  </a:lnTo>
                  <a:lnTo>
                    <a:pt x="276783" y="201587"/>
                  </a:lnTo>
                  <a:lnTo>
                    <a:pt x="261861" y="158394"/>
                  </a:lnTo>
                  <a:lnTo>
                    <a:pt x="248259" y="110553"/>
                  </a:lnTo>
                  <a:lnTo>
                    <a:pt x="235648" y="57848"/>
                  </a:lnTo>
                  <a:lnTo>
                    <a:pt x="223659" y="0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72896" y="8674608"/>
              <a:ext cx="289560" cy="299085"/>
            </a:xfrm>
            <a:custGeom>
              <a:avLst/>
              <a:gdLst/>
              <a:ahLst/>
              <a:cxnLst/>
              <a:rect l="l" t="t" r="r" b="b"/>
              <a:pathLst>
                <a:path w="289559" h="299084">
                  <a:moveTo>
                    <a:pt x="289318" y="187540"/>
                  </a:moveTo>
                  <a:lnTo>
                    <a:pt x="256260" y="38100"/>
                  </a:lnTo>
                  <a:lnTo>
                    <a:pt x="255905" y="38112"/>
                  </a:lnTo>
                  <a:lnTo>
                    <a:pt x="250177" y="12217"/>
                  </a:lnTo>
                  <a:lnTo>
                    <a:pt x="112229" y="0"/>
                  </a:lnTo>
                  <a:lnTo>
                    <a:pt x="68110" y="11226"/>
                  </a:lnTo>
                  <a:lnTo>
                    <a:pt x="41998" y="47117"/>
                  </a:lnTo>
                  <a:lnTo>
                    <a:pt x="0" y="200101"/>
                  </a:lnTo>
                  <a:lnTo>
                    <a:pt x="42418" y="227965"/>
                  </a:lnTo>
                  <a:lnTo>
                    <a:pt x="82956" y="256082"/>
                  </a:lnTo>
                  <a:lnTo>
                    <a:pt x="122567" y="280123"/>
                  </a:lnTo>
                  <a:lnTo>
                    <a:pt x="162166" y="295719"/>
                  </a:lnTo>
                  <a:lnTo>
                    <a:pt x="202692" y="298538"/>
                  </a:lnTo>
                  <a:lnTo>
                    <a:pt x="195872" y="284022"/>
                  </a:lnTo>
                  <a:lnTo>
                    <a:pt x="189560" y="268033"/>
                  </a:lnTo>
                  <a:lnTo>
                    <a:pt x="184823" y="251752"/>
                  </a:lnTo>
                  <a:lnTo>
                    <a:pt x="182765" y="236385"/>
                  </a:lnTo>
                  <a:lnTo>
                    <a:pt x="182676" y="216700"/>
                  </a:lnTo>
                  <a:lnTo>
                    <a:pt x="184899" y="204978"/>
                  </a:lnTo>
                  <a:lnTo>
                    <a:pt x="191465" y="196545"/>
                  </a:lnTo>
                  <a:lnTo>
                    <a:pt x="204406" y="186766"/>
                  </a:lnTo>
                  <a:lnTo>
                    <a:pt x="221043" y="39179"/>
                  </a:lnTo>
                  <a:lnTo>
                    <a:pt x="221234" y="39179"/>
                  </a:lnTo>
                  <a:lnTo>
                    <a:pt x="204558" y="186702"/>
                  </a:lnTo>
                  <a:lnTo>
                    <a:pt x="201053" y="189738"/>
                  </a:lnTo>
                  <a:lnTo>
                    <a:pt x="193421" y="198920"/>
                  </a:lnTo>
                  <a:lnTo>
                    <a:pt x="185928" y="214426"/>
                  </a:lnTo>
                  <a:lnTo>
                    <a:pt x="182880" y="236385"/>
                  </a:lnTo>
                  <a:lnTo>
                    <a:pt x="184924" y="251777"/>
                  </a:lnTo>
                  <a:lnTo>
                    <a:pt x="189674" y="268058"/>
                  </a:lnTo>
                  <a:lnTo>
                    <a:pt x="196011" y="284060"/>
                  </a:lnTo>
                  <a:lnTo>
                    <a:pt x="202857" y="298589"/>
                  </a:lnTo>
                  <a:lnTo>
                    <a:pt x="212242" y="297065"/>
                  </a:lnTo>
                  <a:lnTo>
                    <a:pt x="221742" y="294665"/>
                  </a:lnTo>
                  <a:lnTo>
                    <a:pt x="231368" y="291274"/>
                  </a:lnTo>
                  <a:lnTo>
                    <a:pt x="241122" y="286791"/>
                  </a:lnTo>
                  <a:lnTo>
                    <a:pt x="248132" y="188417"/>
                  </a:lnTo>
                  <a:lnTo>
                    <a:pt x="289318" y="187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660" y="8674608"/>
              <a:ext cx="239229" cy="13677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77746" y="95272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 h="0">
                  <a:moveTo>
                    <a:pt x="0" y="0"/>
                  </a:moveTo>
                  <a:lnTo>
                    <a:pt x="293598" y="0"/>
                  </a:lnTo>
                </a:path>
              </a:pathLst>
            </a:custGeom>
            <a:ln w="32004">
              <a:solidFill>
                <a:srgbClr val="1B2D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034533" y="9185148"/>
              <a:ext cx="142240" cy="335280"/>
            </a:xfrm>
            <a:custGeom>
              <a:avLst/>
              <a:gdLst/>
              <a:ahLst/>
              <a:cxnLst/>
              <a:rect l="l" t="t" r="r" b="b"/>
              <a:pathLst>
                <a:path w="142239" h="335279">
                  <a:moveTo>
                    <a:pt x="104355" y="0"/>
                  </a:moveTo>
                  <a:lnTo>
                    <a:pt x="0" y="325589"/>
                  </a:lnTo>
                  <a:lnTo>
                    <a:pt x="36461" y="334784"/>
                  </a:lnTo>
                  <a:lnTo>
                    <a:pt x="141630" y="11074"/>
                  </a:lnTo>
                  <a:lnTo>
                    <a:pt x="104355" y="0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005589" y="9185148"/>
              <a:ext cx="132715" cy="325120"/>
            </a:xfrm>
            <a:custGeom>
              <a:avLst/>
              <a:gdLst/>
              <a:ahLst/>
              <a:cxnLst/>
              <a:rect l="l" t="t" r="r" b="b"/>
              <a:pathLst>
                <a:path w="132714" h="325120">
                  <a:moveTo>
                    <a:pt x="132384" y="0"/>
                  </a:moveTo>
                  <a:lnTo>
                    <a:pt x="106718" y="7797"/>
                  </a:lnTo>
                  <a:lnTo>
                    <a:pt x="0" y="324358"/>
                  </a:lnTo>
                  <a:lnTo>
                    <a:pt x="28968" y="324523"/>
                  </a:lnTo>
                  <a:lnTo>
                    <a:pt x="132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477512" y="6065520"/>
              <a:ext cx="1050290" cy="1310640"/>
            </a:xfrm>
            <a:custGeom>
              <a:avLst/>
              <a:gdLst/>
              <a:ahLst/>
              <a:cxnLst/>
              <a:rect l="l" t="t" r="r" b="b"/>
              <a:pathLst>
                <a:path w="1050289" h="1310640">
                  <a:moveTo>
                    <a:pt x="1049820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0" y="470916"/>
                  </a:lnTo>
                  <a:lnTo>
                    <a:pt x="0" y="1310271"/>
                  </a:lnTo>
                  <a:lnTo>
                    <a:pt x="1049820" y="1310271"/>
                  </a:lnTo>
                  <a:lnTo>
                    <a:pt x="1049820" y="470916"/>
                  </a:lnTo>
                  <a:lnTo>
                    <a:pt x="1049820" y="251460"/>
                  </a:lnTo>
                  <a:lnTo>
                    <a:pt x="1049820" y="0"/>
                  </a:lnTo>
                  <a:close/>
                </a:path>
              </a:pathLst>
            </a:custGeom>
            <a:solidFill>
              <a:srgbClr val="AAD8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097018" y="6518910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79" h="0">
                  <a:moveTo>
                    <a:pt x="0" y="0"/>
                  </a:moveTo>
                  <a:lnTo>
                    <a:pt x="34740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97018" y="6575298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79" h="0">
                  <a:moveTo>
                    <a:pt x="0" y="0"/>
                  </a:moveTo>
                  <a:lnTo>
                    <a:pt x="34740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97018" y="6639306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 h="0">
                  <a:moveTo>
                    <a:pt x="0" y="0"/>
                  </a:moveTo>
                  <a:lnTo>
                    <a:pt x="351751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97018" y="6706362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 h="0">
                  <a:moveTo>
                    <a:pt x="0" y="0"/>
                  </a:moveTo>
                  <a:lnTo>
                    <a:pt x="351751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97018" y="6773418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 h="0">
                  <a:moveTo>
                    <a:pt x="0" y="0"/>
                  </a:moveTo>
                  <a:lnTo>
                    <a:pt x="351751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097018" y="6840474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 h="0">
                  <a:moveTo>
                    <a:pt x="0" y="0"/>
                  </a:moveTo>
                  <a:lnTo>
                    <a:pt x="351751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097018" y="6907530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 h="0">
                  <a:moveTo>
                    <a:pt x="0" y="0"/>
                  </a:moveTo>
                  <a:lnTo>
                    <a:pt x="351751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097018" y="7073646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 h="0">
                  <a:moveTo>
                    <a:pt x="0" y="0"/>
                  </a:moveTo>
                  <a:lnTo>
                    <a:pt x="351751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97018" y="7123938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 h="0">
                  <a:moveTo>
                    <a:pt x="0" y="0"/>
                  </a:moveTo>
                  <a:lnTo>
                    <a:pt x="351751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097018" y="7175754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 h="0">
                  <a:moveTo>
                    <a:pt x="0" y="0"/>
                  </a:moveTo>
                  <a:lnTo>
                    <a:pt x="351751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097018" y="7227570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89" h="0">
                  <a:moveTo>
                    <a:pt x="0" y="0"/>
                  </a:moveTo>
                  <a:lnTo>
                    <a:pt x="351751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046220" y="6316980"/>
              <a:ext cx="1050290" cy="1310640"/>
            </a:xfrm>
            <a:custGeom>
              <a:avLst/>
              <a:gdLst/>
              <a:ahLst/>
              <a:cxnLst/>
              <a:rect l="l" t="t" r="r" b="b"/>
              <a:pathLst>
                <a:path w="1050289" h="1310640">
                  <a:moveTo>
                    <a:pt x="1049807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0" y="1310271"/>
                  </a:lnTo>
                  <a:lnTo>
                    <a:pt x="1049807" y="1310271"/>
                  </a:lnTo>
                  <a:lnTo>
                    <a:pt x="1049807" y="219456"/>
                  </a:lnTo>
                  <a:lnTo>
                    <a:pt x="1049807" y="0"/>
                  </a:lnTo>
                  <a:close/>
                </a:path>
              </a:pathLst>
            </a:custGeom>
            <a:solidFill>
              <a:srgbClr val="BEE2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419600" y="6460248"/>
              <a:ext cx="598805" cy="144780"/>
            </a:xfrm>
            <a:custGeom>
              <a:avLst/>
              <a:gdLst/>
              <a:ahLst/>
              <a:cxnLst/>
              <a:rect l="l" t="t" r="r" b="b"/>
              <a:pathLst>
                <a:path w="598804" h="144779">
                  <a:moveTo>
                    <a:pt x="598627" y="0"/>
                  </a:moveTo>
                  <a:lnTo>
                    <a:pt x="0" y="0"/>
                  </a:lnTo>
                  <a:lnTo>
                    <a:pt x="0" y="76187"/>
                  </a:lnTo>
                  <a:lnTo>
                    <a:pt x="0" y="144183"/>
                  </a:lnTo>
                  <a:lnTo>
                    <a:pt x="598627" y="144183"/>
                  </a:lnTo>
                  <a:lnTo>
                    <a:pt x="598627" y="76187"/>
                  </a:lnTo>
                  <a:lnTo>
                    <a:pt x="598627" y="0"/>
                  </a:lnTo>
                  <a:close/>
                </a:path>
              </a:pathLst>
            </a:custGeom>
            <a:solidFill>
              <a:srgbClr val="0D6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125468" y="6457188"/>
              <a:ext cx="245745" cy="79375"/>
            </a:xfrm>
            <a:custGeom>
              <a:avLst/>
              <a:gdLst/>
              <a:ahLst/>
              <a:cxnLst/>
              <a:rect l="l" t="t" r="r" b="b"/>
              <a:pathLst>
                <a:path w="245745" h="79375">
                  <a:moveTo>
                    <a:pt x="0" y="79247"/>
                  </a:moveTo>
                  <a:lnTo>
                    <a:pt x="245249" y="79247"/>
                  </a:lnTo>
                  <a:lnTo>
                    <a:pt x="245249" y="0"/>
                  </a:lnTo>
                  <a:lnTo>
                    <a:pt x="0" y="0"/>
                  </a:lnTo>
                  <a:lnTo>
                    <a:pt x="0" y="79247"/>
                  </a:lnTo>
                  <a:close/>
                </a:path>
              </a:pathLst>
            </a:custGeom>
            <a:solidFill>
              <a:srgbClr val="FDB9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700777" y="6657594"/>
              <a:ext cx="313690" cy="0"/>
            </a:xfrm>
            <a:custGeom>
              <a:avLst/>
              <a:gdLst/>
              <a:ahLst/>
              <a:cxnLst/>
              <a:rect l="l" t="t" r="r" b="b"/>
              <a:pathLst>
                <a:path w="313689" h="0">
                  <a:moveTo>
                    <a:pt x="0" y="0"/>
                  </a:moveTo>
                  <a:lnTo>
                    <a:pt x="3134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700777" y="6713982"/>
              <a:ext cx="313690" cy="0"/>
            </a:xfrm>
            <a:custGeom>
              <a:avLst/>
              <a:gdLst/>
              <a:ahLst/>
              <a:cxnLst/>
              <a:rect l="l" t="t" r="r" b="b"/>
              <a:pathLst>
                <a:path w="313689" h="0">
                  <a:moveTo>
                    <a:pt x="0" y="0"/>
                  </a:moveTo>
                  <a:lnTo>
                    <a:pt x="3134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00777" y="6770370"/>
              <a:ext cx="313690" cy="0"/>
            </a:xfrm>
            <a:custGeom>
              <a:avLst/>
              <a:gdLst/>
              <a:ahLst/>
              <a:cxnLst/>
              <a:rect l="l" t="t" r="r" b="b"/>
              <a:pathLst>
                <a:path w="313689" h="0">
                  <a:moveTo>
                    <a:pt x="0" y="0"/>
                  </a:moveTo>
                  <a:lnTo>
                    <a:pt x="3134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700777" y="6828282"/>
              <a:ext cx="313690" cy="0"/>
            </a:xfrm>
            <a:custGeom>
              <a:avLst/>
              <a:gdLst/>
              <a:ahLst/>
              <a:cxnLst/>
              <a:rect l="l" t="t" r="r" b="b"/>
              <a:pathLst>
                <a:path w="313689" h="0">
                  <a:moveTo>
                    <a:pt x="0" y="0"/>
                  </a:moveTo>
                  <a:lnTo>
                    <a:pt x="3134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700777" y="6890767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877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700777" y="6957822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877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700777" y="7024878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877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00777" y="7091934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877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00777" y="7158990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877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700777" y="7325106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877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700777" y="7376922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877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00777" y="7428738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877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00777" y="7479030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877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649980" y="6536436"/>
              <a:ext cx="1050290" cy="1310640"/>
            </a:xfrm>
            <a:custGeom>
              <a:avLst/>
              <a:gdLst/>
              <a:ahLst/>
              <a:cxnLst/>
              <a:rect l="l" t="t" r="r" b="b"/>
              <a:pathLst>
                <a:path w="1050289" h="1310640">
                  <a:moveTo>
                    <a:pt x="1049807" y="0"/>
                  </a:moveTo>
                  <a:lnTo>
                    <a:pt x="0" y="0"/>
                  </a:lnTo>
                  <a:lnTo>
                    <a:pt x="0" y="1310271"/>
                  </a:lnTo>
                  <a:lnTo>
                    <a:pt x="1049807" y="1310271"/>
                  </a:lnTo>
                  <a:lnTo>
                    <a:pt x="1049807" y="0"/>
                  </a:lnTo>
                  <a:close/>
                </a:path>
              </a:pathLst>
            </a:custGeom>
            <a:solidFill>
              <a:srgbClr val="EDF7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023360" y="6681229"/>
              <a:ext cx="598805" cy="142875"/>
            </a:xfrm>
            <a:custGeom>
              <a:avLst/>
              <a:gdLst/>
              <a:ahLst/>
              <a:cxnLst/>
              <a:rect l="l" t="t" r="r" b="b"/>
              <a:pathLst>
                <a:path w="598804" h="142875">
                  <a:moveTo>
                    <a:pt x="598627" y="0"/>
                  </a:moveTo>
                  <a:lnTo>
                    <a:pt x="0" y="0"/>
                  </a:lnTo>
                  <a:lnTo>
                    <a:pt x="0" y="142671"/>
                  </a:lnTo>
                  <a:lnTo>
                    <a:pt x="598627" y="142671"/>
                  </a:lnTo>
                  <a:lnTo>
                    <a:pt x="598627" y="0"/>
                  </a:lnTo>
                  <a:close/>
                </a:path>
              </a:pathLst>
            </a:custGeom>
            <a:solidFill>
              <a:srgbClr val="0D6E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9227" y="6676644"/>
              <a:ext cx="245249" cy="25106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18025" y="6877050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 h="0">
                  <a:moveTo>
                    <a:pt x="0" y="0"/>
                  </a:moveTo>
                  <a:lnTo>
                    <a:pt x="600252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018025" y="6933438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 h="0">
                  <a:moveTo>
                    <a:pt x="0" y="0"/>
                  </a:moveTo>
                  <a:lnTo>
                    <a:pt x="600252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018025" y="6989826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 h="0">
                  <a:moveTo>
                    <a:pt x="0" y="0"/>
                  </a:moveTo>
                  <a:lnTo>
                    <a:pt x="600252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018025" y="7047738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 h="0">
                  <a:moveTo>
                    <a:pt x="0" y="0"/>
                  </a:moveTo>
                  <a:lnTo>
                    <a:pt x="600252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016501" y="7110222"/>
              <a:ext cx="606425" cy="0"/>
            </a:xfrm>
            <a:custGeom>
              <a:avLst/>
              <a:gdLst/>
              <a:ahLst/>
              <a:cxnLst/>
              <a:rect l="l" t="t" r="r" b="b"/>
              <a:pathLst>
                <a:path w="606425" h="0">
                  <a:moveTo>
                    <a:pt x="0" y="0"/>
                  </a:moveTo>
                  <a:lnTo>
                    <a:pt x="606094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729989" y="7110222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20" h="0">
                  <a:moveTo>
                    <a:pt x="0" y="0"/>
                  </a:moveTo>
                  <a:lnTo>
                    <a:pt x="2356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729989" y="7056882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20" h="0">
                  <a:moveTo>
                    <a:pt x="0" y="0"/>
                  </a:moveTo>
                  <a:lnTo>
                    <a:pt x="2356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729989" y="7003542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20" h="0">
                  <a:moveTo>
                    <a:pt x="0" y="0"/>
                  </a:moveTo>
                  <a:lnTo>
                    <a:pt x="2356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729989" y="7163562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20" h="0">
                  <a:moveTo>
                    <a:pt x="0" y="0"/>
                  </a:moveTo>
                  <a:lnTo>
                    <a:pt x="2356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729989" y="7216902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20" h="0">
                  <a:moveTo>
                    <a:pt x="0" y="0"/>
                  </a:moveTo>
                  <a:lnTo>
                    <a:pt x="2356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729989" y="7268718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20" h="0">
                  <a:moveTo>
                    <a:pt x="0" y="0"/>
                  </a:moveTo>
                  <a:lnTo>
                    <a:pt x="2356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729989" y="7322058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20" h="0">
                  <a:moveTo>
                    <a:pt x="0" y="0"/>
                  </a:moveTo>
                  <a:lnTo>
                    <a:pt x="2356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729989" y="7375398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20" h="0">
                  <a:moveTo>
                    <a:pt x="0" y="0"/>
                  </a:moveTo>
                  <a:lnTo>
                    <a:pt x="235648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016501" y="7177278"/>
              <a:ext cx="606425" cy="0"/>
            </a:xfrm>
            <a:custGeom>
              <a:avLst/>
              <a:gdLst/>
              <a:ahLst/>
              <a:cxnLst/>
              <a:rect l="l" t="t" r="r" b="b"/>
              <a:pathLst>
                <a:path w="606425" h="0">
                  <a:moveTo>
                    <a:pt x="0" y="0"/>
                  </a:moveTo>
                  <a:lnTo>
                    <a:pt x="606094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016501" y="7244334"/>
              <a:ext cx="606425" cy="0"/>
            </a:xfrm>
            <a:custGeom>
              <a:avLst/>
              <a:gdLst/>
              <a:ahLst/>
              <a:cxnLst/>
              <a:rect l="l" t="t" r="r" b="b"/>
              <a:pathLst>
                <a:path w="606425" h="0">
                  <a:moveTo>
                    <a:pt x="0" y="0"/>
                  </a:moveTo>
                  <a:lnTo>
                    <a:pt x="606094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016501" y="7311390"/>
              <a:ext cx="606425" cy="0"/>
            </a:xfrm>
            <a:custGeom>
              <a:avLst/>
              <a:gdLst/>
              <a:ahLst/>
              <a:cxnLst/>
              <a:rect l="l" t="t" r="r" b="b"/>
              <a:pathLst>
                <a:path w="606425" h="0">
                  <a:moveTo>
                    <a:pt x="0" y="0"/>
                  </a:moveTo>
                  <a:lnTo>
                    <a:pt x="606094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016501" y="7378446"/>
              <a:ext cx="606425" cy="0"/>
            </a:xfrm>
            <a:custGeom>
              <a:avLst/>
              <a:gdLst/>
              <a:ahLst/>
              <a:cxnLst/>
              <a:rect l="l" t="t" r="r" b="b"/>
              <a:pathLst>
                <a:path w="606425" h="0">
                  <a:moveTo>
                    <a:pt x="0" y="0"/>
                  </a:moveTo>
                  <a:lnTo>
                    <a:pt x="606094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734561" y="7544562"/>
              <a:ext cx="888365" cy="0"/>
            </a:xfrm>
            <a:custGeom>
              <a:avLst/>
              <a:gdLst/>
              <a:ahLst/>
              <a:cxnLst/>
              <a:rect l="l" t="t" r="r" b="b"/>
              <a:pathLst>
                <a:path w="888364" h="0">
                  <a:moveTo>
                    <a:pt x="0" y="0"/>
                  </a:moveTo>
                  <a:lnTo>
                    <a:pt x="887996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734561" y="7596378"/>
              <a:ext cx="888365" cy="0"/>
            </a:xfrm>
            <a:custGeom>
              <a:avLst/>
              <a:gdLst/>
              <a:ahLst/>
              <a:cxnLst/>
              <a:rect l="l" t="t" r="r" b="b"/>
              <a:pathLst>
                <a:path w="888364" h="0">
                  <a:moveTo>
                    <a:pt x="0" y="0"/>
                  </a:moveTo>
                  <a:lnTo>
                    <a:pt x="887996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734561" y="7648194"/>
              <a:ext cx="888365" cy="0"/>
            </a:xfrm>
            <a:custGeom>
              <a:avLst/>
              <a:gdLst/>
              <a:ahLst/>
              <a:cxnLst/>
              <a:rect l="l" t="t" r="r" b="b"/>
              <a:pathLst>
                <a:path w="888364" h="0">
                  <a:moveTo>
                    <a:pt x="0" y="0"/>
                  </a:moveTo>
                  <a:lnTo>
                    <a:pt x="887996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734561" y="7698486"/>
              <a:ext cx="888365" cy="0"/>
            </a:xfrm>
            <a:custGeom>
              <a:avLst/>
              <a:gdLst/>
              <a:ahLst/>
              <a:cxnLst/>
              <a:rect l="l" t="t" r="r" b="b"/>
              <a:pathLst>
                <a:path w="888364" h="0">
                  <a:moveTo>
                    <a:pt x="0" y="0"/>
                  </a:moveTo>
                  <a:lnTo>
                    <a:pt x="887996" y="0"/>
                  </a:lnTo>
                </a:path>
              </a:pathLst>
            </a:custGeom>
            <a:ln w="19812">
              <a:solidFill>
                <a:srgbClr val="DB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739895" y="7449312"/>
              <a:ext cx="48895" cy="0"/>
            </a:xfrm>
            <a:custGeom>
              <a:avLst/>
              <a:gdLst/>
              <a:ahLst/>
              <a:cxnLst/>
              <a:rect l="l" t="t" r="r" b="b"/>
              <a:pathLst>
                <a:path w="48895" h="0">
                  <a:moveTo>
                    <a:pt x="0" y="0"/>
                  </a:moveTo>
                  <a:lnTo>
                    <a:pt x="48374" y="0"/>
                  </a:lnTo>
                </a:path>
              </a:pathLst>
            </a:custGeom>
            <a:ln w="39624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858767" y="7449312"/>
              <a:ext cx="48895" cy="0"/>
            </a:xfrm>
            <a:custGeom>
              <a:avLst/>
              <a:gdLst/>
              <a:ahLst/>
              <a:cxnLst/>
              <a:rect l="l" t="t" r="r" b="b"/>
              <a:pathLst>
                <a:path w="48895" h="0">
                  <a:moveTo>
                    <a:pt x="0" y="0"/>
                  </a:moveTo>
                  <a:lnTo>
                    <a:pt x="48361" y="0"/>
                  </a:lnTo>
                </a:path>
              </a:pathLst>
            </a:custGeom>
            <a:ln w="39624">
              <a:solidFill>
                <a:srgbClr val="FDB9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977639" y="7449312"/>
              <a:ext cx="48895" cy="0"/>
            </a:xfrm>
            <a:custGeom>
              <a:avLst/>
              <a:gdLst/>
              <a:ahLst/>
              <a:cxnLst/>
              <a:rect l="l" t="t" r="r" b="b"/>
              <a:pathLst>
                <a:path w="48895" h="0">
                  <a:moveTo>
                    <a:pt x="0" y="0"/>
                  </a:moveTo>
                  <a:lnTo>
                    <a:pt x="48361" y="0"/>
                  </a:lnTo>
                </a:path>
              </a:pathLst>
            </a:custGeom>
            <a:ln w="39624">
              <a:solidFill>
                <a:srgbClr val="BAD5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096512" y="7449312"/>
              <a:ext cx="48895" cy="0"/>
            </a:xfrm>
            <a:custGeom>
              <a:avLst/>
              <a:gdLst/>
              <a:ahLst/>
              <a:cxnLst/>
              <a:rect l="l" t="t" r="r" b="b"/>
              <a:pathLst>
                <a:path w="48895" h="0">
                  <a:moveTo>
                    <a:pt x="0" y="0"/>
                  </a:moveTo>
                  <a:lnTo>
                    <a:pt x="48374" y="0"/>
                  </a:lnTo>
                </a:path>
              </a:pathLst>
            </a:custGeom>
            <a:ln w="39624">
              <a:solidFill>
                <a:srgbClr val="00A4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999227" y="7139940"/>
              <a:ext cx="396240" cy="375285"/>
            </a:xfrm>
            <a:custGeom>
              <a:avLst/>
              <a:gdLst/>
              <a:ahLst/>
              <a:cxnLst/>
              <a:rect l="l" t="t" r="r" b="b"/>
              <a:pathLst>
                <a:path w="396239" h="375284">
                  <a:moveTo>
                    <a:pt x="262305" y="0"/>
                  </a:moveTo>
                  <a:lnTo>
                    <a:pt x="0" y="242455"/>
                  </a:lnTo>
                  <a:lnTo>
                    <a:pt x="133921" y="374700"/>
                  </a:lnTo>
                  <a:lnTo>
                    <a:pt x="396239" y="132232"/>
                  </a:lnTo>
                  <a:lnTo>
                    <a:pt x="262305" y="0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160776" y="7264908"/>
              <a:ext cx="147955" cy="66040"/>
            </a:xfrm>
            <a:custGeom>
              <a:avLst/>
              <a:gdLst/>
              <a:ahLst/>
              <a:cxnLst/>
              <a:rect l="l" t="t" r="r" b="b"/>
              <a:pathLst>
                <a:path w="147954" h="66040">
                  <a:moveTo>
                    <a:pt x="0" y="0"/>
                  </a:moveTo>
                  <a:lnTo>
                    <a:pt x="30226" y="38671"/>
                  </a:lnTo>
                  <a:lnTo>
                    <a:pt x="140741" y="65481"/>
                  </a:lnTo>
                  <a:lnTo>
                    <a:pt x="147688" y="34328"/>
                  </a:lnTo>
                  <a:lnTo>
                    <a:pt x="144145" y="29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E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020824" y="7202424"/>
              <a:ext cx="1280160" cy="683260"/>
            </a:xfrm>
            <a:custGeom>
              <a:avLst/>
              <a:gdLst/>
              <a:ahLst/>
              <a:cxnLst/>
              <a:rect l="l" t="t" r="r" b="b"/>
              <a:pathLst>
                <a:path w="1280160" h="683259">
                  <a:moveTo>
                    <a:pt x="1227950" y="116484"/>
                  </a:moveTo>
                  <a:lnTo>
                    <a:pt x="1183195" y="106286"/>
                  </a:lnTo>
                  <a:lnTo>
                    <a:pt x="1149667" y="84074"/>
                  </a:lnTo>
                  <a:lnTo>
                    <a:pt x="1139977" y="62953"/>
                  </a:lnTo>
                  <a:lnTo>
                    <a:pt x="843978" y="2946"/>
                  </a:lnTo>
                  <a:lnTo>
                    <a:pt x="821245" y="0"/>
                  </a:lnTo>
                  <a:lnTo>
                    <a:pt x="798423" y="266"/>
                  </a:lnTo>
                  <a:lnTo>
                    <a:pt x="775893" y="3733"/>
                  </a:lnTo>
                  <a:lnTo>
                    <a:pt x="754037" y="10350"/>
                  </a:lnTo>
                  <a:lnTo>
                    <a:pt x="474726" y="117195"/>
                  </a:lnTo>
                  <a:lnTo>
                    <a:pt x="1227950" y="116484"/>
                  </a:lnTo>
                  <a:close/>
                </a:path>
                <a:path w="1280160" h="683259">
                  <a:moveTo>
                    <a:pt x="1280058" y="128346"/>
                  </a:moveTo>
                  <a:lnTo>
                    <a:pt x="1231099" y="117195"/>
                  </a:lnTo>
                  <a:lnTo>
                    <a:pt x="474726" y="117195"/>
                  </a:lnTo>
                  <a:lnTo>
                    <a:pt x="0" y="117195"/>
                  </a:lnTo>
                  <a:lnTo>
                    <a:pt x="45529" y="574713"/>
                  </a:lnTo>
                  <a:lnTo>
                    <a:pt x="559536" y="540194"/>
                  </a:lnTo>
                  <a:lnTo>
                    <a:pt x="731888" y="682713"/>
                  </a:lnTo>
                  <a:lnTo>
                    <a:pt x="927989" y="540194"/>
                  </a:lnTo>
                  <a:lnTo>
                    <a:pt x="1160106" y="371500"/>
                  </a:lnTo>
                  <a:lnTo>
                    <a:pt x="956310" y="168338"/>
                  </a:lnTo>
                  <a:lnTo>
                    <a:pt x="1165593" y="210756"/>
                  </a:lnTo>
                  <a:lnTo>
                    <a:pt x="1202931" y="211124"/>
                  </a:lnTo>
                  <a:lnTo>
                    <a:pt x="1236345" y="198234"/>
                  </a:lnTo>
                  <a:lnTo>
                    <a:pt x="1262278" y="174320"/>
                  </a:lnTo>
                  <a:lnTo>
                    <a:pt x="1264983" y="168338"/>
                  </a:lnTo>
                  <a:lnTo>
                    <a:pt x="1277099" y="141605"/>
                  </a:lnTo>
                  <a:lnTo>
                    <a:pt x="1280058" y="128346"/>
                  </a:lnTo>
                  <a:close/>
                </a:path>
              </a:pathLst>
            </a:custGeom>
            <a:solidFill>
              <a:srgbClr val="FFDD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171431" y="6335268"/>
              <a:ext cx="1054735" cy="1007744"/>
            </a:xfrm>
            <a:custGeom>
              <a:avLst/>
              <a:gdLst/>
              <a:ahLst/>
              <a:cxnLst/>
              <a:rect l="l" t="t" r="r" b="b"/>
              <a:pathLst>
                <a:path w="1054735" h="1007745">
                  <a:moveTo>
                    <a:pt x="1054493" y="511962"/>
                  </a:moveTo>
                  <a:lnTo>
                    <a:pt x="1053325" y="468960"/>
                  </a:lnTo>
                  <a:lnTo>
                    <a:pt x="1048346" y="426148"/>
                  </a:lnTo>
                  <a:lnTo>
                    <a:pt x="1039558" y="383794"/>
                  </a:lnTo>
                  <a:lnTo>
                    <a:pt x="1026947" y="342138"/>
                  </a:lnTo>
                  <a:lnTo>
                    <a:pt x="1010500" y="301434"/>
                  </a:lnTo>
                  <a:lnTo>
                    <a:pt x="990231" y="261937"/>
                  </a:lnTo>
                  <a:lnTo>
                    <a:pt x="974140" y="236550"/>
                  </a:lnTo>
                  <a:lnTo>
                    <a:pt x="974140" y="488797"/>
                  </a:lnTo>
                  <a:lnTo>
                    <a:pt x="973378" y="532561"/>
                  </a:lnTo>
                  <a:lnTo>
                    <a:pt x="967981" y="576046"/>
                  </a:lnTo>
                  <a:lnTo>
                    <a:pt x="957935" y="618921"/>
                  </a:lnTo>
                  <a:lnTo>
                    <a:pt x="943254" y="660781"/>
                  </a:lnTo>
                  <a:lnTo>
                    <a:pt x="923950" y="701268"/>
                  </a:lnTo>
                  <a:lnTo>
                    <a:pt x="900023" y="740016"/>
                  </a:lnTo>
                  <a:lnTo>
                    <a:pt x="871486" y="776643"/>
                  </a:lnTo>
                  <a:lnTo>
                    <a:pt x="838339" y="810780"/>
                  </a:lnTo>
                  <a:lnTo>
                    <a:pt x="801522" y="841311"/>
                  </a:lnTo>
                  <a:lnTo>
                    <a:pt x="762254" y="867346"/>
                  </a:lnTo>
                  <a:lnTo>
                    <a:pt x="720928" y="888911"/>
                  </a:lnTo>
                  <a:lnTo>
                    <a:pt x="677926" y="906018"/>
                  </a:lnTo>
                  <a:lnTo>
                    <a:pt x="633641" y="918641"/>
                  </a:lnTo>
                  <a:lnTo>
                    <a:pt x="588467" y="926820"/>
                  </a:lnTo>
                  <a:lnTo>
                    <a:pt x="542785" y="930541"/>
                  </a:lnTo>
                  <a:lnTo>
                    <a:pt x="496976" y="929817"/>
                  </a:lnTo>
                  <a:lnTo>
                    <a:pt x="451446" y="924661"/>
                  </a:lnTo>
                  <a:lnTo>
                    <a:pt x="406577" y="915060"/>
                  </a:lnTo>
                  <a:lnTo>
                    <a:pt x="362750" y="901039"/>
                  </a:lnTo>
                  <a:lnTo>
                    <a:pt x="320370" y="882599"/>
                  </a:lnTo>
                  <a:lnTo>
                    <a:pt x="279819" y="859739"/>
                  </a:lnTo>
                  <a:lnTo>
                    <a:pt x="241477" y="832472"/>
                  </a:lnTo>
                  <a:lnTo>
                    <a:pt x="205740" y="800811"/>
                  </a:lnTo>
                  <a:lnTo>
                    <a:pt x="173786" y="765644"/>
                  </a:lnTo>
                  <a:lnTo>
                    <a:pt x="146519" y="728141"/>
                  </a:lnTo>
                  <a:lnTo>
                    <a:pt x="123939" y="688657"/>
                  </a:lnTo>
                  <a:lnTo>
                    <a:pt x="106045" y="647585"/>
                  </a:lnTo>
                  <a:lnTo>
                    <a:pt x="92811" y="605282"/>
                  </a:lnTo>
                  <a:lnTo>
                    <a:pt x="84251" y="562127"/>
                  </a:lnTo>
                  <a:lnTo>
                    <a:pt x="80352" y="518490"/>
                  </a:lnTo>
                  <a:lnTo>
                    <a:pt x="81114" y="474738"/>
                  </a:lnTo>
                  <a:lnTo>
                    <a:pt x="86512" y="431241"/>
                  </a:lnTo>
                  <a:lnTo>
                    <a:pt x="96558" y="388378"/>
                  </a:lnTo>
                  <a:lnTo>
                    <a:pt x="111239" y="346519"/>
                  </a:lnTo>
                  <a:lnTo>
                    <a:pt x="130543" y="306031"/>
                  </a:lnTo>
                  <a:lnTo>
                    <a:pt x="154482" y="267296"/>
                  </a:lnTo>
                  <a:lnTo>
                    <a:pt x="183019" y="230670"/>
                  </a:lnTo>
                  <a:lnTo>
                    <a:pt x="216179" y="196532"/>
                  </a:lnTo>
                  <a:lnTo>
                    <a:pt x="252984" y="166001"/>
                  </a:lnTo>
                  <a:lnTo>
                    <a:pt x="292252" y="139954"/>
                  </a:lnTo>
                  <a:lnTo>
                    <a:pt x="333565" y="118389"/>
                  </a:lnTo>
                  <a:lnTo>
                    <a:pt x="376567" y="101295"/>
                  </a:lnTo>
                  <a:lnTo>
                    <a:pt x="420839" y="88658"/>
                  </a:lnTo>
                  <a:lnTo>
                    <a:pt x="466013" y="80479"/>
                  </a:lnTo>
                  <a:lnTo>
                    <a:pt x="511695" y="76758"/>
                  </a:lnTo>
                  <a:lnTo>
                    <a:pt x="557504" y="77482"/>
                  </a:lnTo>
                  <a:lnTo>
                    <a:pt x="603034" y="82638"/>
                  </a:lnTo>
                  <a:lnTo>
                    <a:pt x="647903" y="92227"/>
                  </a:lnTo>
                  <a:lnTo>
                    <a:pt x="691730" y="106248"/>
                  </a:lnTo>
                  <a:lnTo>
                    <a:pt x="734110" y="124701"/>
                  </a:lnTo>
                  <a:lnTo>
                    <a:pt x="774674" y="147548"/>
                  </a:lnTo>
                  <a:lnTo>
                    <a:pt x="813015" y="174815"/>
                  </a:lnTo>
                  <a:lnTo>
                    <a:pt x="848753" y="206489"/>
                  </a:lnTo>
                  <a:lnTo>
                    <a:pt x="880719" y="241655"/>
                  </a:lnTo>
                  <a:lnTo>
                    <a:pt x="907973" y="279158"/>
                  </a:lnTo>
                  <a:lnTo>
                    <a:pt x="930554" y="318630"/>
                  </a:lnTo>
                  <a:lnTo>
                    <a:pt x="948448" y="359702"/>
                  </a:lnTo>
                  <a:lnTo>
                    <a:pt x="961682" y="402005"/>
                  </a:lnTo>
                  <a:lnTo>
                    <a:pt x="970241" y="445160"/>
                  </a:lnTo>
                  <a:lnTo>
                    <a:pt x="974140" y="488797"/>
                  </a:lnTo>
                  <a:lnTo>
                    <a:pt x="974140" y="236550"/>
                  </a:lnTo>
                  <a:lnTo>
                    <a:pt x="938174" y="187579"/>
                  </a:lnTo>
                  <a:lnTo>
                    <a:pt x="906386" y="153225"/>
                  </a:lnTo>
                  <a:lnTo>
                    <a:pt x="871486" y="121742"/>
                  </a:lnTo>
                  <a:lnTo>
                    <a:pt x="834415" y="93865"/>
                  </a:lnTo>
                  <a:lnTo>
                    <a:pt x="806919" y="76758"/>
                  </a:lnTo>
                  <a:lnTo>
                    <a:pt x="795413" y="69596"/>
                  </a:lnTo>
                  <a:lnTo>
                    <a:pt x="754748" y="48933"/>
                  </a:lnTo>
                  <a:lnTo>
                    <a:pt x="712711" y="31902"/>
                  </a:lnTo>
                  <a:lnTo>
                    <a:pt x="669544" y="18478"/>
                  </a:lnTo>
                  <a:lnTo>
                    <a:pt x="625513" y="8686"/>
                  </a:lnTo>
                  <a:lnTo>
                    <a:pt x="580885" y="2527"/>
                  </a:lnTo>
                  <a:lnTo>
                    <a:pt x="535940" y="0"/>
                  </a:lnTo>
                  <a:lnTo>
                    <a:pt x="490931" y="1104"/>
                  </a:lnTo>
                  <a:lnTo>
                    <a:pt x="446112" y="5867"/>
                  </a:lnTo>
                  <a:lnTo>
                    <a:pt x="401777" y="14262"/>
                  </a:lnTo>
                  <a:lnTo>
                    <a:pt x="358165" y="26314"/>
                  </a:lnTo>
                  <a:lnTo>
                    <a:pt x="315556" y="42024"/>
                  </a:lnTo>
                  <a:lnTo>
                    <a:pt x="274205" y="61391"/>
                  </a:lnTo>
                  <a:lnTo>
                    <a:pt x="234391" y="84416"/>
                  </a:lnTo>
                  <a:lnTo>
                    <a:pt x="196367" y="111112"/>
                  </a:lnTo>
                  <a:lnTo>
                    <a:pt x="160401" y="141478"/>
                  </a:lnTo>
                  <a:lnTo>
                    <a:pt x="127444" y="174815"/>
                  </a:lnTo>
                  <a:lnTo>
                    <a:pt x="98259" y="210235"/>
                  </a:lnTo>
                  <a:lnTo>
                    <a:pt x="72859" y="247484"/>
                  </a:lnTo>
                  <a:lnTo>
                    <a:pt x="51231" y="286321"/>
                  </a:lnTo>
                  <a:lnTo>
                    <a:pt x="33401" y="326491"/>
                  </a:lnTo>
                  <a:lnTo>
                    <a:pt x="19354" y="367728"/>
                  </a:lnTo>
                  <a:lnTo>
                    <a:pt x="9093" y="409778"/>
                  </a:lnTo>
                  <a:lnTo>
                    <a:pt x="2654" y="452412"/>
                  </a:lnTo>
                  <a:lnTo>
                    <a:pt x="0" y="495350"/>
                  </a:lnTo>
                  <a:lnTo>
                    <a:pt x="1168" y="538353"/>
                  </a:lnTo>
                  <a:lnTo>
                    <a:pt x="6134" y="581152"/>
                  </a:lnTo>
                  <a:lnTo>
                    <a:pt x="14935" y="623506"/>
                  </a:lnTo>
                  <a:lnTo>
                    <a:pt x="27546" y="665175"/>
                  </a:lnTo>
                  <a:lnTo>
                    <a:pt x="43992" y="705878"/>
                  </a:lnTo>
                  <a:lnTo>
                    <a:pt x="64262" y="745375"/>
                  </a:lnTo>
                  <a:lnTo>
                    <a:pt x="88366" y="783412"/>
                  </a:lnTo>
                  <a:lnTo>
                    <a:pt x="96405" y="793877"/>
                  </a:lnTo>
                  <a:lnTo>
                    <a:pt x="32004" y="853033"/>
                  </a:lnTo>
                  <a:lnTo>
                    <a:pt x="172123" y="990523"/>
                  </a:lnTo>
                  <a:lnTo>
                    <a:pt x="241515" y="926782"/>
                  </a:lnTo>
                  <a:lnTo>
                    <a:pt x="259080" y="937704"/>
                  </a:lnTo>
                  <a:lnTo>
                    <a:pt x="299732" y="958367"/>
                  </a:lnTo>
                  <a:lnTo>
                    <a:pt x="341782" y="975398"/>
                  </a:lnTo>
                  <a:lnTo>
                    <a:pt x="384949" y="988822"/>
                  </a:lnTo>
                  <a:lnTo>
                    <a:pt x="428980" y="998613"/>
                  </a:lnTo>
                  <a:lnTo>
                    <a:pt x="473608" y="1004773"/>
                  </a:lnTo>
                  <a:lnTo>
                    <a:pt x="518553" y="1007300"/>
                  </a:lnTo>
                  <a:lnTo>
                    <a:pt x="563575" y="1006195"/>
                  </a:lnTo>
                  <a:lnTo>
                    <a:pt x="608380" y="1001433"/>
                  </a:lnTo>
                  <a:lnTo>
                    <a:pt x="652729" y="993038"/>
                  </a:lnTo>
                  <a:lnTo>
                    <a:pt x="696341" y="980986"/>
                  </a:lnTo>
                  <a:lnTo>
                    <a:pt x="738949" y="965288"/>
                  </a:lnTo>
                  <a:lnTo>
                    <a:pt x="780288" y="945921"/>
                  </a:lnTo>
                  <a:lnTo>
                    <a:pt x="858139" y="896200"/>
                  </a:lnTo>
                  <a:lnTo>
                    <a:pt x="894092" y="865822"/>
                  </a:lnTo>
                  <a:lnTo>
                    <a:pt x="927061" y="832485"/>
                  </a:lnTo>
                  <a:lnTo>
                    <a:pt x="956233" y="797077"/>
                  </a:lnTo>
                  <a:lnTo>
                    <a:pt x="981646" y="759815"/>
                  </a:lnTo>
                  <a:lnTo>
                    <a:pt x="1003261" y="720979"/>
                  </a:lnTo>
                  <a:lnTo>
                    <a:pt x="1021105" y="680821"/>
                  </a:lnTo>
                  <a:lnTo>
                    <a:pt x="1035151" y="639584"/>
                  </a:lnTo>
                  <a:lnTo>
                    <a:pt x="1045400" y="597522"/>
                  </a:lnTo>
                  <a:lnTo>
                    <a:pt x="1051839" y="554901"/>
                  </a:lnTo>
                  <a:lnTo>
                    <a:pt x="1054493" y="5119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535942" y="7379208"/>
              <a:ext cx="601980" cy="563880"/>
            </a:xfrm>
            <a:custGeom>
              <a:avLst/>
              <a:gdLst/>
              <a:ahLst/>
              <a:cxnLst/>
              <a:rect l="l" t="t" r="r" b="b"/>
              <a:pathLst>
                <a:path w="601980" h="563879">
                  <a:moveTo>
                    <a:pt x="467410" y="0"/>
                  </a:moveTo>
                  <a:lnTo>
                    <a:pt x="0" y="430999"/>
                  </a:lnTo>
                  <a:lnTo>
                    <a:pt x="134302" y="563308"/>
                  </a:lnTo>
                  <a:lnTo>
                    <a:pt x="601726" y="132295"/>
                  </a:lnTo>
                  <a:lnTo>
                    <a:pt x="467410" y="0"/>
                  </a:lnTo>
                  <a:close/>
                </a:path>
              </a:pathLst>
            </a:custGeom>
            <a:solidFill>
              <a:srgbClr val="1B2D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1054" y="7421880"/>
              <a:ext cx="208445" cy="24829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647188" y="7441692"/>
              <a:ext cx="502920" cy="470534"/>
            </a:xfrm>
            <a:custGeom>
              <a:avLst/>
              <a:gdLst/>
              <a:ahLst/>
              <a:cxnLst/>
              <a:rect l="l" t="t" r="r" b="b"/>
              <a:pathLst>
                <a:path w="502919" h="470534">
                  <a:moveTo>
                    <a:pt x="502424" y="245198"/>
                  </a:moveTo>
                  <a:lnTo>
                    <a:pt x="403910" y="37477"/>
                  </a:lnTo>
                  <a:lnTo>
                    <a:pt x="364350" y="3632"/>
                  </a:lnTo>
                  <a:lnTo>
                    <a:pt x="338074" y="0"/>
                  </a:lnTo>
                  <a:lnTo>
                    <a:pt x="298119" y="12725"/>
                  </a:lnTo>
                  <a:lnTo>
                    <a:pt x="268566" y="38798"/>
                  </a:lnTo>
                  <a:lnTo>
                    <a:pt x="259080" y="76352"/>
                  </a:lnTo>
                  <a:lnTo>
                    <a:pt x="261162" y="89154"/>
                  </a:lnTo>
                  <a:lnTo>
                    <a:pt x="261226" y="89306"/>
                  </a:lnTo>
                  <a:lnTo>
                    <a:pt x="239750" y="66992"/>
                  </a:lnTo>
                  <a:lnTo>
                    <a:pt x="200571" y="57912"/>
                  </a:lnTo>
                  <a:lnTo>
                    <a:pt x="161036" y="70561"/>
                  </a:lnTo>
                  <a:lnTo>
                    <a:pt x="125717" y="108394"/>
                  </a:lnTo>
                  <a:lnTo>
                    <a:pt x="121920" y="133527"/>
                  </a:lnTo>
                  <a:lnTo>
                    <a:pt x="128739" y="159004"/>
                  </a:lnTo>
                  <a:lnTo>
                    <a:pt x="139611" y="180530"/>
                  </a:lnTo>
                  <a:lnTo>
                    <a:pt x="129006" y="167259"/>
                  </a:lnTo>
                  <a:lnTo>
                    <a:pt x="105930" y="154495"/>
                  </a:lnTo>
                  <a:lnTo>
                    <a:pt x="79489" y="150876"/>
                  </a:lnTo>
                  <a:lnTo>
                    <a:pt x="39255" y="163525"/>
                  </a:lnTo>
                  <a:lnTo>
                    <a:pt x="9537" y="189496"/>
                  </a:lnTo>
                  <a:lnTo>
                    <a:pt x="0" y="226860"/>
                  </a:lnTo>
                  <a:lnTo>
                    <a:pt x="2095" y="239610"/>
                  </a:lnTo>
                  <a:lnTo>
                    <a:pt x="99085" y="433146"/>
                  </a:lnTo>
                  <a:lnTo>
                    <a:pt x="126441" y="461340"/>
                  </a:lnTo>
                  <a:lnTo>
                    <a:pt x="165811" y="470395"/>
                  </a:lnTo>
                  <a:lnTo>
                    <a:pt x="179247" y="468414"/>
                  </a:lnTo>
                  <a:lnTo>
                    <a:pt x="227584" y="441909"/>
                  </a:lnTo>
                  <a:lnTo>
                    <a:pt x="244856" y="394919"/>
                  </a:lnTo>
                  <a:lnTo>
                    <a:pt x="241325" y="381850"/>
                  </a:lnTo>
                  <a:lnTo>
                    <a:pt x="241998" y="383159"/>
                  </a:lnTo>
                  <a:lnTo>
                    <a:pt x="269214" y="411403"/>
                  </a:lnTo>
                  <a:lnTo>
                    <a:pt x="308394" y="420471"/>
                  </a:lnTo>
                  <a:lnTo>
                    <a:pt x="321767" y="418477"/>
                  </a:lnTo>
                  <a:lnTo>
                    <a:pt x="369887" y="391922"/>
                  </a:lnTo>
                  <a:lnTo>
                    <a:pt x="387057" y="344855"/>
                  </a:lnTo>
                  <a:lnTo>
                    <a:pt x="380225" y="319379"/>
                  </a:lnTo>
                  <a:lnTo>
                    <a:pt x="367284" y="293776"/>
                  </a:lnTo>
                  <a:lnTo>
                    <a:pt x="384721" y="311950"/>
                  </a:lnTo>
                  <a:lnTo>
                    <a:pt x="423862" y="321056"/>
                  </a:lnTo>
                  <a:lnTo>
                    <a:pt x="437210" y="319049"/>
                  </a:lnTo>
                  <a:lnTo>
                    <a:pt x="485254" y="292417"/>
                  </a:lnTo>
                  <a:lnTo>
                    <a:pt x="502424" y="245198"/>
                  </a:lnTo>
                  <a:close/>
                </a:path>
              </a:pathLst>
            </a:custGeom>
            <a:solidFill>
              <a:srgbClr val="FFDD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119883" y="7281672"/>
              <a:ext cx="262255" cy="506095"/>
            </a:xfrm>
            <a:custGeom>
              <a:avLst/>
              <a:gdLst/>
              <a:ahLst/>
              <a:cxnLst/>
              <a:rect l="l" t="t" r="r" b="b"/>
              <a:pathLst>
                <a:path w="262255" h="506095">
                  <a:moveTo>
                    <a:pt x="261962" y="0"/>
                  </a:moveTo>
                  <a:lnTo>
                    <a:pt x="0" y="0"/>
                  </a:lnTo>
                  <a:lnTo>
                    <a:pt x="0" y="505968"/>
                  </a:lnTo>
                  <a:lnTo>
                    <a:pt x="261962" y="505968"/>
                  </a:lnTo>
                  <a:lnTo>
                    <a:pt x="261962" y="0"/>
                  </a:lnTo>
                  <a:close/>
                </a:path>
              </a:pathLst>
            </a:custGeom>
            <a:solidFill>
              <a:srgbClr val="F5FA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170426" y="7219188"/>
              <a:ext cx="1101725" cy="2170430"/>
            </a:xfrm>
            <a:custGeom>
              <a:avLst/>
              <a:gdLst/>
              <a:ahLst/>
              <a:cxnLst/>
              <a:rect l="l" t="t" r="r" b="b"/>
              <a:pathLst>
                <a:path w="1101725" h="2170429">
                  <a:moveTo>
                    <a:pt x="1094955" y="0"/>
                  </a:moveTo>
                  <a:lnTo>
                    <a:pt x="1038364" y="6553"/>
                  </a:lnTo>
                  <a:lnTo>
                    <a:pt x="983424" y="13957"/>
                  </a:lnTo>
                  <a:lnTo>
                    <a:pt x="930135" y="22212"/>
                  </a:lnTo>
                  <a:lnTo>
                    <a:pt x="878471" y="31292"/>
                  </a:lnTo>
                  <a:lnTo>
                    <a:pt x="828421" y="41186"/>
                  </a:lnTo>
                  <a:lnTo>
                    <a:pt x="779983" y="51879"/>
                  </a:lnTo>
                  <a:lnTo>
                    <a:pt x="733132" y="63347"/>
                  </a:lnTo>
                  <a:lnTo>
                    <a:pt x="687870" y="75603"/>
                  </a:lnTo>
                  <a:lnTo>
                    <a:pt x="644182" y="88607"/>
                  </a:lnTo>
                  <a:lnTo>
                    <a:pt x="602043" y="102362"/>
                  </a:lnTo>
                  <a:lnTo>
                    <a:pt x="561454" y="116852"/>
                  </a:lnTo>
                  <a:lnTo>
                    <a:pt x="522389" y="132041"/>
                  </a:lnTo>
                  <a:lnTo>
                    <a:pt x="484847" y="147942"/>
                  </a:lnTo>
                  <a:lnTo>
                    <a:pt x="448805" y="164541"/>
                  </a:lnTo>
                  <a:lnTo>
                    <a:pt x="414261" y="181800"/>
                  </a:lnTo>
                  <a:lnTo>
                    <a:pt x="319481" y="237490"/>
                  </a:lnTo>
                  <a:lnTo>
                    <a:pt x="263537" y="277736"/>
                  </a:lnTo>
                  <a:lnTo>
                    <a:pt x="213271" y="320332"/>
                  </a:lnTo>
                  <a:lnTo>
                    <a:pt x="168592" y="365188"/>
                  </a:lnTo>
                  <a:lnTo>
                    <a:pt x="129387" y="412165"/>
                  </a:lnTo>
                  <a:lnTo>
                    <a:pt x="95554" y="461175"/>
                  </a:lnTo>
                  <a:lnTo>
                    <a:pt x="67017" y="512102"/>
                  </a:lnTo>
                  <a:lnTo>
                    <a:pt x="43662" y="564819"/>
                  </a:lnTo>
                  <a:lnTo>
                    <a:pt x="25387" y="619226"/>
                  </a:lnTo>
                  <a:lnTo>
                    <a:pt x="12090" y="675208"/>
                  </a:lnTo>
                  <a:lnTo>
                    <a:pt x="3682" y="732650"/>
                  </a:lnTo>
                  <a:lnTo>
                    <a:pt x="50" y="791451"/>
                  </a:lnTo>
                  <a:lnTo>
                    <a:pt x="0" y="821321"/>
                  </a:lnTo>
                  <a:lnTo>
                    <a:pt x="1117" y="851484"/>
                  </a:lnTo>
                  <a:lnTo>
                    <a:pt x="6756" y="912647"/>
                  </a:lnTo>
                  <a:lnTo>
                    <a:pt x="16890" y="974826"/>
                  </a:lnTo>
                  <a:lnTo>
                    <a:pt x="31419" y="1037907"/>
                  </a:lnTo>
                  <a:lnTo>
                    <a:pt x="50215" y="1101788"/>
                  </a:lnTo>
                  <a:lnTo>
                    <a:pt x="73215" y="1166342"/>
                  </a:lnTo>
                  <a:lnTo>
                    <a:pt x="100304" y="1231455"/>
                  </a:lnTo>
                  <a:lnTo>
                    <a:pt x="131381" y="1297025"/>
                  </a:lnTo>
                  <a:lnTo>
                    <a:pt x="166344" y="1362951"/>
                  </a:lnTo>
                  <a:lnTo>
                    <a:pt x="205092" y="1429092"/>
                  </a:lnTo>
                  <a:lnTo>
                    <a:pt x="225869" y="1462214"/>
                  </a:lnTo>
                  <a:lnTo>
                    <a:pt x="247535" y="1495361"/>
                  </a:lnTo>
                  <a:lnTo>
                    <a:pt x="270116" y="1528508"/>
                  </a:lnTo>
                  <a:lnTo>
                    <a:pt x="293585" y="1561630"/>
                  </a:lnTo>
                  <a:lnTo>
                    <a:pt x="317919" y="1594739"/>
                  </a:lnTo>
                  <a:lnTo>
                    <a:pt x="343115" y="1627797"/>
                  </a:lnTo>
                  <a:lnTo>
                    <a:pt x="369150" y="1660817"/>
                  </a:lnTo>
                  <a:lnTo>
                    <a:pt x="396036" y="1693748"/>
                  </a:lnTo>
                  <a:lnTo>
                    <a:pt x="423735" y="1726615"/>
                  </a:lnTo>
                  <a:lnTo>
                    <a:pt x="452247" y="1759369"/>
                  </a:lnTo>
                  <a:lnTo>
                    <a:pt x="481558" y="1792020"/>
                  </a:lnTo>
                  <a:lnTo>
                    <a:pt x="511657" y="1824558"/>
                  </a:lnTo>
                  <a:lnTo>
                    <a:pt x="542531" y="1856943"/>
                  </a:lnTo>
                  <a:lnTo>
                    <a:pt x="574167" y="1889175"/>
                  </a:lnTo>
                  <a:lnTo>
                    <a:pt x="606552" y="1921243"/>
                  </a:lnTo>
                  <a:lnTo>
                    <a:pt x="639673" y="1953133"/>
                  </a:lnTo>
                  <a:lnTo>
                    <a:pt x="673519" y="1984832"/>
                  </a:lnTo>
                  <a:lnTo>
                    <a:pt x="708075" y="2016315"/>
                  </a:lnTo>
                  <a:lnTo>
                    <a:pt x="743318" y="2047582"/>
                  </a:lnTo>
                  <a:lnTo>
                    <a:pt x="779259" y="2078608"/>
                  </a:lnTo>
                  <a:lnTo>
                    <a:pt x="815873" y="2109393"/>
                  </a:lnTo>
                  <a:lnTo>
                    <a:pt x="853160" y="2139899"/>
                  </a:lnTo>
                  <a:lnTo>
                    <a:pt x="891082" y="2170137"/>
                  </a:lnTo>
                  <a:lnTo>
                    <a:pt x="918095" y="2084819"/>
                  </a:lnTo>
                  <a:lnTo>
                    <a:pt x="891184" y="2050618"/>
                  </a:lnTo>
                  <a:lnTo>
                    <a:pt x="777900" y="1908581"/>
                  </a:lnTo>
                  <a:lnTo>
                    <a:pt x="748741" y="1871548"/>
                  </a:lnTo>
                  <a:lnTo>
                    <a:pt x="719493" y="1833816"/>
                  </a:lnTo>
                  <a:lnTo>
                    <a:pt x="690244" y="1795348"/>
                  </a:lnTo>
                  <a:lnTo>
                    <a:pt x="661111" y="1756105"/>
                  </a:lnTo>
                  <a:lnTo>
                    <a:pt x="632231" y="1716036"/>
                  </a:lnTo>
                  <a:lnTo>
                    <a:pt x="603694" y="1675091"/>
                  </a:lnTo>
                  <a:lnTo>
                    <a:pt x="575627" y="1633245"/>
                  </a:lnTo>
                  <a:lnTo>
                    <a:pt x="548144" y="1590446"/>
                  </a:lnTo>
                  <a:lnTo>
                    <a:pt x="521347" y="1546656"/>
                  </a:lnTo>
                  <a:lnTo>
                    <a:pt x="495376" y="1501838"/>
                  </a:lnTo>
                  <a:lnTo>
                    <a:pt x="470319" y="1455928"/>
                  </a:lnTo>
                  <a:lnTo>
                    <a:pt x="446303" y="1408899"/>
                  </a:lnTo>
                  <a:lnTo>
                    <a:pt x="423430" y="1360703"/>
                  </a:lnTo>
                  <a:lnTo>
                    <a:pt x="400684" y="1306118"/>
                  </a:lnTo>
                  <a:lnTo>
                    <a:pt x="381660" y="1254112"/>
                  </a:lnTo>
                  <a:lnTo>
                    <a:pt x="366242" y="1204620"/>
                  </a:lnTo>
                  <a:lnTo>
                    <a:pt x="354355" y="1157605"/>
                  </a:lnTo>
                  <a:lnTo>
                    <a:pt x="345897" y="1112989"/>
                  </a:lnTo>
                  <a:lnTo>
                    <a:pt x="340753" y="1070724"/>
                  </a:lnTo>
                  <a:lnTo>
                    <a:pt x="338836" y="1030744"/>
                  </a:lnTo>
                  <a:lnTo>
                    <a:pt x="340055" y="993013"/>
                  </a:lnTo>
                  <a:lnTo>
                    <a:pt x="351497" y="924013"/>
                  </a:lnTo>
                  <a:lnTo>
                    <a:pt x="374269" y="863282"/>
                  </a:lnTo>
                  <a:lnTo>
                    <a:pt x="407619" y="810336"/>
                  </a:lnTo>
                  <a:lnTo>
                    <a:pt x="450735" y="764730"/>
                  </a:lnTo>
                  <a:lnTo>
                    <a:pt x="502856" y="725995"/>
                  </a:lnTo>
                  <a:lnTo>
                    <a:pt x="563194" y="693686"/>
                  </a:lnTo>
                  <a:lnTo>
                    <a:pt x="630961" y="667346"/>
                  </a:lnTo>
                  <a:lnTo>
                    <a:pt x="705370" y="646506"/>
                  </a:lnTo>
                  <a:lnTo>
                    <a:pt x="744829" y="638009"/>
                  </a:lnTo>
                  <a:lnTo>
                    <a:pt x="785647" y="630707"/>
                  </a:lnTo>
                  <a:lnTo>
                    <a:pt x="827747" y="624560"/>
                  </a:lnTo>
                  <a:lnTo>
                    <a:pt x="871016" y="619506"/>
                  </a:lnTo>
                  <a:lnTo>
                    <a:pt x="915352" y="615480"/>
                  </a:lnTo>
                  <a:lnTo>
                    <a:pt x="960678" y="612432"/>
                  </a:lnTo>
                  <a:lnTo>
                    <a:pt x="1006881" y="610298"/>
                  </a:lnTo>
                  <a:lnTo>
                    <a:pt x="1053858" y="609028"/>
                  </a:lnTo>
                  <a:lnTo>
                    <a:pt x="1101521" y="608558"/>
                  </a:lnTo>
                  <a:lnTo>
                    <a:pt x="1094955" y="0"/>
                  </a:lnTo>
                  <a:close/>
                </a:path>
              </a:pathLst>
            </a:custGeom>
            <a:solidFill>
              <a:srgbClr val="E9AA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372605" y="7130796"/>
              <a:ext cx="657225" cy="135890"/>
            </a:xfrm>
            <a:custGeom>
              <a:avLst/>
              <a:gdLst/>
              <a:ahLst/>
              <a:cxnLst/>
              <a:rect l="l" t="t" r="r" b="b"/>
              <a:pathLst>
                <a:path w="657225" h="135890">
                  <a:moveTo>
                    <a:pt x="656856" y="0"/>
                  </a:moveTo>
                  <a:lnTo>
                    <a:pt x="0" y="0"/>
                  </a:lnTo>
                  <a:lnTo>
                    <a:pt x="25793" y="24561"/>
                  </a:lnTo>
                  <a:lnTo>
                    <a:pt x="61671" y="52387"/>
                  </a:lnTo>
                  <a:lnTo>
                    <a:pt x="100457" y="76644"/>
                  </a:lnTo>
                  <a:lnTo>
                    <a:pt x="141884" y="97091"/>
                  </a:lnTo>
                  <a:lnTo>
                    <a:pt x="185661" y="113436"/>
                  </a:lnTo>
                  <a:lnTo>
                    <a:pt x="231533" y="125450"/>
                  </a:lnTo>
                  <a:lnTo>
                    <a:pt x="279209" y="132842"/>
                  </a:lnTo>
                  <a:lnTo>
                    <a:pt x="328422" y="135369"/>
                  </a:lnTo>
                  <a:lnTo>
                    <a:pt x="377647" y="132842"/>
                  </a:lnTo>
                  <a:lnTo>
                    <a:pt x="425323" y="125450"/>
                  </a:lnTo>
                  <a:lnTo>
                    <a:pt x="471195" y="113436"/>
                  </a:lnTo>
                  <a:lnTo>
                    <a:pt x="514985" y="97091"/>
                  </a:lnTo>
                  <a:lnTo>
                    <a:pt x="556399" y="76644"/>
                  </a:lnTo>
                  <a:lnTo>
                    <a:pt x="595185" y="52387"/>
                  </a:lnTo>
                  <a:lnTo>
                    <a:pt x="631063" y="24561"/>
                  </a:lnTo>
                  <a:lnTo>
                    <a:pt x="656856" y="0"/>
                  </a:lnTo>
                  <a:close/>
                </a:path>
              </a:pathLst>
            </a:custGeom>
            <a:solidFill>
              <a:srgbClr val="AAD8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638506" y="2063510"/>
            <a:ext cx="6492875" cy="36849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team:</a:t>
            </a:r>
            <a:endParaRPr sz="1200">
              <a:latin typeface="Arial"/>
              <a:cs typeface="Arial"/>
            </a:endParaRPr>
          </a:p>
          <a:p>
            <a:pPr marL="12700" marR="5133975">
              <a:lnSpc>
                <a:spcPct val="100000"/>
              </a:lnSpc>
              <a:spcBef>
                <a:spcPts val="10"/>
              </a:spcBef>
            </a:pP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Ankur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Khaitan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70">
                <a:solidFill>
                  <a:srgbClr val="FFFFFF"/>
                </a:solidFill>
                <a:latin typeface="Microsoft Sans Serif"/>
                <a:cs typeface="Microsoft Sans Serif"/>
              </a:rPr>
              <a:t>Anmol</a:t>
            </a:r>
            <a:r>
              <a:rPr dirty="0" sz="1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Shankhwar </a:t>
            </a:r>
            <a:r>
              <a:rPr dirty="0" sz="1200" spc="-3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Nishant</a:t>
            </a:r>
            <a:r>
              <a:rPr dirty="0" sz="1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Jeyanth</a:t>
            </a:r>
            <a:endParaRPr sz="1200">
              <a:latin typeface="Microsoft Sans Serif"/>
              <a:cs typeface="Microsoft Sans Serif"/>
            </a:endParaRPr>
          </a:p>
          <a:p>
            <a:pPr marL="12700" marR="4871085">
              <a:lnSpc>
                <a:spcPct val="100000"/>
              </a:lnSpc>
            </a:pP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Mankaran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Kharbanda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Nikhil 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Dulipala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 Shivani</a:t>
            </a:r>
            <a:r>
              <a:rPr dirty="0" sz="12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Jhunjhunwala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team:</a:t>
            </a:r>
            <a:endParaRPr sz="1200">
              <a:latin typeface="Arial"/>
              <a:cs typeface="Arial"/>
            </a:endParaRPr>
          </a:p>
          <a:p>
            <a:pPr marL="12700" marR="5306060">
              <a:lnSpc>
                <a:spcPct val="100000"/>
              </a:lnSpc>
              <a:spcBef>
                <a:spcPts val="10"/>
              </a:spcBef>
            </a:pP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Arjun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Kariyal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Anupriya</a:t>
            </a:r>
            <a:r>
              <a:rPr dirty="0" sz="12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Rajput </a:t>
            </a:r>
            <a:r>
              <a:rPr dirty="0" sz="1200" spc="-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Rahil</a:t>
            </a:r>
            <a:r>
              <a:rPr dirty="0" sz="1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Uppal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Compliance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team:</a:t>
            </a:r>
            <a:endParaRPr sz="1200">
              <a:latin typeface="Arial"/>
              <a:cs typeface="Arial"/>
            </a:endParaRPr>
          </a:p>
          <a:p>
            <a:pPr marL="12700" marR="5212715">
              <a:lnSpc>
                <a:spcPct val="100000"/>
              </a:lnSpc>
              <a:spcBef>
                <a:spcPts val="10"/>
              </a:spcBef>
            </a:pP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Priyanka</a:t>
            </a:r>
            <a:r>
              <a:rPr dirty="0" sz="1200" spc="-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Agarwal </a:t>
            </a:r>
            <a:r>
              <a:rPr dirty="0" sz="1200" spc="-3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Sharon</a:t>
            </a:r>
            <a:r>
              <a:rPr dirty="0" sz="1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D’silva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authors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Microsoft Sans Serif"/>
                <a:cs typeface="Microsoft Sans Serif"/>
              </a:rPr>
              <a:t>would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thank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Ashish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Microsoft Sans Serif"/>
                <a:cs typeface="Microsoft Sans Serif"/>
              </a:rPr>
              <a:t>Ajwani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2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Microsoft Sans Serif"/>
                <a:cs typeface="Microsoft Sans Serif"/>
              </a:rPr>
              <a:t>Dipesh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Agarwal</a:t>
            </a:r>
            <a:r>
              <a:rPr dirty="0" sz="1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Microsoft Sans Serif"/>
                <a:cs typeface="Microsoft Sans Serif"/>
              </a:rPr>
              <a:t>valuable </a:t>
            </a:r>
            <a:r>
              <a:rPr dirty="0" sz="1200" spc="-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Microsoft Sans Serif"/>
                <a:cs typeface="Microsoft Sans Serif"/>
              </a:rPr>
              <a:t>contributions</a:t>
            </a:r>
            <a:r>
              <a:rPr dirty="0" sz="12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2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Microsoft Sans Serif"/>
                <a:cs typeface="Microsoft Sans Serif"/>
              </a:rPr>
              <a:t>report.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1760" cy="111760"/>
            <a:chOff x="0" y="0"/>
            <a:chExt cx="111760" cy="111760"/>
          </a:xfrm>
        </p:grpSpPr>
        <p:sp>
          <p:nvSpPr>
            <p:cNvPr id="3" name="object 3"/>
            <p:cNvSpPr/>
            <p:nvPr/>
          </p:nvSpPr>
          <p:spPr>
            <a:xfrm>
              <a:off x="108204" y="0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5">
                  <a:moveTo>
                    <a:pt x="0" y="10800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5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 h="0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664195" y="0"/>
            <a:ext cx="111125" cy="111760"/>
            <a:chOff x="7664195" y="0"/>
            <a:chExt cx="111125" cy="111760"/>
          </a:xfrm>
        </p:grpSpPr>
        <p:sp>
          <p:nvSpPr>
            <p:cNvPr id="6" name="object 6"/>
            <p:cNvSpPr/>
            <p:nvPr/>
          </p:nvSpPr>
          <p:spPr>
            <a:xfrm>
              <a:off x="7667243" y="108205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4" h="0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67243" y="0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5">
                  <a:moveTo>
                    <a:pt x="0" y="0"/>
                  </a:moveTo>
                  <a:lnTo>
                    <a:pt x="0" y="10800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7664195" y="10796016"/>
            <a:ext cx="111125" cy="111125"/>
            <a:chOff x="7664195" y="10796016"/>
            <a:chExt cx="111125" cy="111125"/>
          </a:xfrm>
        </p:grpSpPr>
        <p:sp>
          <p:nvSpPr>
            <p:cNvPr id="9" name="object 9"/>
            <p:cNvSpPr/>
            <p:nvPr/>
          </p:nvSpPr>
          <p:spPr>
            <a:xfrm>
              <a:off x="7667243" y="10799064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4">
                  <a:moveTo>
                    <a:pt x="0" y="0"/>
                  </a:moveTo>
                  <a:lnTo>
                    <a:pt x="0" y="10800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67242" y="10799064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4" h="0">
                  <a:moveTo>
                    <a:pt x="108000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-3176" y="101854"/>
            <a:ext cx="7677150" cy="10808970"/>
            <a:chOff x="-3176" y="101854"/>
            <a:chExt cx="7677150" cy="10808970"/>
          </a:xfrm>
        </p:grpSpPr>
        <p:sp>
          <p:nvSpPr>
            <p:cNvPr id="12" name="object 12"/>
            <p:cNvSpPr/>
            <p:nvPr/>
          </p:nvSpPr>
          <p:spPr>
            <a:xfrm>
              <a:off x="-1" y="10799064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 h="0">
                  <a:moveTo>
                    <a:pt x="108000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8203" y="10799063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4">
                  <a:moveTo>
                    <a:pt x="0" y="10800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8203" y="108204"/>
              <a:ext cx="7559040" cy="10690860"/>
            </a:xfrm>
            <a:custGeom>
              <a:avLst/>
              <a:gdLst/>
              <a:ahLst/>
              <a:cxnLst/>
              <a:rect l="l" t="t" r="r" b="b"/>
              <a:pathLst>
                <a:path w="7559040" h="10690860">
                  <a:moveTo>
                    <a:pt x="0" y="0"/>
                  </a:moveTo>
                  <a:lnTo>
                    <a:pt x="7559040" y="0"/>
                  </a:lnTo>
                  <a:lnTo>
                    <a:pt x="7559040" y="10690860"/>
                  </a:lnTo>
                  <a:lnTo>
                    <a:pt x="0" y="1069086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73938" y="996748"/>
            <a:ext cx="20078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715">
                <a:solidFill>
                  <a:srgbClr val="003397"/>
                </a:solidFill>
              </a:rPr>
              <a:t>KP</a:t>
            </a:r>
            <a:r>
              <a:rPr dirty="0" sz="2800" spc="-900">
                <a:solidFill>
                  <a:srgbClr val="003397"/>
                </a:solidFill>
              </a:rPr>
              <a:t>M</a:t>
            </a:r>
            <a:r>
              <a:rPr dirty="0" sz="2800" spc="-944">
                <a:solidFill>
                  <a:srgbClr val="003397"/>
                </a:solidFill>
              </a:rPr>
              <a:t>G</a:t>
            </a:r>
            <a:r>
              <a:rPr dirty="0" sz="2800" spc="-465">
                <a:solidFill>
                  <a:srgbClr val="003397"/>
                </a:solidFill>
              </a:rPr>
              <a:t> </a:t>
            </a:r>
            <a:r>
              <a:rPr dirty="0" sz="2800" spc="-550">
                <a:solidFill>
                  <a:srgbClr val="003397"/>
                </a:solidFill>
              </a:rPr>
              <a:t>i</a:t>
            </a:r>
            <a:r>
              <a:rPr dirty="0" sz="2800" spc="-670">
                <a:solidFill>
                  <a:srgbClr val="003397"/>
                </a:solidFill>
              </a:rPr>
              <a:t>n</a:t>
            </a:r>
            <a:r>
              <a:rPr dirty="0" sz="2800" spc="-475">
                <a:solidFill>
                  <a:srgbClr val="003397"/>
                </a:solidFill>
              </a:rPr>
              <a:t> </a:t>
            </a:r>
            <a:r>
              <a:rPr dirty="0" sz="2800" spc="-535">
                <a:solidFill>
                  <a:srgbClr val="003397"/>
                </a:solidFill>
              </a:rPr>
              <a:t>I</a:t>
            </a:r>
            <a:r>
              <a:rPr dirty="0" sz="2800" spc="-675">
                <a:solidFill>
                  <a:srgbClr val="003397"/>
                </a:solidFill>
              </a:rPr>
              <a:t>nd</a:t>
            </a:r>
            <a:r>
              <a:rPr dirty="0" sz="2800" spc="-550">
                <a:solidFill>
                  <a:srgbClr val="003397"/>
                </a:solidFill>
              </a:rPr>
              <a:t>i</a:t>
            </a:r>
            <a:r>
              <a:rPr dirty="0" sz="2800" spc="-630">
                <a:solidFill>
                  <a:srgbClr val="003397"/>
                </a:solidFill>
              </a:rPr>
              <a:t>a</a:t>
            </a:r>
            <a:r>
              <a:rPr dirty="0" sz="2800" spc="-484">
                <a:solidFill>
                  <a:srgbClr val="003397"/>
                </a:solidFill>
              </a:rPr>
              <a:t> </a:t>
            </a:r>
            <a:r>
              <a:rPr dirty="0" sz="2800" spc="-540">
                <a:solidFill>
                  <a:srgbClr val="003397"/>
                </a:solidFill>
              </a:rPr>
              <a:t>c</a:t>
            </a:r>
            <a:r>
              <a:rPr dirty="0" sz="2800" spc="-620">
                <a:solidFill>
                  <a:srgbClr val="003397"/>
                </a:solidFill>
              </a:rPr>
              <a:t>ont</a:t>
            </a:r>
            <a:r>
              <a:rPr dirty="0" sz="2800" spc="-635">
                <a:solidFill>
                  <a:srgbClr val="003397"/>
                </a:solidFill>
              </a:rPr>
              <a:t>a</a:t>
            </a:r>
            <a:r>
              <a:rPr dirty="0" sz="2800" spc="-540">
                <a:solidFill>
                  <a:srgbClr val="003397"/>
                </a:solidFill>
              </a:rPr>
              <a:t>c</a:t>
            </a:r>
            <a:r>
              <a:rPr dirty="0" sz="2800" spc="-575">
                <a:solidFill>
                  <a:srgbClr val="003397"/>
                </a:solidFill>
              </a:rPr>
              <a:t>t</a:t>
            </a:r>
            <a:r>
              <a:rPr dirty="0" sz="2800" spc="-300">
                <a:solidFill>
                  <a:srgbClr val="003397"/>
                </a:solidFill>
              </a:rPr>
              <a:t>s</a:t>
            </a:r>
            <a:r>
              <a:rPr dirty="0" sz="2800" spc="-760">
                <a:solidFill>
                  <a:srgbClr val="003397"/>
                </a:solidFill>
              </a:rPr>
              <a:t>: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634878" y="6190522"/>
            <a:ext cx="3267710" cy="1235075"/>
          </a:xfrm>
          <a:prstGeom prst="rect">
            <a:avLst/>
          </a:prstGeom>
        </p:spPr>
        <p:txBody>
          <a:bodyPr wrap="square" lIns="0" tIns="2051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800" spc="-580">
                <a:solidFill>
                  <a:srgbClr val="003397"/>
                </a:solidFill>
                <a:latin typeface="Trebuchet MS"/>
                <a:cs typeface="Trebuchet MS"/>
              </a:rPr>
              <a:t>Disclaimers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330"/>
              </a:spcBef>
            </a:pPr>
            <a:r>
              <a:rPr dirty="0" sz="600">
                <a:latin typeface="Arial MT"/>
                <a:cs typeface="Arial MT"/>
              </a:rPr>
              <a:t>The report </a:t>
            </a:r>
            <a:r>
              <a:rPr dirty="0" sz="600" spc="-10">
                <a:latin typeface="Arial MT"/>
                <a:cs typeface="Arial MT"/>
              </a:rPr>
              <a:t>may </a:t>
            </a:r>
            <a:r>
              <a:rPr dirty="0" sz="600" spc="-5">
                <a:latin typeface="Arial MT"/>
                <a:cs typeface="Arial MT"/>
              </a:rPr>
              <a:t>make </a:t>
            </a:r>
            <a:r>
              <a:rPr dirty="0" sz="600">
                <a:latin typeface="Arial MT"/>
                <a:cs typeface="Arial MT"/>
              </a:rPr>
              <a:t>reference to </a:t>
            </a:r>
            <a:r>
              <a:rPr dirty="0" sz="600" spc="-5">
                <a:latin typeface="Arial MT"/>
                <a:cs typeface="Arial MT"/>
              </a:rPr>
              <a:t>‘KPMG </a:t>
            </a:r>
            <a:r>
              <a:rPr dirty="0" sz="600">
                <a:latin typeface="Arial MT"/>
                <a:cs typeface="Arial MT"/>
              </a:rPr>
              <a:t>in India Analysis’; this </a:t>
            </a:r>
            <a:r>
              <a:rPr dirty="0" sz="600" spc="-5">
                <a:latin typeface="Arial MT"/>
                <a:cs typeface="Arial MT"/>
              </a:rPr>
              <a:t>merely </a:t>
            </a:r>
            <a:r>
              <a:rPr dirty="0" sz="600">
                <a:latin typeface="Arial MT"/>
                <a:cs typeface="Arial MT"/>
              </a:rPr>
              <a:t>indicates that </a:t>
            </a:r>
            <a:r>
              <a:rPr dirty="0" sz="600" spc="-10">
                <a:latin typeface="Arial MT"/>
                <a:cs typeface="Arial MT"/>
              </a:rPr>
              <a:t>we </a:t>
            </a:r>
            <a:r>
              <a:rPr dirty="0" sz="600" spc="-5">
                <a:latin typeface="Arial MT"/>
                <a:cs typeface="Arial MT"/>
              </a:rPr>
              <a:t>have 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(where </a:t>
            </a:r>
            <a:r>
              <a:rPr dirty="0" sz="600">
                <a:latin typeface="Arial MT"/>
                <a:cs typeface="Arial MT"/>
              </a:rPr>
              <a:t>specified) </a:t>
            </a:r>
            <a:r>
              <a:rPr dirty="0" sz="600" spc="-5">
                <a:latin typeface="Arial MT"/>
                <a:cs typeface="Arial MT"/>
              </a:rPr>
              <a:t>undertaken </a:t>
            </a:r>
            <a:r>
              <a:rPr dirty="0" sz="600">
                <a:latin typeface="Arial MT"/>
                <a:cs typeface="Arial MT"/>
              </a:rPr>
              <a:t>certain analytical activities </a:t>
            </a:r>
            <a:r>
              <a:rPr dirty="0" sz="600" spc="-5">
                <a:latin typeface="Arial MT"/>
                <a:cs typeface="Arial MT"/>
              </a:rPr>
              <a:t>on </a:t>
            </a:r>
            <a:r>
              <a:rPr dirty="0" sz="600">
                <a:latin typeface="Arial MT"/>
                <a:cs typeface="Arial MT"/>
              </a:rPr>
              <a:t>the underlying data to arrive at the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information </a:t>
            </a:r>
            <a:r>
              <a:rPr dirty="0" sz="600" spc="-5">
                <a:latin typeface="Arial MT"/>
                <a:cs typeface="Arial MT"/>
              </a:rPr>
              <a:t>presented. KPMG </a:t>
            </a:r>
            <a:r>
              <a:rPr dirty="0" sz="600">
                <a:latin typeface="Arial MT"/>
                <a:cs typeface="Arial MT"/>
              </a:rPr>
              <a:t>uses published </a:t>
            </a:r>
            <a:r>
              <a:rPr dirty="0" sz="600" spc="-5">
                <a:latin typeface="Arial MT"/>
                <a:cs typeface="Arial MT"/>
              </a:rPr>
              <a:t>market </a:t>
            </a:r>
            <a:r>
              <a:rPr dirty="0" sz="600">
                <a:latin typeface="Arial MT"/>
                <a:cs typeface="Arial MT"/>
              </a:rPr>
              <a:t>data </a:t>
            </a:r>
            <a:r>
              <a:rPr dirty="0" sz="600" spc="-5">
                <a:latin typeface="Arial MT"/>
                <a:cs typeface="Arial MT"/>
              </a:rPr>
              <a:t>and </a:t>
            </a:r>
            <a:r>
              <a:rPr dirty="0" sz="600">
                <a:latin typeface="Arial MT"/>
                <a:cs typeface="Arial MT"/>
              </a:rPr>
              <a:t>other information available in the </a:t>
            </a:r>
            <a:r>
              <a:rPr dirty="0" sz="600" spc="-15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public </a:t>
            </a:r>
            <a:r>
              <a:rPr dirty="0" sz="600" spc="-5">
                <a:latin typeface="Arial MT"/>
                <a:cs typeface="Arial MT"/>
              </a:rPr>
              <a:t>domain </a:t>
            </a:r>
            <a:r>
              <a:rPr dirty="0" sz="600">
                <a:latin typeface="Arial MT"/>
                <a:cs typeface="Arial MT"/>
              </a:rPr>
              <a:t>to conduct the analysis. </a:t>
            </a:r>
            <a:r>
              <a:rPr dirty="0" sz="600" spc="-5">
                <a:latin typeface="Arial MT"/>
                <a:cs typeface="Arial MT"/>
              </a:rPr>
              <a:t>No </a:t>
            </a:r>
            <a:r>
              <a:rPr dirty="0" sz="600">
                <a:latin typeface="Arial MT"/>
                <a:cs typeface="Arial MT"/>
              </a:rPr>
              <a:t>quantitative or qualitative </a:t>
            </a:r>
            <a:r>
              <a:rPr dirty="0" sz="600" spc="-5">
                <a:latin typeface="Arial MT"/>
                <a:cs typeface="Arial MT"/>
              </a:rPr>
              <a:t>market </a:t>
            </a:r>
            <a:r>
              <a:rPr dirty="0" sz="600">
                <a:latin typeface="Arial MT"/>
                <a:cs typeface="Arial MT"/>
              </a:rPr>
              <a:t>research </a:t>
            </a:r>
            <a:r>
              <a:rPr dirty="0" sz="600" spc="-5">
                <a:latin typeface="Arial MT"/>
                <a:cs typeface="Arial MT"/>
              </a:rPr>
              <a:t>has been 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undertaken </a:t>
            </a:r>
            <a:r>
              <a:rPr dirty="0" sz="600">
                <a:latin typeface="Arial MT"/>
                <a:cs typeface="Arial MT"/>
              </a:rPr>
              <a:t>by </a:t>
            </a:r>
            <a:r>
              <a:rPr dirty="0" sz="600" spc="-5">
                <a:latin typeface="Arial MT"/>
                <a:cs typeface="Arial MT"/>
              </a:rPr>
              <a:t>KPMG. </a:t>
            </a:r>
            <a:r>
              <a:rPr dirty="0" sz="600">
                <a:latin typeface="Arial MT"/>
                <a:cs typeface="Arial MT"/>
              </a:rPr>
              <a:t>Our </a:t>
            </a:r>
            <a:r>
              <a:rPr dirty="0" sz="600" spc="-5">
                <a:latin typeface="Arial MT"/>
                <a:cs typeface="Arial MT"/>
              </a:rPr>
              <a:t>endeavor </a:t>
            </a:r>
            <a:r>
              <a:rPr dirty="0" sz="600">
                <a:latin typeface="Arial MT"/>
                <a:cs typeface="Arial MT"/>
              </a:rPr>
              <a:t>is to obtain information, as far as possible, from sources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generally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considered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to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be</a:t>
            </a:r>
            <a:r>
              <a:rPr dirty="0" sz="600">
                <a:latin typeface="Arial MT"/>
                <a:cs typeface="Arial MT"/>
              </a:rPr>
              <a:t> reliable.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5000" y="7476286"/>
            <a:ext cx="34061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 MT"/>
                <a:cs typeface="Arial MT"/>
              </a:rPr>
              <a:t>The information contained herein is of </a:t>
            </a:r>
            <a:r>
              <a:rPr dirty="0" sz="600" spc="-5">
                <a:latin typeface="Arial MT"/>
                <a:cs typeface="Arial MT"/>
              </a:rPr>
              <a:t>a general </a:t>
            </a:r>
            <a:r>
              <a:rPr dirty="0" sz="600">
                <a:latin typeface="Arial MT"/>
                <a:cs typeface="Arial MT"/>
              </a:rPr>
              <a:t>nature </a:t>
            </a:r>
            <a:r>
              <a:rPr dirty="0" sz="600" spc="-5">
                <a:latin typeface="Arial MT"/>
                <a:cs typeface="Arial MT"/>
              </a:rPr>
              <a:t>and </a:t>
            </a:r>
            <a:r>
              <a:rPr dirty="0" sz="600">
                <a:latin typeface="Arial MT"/>
                <a:cs typeface="Arial MT"/>
              </a:rPr>
              <a:t>is not intended to </a:t>
            </a:r>
            <a:r>
              <a:rPr dirty="0" sz="600" spc="-5">
                <a:latin typeface="Arial MT"/>
                <a:cs typeface="Arial MT"/>
              </a:rPr>
              <a:t>address </a:t>
            </a:r>
            <a:r>
              <a:rPr dirty="0" sz="600">
                <a:latin typeface="Arial MT"/>
                <a:cs typeface="Arial MT"/>
              </a:rPr>
              <a:t>the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circumstances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any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particular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individual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entity.</a:t>
            </a:r>
            <a:r>
              <a:rPr dirty="0" sz="600" spc="-3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Although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we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endeavor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to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provide accurate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and </a:t>
            </a:r>
            <a:r>
              <a:rPr dirty="0" sz="600">
                <a:latin typeface="Arial MT"/>
                <a:cs typeface="Arial MT"/>
              </a:rPr>
              <a:t> timely information, there </a:t>
            </a:r>
            <a:r>
              <a:rPr dirty="0" sz="600" spc="-5">
                <a:latin typeface="Arial MT"/>
                <a:cs typeface="Arial MT"/>
              </a:rPr>
              <a:t>can be no guarantee </a:t>
            </a:r>
            <a:r>
              <a:rPr dirty="0" sz="600">
                <a:latin typeface="Arial MT"/>
                <a:cs typeface="Arial MT"/>
              </a:rPr>
              <a:t>that such information is accurate as of the date </a:t>
            </a:r>
            <a:r>
              <a:rPr dirty="0" sz="600" spc="5">
                <a:latin typeface="Arial MT"/>
                <a:cs typeface="Arial MT"/>
              </a:rPr>
              <a:t>it </a:t>
            </a:r>
            <a:r>
              <a:rPr dirty="0" sz="600">
                <a:latin typeface="Arial MT"/>
                <a:cs typeface="Arial MT"/>
              </a:rPr>
              <a:t>is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received or that </a:t>
            </a:r>
            <a:r>
              <a:rPr dirty="0" sz="600" spc="5">
                <a:latin typeface="Arial MT"/>
                <a:cs typeface="Arial MT"/>
              </a:rPr>
              <a:t>it </a:t>
            </a:r>
            <a:r>
              <a:rPr dirty="0" sz="600">
                <a:latin typeface="Arial MT"/>
                <a:cs typeface="Arial MT"/>
              </a:rPr>
              <a:t>will continue to </a:t>
            </a:r>
            <a:r>
              <a:rPr dirty="0" sz="600" spc="-5">
                <a:latin typeface="Arial MT"/>
                <a:cs typeface="Arial MT"/>
              </a:rPr>
              <a:t>be </a:t>
            </a:r>
            <a:r>
              <a:rPr dirty="0" sz="600">
                <a:latin typeface="Arial MT"/>
                <a:cs typeface="Arial MT"/>
              </a:rPr>
              <a:t>accurate in the future. </a:t>
            </a:r>
            <a:r>
              <a:rPr dirty="0" sz="600" spc="-5">
                <a:latin typeface="Arial MT"/>
                <a:cs typeface="Arial MT"/>
              </a:rPr>
              <a:t>No one </a:t>
            </a:r>
            <a:r>
              <a:rPr dirty="0" sz="600">
                <a:latin typeface="Arial MT"/>
                <a:cs typeface="Arial MT"/>
              </a:rPr>
              <a:t>should act </a:t>
            </a:r>
            <a:r>
              <a:rPr dirty="0" sz="600" spc="-5">
                <a:latin typeface="Arial MT"/>
                <a:cs typeface="Arial MT"/>
              </a:rPr>
              <a:t>on </a:t>
            </a:r>
            <a:r>
              <a:rPr dirty="0" sz="600">
                <a:latin typeface="Arial MT"/>
                <a:cs typeface="Arial MT"/>
              </a:rPr>
              <a:t>such information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without </a:t>
            </a:r>
            <a:r>
              <a:rPr dirty="0" sz="600">
                <a:latin typeface="Arial MT"/>
                <a:cs typeface="Arial MT"/>
              </a:rPr>
              <a:t>appropriate professional advice after </a:t>
            </a:r>
            <a:r>
              <a:rPr dirty="0" sz="600" spc="-5">
                <a:latin typeface="Arial MT"/>
                <a:cs typeface="Arial MT"/>
              </a:rPr>
              <a:t>a </a:t>
            </a:r>
            <a:r>
              <a:rPr dirty="0" sz="600">
                <a:latin typeface="Arial MT"/>
                <a:cs typeface="Arial MT"/>
              </a:rPr>
              <a:t>thorough </a:t>
            </a:r>
            <a:r>
              <a:rPr dirty="0" sz="600" spc="-5">
                <a:latin typeface="Arial MT"/>
                <a:cs typeface="Arial MT"/>
              </a:rPr>
              <a:t>examination </a:t>
            </a:r>
            <a:r>
              <a:rPr dirty="0" sz="600">
                <a:latin typeface="Arial MT"/>
                <a:cs typeface="Arial MT"/>
              </a:rPr>
              <a:t>of the particular situation. The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third</a:t>
            </a:r>
            <a:r>
              <a:rPr dirty="0" sz="600" spc="-2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party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case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studies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cited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herein</a:t>
            </a:r>
            <a:r>
              <a:rPr dirty="0" sz="600" spc="-5">
                <a:latin typeface="Arial MT"/>
                <a:cs typeface="Arial MT"/>
              </a:rPr>
              <a:t> are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not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biased</a:t>
            </a:r>
            <a:r>
              <a:rPr dirty="0" sz="600" spc="-5">
                <a:latin typeface="Arial MT"/>
                <a:cs typeface="Arial MT"/>
              </a:rPr>
              <a:t> and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used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only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as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examples</a:t>
            </a:r>
            <a:r>
              <a:rPr dirty="0" sz="600" spc="3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without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any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intention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to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emphasise</a:t>
            </a:r>
            <a:r>
              <a:rPr dirty="0" sz="600" spc="3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any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preference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2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favour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towards</a:t>
            </a:r>
            <a:r>
              <a:rPr dirty="0" sz="600" spc="3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any</a:t>
            </a:r>
            <a:r>
              <a:rPr dirty="0" sz="600">
                <a:latin typeface="Arial MT"/>
                <a:cs typeface="Arial MT"/>
              </a:rPr>
              <a:t> particular third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party.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reference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such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case studies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should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not </a:t>
            </a:r>
            <a:r>
              <a:rPr dirty="0" sz="600" spc="-5">
                <a:latin typeface="Arial MT"/>
                <a:cs typeface="Arial MT"/>
              </a:rPr>
              <a:t>be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considered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as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promotion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any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such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third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party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(or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its</a:t>
            </a:r>
            <a:r>
              <a:rPr dirty="0" sz="600" spc="-2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initiatives).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5000" y="8284005"/>
            <a:ext cx="3394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 MT"/>
                <a:cs typeface="Arial MT"/>
              </a:rPr>
              <a:t>©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2017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KPMG,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</a:t>
            </a:r>
            <a:r>
              <a:rPr dirty="0" sz="600">
                <a:latin typeface="Arial MT"/>
                <a:cs typeface="Arial MT"/>
              </a:rPr>
              <a:t> Indian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Registered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Partnership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and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member</a:t>
            </a:r>
            <a:r>
              <a:rPr dirty="0" sz="600" spc="2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firm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KPMG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network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independent </a:t>
            </a:r>
            <a:r>
              <a:rPr dirty="0" sz="600" spc="-10">
                <a:latin typeface="Arial MT"/>
                <a:cs typeface="Arial MT"/>
              </a:rPr>
              <a:t>member </a:t>
            </a:r>
            <a:r>
              <a:rPr dirty="0" sz="600" spc="-5">
                <a:latin typeface="Arial MT"/>
                <a:cs typeface="Arial MT"/>
              </a:rPr>
              <a:t>firms </a:t>
            </a:r>
            <a:r>
              <a:rPr dirty="0" sz="600">
                <a:latin typeface="Arial MT"/>
                <a:cs typeface="Arial MT"/>
              </a:rPr>
              <a:t>affiliated </a:t>
            </a:r>
            <a:r>
              <a:rPr dirty="0" sz="600" spc="-5">
                <a:latin typeface="Arial MT"/>
                <a:cs typeface="Arial MT"/>
              </a:rPr>
              <a:t>with KPMG </a:t>
            </a:r>
            <a:r>
              <a:rPr dirty="0" sz="600">
                <a:latin typeface="Arial MT"/>
                <a:cs typeface="Arial MT"/>
              </a:rPr>
              <a:t>International Cooperative </a:t>
            </a:r>
            <a:r>
              <a:rPr dirty="0" sz="600" spc="-5">
                <a:latin typeface="Arial MT"/>
                <a:cs typeface="Arial MT"/>
              </a:rPr>
              <a:t>(“KPMG </a:t>
            </a:r>
            <a:r>
              <a:rPr dirty="0" sz="600">
                <a:latin typeface="Arial MT"/>
                <a:cs typeface="Arial MT"/>
              </a:rPr>
              <a:t>International”), </a:t>
            </a:r>
            <a:r>
              <a:rPr dirty="0" sz="600" spc="-5">
                <a:latin typeface="Arial MT"/>
                <a:cs typeface="Arial MT"/>
              </a:rPr>
              <a:t>a 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Swiss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entity.</a:t>
            </a:r>
            <a:r>
              <a:rPr dirty="0" sz="600" spc="-2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All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rights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5000" y="8634525"/>
            <a:ext cx="3060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views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and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opinions </a:t>
            </a:r>
            <a:r>
              <a:rPr dirty="0" sz="600" spc="-5">
                <a:latin typeface="Arial MT"/>
                <a:cs typeface="Arial MT"/>
              </a:rPr>
              <a:t>expressed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herein </a:t>
            </a:r>
            <a:r>
              <a:rPr dirty="0" sz="600" spc="-5">
                <a:latin typeface="Arial MT"/>
                <a:cs typeface="Arial MT"/>
              </a:rPr>
              <a:t>are </a:t>
            </a:r>
            <a:r>
              <a:rPr dirty="0" sz="600">
                <a:latin typeface="Arial MT"/>
                <a:cs typeface="Arial MT"/>
              </a:rPr>
              <a:t>those of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survey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respondents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do</a:t>
            </a:r>
            <a:r>
              <a:rPr dirty="0" sz="600">
                <a:latin typeface="Arial MT"/>
                <a:cs typeface="Arial MT"/>
              </a:rPr>
              <a:t> not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necessarily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represent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views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and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opinions of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KPMG</a:t>
            </a:r>
            <a:r>
              <a:rPr dirty="0" sz="600">
                <a:latin typeface="Arial MT"/>
                <a:cs typeface="Arial MT"/>
              </a:rPr>
              <a:t> in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India.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5000" y="8893605"/>
            <a:ext cx="3413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latin typeface="Arial MT"/>
                <a:cs typeface="Arial MT"/>
              </a:rPr>
              <a:t>Any </a:t>
            </a:r>
            <a:r>
              <a:rPr dirty="0" sz="600">
                <a:latin typeface="Arial MT"/>
                <a:cs typeface="Arial MT"/>
              </a:rPr>
              <a:t>or all </a:t>
            </a:r>
            <a:r>
              <a:rPr dirty="0" sz="600" spc="-5">
                <a:latin typeface="Arial MT"/>
                <a:cs typeface="Arial MT"/>
              </a:rPr>
              <a:t>trademarks </a:t>
            </a:r>
            <a:r>
              <a:rPr dirty="0" sz="600">
                <a:latin typeface="Arial MT"/>
                <a:cs typeface="Arial MT"/>
              </a:rPr>
              <a:t>identified during the report </a:t>
            </a:r>
            <a:r>
              <a:rPr dirty="0" sz="600" spc="-5">
                <a:latin typeface="Arial MT"/>
                <a:cs typeface="Arial MT"/>
              </a:rPr>
              <a:t>are </a:t>
            </a:r>
            <a:r>
              <a:rPr dirty="0" sz="600">
                <a:latin typeface="Arial MT"/>
                <a:cs typeface="Arial MT"/>
              </a:rPr>
              <a:t>the property of their sole </a:t>
            </a:r>
            <a:r>
              <a:rPr dirty="0" sz="600" spc="-5">
                <a:latin typeface="Arial MT"/>
                <a:cs typeface="Arial MT"/>
              </a:rPr>
              <a:t>owners, </a:t>
            </a:r>
            <a:r>
              <a:rPr dirty="0" sz="600">
                <a:latin typeface="Arial MT"/>
                <a:cs typeface="Arial MT"/>
              </a:rPr>
              <a:t>their </a:t>
            </a:r>
            <a:r>
              <a:rPr dirty="0" sz="600" spc="-5">
                <a:latin typeface="Arial MT"/>
                <a:cs typeface="Arial MT"/>
              </a:rPr>
              <a:t>use here 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does </a:t>
            </a:r>
            <a:r>
              <a:rPr dirty="0" sz="600">
                <a:latin typeface="Arial MT"/>
                <a:cs typeface="Arial MT"/>
              </a:rPr>
              <a:t>not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imply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promotion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by us.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5000" y="9152686"/>
            <a:ext cx="31146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KPMG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name</a:t>
            </a:r>
            <a:r>
              <a:rPr dirty="0" sz="600" spc="3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logo</a:t>
            </a:r>
            <a:r>
              <a:rPr dirty="0" sz="600" spc="-5">
                <a:latin typeface="Arial MT"/>
                <a:cs typeface="Arial MT"/>
              </a:rPr>
              <a:t> are</a:t>
            </a:r>
            <a:r>
              <a:rPr dirty="0" sz="600">
                <a:latin typeface="Arial MT"/>
                <a:cs typeface="Arial MT"/>
              </a:rPr>
              <a:t> registered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trademarks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5">
                <a:latin typeface="Arial MT"/>
                <a:cs typeface="Arial MT"/>
              </a:rPr>
              <a:t> trademarks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-5">
                <a:latin typeface="Arial MT"/>
                <a:cs typeface="Arial MT"/>
              </a:rPr>
              <a:t> KPMG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International.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5000" y="9487965"/>
            <a:ext cx="5372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 MT"/>
                <a:cs typeface="Arial MT"/>
              </a:rPr>
              <a:t>Printed</a:t>
            </a:r>
            <a:r>
              <a:rPr dirty="0" sz="600" spc="-4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-3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India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42231" y="6851445"/>
            <a:ext cx="29273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 MT"/>
                <a:cs typeface="Arial MT"/>
              </a:rPr>
              <a:t>This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document</a:t>
            </a:r>
            <a:r>
              <a:rPr dirty="0" sz="600" spc="4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has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been</a:t>
            </a:r>
            <a:r>
              <a:rPr dirty="0" sz="600" spc="3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prepared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good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faith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on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basis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information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available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at the date of publication </a:t>
            </a:r>
            <a:r>
              <a:rPr dirty="0" sz="600" spc="-5">
                <a:latin typeface="Arial MT"/>
                <a:cs typeface="Arial MT"/>
              </a:rPr>
              <a:t>without any </a:t>
            </a:r>
            <a:r>
              <a:rPr dirty="0" sz="600">
                <a:latin typeface="Arial MT"/>
                <a:cs typeface="Arial MT"/>
              </a:rPr>
              <a:t>independent verification. Neither party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guarantees or </a:t>
            </a:r>
            <a:r>
              <a:rPr dirty="0" sz="600" spc="-5">
                <a:latin typeface="Arial MT"/>
                <a:cs typeface="Arial MT"/>
              </a:rPr>
              <a:t>warrants </a:t>
            </a:r>
            <a:r>
              <a:rPr dirty="0" sz="600">
                <a:latin typeface="Arial MT"/>
                <a:cs typeface="Arial MT"/>
              </a:rPr>
              <a:t>the accuracy, reliability, </a:t>
            </a:r>
            <a:r>
              <a:rPr dirty="0" sz="600" spc="-5">
                <a:latin typeface="Arial MT"/>
                <a:cs typeface="Arial MT"/>
              </a:rPr>
              <a:t>completeness </a:t>
            </a:r>
            <a:r>
              <a:rPr dirty="0" sz="600">
                <a:latin typeface="Arial MT"/>
                <a:cs typeface="Arial MT"/>
              </a:rPr>
              <a:t>or currency of the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information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this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publication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nor</a:t>
            </a:r>
            <a:r>
              <a:rPr dirty="0" sz="600" spc="2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its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usefulness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achieving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any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purpose.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Readers 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are </a:t>
            </a:r>
            <a:r>
              <a:rPr dirty="0" sz="600">
                <a:latin typeface="Arial MT"/>
                <a:cs typeface="Arial MT"/>
              </a:rPr>
              <a:t>responsible for assessing the relevance </a:t>
            </a:r>
            <a:r>
              <a:rPr dirty="0" sz="600" spc="-5">
                <a:latin typeface="Arial MT"/>
                <a:cs typeface="Arial MT"/>
              </a:rPr>
              <a:t>and </a:t>
            </a:r>
            <a:r>
              <a:rPr dirty="0" sz="600">
                <a:latin typeface="Arial MT"/>
                <a:cs typeface="Arial MT"/>
              </a:rPr>
              <a:t>accuracy of the content of this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publication. </a:t>
            </a:r>
            <a:r>
              <a:rPr dirty="0" sz="600" spc="5">
                <a:latin typeface="Arial MT"/>
                <a:cs typeface="Arial MT"/>
              </a:rPr>
              <a:t>While </a:t>
            </a:r>
            <a:r>
              <a:rPr dirty="0" sz="600">
                <a:latin typeface="Arial MT"/>
                <a:cs typeface="Arial MT"/>
              </a:rPr>
              <a:t>this report talks of various </a:t>
            </a:r>
            <a:r>
              <a:rPr dirty="0" sz="600" spc="-5">
                <a:latin typeface="Arial MT"/>
                <a:cs typeface="Arial MT"/>
              </a:rPr>
              <a:t>companies and </a:t>
            </a:r>
            <a:r>
              <a:rPr dirty="0" sz="600">
                <a:latin typeface="Arial MT"/>
                <a:cs typeface="Arial MT"/>
              </a:rPr>
              <a:t>industries, neither </a:t>
            </a:r>
            <a:r>
              <a:rPr dirty="0" sz="600" spc="-5">
                <a:latin typeface="Arial MT"/>
                <a:cs typeface="Arial MT"/>
              </a:rPr>
              <a:t>KPMG </a:t>
            </a:r>
            <a:r>
              <a:rPr dirty="0" sz="600" spc="-15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 India or Google will </a:t>
            </a:r>
            <a:r>
              <a:rPr dirty="0" sz="600" spc="-5">
                <a:latin typeface="Arial MT"/>
                <a:cs typeface="Arial MT"/>
              </a:rPr>
              <a:t>be </a:t>
            </a:r>
            <a:r>
              <a:rPr dirty="0" sz="600">
                <a:latin typeface="Arial MT"/>
                <a:cs typeface="Arial MT"/>
              </a:rPr>
              <a:t>liable for </a:t>
            </a:r>
            <a:r>
              <a:rPr dirty="0" sz="600" spc="-5">
                <a:latin typeface="Arial MT"/>
                <a:cs typeface="Arial MT"/>
              </a:rPr>
              <a:t>any </a:t>
            </a:r>
            <a:r>
              <a:rPr dirty="0" sz="600">
                <a:latin typeface="Arial MT"/>
                <a:cs typeface="Arial MT"/>
              </a:rPr>
              <a:t>loss, </a:t>
            </a:r>
            <a:r>
              <a:rPr dirty="0" sz="600" spc="-5">
                <a:latin typeface="Arial MT"/>
                <a:cs typeface="Arial MT"/>
              </a:rPr>
              <a:t>damage, </a:t>
            </a:r>
            <a:r>
              <a:rPr dirty="0" sz="600">
                <a:latin typeface="Arial MT"/>
                <a:cs typeface="Arial MT"/>
              </a:rPr>
              <a:t>cost or </a:t>
            </a:r>
            <a:r>
              <a:rPr dirty="0" sz="600" spc="-5">
                <a:latin typeface="Arial MT"/>
                <a:cs typeface="Arial MT"/>
              </a:rPr>
              <a:t>expense </a:t>
            </a:r>
            <a:r>
              <a:rPr dirty="0" sz="600">
                <a:latin typeface="Arial MT"/>
                <a:cs typeface="Arial MT"/>
              </a:rPr>
              <a:t>incurred or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arising</a:t>
            </a:r>
            <a:r>
              <a:rPr dirty="0" sz="600" spc="-2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by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reason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-5">
                <a:latin typeface="Arial MT"/>
                <a:cs typeface="Arial MT"/>
              </a:rPr>
              <a:t> any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person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using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relying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on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information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this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publication.</a:t>
            </a:r>
            <a:endParaRPr sz="600">
              <a:latin typeface="Arial MT"/>
              <a:cs typeface="Arial MT"/>
            </a:endParaRPr>
          </a:p>
          <a:p>
            <a:pPr marL="12700" marR="21590">
              <a:lnSpc>
                <a:spcPct val="100000"/>
              </a:lnSpc>
            </a:pPr>
            <a:r>
              <a:rPr dirty="0" sz="600">
                <a:latin typeface="Arial MT"/>
                <a:cs typeface="Arial MT"/>
              </a:rPr>
              <a:t>This report also contains </a:t>
            </a:r>
            <a:r>
              <a:rPr dirty="0" sz="600" spc="-5">
                <a:latin typeface="Arial MT"/>
                <a:cs typeface="Arial MT"/>
              </a:rPr>
              <a:t>primary </a:t>
            </a:r>
            <a:r>
              <a:rPr dirty="0" sz="600">
                <a:latin typeface="Arial MT"/>
                <a:cs typeface="Arial MT"/>
              </a:rPr>
              <a:t>qualitative </a:t>
            </a:r>
            <a:r>
              <a:rPr dirty="0" sz="600" spc="-5">
                <a:latin typeface="Arial MT"/>
                <a:cs typeface="Arial MT"/>
              </a:rPr>
              <a:t>and </a:t>
            </a:r>
            <a:r>
              <a:rPr dirty="0" sz="600">
                <a:latin typeface="Arial MT"/>
                <a:cs typeface="Arial MT"/>
              </a:rPr>
              <a:t>quantitative research </a:t>
            </a:r>
            <a:r>
              <a:rPr dirty="0" sz="600" spc="-5">
                <a:latin typeface="Arial MT"/>
                <a:cs typeface="Arial MT"/>
              </a:rPr>
              <a:t>executed </a:t>
            </a:r>
            <a:r>
              <a:rPr dirty="0" sz="600">
                <a:latin typeface="Arial MT"/>
                <a:cs typeface="Arial MT"/>
              </a:rPr>
              <a:t>by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Nielsen.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Insights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from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5">
                <a:latin typeface="Arial MT"/>
                <a:cs typeface="Arial MT"/>
              </a:rPr>
              <a:t> primary</a:t>
            </a:r>
            <a:r>
              <a:rPr dirty="0" sz="600">
                <a:latin typeface="Arial MT"/>
                <a:cs typeface="Arial MT"/>
              </a:rPr>
              <a:t> research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have</a:t>
            </a:r>
            <a:r>
              <a:rPr dirty="0" sz="600">
                <a:latin typeface="Arial MT"/>
                <a:cs typeface="Arial MT"/>
              </a:rPr>
              <a:t> then</a:t>
            </a:r>
            <a:r>
              <a:rPr dirty="0" sz="600" spc="-5">
                <a:latin typeface="Arial MT"/>
                <a:cs typeface="Arial MT"/>
              </a:rPr>
              <a:t> been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combined</a:t>
            </a:r>
            <a:r>
              <a:rPr dirty="0" sz="600" spc="3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with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KPMG</a:t>
            </a:r>
            <a:r>
              <a:rPr dirty="0" sz="600">
                <a:latin typeface="Arial MT"/>
                <a:cs typeface="Arial MT"/>
              </a:rPr>
              <a:t> in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India’s proprietary sizing </a:t>
            </a:r>
            <a:r>
              <a:rPr dirty="0" sz="600" spc="-5">
                <a:latin typeface="Arial MT"/>
                <a:cs typeface="Arial MT"/>
              </a:rPr>
              <a:t>model </a:t>
            </a:r>
            <a:r>
              <a:rPr dirty="0" sz="600">
                <a:latin typeface="Arial MT"/>
                <a:cs typeface="Arial MT"/>
              </a:rPr>
              <a:t>as </a:t>
            </a:r>
            <a:r>
              <a:rPr dirty="0" sz="600" spc="-5">
                <a:latin typeface="Arial MT"/>
                <a:cs typeface="Arial MT"/>
              </a:rPr>
              <a:t>well </a:t>
            </a:r>
            <a:r>
              <a:rPr dirty="0" sz="600">
                <a:latin typeface="Arial MT"/>
                <a:cs typeface="Arial MT"/>
              </a:rPr>
              <a:t>as Google search trends </a:t>
            </a:r>
            <a:r>
              <a:rPr dirty="0" sz="600" spc="-5">
                <a:latin typeface="Arial MT"/>
                <a:cs typeface="Arial MT"/>
              </a:rPr>
              <a:t>and KPMG </a:t>
            </a:r>
            <a:r>
              <a:rPr dirty="0" sz="600">
                <a:latin typeface="Arial MT"/>
                <a:cs typeface="Arial MT"/>
              </a:rPr>
              <a:t>in India’s </a:t>
            </a:r>
            <a:r>
              <a:rPr dirty="0" sz="600" spc="-15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industry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intelligence.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42231" y="8024925"/>
            <a:ext cx="2858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 MT"/>
                <a:cs typeface="Arial MT"/>
              </a:rPr>
              <a:t>Unless </a:t>
            </a:r>
            <a:r>
              <a:rPr dirty="0" sz="600" spc="-5">
                <a:latin typeface="Arial MT"/>
                <a:cs typeface="Arial MT"/>
              </a:rPr>
              <a:t>otherwise </a:t>
            </a:r>
            <a:r>
              <a:rPr dirty="0" sz="600">
                <a:latin typeface="Arial MT"/>
                <a:cs typeface="Arial MT"/>
              </a:rPr>
              <a:t>specified, neither party takes </a:t>
            </a:r>
            <a:r>
              <a:rPr dirty="0" sz="600" spc="-5">
                <a:latin typeface="Arial MT"/>
                <a:cs typeface="Arial MT"/>
              </a:rPr>
              <a:t>any </a:t>
            </a:r>
            <a:r>
              <a:rPr dirty="0" sz="600">
                <a:latin typeface="Arial MT"/>
                <a:cs typeface="Arial MT"/>
              </a:rPr>
              <a:t>responsibility of the data cited in </a:t>
            </a:r>
            <a:r>
              <a:rPr dirty="0" sz="600" spc="-15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 report. This report </a:t>
            </a:r>
            <a:r>
              <a:rPr dirty="0" sz="600" spc="-5">
                <a:latin typeface="Arial MT"/>
                <a:cs typeface="Arial MT"/>
              </a:rPr>
              <a:t>does </a:t>
            </a:r>
            <a:r>
              <a:rPr dirty="0" sz="600">
                <a:latin typeface="Arial MT"/>
                <a:cs typeface="Arial MT"/>
              </a:rPr>
              <a:t>not purport to represent the </a:t>
            </a:r>
            <a:r>
              <a:rPr dirty="0" sz="600" spc="-5">
                <a:latin typeface="Arial MT"/>
                <a:cs typeface="Arial MT"/>
              </a:rPr>
              <a:t>views </a:t>
            </a:r>
            <a:r>
              <a:rPr dirty="0" sz="600">
                <a:latin typeface="Arial MT"/>
                <a:cs typeface="Arial MT"/>
              </a:rPr>
              <a:t>of the </a:t>
            </a:r>
            <a:r>
              <a:rPr dirty="0" sz="600" spc="-5">
                <a:latin typeface="Arial MT"/>
                <a:cs typeface="Arial MT"/>
              </a:rPr>
              <a:t>companies and </a:t>
            </a:r>
            <a:r>
              <a:rPr dirty="0" sz="600" spc="-15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industries</a:t>
            </a:r>
            <a:r>
              <a:rPr dirty="0" sz="600" spc="-3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mentioned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 report.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2231" y="8375446"/>
            <a:ext cx="2930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latin typeface="Arial MT"/>
                <a:cs typeface="Arial MT"/>
              </a:rPr>
              <a:t>Reference </a:t>
            </a:r>
            <a:r>
              <a:rPr dirty="0" sz="600">
                <a:latin typeface="Arial MT"/>
                <a:cs typeface="Arial MT"/>
              </a:rPr>
              <a:t>herein to </a:t>
            </a:r>
            <a:r>
              <a:rPr dirty="0" sz="600" spc="-5">
                <a:latin typeface="Arial MT"/>
                <a:cs typeface="Arial MT"/>
              </a:rPr>
              <a:t>any </a:t>
            </a:r>
            <a:r>
              <a:rPr dirty="0" sz="600">
                <a:latin typeface="Arial MT"/>
                <a:cs typeface="Arial MT"/>
              </a:rPr>
              <a:t>specific </a:t>
            </a:r>
            <a:r>
              <a:rPr dirty="0" sz="600" spc="-5">
                <a:latin typeface="Arial MT"/>
                <a:cs typeface="Arial MT"/>
              </a:rPr>
              <a:t>commercial </a:t>
            </a:r>
            <a:r>
              <a:rPr dirty="0" sz="600">
                <a:latin typeface="Arial MT"/>
                <a:cs typeface="Arial MT"/>
              </a:rPr>
              <a:t>product, process, or service by trade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name,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trademark,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manufacturer,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5">
                <a:latin typeface="Arial MT"/>
                <a:cs typeface="Arial MT"/>
              </a:rPr>
              <a:t> otherwise,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does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not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necessarily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constitute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imply </a:t>
            </a:r>
            <a:r>
              <a:rPr dirty="0" sz="600">
                <a:latin typeface="Arial MT"/>
                <a:cs typeface="Arial MT"/>
              </a:rPr>
              <a:t> its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endorsement,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recommendation,</a:t>
            </a:r>
            <a:r>
              <a:rPr dirty="0" sz="600" spc="3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favouring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by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KPMG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India,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Google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any 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agency </a:t>
            </a:r>
            <a:r>
              <a:rPr dirty="0" sz="600">
                <a:latin typeface="Arial MT"/>
                <a:cs typeface="Arial MT"/>
              </a:rPr>
              <a:t>thereof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its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contractors</a:t>
            </a:r>
            <a:r>
              <a:rPr dirty="0" sz="600" spc="-2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subcontractors.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42231" y="8817405"/>
            <a:ext cx="28409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latin typeface="Arial MT"/>
                <a:cs typeface="Arial MT"/>
              </a:rPr>
              <a:t>Apart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from</a:t>
            </a:r>
            <a:r>
              <a:rPr dirty="0" sz="600" spc="-5">
                <a:latin typeface="Arial MT"/>
                <a:cs typeface="Arial MT"/>
              </a:rPr>
              <a:t> any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use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as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permitted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under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Copyright</a:t>
            </a:r>
            <a:r>
              <a:rPr dirty="0" sz="600" spc="-5">
                <a:latin typeface="Arial MT"/>
                <a:cs typeface="Arial MT"/>
              </a:rPr>
              <a:t> Act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1957, no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part</a:t>
            </a:r>
            <a:r>
              <a:rPr dirty="0" sz="600" spc="-10">
                <a:latin typeface="Arial MT"/>
                <a:cs typeface="Arial MT"/>
              </a:rPr>
              <a:t> may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be 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reproduced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-5">
                <a:latin typeface="Arial MT"/>
                <a:cs typeface="Arial MT"/>
              </a:rPr>
              <a:t> any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form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without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written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permission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from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KPMG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 India </a:t>
            </a:r>
            <a:r>
              <a:rPr dirty="0" sz="600" spc="-5">
                <a:latin typeface="Arial MT"/>
                <a:cs typeface="Arial MT"/>
              </a:rPr>
              <a:t>and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Google.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42231" y="9076486"/>
            <a:ext cx="29076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subject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matter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this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report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may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have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been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revisited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may</a:t>
            </a:r>
            <a:r>
              <a:rPr dirty="0" sz="600" spc="3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have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been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wholly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 </a:t>
            </a:r>
            <a:r>
              <a:rPr dirty="0" sz="600" spc="-15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partially</a:t>
            </a:r>
            <a:r>
              <a:rPr dirty="0" sz="600" spc="-3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superseded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</a:t>
            </a:r>
            <a:r>
              <a:rPr dirty="0" sz="600" spc="-5">
                <a:latin typeface="Arial MT"/>
                <a:cs typeface="Arial MT"/>
              </a:rPr>
              <a:t> subsequent</a:t>
            </a:r>
            <a:r>
              <a:rPr dirty="0" sz="60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work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funded</a:t>
            </a:r>
            <a:r>
              <a:rPr dirty="0" sz="600">
                <a:latin typeface="Arial MT"/>
                <a:cs typeface="Arial MT"/>
              </a:rPr>
              <a:t> by either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parties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5000" y="9851668"/>
            <a:ext cx="64528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 MT"/>
                <a:cs typeface="Arial MT"/>
              </a:rPr>
              <a:t>Nielsen</a:t>
            </a:r>
            <a:r>
              <a:rPr dirty="0" sz="600" spc="-5">
                <a:latin typeface="Arial MT"/>
                <a:cs typeface="Arial MT"/>
              </a:rPr>
              <a:t> does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not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assume</a:t>
            </a:r>
            <a:r>
              <a:rPr dirty="0" sz="600" spc="2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any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responsibility</a:t>
            </a:r>
            <a:r>
              <a:rPr dirty="0" sz="600" spc="-3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and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risk</a:t>
            </a:r>
            <a:r>
              <a:rPr dirty="0" sz="600" spc="-5">
                <a:latin typeface="Arial MT"/>
                <a:cs typeface="Arial MT"/>
              </a:rPr>
              <a:t> with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respect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to the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use</a:t>
            </a:r>
            <a:r>
              <a:rPr dirty="0" sz="600">
                <a:latin typeface="Arial MT"/>
                <a:cs typeface="Arial MT"/>
              </a:rPr>
              <a:t> of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this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report,</a:t>
            </a:r>
            <a:r>
              <a:rPr dirty="0" sz="600" spc="-5">
                <a:latin typeface="Arial MT"/>
                <a:cs typeface="Arial MT"/>
              </a:rPr>
              <a:t> with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regard </a:t>
            </a:r>
            <a:r>
              <a:rPr dirty="0" sz="600">
                <a:latin typeface="Arial MT"/>
                <a:cs typeface="Arial MT"/>
              </a:rPr>
              <a:t>to information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provided therein,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including </a:t>
            </a:r>
            <a:r>
              <a:rPr dirty="0" sz="600" spc="-5">
                <a:latin typeface="Arial MT"/>
                <a:cs typeface="Arial MT"/>
              </a:rPr>
              <a:t>without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limitation,</a:t>
            </a:r>
            <a:r>
              <a:rPr dirty="0" sz="600" spc="-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all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contents</a:t>
            </a:r>
            <a:r>
              <a:rPr dirty="0" sz="600" spc="-5">
                <a:latin typeface="Arial MT"/>
                <a:cs typeface="Arial MT"/>
              </a:rPr>
              <a:t> and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materials,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all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-5">
                <a:latin typeface="Arial MT"/>
                <a:cs typeface="Arial MT"/>
              </a:rPr>
              <a:t> which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are </a:t>
            </a:r>
            <a:r>
              <a:rPr dirty="0" sz="600">
                <a:latin typeface="Arial MT"/>
                <a:cs typeface="Arial MT"/>
              </a:rPr>
              <a:t>provided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without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warranty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-5">
                <a:latin typeface="Arial MT"/>
                <a:cs typeface="Arial MT"/>
              </a:rPr>
              <a:t> any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kind,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including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but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not limited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to</a:t>
            </a:r>
            <a:r>
              <a:rPr dirty="0" sz="600" spc="-5">
                <a:latin typeface="Arial MT"/>
                <a:cs typeface="Arial MT"/>
              </a:rPr>
              <a:t> warranties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concerning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accuracy,</a:t>
            </a:r>
            <a:r>
              <a:rPr dirty="0" sz="600" spc="-5">
                <a:latin typeface="Arial MT"/>
                <a:cs typeface="Arial MT"/>
              </a:rPr>
              <a:t> completeness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usefulness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content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information, non-infringement, 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merchantability or fitness for </a:t>
            </a:r>
            <a:r>
              <a:rPr dirty="0" sz="600" spc="-5">
                <a:latin typeface="Arial MT"/>
                <a:cs typeface="Arial MT"/>
              </a:rPr>
              <a:t>a </a:t>
            </a:r>
            <a:r>
              <a:rPr dirty="0" sz="600">
                <a:latin typeface="Arial MT"/>
                <a:cs typeface="Arial MT"/>
              </a:rPr>
              <a:t>particular purpose. In </a:t>
            </a:r>
            <a:r>
              <a:rPr dirty="0" sz="600" spc="-5">
                <a:latin typeface="Arial MT"/>
                <a:cs typeface="Arial MT"/>
              </a:rPr>
              <a:t>no </a:t>
            </a:r>
            <a:r>
              <a:rPr dirty="0" sz="600">
                <a:latin typeface="Arial MT"/>
                <a:cs typeface="Arial MT"/>
              </a:rPr>
              <a:t>event will Nielsen or its affiliates, or their respective directors, officers, agents, contractors, suppliers or </a:t>
            </a:r>
            <a:r>
              <a:rPr dirty="0" sz="600" spc="-5">
                <a:latin typeface="Arial MT"/>
                <a:cs typeface="Arial MT"/>
              </a:rPr>
              <a:t>employees be </a:t>
            </a:r>
            <a:r>
              <a:rPr dirty="0" sz="600">
                <a:latin typeface="Arial MT"/>
                <a:cs typeface="Arial MT"/>
              </a:rPr>
              <a:t>liable to for </a:t>
            </a:r>
            <a:r>
              <a:rPr dirty="0" sz="600" spc="-5">
                <a:latin typeface="Arial MT"/>
                <a:cs typeface="Arial MT"/>
              </a:rPr>
              <a:t>any </a:t>
            </a:r>
            <a:r>
              <a:rPr dirty="0" sz="600">
                <a:latin typeface="Arial MT"/>
                <a:cs typeface="Arial MT"/>
              </a:rPr>
              <a:t> direct, indirect, special, incidental, consequential, </a:t>
            </a:r>
            <a:r>
              <a:rPr dirty="0" sz="600" spc="-5">
                <a:latin typeface="Arial MT"/>
                <a:cs typeface="Arial MT"/>
              </a:rPr>
              <a:t>exemplary </a:t>
            </a:r>
            <a:r>
              <a:rPr dirty="0" sz="600">
                <a:latin typeface="Arial MT"/>
                <a:cs typeface="Arial MT"/>
              </a:rPr>
              <a:t>or punitive </a:t>
            </a:r>
            <a:r>
              <a:rPr dirty="0" sz="600" spc="-5">
                <a:latin typeface="Arial MT"/>
                <a:cs typeface="Arial MT"/>
              </a:rPr>
              <a:t>damages, </a:t>
            </a:r>
            <a:r>
              <a:rPr dirty="0" sz="600">
                <a:latin typeface="Arial MT"/>
                <a:cs typeface="Arial MT"/>
              </a:rPr>
              <a:t>losses or </a:t>
            </a:r>
            <a:r>
              <a:rPr dirty="0" sz="600" spc="-5">
                <a:latin typeface="Arial MT"/>
                <a:cs typeface="Arial MT"/>
              </a:rPr>
              <a:t>causes </a:t>
            </a:r>
            <a:r>
              <a:rPr dirty="0" sz="600">
                <a:latin typeface="Arial MT"/>
                <a:cs typeface="Arial MT"/>
              </a:rPr>
              <a:t>of action, or lost revenue, lost profits, lost business or sales, or </a:t>
            </a:r>
            <a:r>
              <a:rPr dirty="0" sz="600" spc="-5">
                <a:latin typeface="Arial MT"/>
                <a:cs typeface="Arial MT"/>
              </a:rPr>
              <a:t>any </a:t>
            </a:r>
            <a:r>
              <a:rPr dirty="0" sz="600">
                <a:latin typeface="Arial MT"/>
                <a:cs typeface="Arial MT"/>
              </a:rPr>
              <a:t>other </a:t>
            </a:r>
            <a:r>
              <a:rPr dirty="0" sz="600" spc="-5">
                <a:latin typeface="Arial MT"/>
                <a:cs typeface="Arial MT"/>
              </a:rPr>
              <a:t>type </a:t>
            </a:r>
            <a:r>
              <a:rPr dirty="0" sz="600">
                <a:latin typeface="Arial MT"/>
                <a:cs typeface="Arial MT"/>
              </a:rPr>
              <a:t>of </a:t>
            </a:r>
            <a:r>
              <a:rPr dirty="0" sz="600" spc="-5">
                <a:latin typeface="Arial MT"/>
                <a:cs typeface="Arial MT"/>
              </a:rPr>
              <a:t>damage </a:t>
            </a:r>
            <a:r>
              <a:rPr dirty="0" sz="600">
                <a:latin typeface="Arial MT"/>
                <a:cs typeface="Arial MT"/>
              </a:rPr>
              <a:t> arising</a:t>
            </a:r>
            <a:r>
              <a:rPr dirty="0" sz="600" spc="-2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from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your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use</a:t>
            </a:r>
            <a:r>
              <a:rPr dirty="0" sz="600">
                <a:latin typeface="Arial MT"/>
                <a:cs typeface="Arial MT"/>
              </a:rPr>
              <a:t> of,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 inability</a:t>
            </a:r>
            <a:r>
              <a:rPr dirty="0" sz="600" spc="-3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to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use, or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performance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of,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our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report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the content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or</a:t>
            </a:r>
            <a:r>
              <a:rPr dirty="0" sz="600" spc="-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material.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0660" y="2572959"/>
            <a:ext cx="128016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10" b="1">
                <a:solidFill>
                  <a:srgbClr val="003397"/>
                </a:solidFill>
                <a:latin typeface="Trebuchet MS"/>
                <a:cs typeface="Trebuchet MS"/>
              </a:rPr>
              <a:t>Akhilesh  </a:t>
            </a:r>
            <a:r>
              <a:rPr dirty="0" sz="900" spc="-15" b="1">
                <a:solidFill>
                  <a:srgbClr val="003397"/>
                </a:solidFill>
                <a:latin typeface="Trebuchet MS"/>
                <a:cs typeface="Trebuchet MS"/>
              </a:rPr>
              <a:t>Tuteja </a:t>
            </a:r>
            <a:r>
              <a:rPr dirty="0" sz="900" spc="-10" b="1">
                <a:solidFill>
                  <a:srgbClr val="003397"/>
                </a:solidFill>
                <a:latin typeface="Trebuchet MS"/>
                <a:cs typeface="Trebuchet MS"/>
              </a:rPr>
              <a:t> </a:t>
            </a:r>
            <a:r>
              <a:rPr dirty="0" sz="900" spc="-10" b="1">
                <a:latin typeface="Trebuchet MS"/>
                <a:cs typeface="Trebuchet MS"/>
              </a:rPr>
              <a:t>Partner </a:t>
            </a:r>
            <a:r>
              <a:rPr dirty="0" sz="900" spc="20" b="1">
                <a:latin typeface="Trebuchet MS"/>
                <a:cs typeface="Trebuchet MS"/>
              </a:rPr>
              <a:t>and </a:t>
            </a:r>
            <a:r>
              <a:rPr dirty="0" sz="900" spc="15" b="1">
                <a:latin typeface="Trebuchet MS"/>
                <a:cs typeface="Trebuchet MS"/>
              </a:rPr>
              <a:t>Head </a:t>
            </a:r>
            <a:r>
              <a:rPr dirty="0" sz="900" spc="20" b="1">
                <a:latin typeface="Trebuchet MS"/>
                <a:cs typeface="Trebuchet MS"/>
              </a:rPr>
              <a:t> </a:t>
            </a:r>
            <a:r>
              <a:rPr dirty="0" sz="900" spc="15">
                <a:latin typeface="Tahoma"/>
                <a:cs typeface="Tahoma"/>
              </a:rPr>
              <a:t>Management</a:t>
            </a:r>
            <a:r>
              <a:rPr dirty="0" sz="900" spc="-6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Consulting </a:t>
            </a:r>
            <a:r>
              <a:rPr dirty="0" sz="900" spc="-265">
                <a:latin typeface="Tahoma"/>
                <a:cs typeface="Tahoma"/>
              </a:rPr>
              <a:t> </a:t>
            </a:r>
            <a:r>
              <a:rPr dirty="0" sz="900" spc="-45" b="1">
                <a:latin typeface="Trebuchet MS"/>
                <a:cs typeface="Trebuchet MS"/>
              </a:rPr>
              <a:t>T:</a:t>
            </a:r>
            <a:r>
              <a:rPr dirty="0" sz="900" spc="-30" b="1">
                <a:latin typeface="Trebuchet MS"/>
                <a:cs typeface="Trebuchet MS"/>
              </a:rPr>
              <a:t> </a:t>
            </a:r>
            <a:r>
              <a:rPr dirty="0" sz="900" spc="-75">
                <a:latin typeface="Tahoma"/>
                <a:cs typeface="Tahoma"/>
              </a:rPr>
              <a:t>+</a:t>
            </a:r>
            <a:r>
              <a:rPr dirty="0" sz="900" spc="5">
                <a:latin typeface="Tahoma"/>
                <a:cs typeface="Tahoma"/>
              </a:rPr>
              <a:t>91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124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307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4800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Trebuchet MS"/>
                <a:cs typeface="Trebuchet MS"/>
              </a:rPr>
              <a:t>E:</a:t>
            </a:r>
            <a:r>
              <a:rPr dirty="0" sz="900" spc="-45" b="1">
                <a:latin typeface="Trebuchet MS"/>
                <a:cs typeface="Trebuchet MS"/>
              </a:rPr>
              <a:t> </a:t>
            </a:r>
            <a:r>
              <a:rPr dirty="0" sz="900" spc="-10">
                <a:latin typeface="Tahoma"/>
                <a:cs typeface="Tahoma"/>
                <a:hlinkClick r:id="rId2"/>
              </a:rPr>
              <a:t>atuteja@kpmg.com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57212" y="1553632"/>
            <a:ext cx="235712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39545">
              <a:lnSpc>
                <a:spcPct val="100000"/>
              </a:lnSpc>
              <a:spcBef>
                <a:spcPts val="100"/>
              </a:spcBef>
            </a:pPr>
            <a:r>
              <a:rPr dirty="0" sz="900" spc="135" b="1">
                <a:solidFill>
                  <a:srgbClr val="003397"/>
                </a:solidFill>
                <a:latin typeface="Trebuchet MS"/>
                <a:cs typeface="Trebuchet MS"/>
              </a:rPr>
              <a:t>S</a:t>
            </a:r>
            <a:r>
              <a:rPr dirty="0" sz="900" spc="-40" b="1">
                <a:solidFill>
                  <a:srgbClr val="003397"/>
                </a:solidFill>
                <a:latin typeface="Trebuchet MS"/>
                <a:cs typeface="Trebuchet MS"/>
              </a:rPr>
              <a:t>r</a:t>
            </a:r>
            <a:r>
              <a:rPr dirty="0" sz="900" spc="-5" b="1">
                <a:solidFill>
                  <a:srgbClr val="003397"/>
                </a:solidFill>
                <a:latin typeface="Trebuchet MS"/>
                <a:cs typeface="Trebuchet MS"/>
              </a:rPr>
              <a:t>eed</a:t>
            </a:r>
            <a:r>
              <a:rPr dirty="0" sz="900" spc="15" b="1">
                <a:solidFill>
                  <a:srgbClr val="003397"/>
                </a:solidFill>
                <a:latin typeface="Trebuchet MS"/>
                <a:cs typeface="Trebuchet MS"/>
              </a:rPr>
              <a:t>h</a:t>
            </a:r>
            <a:r>
              <a:rPr dirty="0" sz="900" spc="-10" b="1">
                <a:solidFill>
                  <a:srgbClr val="003397"/>
                </a:solidFill>
                <a:latin typeface="Trebuchet MS"/>
                <a:cs typeface="Trebuchet MS"/>
              </a:rPr>
              <a:t>ar</a:t>
            </a:r>
            <a:r>
              <a:rPr dirty="0" sz="900" spc="-35" b="1">
                <a:solidFill>
                  <a:srgbClr val="003397"/>
                </a:solidFill>
                <a:latin typeface="Trebuchet MS"/>
                <a:cs typeface="Trebuchet MS"/>
              </a:rPr>
              <a:t> </a:t>
            </a:r>
            <a:r>
              <a:rPr dirty="0" sz="900" spc="20" b="1">
                <a:solidFill>
                  <a:srgbClr val="003397"/>
                </a:solidFill>
                <a:latin typeface="Trebuchet MS"/>
                <a:cs typeface="Trebuchet MS"/>
              </a:rPr>
              <a:t>P</a:t>
            </a:r>
            <a:r>
              <a:rPr dirty="0" sz="900" spc="-40" b="1">
                <a:solidFill>
                  <a:srgbClr val="003397"/>
                </a:solidFill>
                <a:latin typeface="Trebuchet MS"/>
                <a:cs typeface="Trebuchet MS"/>
              </a:rPr>
              <a:t>r</a:t>
            </a:r>
            <a:r>
              <a:rPr dirty="0" sz="900" spc="45" b="1">
                <a:solidFill>
                  <a:srgbClr val="003397"/>
                </a:solidFill>
                <a:latin typeface="Trebuchet MS"/>
                <a:cs typeface="Trebuchet MS"/>
              </a:rPr>
              <a:t>a</a:t>
            </a:r>
            <a:r>
              <a:rPr dirty="0" sz="900" spc="25" b="1">
                <a:solidFill>
                  <a:srgbClr val="003397"/>
                </a:solidFill>
                <a:latin typeface="Trebuchet MS"/>
                <a:cs typeface="Trebuchet MS"/>
              </a:rPr>
              <a:t>s</a:t>
            </a:r>
            <a:r>
              <a:rPr dirty="0" sz="900" spc="15" b="1">
                <a:solidFill>
                  <a:srgbClr val="003397"/>
                </a:solidFill>
                <a:latin typeface="Trebuchet MS"/>
                <a:cs typeface="Trebuchet MS"/>
              </a:rPr>
              <a:t>ad  </a:t>
            </a:r>
            <a:r>
              <a:rPr dirty="0" sz="900" spc="-10" b="1">
                <a:latin typeface="Trebuchet MS"/>
                <a:cs typeface="Trebuchet MS"/>
              </a:rPr>
              <a:t>Partner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latin typeface="Tahoma"/>
                <a:cs typeface="Tahoma"/>
              </a:rPr>
              <a:t>Internet</a:t>
            </a:r>
            <a:r>
              <a:rPr dirty="0" sz="900" spc="-55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Business,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15">
                <a:latin typeface="Tahoma"/>
                <a:cs typeface="Tahoma"/>
              </a:rPr>
              <a:t>E-Commerce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5">
                <a:latin typeface="Tahoma"/>
                <a:cs typeface="Tahoma"/>
              </a:rPr>
              <a:t>Start-ups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900" spc="-45" b="1">
                <a:latin typeface="Trebuchet MS"/>
                <a:cs typeface="Trebuchet MS"/>
              </a:rPr>
              <a:t>T:</a:t>
            </a:r>
            <a:r>
              <a:rPr dirty="0" sz="900" spc="-30" b="1">
                <a:latin typeface="Trebuchet MS"/>
                <a:cs typeface="Trebuchet MS"/>
              </a:rPr>
              <a:t> </a:t>
            </a:r>
            <a:r>
              <a:rPr dirty="0" sz="900" spc="-75">
                <a:latin typeface="Tahoma"/>
                <a:cs typeface="Tahoma"/>
              </a:rPr>
              <a:t>+</a:t>
            </a:r>
            <a:r>
              <a:rPr dirty="0" sz="900" spc="5">
                <a:latin typeface="Tahoma"/>
                <a:cs typeface="Tahoma"/>
              </a:rPr>
              <a:t>91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80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3065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4055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Trebuchet MS"/>
                <a:cs typeface="Trebuchet MS"/>
              </a:rPr>
              <a:t>E:</a:t>
            </a:r>
            <a:r>
              <a:rPr dirty="0" sz="900" spc="-35" b="1">
                <a:latin typeface="Trebuchet MS"/>
                <a:cs typeface="Trebuchet MS"/>
              </a:rPr>
              <a:t> </a:t>
            </a:r>
            <a:r>
              <a:rPr dirty="0" sz="900" spc="-5">
                <a:latin typeface="Tahoma"/>
                <a:cs typeface="Tahoma"/>
                <a:hlinkClick r:id="rId3"/>
              </a:rPr>
              <a:t>sreedharprasad@kpmg.com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0546" y="1537058"/>
            <a:ext cx="126174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2085">
              <a:lnSpc>
                <a:spcPct val="100000"/>
              </a:lnSpc>
              <a:spcBef>
                <a:spcPts val="100"/>
              </a:spcBef>
            </a:pPr>
            <a:r>
              <a:rPr dirty="0" sz="900" spc="10" b="1">
                <a:solidFill>
                  <a:srgbClr val="003397"/>
                </a:solidFill>
                <a:latin typeface="Trebuchet MS"/>
                <a:cs typeface="Trebuchet MS"/>
              </a:rPr>
              <a:t>Mritunjay Kapur </a:t>
            </a:r>
            <a:r>
              <a:rPr dirty="0" sz="900" spc="15" b="1">
                <a:solidFill>
                  <a:srgbClr val="003397"/>
                </a:solidFill>
                <a:latin typeface="Trebuchet MS"/>
                <a:cs typeface="Trebuchet MS"/>
              </a:rPr>
              <a:t> </a:t>
            </a:r>
            <a:r>
              <a:rPr dirty="0" sz="900" spc="-10" b="1">
                <a:latin typeface="Trebuchet MS"/>
                <a:cs typeface="Trebuchet MS"/>
              </a:rPr>
              <a:t>Partner </a:t>
            </a:r>
            <a:r>
              <a:rPr dirty="0" sz="900" spc="20" b="1">
                <a:latin typeface="Trebuchet MS"/>
                <a:cs typeface="Trebuchet MS"/>
              </a:rPr>
              <a:t>and </a:t>
            </a:r>
            <a:r>
              <a:rPr dirty="0" sz="900" spc="15" b="1">
                <a:latin typeface="Trebuchet MS"/>
                <a:cs typeface="Trebuchet MS"/>
              </a:rPr>
              <a:t>Head </a:t>
            </a:r>
            <a:r>
              <a:rPr dirty="0" sz="900" spc="20" b="1">
                <a:latin typeface="Trebuchet MS"/>
                <a:cs typeface="Trebuchet MS"/>
              </a:rPr>
              <a:t> </a:t>
            </a:r>
            <a:r>
              <a:rPr dirty="0" sz="900" spc="15">
                <a:latin typeface="Tahoma"/>
                <a:cs typeface="Tahoma"/>
              </a:rPr>
              <a:t>Sales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250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Markets </a:t>
            </a:r>
            <a:r>
              <a:rPr dirty="0" sz="900" spc="25">
                <a:latin typeface="Tahoma"/>
                <a:cs typeface="Tahoma"/>
              </a:rPr>
              <a:t> </a:t>
            </a:r>
            <a:r>
              <a:rPr dirty="0" sz="900" spc="-45" b="1">
                <a:latin typeface="Trebuchet MS"/>
                <a:cs typeface="Trebuchet MS"/>
              </a:rPr>
              <a:t>T:</a:t>
            </a:r>
            <a:r>
              <a:rPr dirty="0" sz="900" spc="-30" b="1">
                <a:latin typeface="Trebuchet MS"/>
                <a:cs typeface="Trebuchet MS"/>
              </a:rPr>
              <a:t> </a:t>
            </a:r>
            <a:r>
              <a:rPr dirty="0" sz="900" spc="-75">
                <a:latin typeface="Tahoma"/>
                <a:cs typeface="Tahoma"/>
              </a:rPr>
              <a:t>+</a:t>
            </a:r>
            <a:r>
              <a:rPr dirty="0" sz="900" spc="5">
                <a:latin typeface="Tahoma"/>
                <a:cs typeface="Tahoma"/>
              </a:rPr>
              <a:t>91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124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307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4797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Trebuchet MS"/>
                <a:cs typeface="Trebuchet MS"/>
              </a:rPr>
              <a:t>E:</a:t>
            </a:r>
            <a:r>
              <a:rPr dirty="0" sz="900" spc="-30" b="1">
                <a:latin typeface="Trebuchet MS"/>
                <a:cs typeface="Trebuchet MS"/>
              </a:rPr>
              <a:t> </a:t>
            </a:r>
            <a:r>
              <a:rPr dirty="0" sz="900" spc="5">
                <a:latin typeface="Tahoma"/>
                <a:cs typeface="Tahoma"/>
                <a:hlinkClick r:id="rId4"/>
              </a:rPr>
              <a:t>mr</a:t>
            </a:r>
            <a:r>
              <a:rPr dirty="0" sz="900" spc="-10">
                <a:latin typeface="Tahoma"/>
                <a:cs typeface="Tahoma"/>
                <a:hlinkClick r:id="rId4"/>
              </a:rPr>
              <a:t>i</a:t>
            </a:r>
            <a:r>
              <a:rPr dirty="0" sz="900" spc="-5">
                <a:latin typeface="Tahoma"/>
                <a:cs typeface="Tahoma"/>
                <a:hlinkClick r:id="rId4"/>
              </a:rPr>
              <a:t>t</a:t>
            </a:r>
            <a:r>
              <a:rPr dirty="0" sz="900" spc="-20">
                <a:latin typeface="Tahoma"/>
                <a:cs typeface="Tahoma"/>
                <a:hlinkClick r:id="rId4"/>
              </a:rPr>
              <a:t>unj</a:t>
            </a:r>
            <a:r>
              <a:rPr dirty="0" sz="900" spc="-35">
                <a:latin typeface="Tahoma"/>
                <a:cs typeface="Tahoma"/>
                <a:hlinkClick r:id="rId4"/>
              </a:rPr>
              <a:t>a</a:t>
            </a:r>
            <a:r>
              <a:rPr dirty="0" sz="900" spc="-10">
                <a:latin typeface="Tahoma"/>
                <a:cs typeface="Tahoma"/>
                <a:hlinkClick r:id="rId4"/>
              </a:rPr>
              <a:t>y</a:t>
            </a:r>
            <a:r>
              <a:rPr dirty="0" sz="900" spc="-100">
                <a:latin typeface="Tahoma"/>
                <a:cs typeface="Tahoma"/>
                <a:hlinkClick r:id="rId4"/>
              </a:rPr>
              <a:t>@</a:t>
            </a:r>
            <a:r>
              <a:rPr dirty="0" sz="900" spc="-10">
                <a:latin typeface="Tahoma"/>
                <a:cs typeface="Tahoma"/>
                <a:hlinkClick r:id="rId4"/>
              </a:rPr>
              <a:t>k</a:t>
            </a:r>
            <a:r>
              <a:rPr dirty="0" sz="900" spc="5">
                <a:latin typeface="Tahoma"/>
                <a:cs typeface="Tahoma"/>
                <a:hlinkClick r:id="rId4"/>
              </a:rPr>
              <a:t>pmg.</a:t>
            </a:r>
            <a:r>
              <a:rPr dirty="0" sz="900" spc="20">
                <a:latin typeface="Tahoma"/>
                <a:cs typeface="Tahoma"/>
                <a:hlinkClick r:id="rId4"/>
              </a:rPr>
              <a:t>c</a:t>
            </a:r>
            <a:r>
              <a:rPr dirty="0" sz="900" spc="25">
                <a:latin typeface="Tahoma"/>
                <a:cs typeface="Tahoma"/>
                <a:hlinkClick r:id="rId4"/>
              </a:rPr>
              <a:t>om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9223" y="5926837"/>
            <a:ext cx="2185415" cy="356615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680659" y="5266070"/>
            <a:ext cx="1421130" cy="601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003397"/>
                </a:solidFill>
                <a:latin typeface="Arial"/>
                <a:cs typeface="Arial"/>
              </a:rPr>
              <a:t>KPMG.com/in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900" b="1">
                <a:latin typeface="Arial"/>
                <a:cs typeface="Arial"/>
              </a:rPr>
              <a:t>Follow us on: 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003397"/>
                </a:solidFill>
                <a:latin typeface="Arial"/>
                <a:cs typeface="Arial"/>
              </a:rPr>
              <a:t>kpmg.com/in/socialmedia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57211" y="2607452"/>
            <a:ext cx="135382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90" b="1">
                <a:solidFill>
                  <a:srgbClr val="003397"/>
                </a:solidFill>
                <a:latin typeface="Trebuchet MS"/>
                <a:cs typeface="Trebuchet MS"/>
              </a:rPr>
              <a:t>N</a:t>
            </a:r>
            <a:r>
              <a:rPr dirty="0" sz="900" spc="-10" b="1">
                <a:solidFill>
                  <a:srgbClr val="003397"/>
                </a:solidFill>
                <a:latin typeface="Trebuchet MS"/>
                <a:cs typeface="Trebuchet MS"/>
              </a:rPr>
              <a:t>a</a:t>
            </a:r>
            <a:r>
              <a:rPr dirty="0" sz="900" spc="-15" b="1">
                <a:solidFill>
                  <a:srgbClr val="003397"/>
                </a:solidFill>
                <a:latin typeface="Trebuchet MS"/>
                <a:cs typeface="Trebuchet MS"/>
              </a:rPr>
              <a:t>r</a:t>
            </a:r>
            <a:r>
              <a:rPr dirty="0" sz="900" spc="20" b="1">
                <a:solidFill>
                  <a:srgbClr val="003397"/>
                </a:solidFill>
                <a:latin typeface="Trebuchet MS"/>
                <a:cs typeface="Trebuchet MS"/>
              </a:rPr>
              <a:t>ayan</a:t>
            </a:r>
            <a:r>
              <a:rPr dirty="0" sz="900" spc="15" b="1">
                <a:solidFill>
                  <a:srgbClr val="003397"/>
                </a:solidFill>
                <a:latin typeface="Trebuchet MS"/>
                <a:cs typeface="Trebuchet MS"/>
              </a:rPr>
              <a:t>an</a:t>
            </a:r>
            <a:r>
              <a:rPr dirty="0" sz="900" spc="-45" b="1">
                <a:solidFill>
                  <a:srgbClr val="003397"/>
                </a:solidFill>
                <a:latin typeface="Trebuchet MS"/>
                <a:cs typeface="Trebuchet MS"/>
              </a:rPr>
              <a:t> </a:t>
            </a:r>
            <a:r>
              <a:rPr dirty="0" sz="900" spc="45" b="1">
                <a:solidFill>
                  <a:srgbClr val="003397"/>
                </a:solidFill>
                <a:latin typeface="Trebuchet MS"/>
                <a:cs typeface="Trebuchet MS"/>
              </a:rPr>
              <a:t>R</a:t>
            </a:r>
            <a:r>
              <a:rPr dirty="0" sz="900" spc="45" b="1">
                <a:solidFill>
                  <a:srgbClr val="003397"/>
                </a:solidFill>
                <a:latin typeface="Trebuchet MS"/>
                <a:cs typeface="Trebuchet MS"/>
              </a:rPr>
              <a:t>am</a:t>
            </a:r>
            <a:r>
              <a:rPr dirty="0" sz="900" spc="45" b="1">
                <a:solidFill>
                  <a:srgbClr val="003397"/>
                </a:solidFill>
                <a:latin typeface="Trebuchet MS"/>
                <a:cs typeface="Trebuchet MS"/>
              </a:rPr>
              <a:t>a</a:t>
            </a:r>
            <a:r>
              <a:rPr dirty="0" sz="900" spc="25" b="1">
                <a:solidFill>
                  <a:srgbClr val="003397"/>
                </a:solidFill>
                <a:latin typeface="Trebuchet MS"/>
                <a:cs typeface="Trebuchet MS"/>
              </a:rPr>
              <a:t>s</a:t>
            </a:r>
            <a:r>
              <a:rPr dirty="0" sz="900" spc="60" b="1">
                <a:solidFill>
                  <a:srgbClr val="003397"/>
                </a:solidFill>
                <a:latin typeface="Trebuchet MS"/>
                <a:cs typeface="Trebuchet MS"/>
              </a:rPr>
              <a:t>wam</a:t>
            </a:r>
            <a:r>
              <a:rPr dirty="0" sz="900" spc="10" b="1">
                <a:solidFill>
                  <a:srgbClr val="003397"/>
                </a:solidFill>
                <a:latin typeface="Trebuchet MS"/>
                <a:cs typeface="Trebuchet MS"/>
              </a:rPr>
              <a:t>y  </a:t>
            </a:r>
            <a:r>
              <a:rPr dirty="0" sz="900" spc="-10" b="1">
                <a:latin typeface="Trebuchet MS"/>
                <a:cs typeface="Trebuchet MS"/>
              </a:rPr>
              <a:t>Partner </a:t>
            </a:r>
            <a:r>
              <a:rPr dirty="0" sz="900" spc="20" b="1">
                <a:latin typeface="Trebuchet MS"/>
                <a:cs typeface="Trebuchet MS"/>
              </a:rPr>
              <a:t>and </a:t>
            </a:r>
            <a:r>
              <a:rPr dirty="0" sz="900" spc="-5" b="1">
                <a:latin typeface="Trebuchet MS"/>
                <a:cs typeface="Trebuchet MS"/>
              </a:rPr>
              <a:t>Head, </a:t>
            </a:r>
            <a:r>
              <a:rPr dirty="0" sz="900" b="1">
                <a:latin typeface="Trebuchet MS"/>
                <a:cs typeface="Trebuchet MS"/>
              </a:rPr>
              <a:t> </a:t>
            </a:r>
            <a:r>
              <a:rPr dirty="0" sz="900">
                <a:latin typeface="Tahoma"/>
                <a:cs typeface="Tahoma"/>
              </a:rPr>
              <a:t>Education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900" spc="-45" b="1">
                <a:latin typeface="Trebuchet MS"/>
                <a:cs typeface="Trebuchet MS"/>
              </a:rPr>
              <a:t>T:</a:t>
            </a:r>
            <a:r>
              <a:rPr dirty="0" sz="900" spc="-30" b="1">
                <a:latin typeface="Trebuchet MS"/>
                <a:cs typeface="Trebuchet MS"/>
              </a:rPr>
              <a:t> </a:t>
            </a:r>
            <a:r>
              <a:rPr dirty="0" sz="900" spc="-75">
                <a:latin typeface="Tahoma"/>
                <a:cs typeface="Tahoma"/>
              </a:rPr>
              <a:t>+</a:t>
            </a:r>
            <a:r>
              <a:rPr dirty="0" sz="900" spc="5">
                <a:latin typeface="Tahoma"/>
                <a:cs typeface="Tahoma"/>
              </a:rPr>
              <a:t>91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44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3914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5200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Trebuchet MS"/>
                <a:cs typeface="Trebuchet MS"/>
              </a:rPr>
              <a:t>E:</a:t>
            </a:r>
            <a:r>
              <a:rPr dirty="0" sz="900" spc="-30" b="1">
                <a:latin typeface="Trebuchet MS"/>
                <a:cs typeface="Trebuchet MS"/>
              </a:rPr>
              <a:t> </a:t>
            </a:r>
            <a:r>
              <a:rPr dirty="0" sz="900" spc="-5">
                <a:latin typeface="Tahoma"/>
                <a:cs typeface="Tahoma"/>
                <a:hlinkClick r:id="rId6"/>
              </a:rPr>
              <a:t>n</a:t>
            </a:r>
            <a:r>
              <a:rPr dirty="0" sz="900" spc="-40">
                <a:latin typeface="Tahoma"/>
                <a:cs typeface="Tahoma"/>
                <a:hlinkClick r:id="rId6"/>
              </a:rPr>
              <a:t>a</a:t>
            </a:r>
            <a:r>
              <a:rPr dirty="0" sz="900" spc="-20">
                <a:latin typeface="Tahoma"/>
                <a:cs typeface="Tahoma"/>
                <a:hlinkClick r:id="rId6"/>
              </a:rPr>
              <a:t>r</a:t>
            </a:r>
            <a:r>
              <a:rPr dirty="0" sz="900" spc="-25">
                <a:latin typeface="Tahoma"/>
                <a:cs typeface="Tahoma"/>
                <a:hlinkClick r:id="rId6"/>
              </a:rPr>
              <a:t>aya</a:t>
            </a:r>
            <a:r>
              <a:rPr dirty="0" sz="900" spc="-15">
                <a:latin typeface="Tahoma"/>
                <a:cs typeface="Tahoma"/>
                <a:hlinkClick r:id="rId6"/>
              </a:rPr>
              <a:t>n</a:t>
            </a:r>
            <a:r>
              <a:rPr dirty="0" sz="900" spc="-25">
                <a:latin typeface="Tahoma"/>
                <a:cs typeface="Tahoma"/>
                <a:hlinkClick r:id="rId6"/>
              </a:rPr>
              <a:t>a</a:t>
            </a:r>
            <a:r>
              <a:rPr dirty="0" sz="900" spc="-15">
                <a:latin typeface="Tahoma"/>
                <a:cs typeface="Tahoma"/>
                <a:hlinkClick r:id="rId6"/>
              </a:rPr>
              <a:t>n</a:t>
            </a:r>
            <a:r>
              <a:rPr dirty="0" sz="900" spc="-25">
                <a:latin typeface="Tahoma"/>
                <a:cs typeface="Tahoma"/>
                <a:hlinkClick r:id="rId6"/>
              </a:rPr>
              <a:t>r</a:t>
            </a:r>
            <a:r>
              <a:rPr dirty="0" sz="900" spc="-100">
                <a:latin typeface="Tahoma"/>
                <a:cs typeface="Tahoma"/>
                <a:hlinkClick r:id="rId6"/>
              </a:rPr>
              <a:t>@</a:t>
            </a:r>
            <a:r>
              <a:rPr dirty="0" sz="900" spc="-10">
                <a:latin typeface="Tahoma"/>
                <a:cs typeface="Tahoma"/>
                <a:hlinkClick r:id="rId6"/>
              </a:rPr>
              <a:t>k</a:t>
            </a:r>
            <a:r>
              <a:rPr dirty="0" sz="900">
                <a:latin typeface="Tahoma"/>
                <a:cs typeface="Tahoma"/>
                <a:hlinkClick r:id="rId6"/>
              </a:rPr>
              <a:t>p</a:t>
            </a:r>
            <a:r>
              <a:rPr dirty="0" sz="900" spc="40">
                <a:latin typeface="Tahoma"/>
                <a:cs typeface="Tahoma"/>
                <a:hlinkClick r:id="rId6"/>
              </a:rPr>
              <a:t>m</a:t>
            </a:r>
            <a:r>
              <a:rPr dirty="0" sz="900">
                <a:latin typeface="Tahoma"/>
                <a:cs typeface="Tahoma"/>
                <a:hlinkClick r:id="rId6"/>
              </a:rPr>
              <a:t>g</a:t>
            </a:r>
            <a:r>
              <a:rPr dirty="0" sz="900" spc="-25">
                <a:latin typeface="Tahoma"/>
                <a:cs typeface="Tahoma"/>
                <a:hlinkClick r:id="rId6"/>
              </a:rPr>
              <a:t>.</a:t>
            </a:r>
            <a:r>
              <a:rPr dirty="0" sz="900" spc="10">
                <a:latin typeface="Tahoma"/>
                <a:cs typeface="Tahoma"/>
                <a:hlinkClick r:id="rId6"/>
              </a:rPr>
              <a:t>c</a:t>
            </a:r>
            <a:r>
              <a:rPr dirty="0" sz="900" spc="25">
                <a:latin typeface="Tahoma"/>
                <a:cs typeface="Tahoma"/>
                <a:hlinkClick r:id="rId6"/>
              </a:rPr>
              <a:t>o</a:t>
            </a:r>
            <a:r>
              <a:rPr dirty="0" sz="900" spc="40">
                <a:latin typeface="Tahoma"/>
                <a:cs typeface="Tahoma"/>
                <a:hlinkClick r:id="rId6"/>
              </a:rPr>
              <a:t>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03593" y="996748"/>
            <a:ext cx="1506220" cy="1389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785">
                <a:solidFill>
                  <a:srgbClr val="003397"/>
                </a:solidFill>
                <a:latin typeface="Trebuchet MS"/>
                <a:cs typeface="Trebuchet MS"/>
              </a:rPr>
              <a:t>Go</a:t>
            </a:r>
            <a:r>
              <a:rPr dirty="0" sz="2800" spc="-620">
                <a:solidFill>
                  <a:srgbClr val="003397"/>
                </a:solidFill>
                <a:latin typeface="Trebuchet MS"/>
                <a:cs typeface="Trebuchet MS"/>
              </a:rPr>
              <a:t>o</a:t>
            </a:r>
            <a:r>
              <a:rPr dirty="0" sz="2800" spc="-525">
                <a:solidFill>
                  <a:srgbClr val="003397"/>
                </a:solidFill>
                <a:latin typeface="Trebuchet MS"/>
                <a:cs typeface="Trebuchet MS"/>
              </a:rPr>
              <a:t>g</a:t>
            </a:r>
            <a:r>
              <a:rPr dirty="0" sz="2800" spc="-580">
                <a:solidFill>
                  <a:srgbClr val="003397"/>
                </a:solidFill>
                <a:latin typeface="Trebuchet MS"/>
                <a:cs typeface="Trebuchet MS"/>
              </a:rPr>
              <a:t>l</a:t>
            </a:r>
            <a:r>
              <a:rPr dirty="0" sz="2800" spc="-645">
                <a:solidFill>
                  <a:srgbClr val="003397"/>
                </a:solidFill>
                <a:latin typeface="Trebuchet MS"/>
                <a:cs typeface="Trebuchet MS"/>
              </a:rPr>
              <a:t>e</a:t>
            </a:r>
            <a:r>
              <a:rPr dirty="0" sz="2800" spc="-470">
                <a:solidFill>
                  <a:srgbClr val="003397"/>
                </a:solidFill>
                <a:latin typeface="Trebuchet MS"/>
                <a:cs typeface="Trebuchet MS"/>
              </a:rPr>
              <a:t> </a:t>
            </a:r>
            <a:r>
              <a:rPr dirty="0" sz="2800" spc="-580">
                <a:solidFill>
                  <a:srgbClr val="003397"/>
                </a:solidFill>
                <a:latin typeface="Trebuchet MS"/>
                <a:cs typeface="Trebuchet MS"/>
              </a:rPr>
              <a:t>co</a:t>
            </a:r>
            <a:r>
              <a:rPr dirty="0" sz="2800" spc="-670">
                <a:solidFill>
                  <a:srgbClr val="003397"/>
                </a:solidFill>
                <a:latin typeface="Trebuchet MS"/>
                <a:cs typeface="Trebuchet MS"/>
              </a:rPr>
              <a:t>n</a:t>
            </a:r>
            <a:r>
              <a:rPr dirty="0" sz="2800" spc="-575">
                <a:solidFill>
                  <a:srgbClr val="003397"/>
                </a:solidFill>
                <a:latin typeface="Trebuchet MS"/>
                <a:cs typeface="Trebuchet MS"/>
              </a:rPr>
              <a:t>t</a:t>
            </a:r>
            <a:r>
              <a:rPr dirty="0" sz="2800" spc="-630">
                <a:solidFill>
                  <a:srgbClr val="003397"/>
                </a:solidFill>
                <a:latin typeface="Trebuchet MS"/>
                <a:cs typeface="Trebuchet MS"/>
              </a:rPr>
              <a:t>ac</a:t>
            </a:r>
            <a:r>
              <a:rPr dirty="0" sz="2800" spc="-490">
                <a:solidFill>
                  <a:srgbClr val="003397"/>
                </a:solidFill>
                <a:latin typeface="Trebuchet MS"/>
                <a:cs typeface="Trebuchet MS"/>
              </a:rPr>
              <a:t>t</a:t>
            </a:r>
            <a:r>
              <a:rPr dirty="0" sz="2800" spc="-300">
                <a:solidFill>
                  <a:srgbClr val="003397"/>
                </a:solidFill>
                <a:latin typeface="Trebuchet MS"/>
                <a:cs typeface="Trebuchet MS"/>
              </a:rPr>
              <a:t>s</a:t>
            </a:r>
            <a:r>
              <a:rPr dirty="0" sz="2800" spc="-760">
                <a:solidFill>
                  <a:srgbClr val="003397"/>
                </a:solidFill>
                <a:latin typeface="Trebuchet MS"/>
                <a:cs typeface="Trebuchet MS"/>
              </a:rPr>
              <a:t>:</a:t>
            </a:r>
            <a:endParaRPr sz="2800">
              <a:latin typeface="Trebuchet MS"/>
              <a:cs typeface="Trebuchet MS"/>
            </a:endParaRPr>
          </a:p>
          <a:p>
            <a:pPr marL="58419" marR="499745">
              <a:lnSpc>
                <a:spcPct val="100000"/>
              </a:lnSpc>
              <a:spcBef>
                <a:spcPts val="905"/>
              </a:spcBef>
            </a:pPr>
            <a:r>
              <a:rPr dirty="0" sz="900" spc="10" b="1">
                <a:solidFill>
                  <a:srgbClr val="003397"/>
                </a:solidFill>
                <a:latin typeface="Trebuchet MS"/>
                <a:cs typeface="Trebuchet MS"/>
              </a:rPr>
              <a:t>Nitin </a:t>
            </a:r>
            <a:r>
              <a:rPr dirty="0" sz="900" spc="20" b="1">
                <a:solidFill>
                  <a:srgbClr val="003397"/>
                </a:solidFill>
                <a:latin typeface="Trebuchet MS"/>
                <a:cs typeface="Trebuchet MS"/>
              </a:rPr>
              <a:t>Bawankule </a:t>
            </a:r>
            <a:r>
              <a:rPr dirty="0" sz="900" spc="-260" b="1">
                <a:solidFill>
                  <a:srgbClr val="003397"/>
                </a:solidFill>
                <a:latin typeface="Trebuchet MS"/>
                <a:cs typeface="Trebuchet MS"/>
              </a:rPr>
              <a:t> </a:t>
            </a:r>
            <a:r>
              <a:rPr dirty="0" sz="900" spc="35" b="1">
                <a:latin typeface="Trebuchet MS"/>
                <a:cs typeface="Trebuchet MS"/>
              </a:rPr>
              <a:t>Sales </a:t>
            </a:r>
            <a:r>
              <a:rPr dirty="0" sz="900" spc="-5" b="1">
                <a:latin typeface="Trebuchet MS"/>
                <a:cs typeface="Trebuchet MS"/>
              </a:rPr>
              <a:t>Director </a:t>
            </a:r>
            <a:r>
              <a:rPr dirty="0" sz="900" b="1">
                <a:latin typeface="Trebuchet MS"/>
                <a:cs typeface="Trebuchet MS"/>
              </a:rPr>
              <a:t> </a:t>
            </a:r>
            <a:r>
              <a:rPr dirty="0" sz="900" spc="15">
                <a:latin typeface="Tahoma"/>
                <a:cs typeface="Tahoma"/>
              </a:rPr>
              <a:t>Sales</a:t>
            </a:r>
            <a:r>
              <a:rPr dirty="0" sz="900" spc="-6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and</a:t>
            </a:r>
            <a:r>
              <a:rPr dirty="0" sz="900" spc="-55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Markets</a:t>
            </a:r>
            <a:endParaRPr sz="900">
              <a:latin typeface="Tahoma"/>
              <a:cs typeface="Tahoma"/>
            </a:endParaRPr>
          </a:p>
          <a:p>
            <a:pPr marL="58419">
              <a:lnSpc>
                <a:spcPct val="100000"/>
              </a:lnSpc>
            </a:pPr>
            <a:r>
              <a:rPr dirty="0" sz="900" spc="40">
                <a:latin typeface="Tahoma"/>
                <a:cs typeface="Tahoma"/>
              </a:rPr>
              <a:t>G</a:t>
            </a:r>
            <a:r>
              <a:rPr dirty="0" sz="900" spc="5">
                <a:latin typeface="Tahoma"/>
                <a:cs typeface="Tahoma"/>
              </a:rPr>
              <a:t>oogl</a:t>
            </a:r>
            <a:r>
              <a:rPr dirty="0" sz="900" spc="25">
                <a:latin typeface="Tahoma"/>
                <a:cs typeface="Tahoma"/>
              </a:rPr>
              <a:t>e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-90">
                <a:latin typeface="Tahoma"/>
                <a:cs typeface="Tahoma"/>
              </a:rPr>
              <a:t>I</a:t>
            </a:r>
            <a:r>
              <a:rPr dirty="0" sz="900" spc="-5">
                <a:latin typeface="Tahoma"/>
                <a:cs typeface="Tahoma"/>
              </a:rPr>
              <a:t>ndi</a:t>
            </a:r>
            <a:r>
              <a:rPr dirty="0" sz="900" spc="-25">
                <a:latin typeface="Tahoma"/>
                <a:cs typeface="Tahoma"/>
              </a:rPr>
              <a:t>a</a:t>
            </a:r>
            <a:r>
              <a:rPr dirty="0" sz="900" spc="-50">
                <a:latin typeface="Tahoma"/>
                <a:cs typeface="Tahoma"/>
              </a:rPr>
              <a:t> </a:t>
            </a:r>
            <a:r>
              <a:rPr dirty="0" sz="900" spc="50">
                <a:latin typeface="Tahoma"/>
                <a:cs typeface="Tahoma"/>
              </a:rPr>
              <a:t>P</a:t>
            </a:r>
            <a:r>
              <a:rPr dirty="0" sz="900" spc="-10">
                <a:latin typeface="Tahoma"/>
                <a:cs typeface="Tahoma"/>
              </a:rPr>
              <a:t>v</a:t>
            </a:r>
            <a:r>
              <a:rPr dirty="0" sz="900" spc="-5">
                <a:latin typeface="Tahoma"/>
                <a:cs typeface="Tahoma"/>
              </a:rPr>
              <a:t>t</a:t>
            </a:r>
            <a:r>
              <a:rPr dirty="0" sz="900" spc="-25">
                <a:latin typeface="Tahoma"/>
                <a:cs typeface="Tahoma"/>
              </a:rPr>
              <a:t>.</a:t>
            </a:r>
            <a:r>
              <a:rPr dirty="0" sz="900" spc="-30">
                <a:latin typeface="Tahoma"/>
                <a:cs typeface="Tahoma"/>
              </a:rPr>
              <a:t> </a:t>
            </a:r>
            <a:r>
              <a:rPr dirty="0" sz="900" spc="25">
                <a:latin typeface="Tahoma"/>
                <a:cs typeface="Tahoma"/>
              </a:rPr>
              <a:t>Lt</a:t>
            </a:r>
            <a:r>
              <a:rPr dirty="0" sz="900" spc="-10">
                <a:latin typeface="Tahoma"/>
                <a:cs typeface="Tahoma"/>
              </a:rPr>
              <a:t>d.</a:t>
            </a:r>
            <a:endParaRPr sz="900">
              <a:latin typeface="Tahoma"/>
              <a:cs typeface="Tahoma"/>
            </a:endParaRPr>
          </a:p>
          <a:p>
            <a:pPr marL="58419">
              <a:lnSpc>
                <a:spcPct val="100000"/>
              </a:lnSpc>
            </a:pPr>
            <a:r>
              <a:rPr dirty="0" sz="900" spc="-45" b="1">
                <a:latin typeface="Trebuchet MS"/>
                <a:cs typeface="Trebuchet MS"/>
              </a:rPr>
              <a:t>T:</a:t>
            </a:r>
            <a:r>
              <a:rPr dirty="0" sz="900" spc="-30" b="1">
                <a:latin typeface="Trebuchet MS"/>
                <a:cs typeface="Trebuchet MS"/>
              </a:rPr>
              <a:t> </a:t>
            </a:r>
            <a:r>
              <a:rPr dirty="0" sz="900" spc="-75">
                <a:latin typeface="Tahoma"/>
                <a:cs typeface="Tahoma"/>
              </a:rPr>
              <a:t>+</a:t>
            </a:r>
            <a:r>
              <a:rPr dirty="0" sz="900" spc="5">
                <a:latin typeface="Tahoma"/>
                <a:cs typeface="Tahoma"/>
              </a:rPr>
              <a:t>91</a:t>
            </a:r>
            <a:r>
              <a:rPr dirty="0" sz="900" spc="-15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85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276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6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5">
                <a:latin typeface="Tahoma"/>
                <a:cs typeface="Tahoma"/>
              </a:rPr>
              <a:t>6122</a:t>
            </a:r>
            <a:endParaRPr sz="900">
              <a:latin typeface="Tahoma"/>
              <a:cs typeface="Tahoma"/>
            </a:endParaRPr>
          </a:p>
          <a:p>
            <a:pPr marL="58419">
              <a:lnSpc>
                <a:spcPct val="100000"/>
              </a:lnSpc>
            </a:pPr>
            <a:r>
              <a:rPr dirty="0" sz="900" spc="35" b="1">
                <a:latin typeface="Trebuchet MS"/>
                <a:cs typeface="Trebuchet MS"/>
              </a:rPr>
              <a:t>E</a:t>
            </a:r>
            <a:r>
              <a:rPr dirty="0" sz="900" spc="-70">
                <a:latin typeface="Tahoma"/>
                <a:cs typeface="Tahoma"/>
              </a:rPr>
              <a:t>:</a:t>
            </a:r>
            <a:r>
              <a:rPr dirty="0" sz="900" spc="-40">
                <a:latin typeface="Tahoma"/>
                <a:cs typeface="Tahoma"/>
              </a:rPr>
              <a:t> </a:t>
            </a:r>
            <a:r>
              <a:rPr dirty="0" sz="900" spc="-10">
                <a:latin typeface="Tahoma"/>
                <a:cs typeface="Tahoma"/>
                <a:hlinkClick r:id="rId7"/>
              </a:rPr>
              <a:t>nb</a:t>
            </a:r>
            <a:r>
              <a:rPr dirty="0" sz="900" spc="-20">
                <a:latin typeface="Tahoma"/>
                <a:cs typeface="Tahoma"/>
                <a:hlinkClick r:id="rId7"/>
              </a:rPr>
              <a:t>a</a:t>
            </a:r>
            <a:r>
              <a:rPr dirty="0" sz="900" spc="70">
                <a:latin typeface="Tahoma"/>
                <a:cs typeface="Tahoma"/>
                <a:hlinkClick r:id="rId7"/>
              </a:rPr>
              <a:t>w</a:t>
            </a:r>
            <a:r>
              <a:rPr dirty="0" sz="900" spc="-35">
                <a:latin typeface="Tahoma"/>
                <a:cs typeface="Tahoma"/>
                <a:hlinkClick r:id="rId7"/>
              </a:rPr>
              <a:t>a</a:t>
            </a:r>
            <a:r>
              <a:rPr dirty="0" sz="900">
                <a:latin typeface="Tahoma"/>
                <a:cs typeface="Tahoma"/>
                <a:hlinkClick r:id="rId7"/>
              </a:rPr>
              <a:t>n</a:t>
            </a:r>
            <a:r>
              <a:rPr dirty="0" sz="900" spc="-10">
                <a:latin typeface="Tahoma"/>
                <a:cs typeface="Tahoma"/>
                <a:hlinkClick r:id="rId7"/>
              </a:rPr>
              <a:t>k</a:t>
            </a:r>
            <a:r>
              <a:rPr dirty="0" sz="900" spc="-5">
                <a:latin typeface="Tahoma"/>
                <a:cs typeface="Tahoma"/>
                <a:hlinkClick r:id="rId7"/>
              </a:rPr>
              <a:t>ul</a:t>
            </a:r>
            <a:r>
              <a:rPr dirty="0" sz="900" spc="-40">
                <a:latin typeface="Tahoma"/>
                <a:cs typeface="Tahoma"/>
                <a:hlinkClick r:id="rId7"/>
              </a:rPr>
              <a:t>e@</a:t>
            </a:r>
            <a:r>
              <a:rPr dirty="0" sz="900">
                <a:latin typeface="Tahoma"/>
                <a:cs typeface="Tahoma"/>
                <a:hlinkClick r:id="rId7"/>
              </a:rPr>
              <a:t>googl</a:t>
            </a:r>
            <a:r>
              <a:rPr dirty="0" sz="900">
                <a:latin typeface="Tahoma"/>
                <a:cs typeface="Tahoma"/>
                <a:hlinkClick r:id="rId7"/>
              </a:rPr>
              <a:t>e.</a:t>
            </a:r>
            <a:r>
              <a:rPr dirty="0" sz="900" spc="20">
                <a:latin typeface="Tahoma"/>
                <a:cs typeface="Tahoma"/>
                <a:hlinkClick r:id="rId7"/>
              </a:rPr>
              <a:t>c</a:t>
            </a:r>
            <a:r>
              <a:rPr dirty="0" sz="900" spc="25">
                <a:latin typeface="Tahoma"/>
                <a:cs typeface="Tahoma"/>
                <a:hlinkClick r:id="rId7"/>
              </a:rPr>
              <a:t>om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5575" cy="10907395"/>
          </a:xfrm>
          <a:custGeom>
            <a:avLst/>
            <a:gdLst/>
            <a:ahLst/>
            <a:cxnLst/>
            <a:rect l="l" t="t" r="r" b="b"/>
            <a:pathLst>
              <a:path w="7775575" h="10907395">
                <a:moveTo>
                  <a:pt x="7775448" y="0"/>
                </a:moveTo>
                <a:lnTo>
                  <a:pt x="0" y="0"/>
                </a:lnTo>
                <a:lnTo>
                  <a:pt x="0" y="10907268"/>
                </a:lnTo>
                <a:lnTo>
                  <a:pt x="7775448" y="10907268"/>
                </a:lnTo>
                <a:lnTo>
                  <a:pt x="7775448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9015" y="563690"/>
            <a:ext cx="4207510" cy="2733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550"/>
              </a:lnSpc>
              <a:spcBef>
                <a:spcPts val="100"/>
              </a:spcBef>
            </a:pPr>
            <a:r>
              <a:rPr dirty="0" sz="7400" spc="-1645">
                <a:solidFill>
                  <a:srgbClr val="FFFFFF"/>
                </a:solidFill>
              </a:rPr>
              <a:t>Evolu</a:t>
            </a:r>
            <a:r>
              <a:rPr dirty="0" sz="7400" spc="-1525">
                <a:solidFill>
                  <a:srgbClr val="FFFFFF"/>
                </a:solidFill>
              </a:rPr>
              <a:t>t</a:t>
            </a:r>
            <a:r>
              <a:rPr dirty="0" sz="7400" spc="-1610">
                <a:solidFill>
                  <a:srgbClr val="FFFFFF"/>
                </a:solidFill>
              </a:rPr>
              <a:t>ion</a:t>
            </a:r>
            <a:r>
              <a:rPr dirty="0" sz="7400" spc="-1255">
                <a:solidFill>
                  <a:srgbClr val="FFFFFF"/>
                </a:solidFill>
              </a:rPr>
              <a:t> </a:t>
            </a:r>
            <a:r>
              <a:rPr dirty="0" sz="7400" spc="-1510">
                <a:solidFill>
                  <a:srgbClr val="FFFFFF"/>
                </a:solidFill>
              </a:rPr>
              <a:t>of</a:t>
            </a:r>
            <a:r>
              <a:rPr dirty="0" sz="7400" spc="-1260">
                <a:solidFill>
                  <a:srgbClr val="FFFFFF"/>
                </a:solidFill>
              </a:rPr>
              <a:t> </a:t>
            </a:r>
            <a:r>
              <a:rPr dirty="0" sz="7400" spc="-1689">
                <a:solidFill>
                  <a:srgbClr val="FFFFFF"/>
                </a:solidFill>
              </a:rPr>
              <a:t>on</a:t>
            </a:r>
            <a:r>
              <a:rPr dirty="0" sz="7400" spc="-1580">
                <a:solidFill>
                  <a:srgbClr val="FFFFFF"/>
                </a:solidFill>
              </a:rPr>
              <a:t>lin</a:t>
            </a:r>
            <a:r>
              <a:rPr dirty="0" sz="7400" spc="-1689">
                <a:solidFill>
                  <a:srgbClr val="FFFFFF"/>
                </a:solidFill>
              </a:rPr>
              <a:t>e</a:t>
            </a:r>
            <a:endParaRPr sz="7400"/>
          </a:p>
          <a:p>
            <a:pPr marL="12700" marR="5080">
              <a:lnSpc>
                <a:spcPct val="70000"/>
              </a:lnSpc>
              <a:spcBef>
                <a:spcPts val="1335"/>
              </a:spcBef>
            </a:pPr>
            <a:r>
              <a:rPr dirty="0" sz="7400" spc="-1685">
                <a:solidFill>
                  <a:srgbClr val="FFFFFF"/>
                </a:solidFill>
              </a:rPr>
              <a:t>e</a:t>
            </a:r>
            <a:r>
              <a:rPr dirty="0" sz="7400" spc="-1770">
                <a:solidFill>
                  <a:srgbClr val="FFFFFF"/>
                </a:solidFill>
              </a:rPr>
              <a:t>du</a:t>
            </a:r>
            <a:r>
              <a:rPr dirty="0" sz="7400" spc="-1650">
                <a:solidFill>
                  <a:srgbClr val="FFFFFF"/>
                </a:solidFill>
              </a:rPr>
              <a:t>ca</a:t>
            </a:r>
            <a:r>
              <a:rPr dirty="0" sz="7400" spc="-1290">
                <a:solidFill>
                  <a:srgbClr val="FFFFFF"/>
                </a:solidFill>
              </a:rPr>
              <a:t>t</a:t>
            </a:r>
            <a:r>
              <a:rPr dirty="0" sz="7400" spc="-1610">
                <a:solidFill>
                  <a:srgbClr val="FFFFFF"/>
                </a:solidFill>
              </a:rPr>
              <a:t>ion</a:t>
            </a:r>
            <a:r>
              <a:rPr dirty="0" sz="7400" spc="-1265">
                <a:solidFill>
                  <a:srgbClr val="FFFFFF"/>
                </a:solidFill>
              </a:rPr>
              <a:t> </a:t>
            </a:r>
            <a:r>
              <a:rPr dirty="0" sz="7400" spc="-1605">
                <a:solidFill>
                  <a:srgbClr val="FFFFFF"/>
                </a:solidFill>
              </a:rPr>
              <a:t>in</a:t>
            </a:r>
            <a:r>
              <a:rPr dirty="0" sz="7400" spc="-1260">
                <a:solidFill>
                  <a:srgbClr val="FFFFFF"/>
                </a:solidFill>
              </a:rPr>
              <a:t> </a:t>
            </a:r>
            <a:r>
              <a:rPr dirty="0" sz="7400" spc="-1610">
                <a:solidFill>
                  <a:srgbClr val="FFFFFF"/>
                </a:solidFill>
              </a:rPr>
              <a:t>India</a:t>
            </a:r>
            <a:r>
              <a:rPr dirty="0" sz="7400" spc="-1270">
                <a:solidFill>
                  <a:srgbClr val="FFFFFF"/>
                </a:solidFill>
              </a:rPr>
              <a:t> </a:t>
            </a:r>
            <a:r>
              <a:rPr dirty="0" sz="7400" spc="-1770">
                <a:solidFill>
                  <a:srgbClr val="FFFFFF"/>
                </a:solidFill>
              </a:rPr>
              <a:t>:  </a:t>
            </a:r>
            <a:r>
              <a:rPr dirty="0" sz="7400" spc="-1820">
                <a:solidFill>
                  <a:srgbClr val="FFFFFF"/>
                </a:solidFill>
              </a:rPr>
              <a:t>An</a:t>
            </a:r>
            <a:r>
              <a:rPr dirty="0" sz="7400" spc="-1265">
                <a:solidFill>
                  <a:srgbClr val="FFFFFF"/>
                </a:solidFill>
              </a:rPr>
              <a:t> </a:t>
            </a:r>
            <a:r>
              <a:rPr dirty="0" sz="7400" spc="-1600">
                <a:solidFill>
                  <a:srgbClr val="FFFFFF"/>
                </a:solidFill>
              </a:rPr>
              <a:t>in</a:t>
            </a:r>
            <a:r>
              <a:rPr dirty="0" sz="7400" spc="-1535">
                <a:solidFill>
                  <a:srgbClr val="FFFFFF"/>
                </a:solidFill>
              </a:rPr>
              <a:t>t</a:t>
            </a:r>
            <a:r>
              <a:rPr dirty="0" sz="7400" spc="-1535">
                <a:solidFill>
                  <a:srgbClr val="FFFFFF"/>
                </a:solidFill>
              </a:rPr>
              <a:t>r</a:t>
            </a:r>
            <a:r>
              <a:rPr dirty="0" sz="7400" spc="-1720">
                <a:solidFill>
                  <a:srgbClr val="FFFFFF"/>
                </a:solidFill>
              </a:rPr>
              <a:t>odu</a:t>
            </a:r>
            <a:r>
              <a:rPr dirty="0" sz="7400" spc="-1620">
                <a:solidFill>
                  <a:srgbClr val="FFFFFF"/>
                </a:solidFill>
              </a:rPr>
              <a:t>c</a:t>
            </a:r>
            <a:r>
              <a:rPr dirty="0" sz="7400" spc="-1305">
                <a:solidFill>
                  <a:srgbClr val="FFFFFF"/>
                </a:solidFill>
              </a:rPr>
              <a:t>t</a:t>
            </a:r>
            <a:r>
              <a:rPr dirty="0" sz="7400" spc="-1610">
                <a:solidFill>
                  <a:srgbClr val="FFFFFF"/>
                </a:solidFill>
              </a:rPr>
              <a:t>ion</a:t>
            </a:r>
            <a:endParaRPr sz="7400"/>
          </a:p>
        </p:txBody>
      </p:sp>
      <p:grpSp>
        <p:nvGrpSpPr>
          <p:cNvPr id="4" name="object 4"/>
          <p:cNvGrpSpPr/>
          <p:nvPr/>
        </p:nvGrpSpPr>
        <p:grpSpPr>
          <a:xfrm>
            <a:off x="1242060" y="6405372"/>
            <a:ext cx="5687695" cy="4399915"/>
            <a:chOff x="1242060" y="6405372"/>
            <a:chExt cx="5687695" cy="4399915"/>
          </a:xfrm>
        </p:grpSpPr>
        <p:sp>
          <p:nvSpPr>
            <p:cNvPr id="5" name="object 5"/>
            <p:cNvSpPr/>
            <p:nvPr/>
          </p:nvSpPr>
          <p:spPr>
            <a:xfrm>
              <a:off x="1871472" y="7872984"/>
              <a:ext cx="1350645" cy="2801620"/>
            </a:xfrm>
            <a:custGeom>
              <a:avLst/>
              <a:gdLst/>
              <a:ahLst/>
              <a:cxnLst/>
              <a:rect l="l" t="t" r="r" b="b"/>
              <a:pathLst>
                <a:path w="1350645" h="2801620">
                  <a:moveTo>
                    <a:pt x="1350264" y="0"/>
                  </a:moveTo>
                  <a:lnTo>
                    <a:pt x="0" y="0"/>
                  </a:lnTo>
                  <a:lnTo>
                    <a:pt x="0" y="2801111"/>
                  </a:lnTo>
                  <a:lnTo>
                    <a:pt x="1350264" y="2801111"/>
                  </a:lnTo>
                  <a:lnTo>
                    <a:pt x="1350264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76628" y="8025384"/>
              <a:ext cx="1141730" cy="2386965"/>
            </a:xfrm>
            <a:custGeom>
              <a:avLst/>
              <a:gdLst/>
              <a:ahLst/>
              <a:cxnLst/>
              <a:rect l="l" t="t" r="r" b="b"/>
              <a:pathLst>
                <a:path w="1141730" h="2386965">
                  <a:moveTo>
                    <a:pt x="207251" y="2179320"/>
                  </a:moveTo>
                  <a:lnTo>
                    <a:pt x="0" y="2179320"/>
                  </a:lnTo>
                  <a:lnTo>
                    <a:pt x="0" y="2386584"/>
                  </a:lnTo>
                  <a:lnTo>
                    <a:pt x="207251" y="2386584"/>
                  </a:lnTo>
                  <a:lnTo>
                    <a:pt x="207251" y="2179320"/>
                  </a:lnTo>
                  <a:close/>
                </a:path>
                <a:path w="1141730" h="2386965">
                  <a:moveTo>
                    <a:pt x="207251" y="1868424"/>
                  </a:moveTo>
                  <a:lnTo>
                    <a:pt x="0" y="1868424"/>
                  </a:lnTo>
                  <a:lnTo>
                    <a:pt x="0" y="2075688"/>
                  </a:lnTo>
                  <a:lnTo>
                    <a:pt x="207251" y="2075688"/>
                  </a:lnTo>
                  <a:lnTo>
                    <a:pt x="207251" y="1868424"/>
                  </a:lnTo>
                  <a:close/>
                </a:path>
                <a:path w="1141730" h="2386965">
                  <a:moveTo>
                    <a:pt x="207251" y="1557528"/>
                  </a:moveTo>
                  <a:lnTo>
                    <a:pt x="0" y="1557528"/>
                  </a:lnTo>
                  <a:lnTo>
                    <a:pt x="0" y="1764792"/>
                  </a:lnTo>
                  <a:lnTo>
                    <a:pt x="207251" y="1764792"/>
                  </a:lnTo>
                  <a:lnTo>
                    <a:pt x="207251" y="1557528"/>
                  </a:lnTo>
                  <a:close/>
                </a:path>
                <a:path w="1141730" h="2386965">
                  <a:moveTo>
                    <a:pt x="207251" y="1245108"/>
                  </a:moveTo>
                  <a:lnTo>
                    <a:pt x="0" y="1245108"/>
                  </a:lnTo>
                  <a:lnTo>
                    <a:pt x="0" y="1453896"/>
                  </a:lnTo>
                  <a:lnTo>
                    <a:pt x="207251" y="1453896"/>
                  </a:lnTo>
                  <a:lnTo>
                    <a:pt x="207251" y="1245108"/>
                  </a:lnTo>
                  <a:close/>
                </a:path>
                <a:path w="1141730" h="2386965">
                  <a:moveTo>
                    <a:pt x="207251" y="934212"/>
                  </a:moveTo>
                  <a:lnTo>
                    <a:pt x="0" y="934212"/>
                  </a:lnTo>
                  <a:lnTo>
                    <a:pt x="0" y="1141476"/>
                  </a:lnTo>
                  <a:lnTo>
                    <a:pt x="207251" y="1141476"/>
                  </a:lnTo>
                  <a:lnTo>
                    <a:pt x="207251" y="934212"/>
                  </a:lnTo>
                  <a:close/>
                </a:path>
                <a:path w="1141730" h="2386965">
                  <a:moveTo>
                    <a:pt x="207251" y="621792"/>
                  </a:moveTo>
                  <a:lnTo>
                    <a:pt x="0" y="621792"/>
                  </a:lnTo>
                  <a:lnTo>
                    <a:pt x="0" y="829056"/>
                  </a:lnTo>
                  <a:lnTo>
                    <a:pt x="207251" y="829056"/>
                  </a:lnTo>
                  <a:lnTo>
                    <a:pt x="207251" y="621792"/>
                  </a:lnTo>
                  <a:close/>
                </a:path>
                <a:path w="1141730" h="2386965">
                  <a:moveTo>
                    <a:pt x="207251" y="310896"/>
                  </a:moveTo>
                  <a:lnTo>
                    <a:pt x="0" y="310896"/>
                  </a:lnTo>
                  <a:lnTo>
                    <a:pt x="0" y="518160"/>
                  </a:lnTo>
                  <a:lnTo>
                    <a:pt x="207251" y="518160"/>
                  </a:lnTo>
                  <a:lnTo>
                    <a:pt x="207251" y="310896"/>
                  </a:lnTo>
                  <a:close/>
                </a:path>
                <a:path w="1141730" h="2386965">
                  <a:moveTo>
                    <a:pt x="207251" y="0"/>
                  </a:moveTo>
                  <a:lnTo>
                    <a:pt x="0" y="0"/>
                  </a:lnTo>
                  <a:lnTo>
                    <a:pt x="0" y="207264"/>
                  </a:lnTo>
                  <a:lnTo>
                    <a:pt x="207251" y="207264"/>
                  </a:lnTo>
                  <a:lnTo>
                    <a:pt x="207251" y="0"/>
                  </a:lnTo>
                  <a:close/>
                </a:path>
                <a:path w="1141730" h="2386965">
                  <a:moveTo>
                    <a:pt x="381000" y="1868424"/>
                  </a:moveTo>
                  <a:lnTo>
                    <a:pt x="310896" y="1868424"/>
                  </a:lnTo>
                  <a:lnTo>
                    <a:pt x="310896" y="2075688"/>
                  </a:lnTo>
                  <a:lnTo>
                    <a:pt x="381000" y="2075688"/>
                  </a:lnTo>
                  <a:lnTo>
                    <a:pt x="381000" y="1868424"/>
                  </a:lnTo>
                  <a:close/>
                </a:path>
                <a:path w="1141730" h="2386965">
                  <a:moveTo>
                    <a:pt x="519684" y="2179320"/>
                  </a:moveTo>
                  <a:lnTo>
                    <a:pt x="310896" y="2179320"/>
                  </a:lnTo>
                  <a:lnTo>
                    <a:pt x="310896" y="2386584"/>
                  </a:lnTo>
                  <a:lnTo>
                    <a:pt x="519684" y="2386584"/>
                  </a:lnTo>
                  <a:lnTo>
                    <a:pt x="519684" y="2179320"/>
                  </a:lnTo>
                  <a:close/>
                </a:path>
                <a:path w="1141730" h="2386965">
                  <a:moveTo>
                    <a:pt x="519684" y="1868424"/>
                  </a:moveTo>
                  <a:lnTo>
                    <a:pt x="463283" y="1868424"/>
                  </a:lnTo>
                  <a:lnTo>
                    <a:pt x="463283" y="2075688"/>
                  </a:lnTo>
                  <a:lnTo>
                    <a:pt x="519684" y="2075688"/>
                  </a:lnTo>
                  <a:lnTo>
                    <a:pt x="519684" y="1868424"/>
                  </a:lnTo>
                  <a:close/>
                </a:path>
                <a:path w="1141730" h="2386965">
                  <a:moveTo>
                    <a:pt x="519684" y="1557528"/>
                  </a:moveTo>
                  <a:lnTo>
                    <a:pt x="310896" y="1557528"/>
                  </a:lnTo>
                  <a:lnTo>
                    <a:pt x="310896" y="1764792"/>
                  </a:lnTo>
                  <a:lnTo>
                    <a:pt x="519684" y="1764792"/>
                  </a:lnTo>
                  <a:lnTo>
                    <a:pt x="519684" y="1557528"/>
                  </a:lnTo>
                  <a:close/>
                </a:path>
                <a:path w="1141730" h="2386965">
                  <a:moveTo>
                    <a:pt x="519684" y="1245108"/>
                  </a:moveTo>
                  <a:lnTo>
                    <a:pt x="310896" y="1245108"/>
                  </a:lnTo>
                  <a:lnTo>
                    <a:pt x="310896" y="1453896"/>
                  </a:lnTo>
                  <a:lnTo>
                    <a:pt x="519684" y="1453896"/>
                  </a:lnTo>
                  <a:lnTo>
                    <a:pt x="519684" y="1245108"/>
                  </a:lnTo>
                  <a:close/>
                </a:path>
                <a:path w="1141730" h="2386965">
                  <a:moveTo>
                    <a:pt x="519684" y="934212"/>
                  </a:moveTo>
                  <a:lnTo>
                    <a:pt x="310896" y="934212"/>
                  </a:lnTo>
                  <a:lnTo>
                    <a:pt x="310896" y="1141476"/>
                  </a:lnTo>
                  <a:lnTo>
                    <a:pt x="519684" y="1141476"/>
                  </a:lnTo>
                  <a:lnTo>
                    <a:pt x="519684" y="934212"/>
                  </a:lnTo>
                  <a:close/>
                </a:path>
                <a:path w="1141730" h="2386965">
                  <a:moveTo>
                    <a:pt x="519684" y="621792"/>
                  </a:moveTo>
                  <a:lnTo>
                    <a:pt x="310896" y="621792"/>
                  </a:lnTo>
                  <a:lnTo>
                    <a:pt x="310896" y="829056"/>
                  </a:lnTo>
                  <a:lnTo>
                    <a:pt x="519684" y="829056"/>
                  </a:lnTo>
                  <a:lnTo>
                    <a:pt x="519684" y="621792"/>
                  </a:lnTo>
                  <a:close/>
                </a:path>
                <a:path w="1141730" h="2386965">
                  <a:moveTo>
                    <a:pt x="519684" y="310896"/>
                  </a:moveTo>
                  <a:lnTo>
                    <a:pt x="310896" y="310896"/>
                  </a:lnTo>
                  <a:lnTo>
                    <a:pt x="310896" y="518160"/>
                  </a:lnTo>
                  <a:lnTo>
                    <a:pt x="519684" y="518160"/>
                  </a:lnTo>
                  <a:lnTo>
                    <a:pt x="519684" y="310896"/>
                  </a:lnTo>
                  <a:close/>
                </a:path>
                <a:path w="1141730" h="2386965">
                  <a:moveTo>
                    <a:pt x="519684" y="0"/>
                  </a:moveTo>
                  <a:lnTo>
                    <a:pt x="310896" y="0"/>
                  </a:lnTo>
                  <a:lnTo>
                    <a:pt x="310896" y="207264"/>
                  </a:lnTo>
                  <a:lnTo>
                    <a:pt x="519684" y="207264"/>
                  </a:lnTo>
                  <a:lnTo>
                    <a:pt x="519684" y="0"/>
                  </a:lnTo>
                  <a:close/>
                </a:path>
                <a:path w="1141730" h="2386965">
                  <a:moveTo>
                    <a:pt x="830580" y="2179320"/>
                  </a:moveTo>
                  <a:lnTo>
                    <a:pt x="621792" y="2179320"/>
                  </a:lnTo>
                  <a:lnTo>
                    <a:pt x="621792" y="2386584"/>
                  </a:lnTo>
                  <a:lnTo>
                    <a:pt x="830580" y="2386584"/>
                  </a:lnTo>
                  <a:lnTo>
                    <a:pt x="830580" y="2179320"/>
                  </a:lnTo>
                  <a:close/>
                </a:path>
                <a:path w="1141730" h="2386965">
                  <a:moveTo>
                    <a:pt x="830580" y="1868424"/>
                  </a:moveTo>
                  <a:lnTo>
                    <a:pt x="621792" y="1868424"/>
                  </a:lnTo>
                  <a:lnTo>
                    <a:pt x="621792" y="2075688"/>
                  </a:lnTo>
                  <a:lnTo>
                    <a:pt x="830580" y="2075688"/>
                  </a:lnTo>
                  <a:lnTo>
                    <a:pt x="830580" y="1868424"/>
                  </a:lnTo>
                  <a:close/>
                </a:path>
                <a:path w="1141730" h="2386965">
                  <a:moveTo>
                    <a:pt x="830580" y="1557528"/>
                  </a:moveTo>
                  <a:lnTo>
                    <a:pt x="621792" y="1557528"/>
                  </a:lnTo>
                  <a:lnTo>
                    <a:pt x="621792" y="1764792"/>
                  </a:lnTo>
                  <a:lnTo>
                    <a:pt x="830580" y="1764792"/>
                  </a:lnTo>
                  <a:lnTo>
                    <a:pt x="830580" y="1557528"/>
                  </a:lnTo>
                  <a:close/>
                </a:path>
                <a:path w="1141730" h="2386965">
                  <a:moveTo>
                    <a:pt x="830580" y="1245108"/>
                  </a:moveTo>
                  <a:lnTo>
                    <a:pt x="621792" y="1245108"/>
                  </a:lnTo>
                  <a:lnTo>
                    <a:pt x="621792" y="1453896"/>
                  </a:lnTo>
                  <a:lnTo>
                    <a:pt x="830580" y="1453896"/>
                  </a:lnTo>
                  <a:lnTo>
                    <a:pt x="830580" y="1245108"/>
                  </a:lnTo>
                  <a:close/>
                </a:path>
                <a:path w="1141730" h="2386965">
                  <a:moveTo>
                    <a:pt x="830580" y="934212"/>
                  </a:moveTo>
                  <a:lnTo>
                    <a:pt x="621792" y="934212"/>
                  </a:lnTo>
                  <a:lnTo>
                    <a:pt x="621792" y="1141476"/>
                  </a:lnTo>
                  <a:lnTo>
                    <a:pt x="830580" y="1141476"/>
                  </a:lnTo>
                  <a:lnTo>
                    <a:pt x="830580" y="934212"/>
                  </a:lnTo>
                  <a:close/>
                </a:path>
                <a:path w="1141730" h="2386965">
                  <a:moveTo>
                    <a:pt x="830580" y="621792"/>
                  </a:moveTo>
                  <a:lnTo>
                    <a:pt x="621792" y="621792"/>
                  </a:lnTo>
                  <a:lnTo>
                    <a:pt x="621792" y="829056"/>
                  </a:lnTo>
                  <a:lnTo>
                    <a:pt x="830580" y="829056"/>
                  </a:lnTo>
                  <a:lnTo>
                    <a:pt x="830580" y="621792"/>
                  </a:lnTo>
                  <a:close/>
                </a:path>
                <a:path w="1141730" h="2386965">
                  <a:moveTo>
                    <a:pt x="830580" y="310896"/>
                  </a:moveTo>
                  <a:lnTo>
                    <a:pt x="621792" y="310896"/>
                  </a:lnTo>
                  <a:lnTo>
                    <a:pt x="621792" y="518160"/>
                  </a:lnTo>
                  <a:lnTo>
                    <a:pt x="830580" y="518160"/>
                  </a:lnTo>
                  <a:lnTo>
                    <a:pt x="830580" y="310896"/>
                  </a:lnTo>
                  <a:close/>
                </a:path>
                <a:path w="1141730" h="2386965">
                  <a:moveTo>
                    <a:pt x="830580" y="0"/>
                  </a:moveTo>
                  <a:lnTo>
                    <a:pt x="621792" y="0"/>
                  </a:lnTo>
                  <a:lnTo>
                    <a:pt x="621792" y="207264"/>
                  </a:lnTo>
                  <a:lnTo>
                    <a:pt x="830580" y="207264"/>
                  </a:lnTo>
                  <a:lnTo>
                    <a:pt x="830580" y="0"/>
                  </a:lnTo>
                  <a:close/>
                </a:path>
                <a:path w="1141730" h="2386965">
                  <a:moveTo>
                    <a:pt x="1141476" y="2179320"/>
                  </a:moveTo>
                  <a:lnTo>
                    <a:pt x="932688" y="2179320"/>
                  </a:lnTo>
                  <a:lnTo>
                    <a:pt x="932688" y="2386584"/>
                  </a:lnTo>
                  <a:lnTo>
                    <a:pt x="1141476" y="2386584"/>
                  </a:lnTo>
                  <a:lnTo>
                    <a:pt x="1141476" y="2179320"/>
                  </a:lnTo>
                  <a:close/>
                </a:path>
                <a:path w="1141730" h="2386965">
                  <a:moveTo>
                    <a:pt x="1141476" y="1868424"/>
                  </a:moveTo>
                  <a:lnTo>
                    <a:pt x="932688" y="1868424"/>
                  </a:lnTo>
                  <a:lnTo>
                    <a:pt x="932688" y="2075688"/>
                  </a:lnTo>
                  <a:lnTo>
                    <a:pt x="1141476" y="2075688"/>
                  </a:lnTo>
                  <a:lnTo>
                    <a:pt x="1141476" y="1868424"/>
                  </a:lnTo>
                  <a:close/>
                </a:path>
                <a:path w="1141730" h="2386965">
                  <a:moveTo>
                    <a:pt x="1141476" y="1557528"/>
                  </a:moveTo>
                  <a:lnTo>
                    <a:pt x="932688" y="1557528"/>
                  </a:lnTo>
                  <a:lnTo>
                    <a:pt x="932688" y="1764792"/>
                  </a:lnTo>
                  <a:lnTo>
                    <a:pt x="1141476" y="1764792"/>
                  </a:lnTo>
                  <a:lnTo>
                    <a:pt x="1141476" y="1557528"/>
                  </a:lnTo>
                  <a:close/>
                </a:path>
                <a:path w="1141730" h="2386965">
                  <a:moveTo>
                    <a:pt x="1141476" y="1245108"/>
                  </a:moveTo>
                  <a:lnTo>
                    <a:pt x="932688" y="1245108"/>
                  </a:lnTo>
                  <a:lnTo>
                    <a:pt x="932688" y="1453896"/>
                  </a:lnTo>
                  <a:lnTo>
                    <a:pt x="1141476" y="1453896"/>
                  </a:lnTo>
                  <a:lnTo>
                    <a:pt x="1141476" y="1245108"/>
                  </a:lnTo>
                  <a:close/>
                </a:path>
                <a:path w="1141730" h="2386965">
                  <a:moveTo>
                    <a:pt x="1141476" y="934212"/>
                  </a:moveTo>
                  <a:lnTo>
                    <a:pt x="932688" y="934212"/>
                  </a:lnTo>
                  <a:lnTo>
                    <a:pt x="932688" y="1141476"/>
                  </a:lnTo>
                  <a:lnTo>
                    <a:pt x="1141476" y="1141476"/>
                  </a:lnTo>
                  <a:lnTo>
                    <a:pt x="1141476" y="934212"/>
                  </a:lnTo>
                  <a:close/>
                </a:path>
                <a:path w="1141730" h="2386965">
                  <a:moveTo>
                    <a:pt x="1141476" y="621792"/>
                  </a:moveTo>
                  <a:lnTo>
                    <a:pt x="932688" y="621792"/>
                  </a:lnTo>
                  <a:lnTo>
                    <a:pt x="932688" y="829056"/>
                  </a:lnTo>
                  <a:lnTo>
                    <a:pt x="1141476" y="829056"/>
                  </a:lnTo>
                  <a:lnTo>
                    <a:pt x="1141476" y="621792"/>
                  </a:lnTo>
                  <a:close/>
                </a:path>
                <a:path w="1141730" h="2386965">
                  <a:moveTo>
                    <a:pt x="1141476" y="310896"/>
                  </a:moveTo>
                  <a:lnTo>
                    <a:pt x="932688" y="310896"/>
                  </a:lnTo>
                  <a:lnTo>
                    <a:pt x="932688" y="518160"/>
                  </a:lnTo>
                  <a:lnTo>
                    <a:pt x="1141476" y="518160"/>
                  </a:lnTo>
                  <a:lnTo>
                    <a:pt x="1141476" y="310896"/>
                  </a:lnTo>
                  <a:close/>
                </a:path>
                <a:path w="1141730" h="2386965">
                  <a:moveTo>
                    <a:pt x="1141476" y="0"/>
                  </a:moveTo>
                  <a:lnTo>
                    <a:pt x="932688" y="0"/>
                  </a:lnTo>
                  <a:lnTo>
                    <a:pt x="932688" y="207264"/>
                  </a:lnTo>
                  <a:lnTo>
                    <a:pt x="1141476" y="207264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0FB0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21180" y="7712964"/>
              <a:ext cx="4462780" cy="2961640"/>
            </a:xfrm>
            <a:custGeom>
              <a:avLst/>
              <a:gdLst/>
              <a:ahLst/>
              <a:cxnLst/>
              <a:rect l="l" t="t" r="r" b="b"/>
              <a:pathLst>
                <a:path w="4462780" h="2961640">
                  <a:moveTo>
                    <a:pt x="1455420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455420" y="160020"/>
                  </a:lnTo>
                  <a:lnTo>
                    <a:pt x="1455420" y="0"/>
                  </a:lnTo>
                  <a:close/>
                </a:path>
                <a:path w="4462780" h="2961640">
                  <a:moveTo>
                    <a:pt x="4393692" y="187452"/>
                  </a:moveTo>
                  <a:lnTo>
                    <a:pt x="3169920" y="187452"/>
                  </a:lnTo>
                  <a:lnTo>
                    <a:pt x="3169920" y="310896"/>
                  </a:lnTo>
                  <a:lnTo>
                    <a:pt x="4393692" y="310896"/>
                  </a:lnTo>
                  <a:lnTo>
                    <a:pt x="4393692" y="187452"/>
                  </a:lnTo>
                  <a:close/>
                </a:path>
                <a:path w="4462780" h="2961640">
                  <a:moveTo>
                    <a:pt x="4462272" y="470916"/>
                  </a:moveTo>
                  <a:lnTo>
                    <a:pt x="3113532" y="470916"/>
                  </a:lnTo>
                  <a:lnTo>
                    <a:pt x="3113532" y="2961144"/>
                  </a:lnTo>
                  <a:lnTo>
                    <a:pt x="4462272" y="2961144"/>
                  </a:lnTo>
                  <a:lnTo>
                    <a:pt x="4462272" y="470916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44440" y="8336280"/>
              <a:ext cx="1141730" cy="2075814"/>
            </a:xfrm>
            <a:custGeom>
              <a:avLst/>
              <a:gdLst/>
              <a:ahLst/>
              <a:cxnLst/>
              <a:rect l="l" t="t" r="r" b="b"/>
              <a:pathLst>
                <a:path w="1141729" h="2075815">
                  <a:moveTo>
                    <a:pt x="208788" y="1868424"/>
                  </a:moveTo>
                  <a:lnTo>
                    <a:pt x="0" y="1868424"/>
                  </a:lnTo>
                  <a:lnTo>
                    <a:pt x="0" y="2075688"/>
                  </a:lnTo>
                  <a:lnTo>
                    <a:pt x="208788" y="2075688"/>
                  </a:lnTo>
                  <a:lnTo>
                    <a:pt x="208788" y="1868424"/>
                  </a:lnTo>
                  <a:close/>
                </a:path>
                <a:path w="1141729" h="2075815">
                  <a:moveTo>
                    <a:pt x="208788" y="1557528"/>
                  </a:moveTo>
                  <a:lnTo>
                    <a:pt x="0" y="1557528"/>
                  </a:lnTo>
                  <a:lnTo>
                    <a:pt x="0" y="1764792"/>
                  </a:lnTo>
                  <a:lnTo>
                    <a:pt x="208788" y="1764792"/>
                  </a:lnTo>
                  <a:lnTo>
                    <a:pt x="208788" y="1557528"/>
                  </a:lnTo>
                  <a:close/>
                </a:path>
                <a:path w="1141729" h="2075815">
                  <a:moveTo>
                    <a:pt x="208788" y="1246632"/>
                  </a:moveTo>
                  <a:lnTo>
                    <a:pt x="0" y="1246632"/>
                  </a:lnTo>
                  <a:lnTo>
                    <a:pt x="0" y="1453896"/>
                  </a:lnTo>
                  <a:lnTo>
                    <a:pt x="208788" y="1453896"/>
                  </a:lnTo>
                  <a:lnTo>
                    <a:pt x="208788" y="1246632"/>
                  </a:lnTo>
                  <a:close/>
                </a:path>
                <a:path w="1141729" h="2075815">
                  <a:moveTo>
                    <a:pt x="208788" y="934212"/>
                  </a:moveTo>
                  <a:lnTo>
                    <a:pt x="0" y="934212"/>
                  </a:lnTo>
                  <a:lnTo>
                    <a:pt x="0" y="1143000"/>
                  </a:lnTo>
                  <a:lnTo>
                    <a:pt x="208788" y="1143000"/>
                  </a:lnTo>
                  <a:lnTo>
                    <a:pt x="208788" y="934212"/>
                  </a:lnTo>
                  <a:close/>
                </a:path>
                <a:path w="1141729" h="2075815">
                  <a:moveTo>
                    <a:pt x="208788" y="623316"/>
                  </a:moveTo>
                  <a:lnTo>
                    <a:pt x="0" y="623316"/>
                  </a:lnTo>
                  <a:lnTo>
                    <a:pt x="0" y="830580"/>
                  </a:lnTo>
                  <a:lnTo>
                    <a:pt x="208788" y="830580"/>
                  </a:lnTo>
                  <a:lnTo>
                    <a:pt x="208788" y="623316"/>
                  </a:lnTo>
                  <a:close/>
                </a:path>
                <a:path w="1141729" h="2075815">
                  <a:moveTo>
                    <a:pt x="208788" y="310896"/>
                  </a:moveTo>
                  <a:lnTo>
                    <a:pt x="0" y="310896"/>
                  </a:lnTo>
                  <a:lnTo>
                    <a:pt x="0" y="518160"/>
                  </a:lnTo>
                  <a:lnTo>
                    <a:pt x="208788" y="518160"/>
                  </a:lnTo>
                  <a:lnTo>
                    <a:pt x="208788" y="310896"/>
                  </a:lnTo>
                  <a:close/>
                </a:path>
                <a:path w="1141729" h="2075815">
                  <a:moveTo>
                    <a:pt x="208788" y="0"/>
                  </a:moveTo>
                  <a:lnTo>
                    <a:pt x="0" y="0"/>
                  </a:lnTo>
                  <a:lnTo>
                    <a:pt x="0" y="207264"/>
                  </a:lnTo>
                  <a:lnTo>
                    <a:pt x="208788" y="207264"/>
                  </a:lnTo>
                  <a:lnTo>
                    <a:pt x="208788" y="0"/>
                  </a:lnTo>
                  <a:close/>
                </a:path>
                <a:path w="1141729" h="2075815">
                  <a:moveTo>
                    <a:pt x="519684" y="1868424"/>
                  </a:moveTo>
                  <a:lnTo>
                    <a:pt x="312420" y="1868424"/>
                  </a:lnTo>
                  <a:lnTo>
                    <a:pt x="312420" y="1923808"/>
                  </a:lnTo>
                  <a:lnTo>
                    <a:pt x="312420" y="1973580"/>
                  </a:lnTo>
                  <a:lnTo>
                    <a:pt x="312420" y="2075688"/>
                  </a:lnTo>
                  <a:lnTo>
                    <a:pt x="519684" y="2075688"/>
                  </a:lnTo>
                  <a:lnTo>
                    <a:pt x="519684" y="1973580"/>
                  </a:lnTo>
                  <a:lnTo>
                    <a:pt x="519684" y="1923808"/>
                  </a:lnTo>
                  <a:lnTo>
                    <a:pt x="519684" y="1868424"/>
                  </a:lnTo>
                  <a:close/>
                </a:path>
                <a:path w="1141729" h="2075815">
                  <a:moveTo>
                    <a:pt x="519684" y="1557528"/>
                  </a:moveTo>
                  <a:lnTo>
                    <a:pt x="312420" y="1557528"/>
                  </a:lnTo>
                  <a:lnTo>
                    <a:pt x="312420" y="1650746"/>
                  </a:lnTo>
                  <a:lnTo>
                    <a:pt x="312420" y="1764792"/>
                  </a:lnTo>
                  <a:lnTo>
                    <a:pt x="519684" y="1764792"/>
                  </a:lnTo>
                  <a:lnTo>
                    <a:pt x="519684" y="1650746"/>
                  </a:lnTo>
                  <a:lnTo>
                    <a:pt x="519684" y="1557528"/>
                  </a:lnTo>
                  <a:close/>
                </a:path>
                <a:path w="1141729" h="2075815">
                  <a:moveTo>
                    <a:pt x="519684" y="1246632"/>
                  </a:moveTo>
                  <a:lnTo>
                    <a:pt x="312420" y="1246632"/>
                  </a:lnTo>
                  <a:lnTo>
                    <a:pt x="312420" y="1453896"/>
                  </a:lnTo>
                  <a:lnTo>
                    <a:pt x="519684" y="1453896"/>
                  </a:lnTo>
                  <a:lnTo>
                    <a:pt x="519684" y="1246632"/>
                  </a:lnTo>
                  <a:close/>
                </a:path>
                <a:path w="1141729" h="2075815">
                  <a:moveTo>
                    <a:pt x="519684" y="934212"/>
                  </a:moveTo>
                  <a:lnTo>
                    <a:pt x="312420" y="934212"/>
                  </a:lnTo>
                  <a:lnTo>
                    <a:pt x="312420" y="1143000"/>
                  </a:lnTo>
                  <a:lnTo>
                    <a:pt x="519684" y="1143000"/>
                  </a:lnTo>
                  <a:lnTo>
                    <a:pt x="519684" y="934212"/>
                  </a:lnTo>
                  <a:close/>
                </a:path>
                <a:path w="1141729" h="2075815">
                  <a:moveTo>
                    <a:pt x="519684" y="623316"/>
                  </a:moveTo>
                  <a:lnTo>
                    <a:pt x="312420" y="623316"/>
                  </a:lnTo>
                  <a:lnTo>
                    <a:pt x="312420" y="830580"/>
                  </a:lnTo>
                  <a:lnTo>
                    <a:pt x="519684" y="830580"/>
                  </a:lnTo>
                  <a:lnTo>
                    <a:pt x="519684" y="623316"/>
                  </a:lnTo>
                  <a:close/>
                </a:path>
                <a:path w="1141729" h="2075815">
                  <a:moveTo>
                    <a:pt x="519684" y="310896"/>
                  </a:moveTo>
                  <a:lnTo>
                    <a:pt x="312420" y="310896"/>
                  </a:lnTo>
                  <a:lnTo>
                    <a:pt x="312420" y="518160"/>
                  </a:lnTo>
                  <a:lnTo>
                    <a:pt x="519684" y="518160"/>
                  </a:lnTo>
                  <a:lnTo>
                    <a:pt x="519684" y="310896"/>
                  </a:lnTo>
                  <a:close/>
                </a:path>
                <a:path w="1141729" h="2075815">
                  <a:moveTo>
                    <a:pt x="519684" y="0"/>
                  </a:moveTo>
                  <a:lnTo>
                    <a:pt x="312420" y="0"/>
                  </a:lnTo>
                  <a:lnTo>
                    <a:pt x="312420" y="207264"/>
                  </a:lnTo>
                  <a:lnTo>
                    <a:pt x="519684" y="207264"/>
                  </a:lnTo>
                  <a:lnTo>
                    <a:pt x="519684" y="0"/>
                  </a:lnTo>
                  <a:close/>
                </a:path>
                <a:path w="1141729" h="2075815">
                  <a:moveTo>
                    <a:pt x="830567" y="1923808"/>
                  </a:moveTo>
                  <a:lnTo>
                    <a:pt x="623316" y="1923808"/>
                  </a:lnTo>
                  <a:lnTo>
                    <a:pt x="623316" y="1973580"/>
                  </a:lnTo>
                  <a:lnTo>
                    <a:pt x="830567" y="1973580"/>
                  </a:lnTo>
                  <a:lnTo>
                    <a:pt x="830567" y="1923808"/>
                  </a:lnTo>
                  <a:close/>
                </a:path>
                <a:path w="1141729" h="2075815">
                  <a:moveTo>
                    <a:pt x="830567" y="1557528"/>
                  </a:moveTo>
                  <a:lnTo>
                    <a:pt x="623316" y="1557528"/>
                  </a:lnTo>
                  <a:lnTo>
                    <a:pt x="623316" y="1650746"/>
                  </a:lnTo>
                  <a:lnTo>
                    <a:pt x="830567" y="1650746"/>
                  </a:lnTo>
                  <a:lnTo>
                    <a:pt x="830567" y="1557528"/>
                  </a:lnTo>
                  <a:close/>
                </a:path>
                <a:path w="1141729" h="2075815">
                  <a:moveTo>
                    <a:pt x="830567" y="1246632"/>
                  </a:moveTo>
                  <a:lnTo>
                    <a:pt x="623316" y="1246632"/>
                  </a:lnTo>
                  <a:lnTo>
                    <a:pt x="623316" y="1453896"/>
                  </a:lnTo>
                  <a:lnTo>
                    <a:pt x="830567" y="1453896"/>
                  </a:lnTo>
                  <a:lnTo>
                    <a:pt x="830567" y="1246632"/>
                  </a:lnTo>
                  <a:close/>
                </a:path>
                <a:path w="1141729" h="2075815">
                  <a:moveTo>
                    <a:pt x="830567" y="934212"/>
                  </a:moveTo>
                  <a:lnTo>
                    <a:pt x="623316" y="934212"/>
                  </a:lnTo>
                  <a:lnTo>
                    <a:pt x="623316" y="1143000"/>
                  </a:lnTo>
                  <a:lnTo>
                    <a:pt x="830567" y="1143000"/>
                  </a:lnTo>
                  <a:lnTo>
                    <a:pt x="830567" y="934212"/>
                  </a:lnTo>
                  <a:close/>
                </a:path>
                <a:path w="1141729" h="2075815">
                  <a:moveTo>
                    <a:pt x="830567" y="623316"/>
                  </a:moveTo>
                  <a:lnTo>
                    <a:pt x="623316" y="623316"/>
                  </a:lnTo>
                  <a:lnTo>
                    <a:pt x="623316" y="830580"/>
                  </a:lnTo>
                  <a:lnTo>
                    <a:pt x="830567" y="830580"/>
                  </a:lnTo>
                  <a:lnTo>
                    <a:pt x="830567" y="623316"/>
                  </a:lnTo>
                  <a:close/>
                </a:path>
                <a:path w="1141729" h="2075815">
                  <a:moveTo>
                    <a:pt x="830567" y="310896"/>
                  </a:moveTo>
                  <a:lnTo>
                    <a:pt x="623316" y="310896"/>
                  </a:lnTo>
                  <a:lnTo>
                    <a:pt x="623316" y="518160"/>
                  </a:lnTo>
                  <a:lnTo>
                    <a:pt x="830567" y="518160"/>
                  </a:lnTo>
                  <a:lnTo>
                    <a:pt x="830567" y="310896"/>
                  </a:lnTo>
                  <a:close/>
                </a:path>
                <a:path w="1141729" h="2075815">
                  <a:moveTo>
                    <a:pt x="830567" y="0"/>
                  </a:moveTo>
                  <a:lnTo>
                    <a:pt x="623316" y="0"/>
                  </a:lnTo>
                  <a:lnTo>
                    <a:pt x="623316" y="207264"/>
                  </a:lnTo>
                  <a:lnTo>
                    <a:pt x="830567" y="207264"/>
                  </a:lnTo>
                  <a:lnTo>
                    <a:pt x="830567" y="0"/>
                  </a:lnTo>
                  <a:close/>
                </a:path>
                <a:path w="1141729" h="2075815">
                  <a:moveTo>
                    <a:pt x="1141476" y="1868424"/>
                  </a:moveTo>
                  <a:lnTo>
                    <a:pt x="935736" y="1868424"/>
                  </a:lnTo>
                  <a:lnTo>
                    <a:pt x="935736" y="1923808"/>
                  </a:lnTo>
                  <a:lnTo>
                    <a:pt x="935736" y="1973580"/>
                  </a:lnTo>
                  <a:lnTo>
                    <a:pt x="1141476" y="1973580"/>
                  </a:lnTo>
                  <a:lnTo>
                    <a:pt x="1141476" y="1923808"/>
                  </a:lnTo>
                  <a:lnTo>
                    <a:pt x="1141476" y="1868424"/>
                  </a:lnTo>
                  <a:close/>
                </a:path>
                <a:path w="1141729" h="2075815">
                  <a:moveTo>
                    <a:pt x="1141476" y="1557528"/>
                  </a:moveTo>
                  <a:lnTo>
                    <a:pt x="935736" y="1557528"/>
                  </a:lnTo>
                  <a:lnTo>
                    <a:pt x="935736" y="1650746"/>
                  </a:lnTo>
                  <a:lnTo>
                    <a:pt x="935736" y="1764792"/>
                  </a:lnTo>
                  <a:lnTo>
                    <a:pt x="1141476" y="1764792"/>
                  </a:lnTo>
                  <a:lnTo>
                    <a:pt x="1141476" y="1650746"/>
                  </a:lnTo>
                  <a:lnTo>
                    <a:pt x="1141476" y="1557528"/>
                  </a:lnTo>
                  <a:close/>
                </a:path>
                <a:path w="1141729" h="2075815">
                  <a:moveTo>
                    <a:pt x="1141476" y="1246632"/>
                  </a:moveTo>
                  <a:lnTo>
                    <a:pt x="935736" y="1246632"/>
                  </a:lnTo>
                  <a:lnTo>
                    <a:pt x="935736" y="1453896"/>
                  </a:lnTo>
                  <a:lnTo>
                    <a:pt x="1141476" y="1453896"/>
                  </a:lnTo>
                  <a:lnTo>
                    <a:pt x="1141476" y="1246632"/>
                  </a:lnTo>
                  <a:close/>
                </a:path>
                <a:path w="1141729" h="2075815">
                  <a:moveTo>
                    <a:pt x="1141476" y="934212"/>
                  </a:moveTo>
                  <a:lnTo>
                    <a:pt x="935736" y="934212"/>
                  </a:lnTo>
                  <a:lnTo>
                    <a:pt x="935736" y="1143000"/>
                  </a:lnTo>
                  <a:lnTo>
                    <a:pt x="1141476" y="1143000"/>
                  </a:lnTo>
                  <a:lnTo>
                    <a:pt x="1141476" y="934212"/>
                  </a:lnTo>
                  <a:close/>
                </a:path>
                <a:path w="1141729" h="2075815">
                  <a:moveTo>
                    <a:pt x="1141476" y="623316"/>
                  </a:moveTo>
                  <a:lnTo>
                    <a:pt x="935736" y="623316"/>
                  </a:lnTo>
                  <a:lnTo>
                    <a:pt x="935736" y="830580"/>
                  </a:lnTo>
                  <a:lnTo>
                    <a:pt x="1141476" y="830580"/>
                  </a:lnTo>
                  <a:lnTo>
                    <a:pt x="1141476" y="623316"/>
                  </a:lnTo>
                  <a:close/>
                </a:path>
                <a:path w="1141729" h="2075815">
                  <a:moveTo>
                    <a:pt x="1141476" y="310896"/>
                  </a:moveTo>
                  <a:lnTo>
                    <a:pt x="935736" y="310896"/>
                  </a:lnTo>
                  <a:lnTo>
                    <a:pt x="935736" y="518160"/>
                  </a:lnTo>
                  <a:lnTo>
                    <a:pt x="1141476" y="518160"/>
                  </a:lnTo>
                  <a:lnTo>
                    <a:pt x="1141476" y="310896"/>
                  </a:lnTo>
                  <a:close/>
                </a:path>
                <a:path w="1141729" h="2075815">
                  <a:moveTo>
                    <a:pt x="1141476" y="0"/>
                  </a:moveTo>
                  <a:lnTo>
                    <a:pt x="935736" y="0"/>
                  </a:lnTo>
                  <a:lnTo>
                    <a:pt x="935736" y="207264"/>
                  </a:lnTo>
                  <a:lnTo>
                    <a:pt x="1141476" y="207264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0FB0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88992" y="8023860"/>
              <a:ext cx="1457325" cy="160020"/>
            </a:xfrm>
            <a:custGeom>
              <a:avLst/>
              <a:gdLst/>
              <a:ahLst/>
              <a:cxnLst/>
              <a:rect l="l" t="t" r="r" b="b"/>
              <a:pathLst>
                <a:path w="1457325" h="160020">
                  <a:moveTo>
                    <a:pt x="1456943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1456943" y="160019"/>
                  </a:lnTo>
                  <a:lnTo>
                    <a:pt x="14569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12236" y="7025640"/>
              <a:ext cx="1347470" cy="3648710"/>
            </a:xfrm>
            <a:custGeom>
              <a:avLst/>
              <a:gdLst/>
              <a:ahLst/>
              <a:cxnLst/>
              <a:rect l="l" t="t" r="r" b="b"/>
              <a:pathLst>
                <a:path w="1347470" h="3648709">
                  <a:moveTo>
                    <a:pt x="1342644" y="480060"/>
                  </a:moveTo>
                  <a:lnTo>
                    <a:pt x="671322" y="0"/>
                  </a:lnTo>
                  <a:lnTo>
                    <a:pt x="0" y="480060"/>
                  </a:lnTo>
                  <a:lnTo>
                    <a:pt x="1342644" y="480060"/>
                  </a:lnTo>
                  <a:close/>
                </a:path>
                <a:path w="1347470" h="3648709">
                  <a:moveTo>
                    <a:pt x="1347216" y="562356"/>
                  </a:moveTo>
                  <a:lnTo>
                    <a:pt x="0" y="562356"/>
                  </a:lnTo>
                  <a:lnTo>
                    <a:pt x="0" y="3648456"/>
                  </a:lnTo>
                  <a:lnTo>
                    <a:pt x="1347216" y="3648456"/>
                  </a:lnTo>
                  <a:lnTo>
                    <a:pt x="1347216" y="562356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14344" y="7741920"/>
              <a:ext cx="1141730" cy="2699385"/>
            </a:xfrm>
            <a:custGeom>
              <a:avLst/>
              <a:gdLst/>
              <a:ahLst/>
              <a:cxnLst/>
              <a:rect l="l" t="t" r="r" b="b"/>
              <a:pathLst>
                <a:path w="1141729" h="2699384">
                  <a:moveTo>
                    <a:pt x="519684" y="2491740"/>
                  </a:moveTo>
                  <a:lnTo>
                    <a:pt x="0" y="2491740"/>
                  </a:lnTo>
                  <a:lnTo>
                    <a:pt x="0" y="2699004"/>
                  </a:lnTo>
                  <a:lnTo>
                    <a:pt x="519684" y="2699004"/>
                  </a:lnTo>
                  <a:lnTo>
                    <a:pt x="519684" y="2491740"/>
                  </a:lnTo>
                  <a:close/>
                </a:path>
                <a:path w="1141729" h="2699384">
                  <a:moveTo>
                    <a:pt x="519684" y="2179320"/>
                  </a:moveTo>
                  <a:lnTo>
                    <a:pt x="0" y="2179320"/>
                  </a:lnTo>
                  <a:lnTo>
                    <a:pt x="0" y="2388108"/>
                  </a:lnTo>
                  <a:lnTo>
                    <a:pt x="519684" y="2388108"/>
                  </a:lnTo>
                  <a:lnTo>
                    <a:pt x="519684" y="2179320"/>
                  </a:lnTo>
                  <a:close/>
                </a:path>
                <a:path w="1141729" h="2699384">
                  <a:moveTo>
                    <a:pt x="519684" y="1868424"/>
                  </a:moveTo>
                  <a:lnTo>
                    <a:pt x="0" y="1868424"/>
                  </a:lnTo>
                  <a:lnTo>
                    <a:pt x="0" y="2077212"/>
                  </a:lnTo>
                  <a:lnTo>
                    <a:pt x="519684" y="2077212"/>
                  </a:lnTo>
                  <a:lnTo>
                    <a:pt x="519684" y="1868424"/>
                  </a:lnTo>
                  <a:close/>
                </a:path>
                <a:path w="1141729" h="2699384">
                  <a:moveTo>
                    <a:pt x="519684" y="1557528"/>
                  </a:moveTo>
                  <a:lnTo>
                    <a:pt x="0" y="1557528"/>
                  </a:lnTo>
                  <a:lnTo>
                    <a:pt x="0" y="1766316"/>
                  </a:lnTo>
                  <a:lnTo>
                    <a:pt x="519684" y="1766316"/>
                  </a:lnTo>
                  <a:lnTo>
                    <a:pt x="519684" y="1557528"/>
                  </a:lnTo>
                  <a:close/>
                </a:path>
                <a:path w="1141729" h="2699384">
                  <a:moveTo>
                    <a:pt x="519684" y="1246632"/>
                  </a:moveTo>
                  <a:lnTo>
                    <a:pt x="0" y="1246632"/>
                  </a:lnTo>
                  <a:lnTo>
                    <a:pt x="0" y="1452372"/>
                  </a:lnTo>
                  <a:lnTo>
                    <a:pt x="519684" y="1452372"/>
                  </a:lnTo>
                  <a:lnTo>
                    <a:pt x="519684" y="1246632"/>
                  </a:lnTo>
                  <a:close/>
                </a:path>
                <a:path w="1141729" h="2699384">
                  <a:moveTo>
                    <a:pt x="519684" y="934212"/>
                  </a:moveTo>
                  <a:lnTo>
                    <a:pt x="0" y="934212"/>
                  </a:lnTo>
                  <a:lnTo>
                    <a:pt x="0" y="1141476"/>
                  </a:lnTo>
                  <a:lnTo>
                    <a:pt x="519684" y="1141476"/>
                  </a:lnTo>
                  <a:lnTo>
                    <a:pt x="519684" y="934212"/>
                  </a:lnTo>
                  <a:close/>
                </a:path>
                <a:path w="1141729" h="2699384">
                  <a:moveTo>
                    <a:pt x="519684" y="623316"/>
                  </a:moveTo>
                  <a:lnTo>
                    <a:pt x="0" y="623316"/>
                  </a:lnTo>
                  <a:lnTo>
                    <a:pt x="0" y="830580"/>
                  </a:lnTo>
                  <a:lnTo>
                    <a:pt x="519684" y="830580"/>
                  </a:lnTo>
                  <a:lnTo>
                    <a:pt x="519684" y="623316"/>
                  </a:lnTo>
                  <a:close/>
                </a:path>
                <a:path w="1141729" h="2699384">
                  <a:moveTo>
                    <a:pt x="519684" y="310896"/>
                  </a:moveTo>
                  <a:lnTo>
                    <a:pt x="0" y="310896"/>
                  </a:lnTo>
                  <a:lnTo>
                    <a:pt x="0" y="519684"/>
                  </a:lnTo>
                  <a:lnTo>
                    <a:pt x="519684" y="519684"/>
                  </a:lnTo>
                  <a:lnTo>
                    <a:pt x="519684" y="310896"/>
                  </a:lnTo>
                  <a:close/>
                </a:path>
                <a:path w="1141729" h="2699384">
                  <a:moveTo>
                    <a:pt x="519684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519684" y="208788"/>
                  </a:lnTo>
                  <a:lnTo>
                    <a:pt x="519684" y="0"/>
                  </a:lnTo>
                  <a:close/>
                </a:path>
                <a:path w="1141729" h="2699384">
                  <a:moveTo>
                    <a:pt x="1141476" y="2491740"/>
                  </a:moveTo>
                  <a:lnTo>
                    <a:pt x="623316" y="2491740"/>
                  </a:lnTo>
                  <a:lnTo>
                    <a:pt x="623316" y="2699004"/>
                  </a:lnTo>
                  <a:lnTo>
                    <a:pt x="1141476" y="2699004"/>
                  </a:lnTo>
                  <a:lnTo>
                    <a:pt x="1141476" y="2491740"/>
                  </a:lnTo>
                  <a:close/>
                </a:path>
                <a:path w="1141729" h="2699384">
                  <a:moveTo>
                    <a:pt x="1141476" y="2179320"/>
                  </a:moveTo>
                  <a:lnTo>
                    <a:pt x="623316" y="2179320"/>
                  </a:lnTo>
                  <a:lnTo>
                    <a:pt x="623316" y="2388108"/>
                  </a:lnTo>
                  <a:lnTo>
                    <a:pt x="1141476" y="2388108"/>
                  </a:lnTo>
                  <a:lnTo>
                    <a:pt x="1141476" y="2179320"/>
                  </a:lnTo>
                  <a:close/>
                </a:path>
                <a:path w="1141729" h="2699384">
                  <a:moveTo>
                    <a:pt x="1141476" y="1868424"/>
                  </a:moveTo>
                  <a:lnTo>
                    <a:pt x="623316" y="1868424"/>
                  </a:lnTo>
                  <a:lnTo>
                    <a:pt x="623316" y="2077212"/>
                  </a:lnTo>
                  <a:lnTo>
                    <a:pt x="1141476" y="2077212"/>
                  </a:lnTo>
                  <a:lnTo>
                    <a:pt x="1141476" y="1868424"/>
                  </a:lnTo>
                  <a:close/>
                </a:path>
                <a:path w="1141729" h="2699384">
                  <a:moveTo>
                    <a:pt x="1141476" y="1557528"/>
                  </a:moveTo>
                  <a:lnTo>
                    <a:pt x="623316" y="1557528"/>
                  </a:lnTo>
                  <a:lnTo>
                    <a:pt x="623316" y="1766316"/>
                  </a:lnTo>
                  <a:lnTo>
                    <a:pt x="1141476" y="1766316"/>
                  </a:lnTo>
                  <a:lnTo>
                    <a:pt x="1141476" y="1557528"/>
                  </a:lnTo>
                  <a:close/>
                </a:path>
                <a:path w="1141729" h="2699384">
                  <a:moveTo>
                    <a:pt x="1141476" y="1246632"/>
                  </a:moveTo>
                  <a:lnTo>
                    <a:pt x="623316" y="1246632"/>
                  </a:lnTo>
                  <a:lnTo>
                    <a:pt x="623316" y="1452372"/>
                  </a:lnTo>
                  <a:lnTo>
                    <a:pt x="1141476" y="1452372"/>
                  </a:lnTo>
                  <a:lnTo>
                    <a:pt x="1141476" y="1246632"/>
                  </a:lnTo>
                  <a:close/>
                </a:path>
                <a:path w="1141729" h="2699384">
                  <a:moveTo>
                    <a:pt x="1141476" y="934212"/>
                  </a:moveTo>
                  <a:lnTo>
                    <a:pt x="623316" y="934212"/>
                  </a:lnTo>
                  <a:lnTo>
                    <a:pt x="623316" y="1141476"/>
                  </a:lnTo>
                  <a:lnTo>
                    <a:pt x="1141476" y="1141476"/>
                  </a:lnTo>
                  <a:lnTo>
                    <a:pt x="1141476" y="934212"/>
                  </a:lnTo>
                  <a:close/>
                </a:path>
                <a:path w="1141729" h="2699384">
                  <a:moveTo>
                    <a:pt x="1141476" y="623316"/>
                  </a:moveTo>
                  <a:lnTo>
                    <a:pt x="623316" y="623316"/>
                  </a:lnTo>
                  <a:lnTo>
                    <a:pt x="623316" y="830580"/>
                  </a:lnTo>
                  <a:lnTo>
                    <a:pt x="1141476" y="830580"/>
                  </a:lnTo>
                  <a:lnTo>
                    <a:pt x="1141476" y="623316"/>
                  </a:lnTo>
                  <a:close/>
                </a:path>
                <a:path w="1141729" h="2699384">
                  <a:moveTo>
                    <a:pt x="1141476" y="310896"/>
                  </a:moveTo>
                  <a:lnTo>
                    <a:pt x="623316" y="310896"/>
                  </a:lnTo>
                  <a:lnTo>
                    <a:pt x="623316" y="519684"/>
                  </a:lnTo>
                  <a:lnTo>
                    <a:pt x="1141476" y="519684"/>
                  </a:lnTo>
                  <a:lnTo>
                    <a:pt x="1141476" y="310896"/>
                  </a:lnTo>
                  <a:close/>
                </a:path>
                <a:path w="1141729" h="2699384">
                  <a:moveTo>
                    <a:pt x="1141476" y="0"/>
                  </a:moveTo>
                  <a:lnTo>
                    <a:pt x="623316" y="0"/>
                  </a:lnTo>
                  <a:lnTo>
                    <a:pt x="623316" y="208788"/>
                  </a:lnTo>
                  <a:lnTo>
                    <a:pt x="1141476" y="208788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0FB0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58895" y="7431024"/>
              <a:ext cx="1452880" cy="157480"/>
            </a:xfrm>
            <a:custGeom>
              <a:avLst/>
              <a:gdLst/>
              <a:ahLst/>
              <a:cxnLst/>
              <a:rect l="l" t="t" r="r" b="b"/>
              <a:pathLst>
                <a:path w="1452879" h="157479">
                  <a:moveTo>
                    <a:pt x="1452372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1452372" y="156972"/>
                  </a:lnTo>
                  <a:lnTo>
                    <a:pt x="1452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9980" y="10222992"/>
              <a:ext cx="875030" cy="422275"/>
            </a:xfrm>
            <a:custGeom>
              <a:avLst/>
              <a:gdLst/>
              <a:ahLst/>
              <a:cxnLst/>
              <a:rect l="l" t="t" r="r" b="b"/>
              <a:pathLst>
                <a:path w="875029" h="422275">
                  <a:moveTo>
                    <a:pt x="728713" y="0"/>
                  </a:moveTo>
                  <a:lnTo>
                    <a:pt x="144475" y="0"/>
                  </a:lnTo>
                  <a:lnTo>
                    <a:pt x="0" y="422147"/>
                  </a:lnTo>
                  <a:lnTo>
                    <a:pt x="874776" y="422147"/>
                  </a:lnTo>
                  <a:lnTo>
                    <a:pt x="728713" y="0"/>
                  </a:lnTo>
                  <a:close/>
                </a:path>
              </a:pathLst>
            </a:custGeom>
            <a:solidFill>
              <a:srgbClr val="0451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05553" y="10570464"/>
              <a:ext cx="1564005" cy="104139"/>
            </a:xfrm>
            <a:custGeom>
              <a:avLst/>
              <a:gdLst/>
              <a:ahLst/>
              <a:cxnLst/>
              <a:rect l="l" t="t" r="r" b="b"/>
              <a:pathLst>
                <a:path w="1564004" h="104140">
                  <a:moveTo>
                    <a:pt x="1459903" y="0"/>
                  </a:moveTo>
                  <a:lnTo>
                    <a:pt x="103720" y="0"/>
                  </a:lnTo>
                  <a:lnTo>
                    <a:pt x="63447" y="7812"/>
                  </a:lnTo>
                  <a:lnTo>
                    <a:pt x="30467" y="29470"/>
                  </a:lnTo>
                  <a:lnTo>
                    <a:pt x="8183" y="62300"/>
                  </a:lnTo>
                  <a:lnTo>
                    <a:pt x="0" y="103631"/>
                  </a:lnTo>
                  <a:lnTo>
                    <a:pt x="1563623" y="103631"/>
                  </a:lnTo>
                  <a:lnTo>
                    <a:pt x="1555440" y="62300"/>
                  </a:lnTo>
                  <a:lnTo>
                    <a:pt x="1533156" y="29470"/>
                  </a:lnTo>
                  <a:lnTo>
                    <a:pt x="1500176" y="7812"/>
                  </a:lnTo>
                  <a:lnTo>
                    <a:pt x="1459903" y="0"/>
                  </a:lnTo>
                  <a:close/>
                </a:path>
              </a:pathLst>
            </a:custGeom>
            <a:solidFill>
              <a:srgbClr val="034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34634" y="8540496"/>
              <a:ext cx="2504440" cy="1774189"/>
            </a:xfrm>
            <a:custGeom>
              <a:avLst/>
              <a:gdLst/>
              <a:ahLst/>
              <a:cxnLst/>
              <a:rect l="l" t="t" r="r" b="b"/>
              <a:pathLst>
                <a:path w="2504440" h="1774190">
                  <a:moveTo>
                    <a:pt x="2400147" y="0"/>
                  </a:moveTo>
                  <a:lnTo>
                    <a:pt x="103797" y="0"/>
                  </a:lnTo>
                  <a:lnTo>
                    <a:pt x="63495" y="8197"/>
                  </a:lnTo>
                  <a:lnTo>
                    <a:pt x="30491" y="30516"/>
                  </a:lnTo>
                  <a:lnTo>
                    <a:pt x="8190" y="63549"/>
                  </a:lnTo>
                  <a:lnTo>
                    <a:pt x="0" y="103886"/>
                  </a:lnTo>
                  <a:lnTo>
                    <a:pt x="0" y="1670050"/>
                  </a:lnTo>
                  <a:lnTo>
                    <a:pt x="8190" y="1710386"/>
                  </a:lnTo>
                  <a:lnTo>
                    <a:pt x="30491" y="1743419"/>
                  </a:lnTo>
                  <a:lnTo>
                    <a:pt x="63495" y="1765738"/>
                  </a:lnTo>
                  <a:lnTo>
                    <a:pt x="103797" y="1773936"/>
                  </a:lnTo>
                  <a:lnTo>
                    <a:pt x="2400147" y="1773936"/>
                  </a:lnTo>
                  <a:lnTo>
                    <a:pt x="2440447" y="1765738"/>
                  </a:lnTo>
                  <a:lnTo>
                    <a:pt x="2473447" y="1743419"/>
                  </a:lnTo>
                  <a:lnTo>
                    <a:pt x="2495743" y="1710386"/>
                  </a:lnTo>
                  <a:lnTo>
                    <a:pt x="2503932" y="1670050"/>
                  </a:lnTo>
                  <a:lnTo>
                    <a:pt x="2503932" y="103886"/>
                  </a:lnTo>
                  <a:lnTo>
                    <a:pt x="2495743" y="63549"/>
                  </a:lnTo>
                  <a:lnTo>
                    <a:pt x="2473447" y="30516"/>
                  </a:lnTo>
                  <a:lnTo>
                    <a:pt x="2440447" y="8197"/>
                  </a:lnTo>
                  <a:lnTo>
                    <a:pt x="2400147" y="0"/>
                  </a:lnTo>
                  <a:close/>
                </a:path>
              </a:pathLst>
            </a:custGeom>
            <a:solidFill>
              <a:srgbClr val="0451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34640" y="9986772"/>
              <a:ext cx="2504440" cy="327660"/>
            </a:xfrm>
            <a:custGeom>
              <a:avLst/>
              <a:gdLst/>
              <a:ahLst/>
              <a:cxnLst/>
              <a:rect l="l" t="t" r="r" b="b"/>
              <a:pathLst>
                <a:path w="2504440" h="327659">
                  <a:moveTo>
                    <a:pt x="2503932" y="0"/>
                  </a:moveTo>
                  <a:lnTo>
                    <a:pt x="0" y="0"/>
                  </a:lnTo>
                  <a:lnTo>
                    <a:pt x="0" y="223647"/>
                  </a:lnTo>
                  <a:lnTo>
                    <a:pt x="8190" y="264030"/>
                  </a:lnTo>
                  <a:lnTo>
                    <a:pt x="30489" y="297103"/>
                  </a:lnTo>
                  <a:lnTo>
                    <a:pt x="63490" y="319451"/>
                  </a:lnTo>
                  <a:lnTo>
                    <a:pt x="103784" y="327660"/>
                  </a:lnTo>
                  <a:lnTo>
                    <a:pt x="2400147" y="327660"/>
                  </a:lnTo>
                  <a:lnTo>
                    <a:pt x="2440441" y="319451"/>
                  </a:lnTo>
                  <a:lnTo>
                    <a:pt x="2473442" y="297103"/>
                  </a:lnTo>
                  <a:lnTo>
                    <a:pt x="2495741" y="264030"/>
                  </a:lnTo>
                  <a:lnTo>
                    <a:pt x="2503932" y="223647"/>
                  </a:lnTo>
                  <a:lnTo>
                    <a:pt x="2503932" y="0"/>
                  </a:lnTo>
                  <a:close/>
                </a:path>
              </a:pathLst>
            </a:custGeom>
            <a:solidFill>
              <a:srgbClr val="034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735321" y="10108692"/>
              <a:ext cx="706120" cy="83820"/>
            </a:xfrm>
            <a:custGeom>
              <a:avLst/>
              <a:gdLst/>
              <a:ahLst/>
              <a:cxnLst/>
              <a:rect l="l" t="t" r="r" b="b"/>
              <a:pathLst>
                <a:path w="706120" h="83820">
                  <a:moveTo>
                    <a:pt x="664108" y="0"/>
                  </a:moveTo>
                  <a:lnTo>
                    <a:pt x="41503" y="0"/>
                  </a:lnTo>
                  <a:lnTo>
                    <a:pt x="25171" y="3233"/>
                  </a:lnTo>
                  <a:lnTo>
                    <a:pt x="11998" y="12115"/>
                  </a:lnTo>
                  <a:lnTo>
                    <a:pt x="3202" y="25417"/>
                  </a:lnTo>
                  <a:lnTo>
                    <a:pt x="0" y="41909"/>
                  </a:lnTo>
                  <a:lnTo>
                    <a:pt x="3202" y="58402"/>
                  </a:lnTo>
                  <a:lnTo>
                    <a:pt x="11998" y="71704"/>
                  </a:lnTo>
                  <a:lnTo>
                    <a:pt x="25171" y="80586"/>
                  </a:lnTo>
                  <a:lnTo>
                    <a:pt x="41503" y="83819"/>
                  </a:lnTo>
                  <a:lnTo>
                    <a:pt x="664108" y="83819"/>
                  </a:lnTo>
                  <a:lnTo>
                    <a:pt x="679348" y="80586"/>
                  </a:lnTo>
                  <a:lnTo>
                    <a:pt x="692642" y="71704"/>
                  </a:lnTo>
                  <a:lnTo>
                    <a:pt x="702045" y="58402"/>
                  </a:lnTo>
                  <a:lnTo>
                    <a:pt x="705611" y="41909"/>
                  </a:lnTo>
                  <a:lnTo>
                    <a:pt x="702045" y="25417"/>
                  </a:lnTo>
                  <a:lnTo>
                    <a:pt x="692642" y="12115"/>
                  </a:lnTo>
                  <a:lnTo>
                    <a:pt x="679348" y="3233"/>
                  </a:lnTo>
                  <a:lnTo>
                    <a:pt x="664108" y="0"/>
                  </a:lnTo>
                  <a:close/>
                </a:path>
              </a:pathLst>
            </a:custGeom>
            <a:solidFill>
              <a:srgbClr val="0451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87373" y="10314432"/>
              <a:ext cx="408940" cy="256540"/>
            </a:xfrm>
            <a:custGeom>
              <a:avLst/>
              <a:gdLst/>
              <a:ahLst/>
              <a:cxnLst/>
              <a:rect l="l" t="t" r="r" b="b"/>
              <a:pathLst>
                <a:path w="408939" h="256540">
                  <a:moveTo>
                    <a:pt x="319430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408431" y="256031"/>
                  </a:lnTo>
                  <a:lnTo>
                    <a:pt x="368693" y="139077"/>
                  </a:lnTo>
                  <a:lnTo>
                    <a:pt x="363931" y="126441"/>
                  </a:lnTo>
                  <a:lnTo>
                    <a:pt x="319430" y="0"/>
                  </a:lnTo>
                  <a:close/>
                </a:path>
              </a:pathLst>
            </a:custGeom>
            <a:solidFill>
              <a:srgbClr val="0343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87371" y="10570464"/>
              <a:ext cx="782320" cy="104139"/>
            </a:xfrm>
            <a:custGeom>
              <a:avLst/>
              <a:gdLst/>
              <a:ahLst/>
              <a:cxnLst/>
              <a:rect l="l" t="t" r="r" b="b"/>
              <a:pathLst>
                <a:path w="782320" h="104140">
                  <a:moveTo>
                    <a:pt x="677913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781812" y="103631"/>
                  </a:lnTo>
                  <a:lnTo>
                    <a:pt x="773612" y="62300"/>
                  </a:lnTo>
                  <a:lnTo>
                    <a:pt x="751289" y="29470"/>
                  </a:lnTo>
                  <a:lnTo>
                    <a:pt x="718252" y="7812"/>
                  </a:lnTo>
                  <a:lnTo>
                    <a:pt x="677913" y="0"/>
                  </a:lnTo>
                  <a:close/>
                </a:path>
              </a:pathLst>
            </a:custGeom>
            <a:solidFill>
              <a:srgbClr val="023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87369" y="8540496"/>
              <a:ext cx="1251585" cy="1446530"/>
            </a:xfrm>
            <a:custGeom>
              <a:avLst/>
              <a:gdLst/>
              <a:ahLst/>
              <a:cxnLst/>
              <a:rect l="l" t="t" r="r" b="b"/>
              <a:pathLst>
                <a:path w="1251585" h="1446529">
                  <a:moveTo>
                    <a:pt x="1147368" y="0"/>
                  </a:moveTo>
                  <a:lnTo>
                    <a:pt x="1139583" y="0"/>
                  </a:lnTo>
                  <a:lnTo>
                    <a:pt x="1139583" y="1287881"/>
                  </a:lnTo>
                  <a:lnTo>
                    <a:pt x="1134148" y="1315269"/>
                  </a:lnTo>
                  <a:lnTo>
                    <a:pt x="1119463" y="1337546"/>
                  </a:lnTo>
                  <a:lnTo>
                    <a:pt x="1097964" y="1352520"/>
                  </a:lnTo>
                  <a:lnTo>
                    <a:pt x="1072083" y="1357998"/>
                  </a:lnTo>
                  <a:lnTo>
                    <a:pt x="0" y="1357998"/>
                  </a:lnTo>
                  <a:lnTo>
                    <a:pt x="0" y="1446276"/>
                  </a:lnTo>
                  <a:lnTo>
                    <a:pt x="1251204" y="1446276"/>
                  </a:lnTo>
                  <a:lnTo>
                    <a:pt x="1251204" y="103860"/>
                  </a:lnTo>
                  <a:lnTo>
                    <a:pt x="1243011" y="63532"/>
                  </a:lnTo>
                  <a:lnTo>
                    <a:pt x="1220703" y="30508"/>
                  </a:lnTo>
                  <a:lnTo>
                    <a:pt x="1187687" y="8195"/>
                  </a:lnTo>
                  <a:lnTo>
                    <a:pt x="1147368" y="0"/>
                  </a:lnTo>
                  <a:close/>
                </a:path>
              </a:pathLst>
            </a:custGeom>
            <a:solidFill>
              <a:srgbClr val="0343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87367" y="9986772"/>
              <a:ext cx="1251585" cy="327660"/>
            </a:xfrm>
            <a:custGeom>
              <a:avLst/>
              <a:gdLst/>
              <a:ahLst/>
              <a:cxnLst/>
              <a:rect l="l" t="t" r="r" b="b"/>
              <a:pathLst>
                <a:path w="1251585" h="327659">
                  <a:moveTo>
                    <a:pt x="1251203" y="0"/>
                  </a:moveTo>
                  <a:lnTo>
                    <a:pt x="0" y="0"/>
                  </a:lnTo>
                  <a:lnTo>
                    <a:pt x="0" y="122224"/>
                  </a:lnTo>
                  <a:lnTo>
                    <a:pt x="311505" y="122224"/>
                  </a:lnTo>
                  <a:lnTo>
                    <a:pt x="326754" y="125434"/>
                  </a:lnTo>
                  <a:lnTo>
                    <a:pt x="340056" y="134250"/>
                  </a:lnTo>
                  <a:lnTo>
                    <a:pt x="349465" y="147454"/>
                  </a:lnTo>
                  <a:lnTo>
                    <a:pt x="353034" y="163830"/>
                  </a:lnTo>
                  <a:lnTo>
                    <a:pt x="349465" y="180205"/>
                  </a:lnTo>
                  <a:lnTo>
                    <a:pt x="340056" y="193409"/>
                  </a:lnTo>
                  <a:lnTo>
                    <a:pt x="326754" y="202225"/>
                  </a:lnTo>
                  <a:lnTo>
                    <a:pt x="311505" y="205435"/>
                  </a:lnTo>
                  <a:lnTo>
                    <a:pt x="0" y="205435"/>
                  </a:lnTo>
                  <a:lnTo>
                    <a:pt x="0" y="327660"/>
                  </a:lnTo>
                  <a:lnTo>
                    <a:pt x="1147368" y="327660"/>
                  </a:lnTo>
                  <a:lnTo>
                    <a:pt x="1187687" y="319451"/>
                  </a:lnTo>
                  <a:lnTo>
                    <a:pt x="1220703" y="297103"/>
                  </a:lnTo>
                  <a:lnTo>
                    <a:pt x="1243011" y="264030"/>
                  </a:lnTo>
                  <a:lnTo>
                    <a:pt x="1251203" y="223647"/>
                  </a:lnTo>
                  <a:lnTo>
                    <a:pt x="1251203" y="0"/>
                  </a:lnTo>
                  <a:close/>
                </a:path>
              </a:pathLst>
            </a:custGeom>
            <a:solidFill>
              <a:srgbClr val="023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087364" y="10108692"/>
              <a:ext cx="353695" cy="83820"/>
            </a:xfrm>
            <a:custGeom>
              <a:avLst/>
              <a:gdLst/>
              <a:ahLst/>
              <a:cxnLst/>
              <a:rect l="l" t="t" r="r" b="b"/>
              <a:pathLst>
                <a:path w="353695" h="83820">
                  <a:moveTo>
                    <a:pt x="311975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311975" y="83819"/>
                  </a:lnTo>
                  <a:lnTo>
                    <a:pt x="327250" y="80586"/>
                  </a:lnTo>
                  <a:lnTo>
                    <a:pt x="340572" y="71704"/>
                  </a:lnTo>
                  <a:lnTo>
                    <a:pt x="349994" y="58402"/>
                  </a:lnTo>
                  <a:lnTo>
                    <a:pt x="353567" y="41909"/>
                  </a:lnTo>
                  <a:lnTo>
                    <a:pt x="349994" y="25417"/>
                  </a:lnTo>
                  <a:lnTo>
                    <a:pt x="340572" y="12115"/>
                  </a:lnTo>
                  <a:lnTo>
                    <a:pt x="327250" y="3233"/>
                  </a:lnTo>
                  <a:lnTo>
                    <a:pt x="311975" y="0"/>
                  </a:lnTo>
                  <a:close/>
                </a:path>
              </a:pathLst>
            </a:custGeom>
            <a:solidFill>
              <a:srgbClr val="0343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42847" y="8331708"/>
              <a:ext cx="2284730" cy="1567180"/>
            </a:xfrm>
            <a:custGeom>
              <a:avLst/>
              <a:gdLst/>
              <a:ahLst/>
              <a:cxnLst/>
              <a:rect l="l" t="t" r="r" b="b"/>
              <a:pathLst>
                <a:path w="2284729" h="1567179">
                  <a:moveTo>
                    <a:pt x="2216975" y="0"/>
                  </a:moveTo>
                  <a:lnTo>
                    <a:pt x="67487" y="0"/>
                  </a:lnTo>
                  <a:lnTo>
                    <a:pt x="41614" y="5471"/>
                  </a:lnTo>
                  <a:lnTo>
                    <a:pt x="20118" y="20426"/>
                  </a:lnTo>
                  <a:lnTo>
                    <a:pt x="5435" y="42674"/>
                  </a:lnTo>
                  <a:lnTo>
                    <a:pt x="0" y="70027"/>
                  </a:lnTo>
                  <a:lnTo>
                    <a:pt x="0" y="1496644"/>
                  </a:lnTo>
                  <a:lnTo>
                    <a:pt x="5435" y="1523997"/>
                  </a:lnTo>
                  <a:lnTo>
                    <a:pt x="20118" y="1546245"/>
                  </a:lnTo>
                  <a:lnTo>
                    <a:pt x="41614" y="1561200"/>
                  </a:lnTo>
                  <a:lnTo>
                    <a:pt x="67487" y="1566671"/>
                  </a:lnTo>
                  <a:lnTo>
                    <a:pt x="2216975" y="1566671"/>
                  </a:lnTo>
                  <a:lnTo>
                    <a:pt x="2242856" y="1561200"/>
                  </a:lnTo>
                  <a:lnTo>
                    <a:pt x="2264356" y="1546245"/>
                  </a:lnTo>
                  <a:lnTo>
                    <a:pt x="2279040" y="1523997"/>
                  </a:lnTo>
                  <a:lnTo>
                    <a:pt x="2284476" y="1496644"/>
                  </a:lnTo>
                  <a:lnTo>
                    <a:pt x="2284476" y="70027"/>
                  </a:lnTo>
                  <a:lnTo>
                    <a:pt x="2279040" y="42674"/>
                  </a:lnTo>
                  <a:lnTo>
                    <a:pt x="2264356" y="20426"/>
                  </a:lnTo>
                  <a:lnTo>
                    <a:pt x="2242856" y="5471"/>
                  </a:lnTo>
                  <a:lnTo>
                    <a:pt x="2216975" y="0"/>
                  </a:lnTo>
                  <a:close/>
                </a:path>
              </a:pathLst>
            </a:custGeom>
            <a:solidFill>
              <a:srgbClr val="7169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42844" y="8278368"/>
              <a:ext cx="2284730" cy="1568450"/>
            </a:xfrm>
            <a:custGeom>
              <a:avLst/>
              <a:gdLst/>
              <a:ahLst/>
              <a:cxnLst/>
              <a:rect l="l" t="t" r="r" b="b"/>
              <a:pathLst>
                <a:path w="2284729" h="1568450">
                  <a:moveTo>
                    <a:pt x="2284476" y="70104"/>
                  </a:moveTo>
                  <a:lnTo>
                    <a:pt x="2284463" y="57124"/>
                  </a:lnTo>
                  <a:lnTo>
                    <a:pt x="2279256" y="43878"/>
                  </a:lnTo>
                  <a:lnTo>
                    <a:pt x="2279040" y="42722"/>
                  </a:lnTo>
                  <a:lnTo>
                    <a:pt x="2278481" y="41897"/>
                  </a:lnTo>
                  <a:lnTo>
                    <a:pt x="2275382" y="33959"/>
                  </a:lnTo>
                  <a:lnTo>
                    <a:pt x="2264905" y="21297"/>
                  </a:lnTo>
                  <a:lnTo>
                    <a:pt x="2264359" y="20447"/>
                  </a:lnTo>
                  <a:lnTo>
                    <a:pt x="2264016" y="20218"/>
                  </a:lnTo>
                  <a:lnTo>
                    <a:pt x="2260473" y="15913"/>
                  </a:lnTo>
                  <a:lnTo>
                    <a:pt x="2242858" y="5486"/>
                  </a:lnTo>
                  <a:lnTo>
                    <a:pt x="2240699" y="4191"/>
                  </a:lnTo>
                  <a:lnTo>
                    <a:pt x="2217013" y="0"/>
                  </a:lnTo>
                  <a:lnTo>
                    <a:pt x="1142987" y="0"/>
                  </a:lnTo>
                  <a:lnTo>
                    <a:pt x="67487" y="0"/>
                  </a:lnTo>
                  <a:lnTo>
                    <a:pt x="41617" y="5486"/>
                  </a:lnTo>
                  <a:lnTo>
                    <a:pt x="20116" y="20447"/>
                  </a:lnTo>
                  <a:lnTo>
                    <a:pt x="5435" y="42722"/>
                  </a:lnTo>
                  <a:lnTo>
                    <a:pt x="0" y="70104"/>
                  </a:lnTo>
                  <a:lnTo>
                    <a:pt x="0" y="1498092"/>
                  </a:lnTo>
                  <a:lnTo>
                    <a:pt x="5435" y="1525485"/>
                  </a:lnTo>
                  <a:lnTo>
                    <a:pt x="20116" y="1547761"/>
                  </a:lnTo>
                  <a:lnTo>
                    <a:pt x="41617" y="1562722"/>
                  </a:lnTo>
                  <a:lnTo>
                    <a:pt x="67487" y="1568196"/>
                  </a:lnTo>
                  <a:lnTo>
                    <a:pt x="1142987" y="1568196"/>
                  </a:lnTo>
                  <a:lnTo>
                    <a:pt x="2216975" y="1568196"/>
                  </a:lnTo>
                  <a:lnTo>
                    <a:pt x="2242883" y="1562722"/>
                  </a:lnTo>
                  <a:lnTo>
                    <a:pt x="2264359" y="1547761"/>
                  </a:lnTo>
                  <a:lnTo>
                    <a:pt x="2279040" y="1525485"/>
                  </a:lnTo>
                  <a:lnTo>
                    <a:pt x="2284476" y="1498092"/>
                  </a:lnTo>
                  <a:lnTo>
                    <a:pt x="2284476" y="70104"/>
                  </a:lnTo>
                  <a:close/>
                </a:path>
              </a:pathLst>
            </a:custGeom>
            <a:solidFill>
              <a:srgbClr val="470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57144" y="8395716"/>
              <a:ext cx="2056130" cy="1334135"/>
            </a:xfrm>
            <a:custGeom>
              <a:avLst/>
              <a:gdLst/>
              <a:ahLst/>
              <a:cxnLst/>
              <a:rect l="l" t="t" r="r" b="b"/>
              <a:pathLst>
                <a:path w="2056129" h="1334134">
                  <a:moveTo>
                    <a:pt x="2055876" y="0"/>
                  </a:moveTo>
                  <a:lnTo>
                    <a:pt x="1028700" y="0"/>
                  </a:lnTo>
                  <a:lnTo>
                    <a:pt x="0" y="0"/>
                  </a:lnTo>
                  <a:lnTo>
                    <a:pt x="0" y="1333512"/>
                  </a:lnTo>
                  <a:lnTo>
                    <a:pt x="1028700" y="1333512"/>
                  </a:lnTo>
                  <a:lnTo>
                    <a:pt x="2055876" y="1333512"/>
                  </a:lnTo>
                  <a:lnTo>
                    <a:pt x="2055876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03448" y="8572500"/>
              <a:ext cx="736600" cy="981710"/>
            </a:xfrm>
            <a:custGeom>
              <a:avLst/>
              <a:gdLst/>
              <a:ahLst/>
              <a:cxnLst/>
              <a:rect l="l" t="t" r="r" b="b"/>
              <a:pathLst>
                <a:path w="736600" h="981709">
                  <a:moveTo>
                    <a:pt x="736092" y="935736"/>
                  </a:moveTo>
                  <a:lnTo>
                    <a:pt x="0" y="935736"/>
                  </a:lnTo>
                  <a:lnTo>
                    <a:pt x="0" y="981456"/>
                  </a:lnTo>
                  <a:lnTo>
                    <a:pt x="736092" y="981456"/>
                  </a:lnTo>
                  <a:lnTo>
                    <a:pt x="736092" y="935736"/>
                  </a:lnTo>
                  <a:close/>
                </a:path>
                <a:path w="736600" h="981709">
                  <a:moveTo>
                    <a:pt x="736092" y="801624"/>
                  </a:moveTo>
                  <a:lnTo>
                    <a:pt x="0" y="801624"/>
                  </a:lnTo>
                  <a:lnTo>
                    <a:pt x="0" y="848868"/>
                  </a:lnTo>
                  <a:lnTo>
                    <a:pt x="736092" y="848868"/>
                  </a:lnTo>
                  <a:lnTo>
                    <a:pt x="736092" y="801624"/>
                  </a:lnTo>
                  <a:close/>
                </a:path>
                <a:path w="736600" h="981709">
                  <a:moveTo>
                    <a:pt x="736092" y="667512"/>
                  </a:moveTo>
                  <a:lnTo>
                    <a:pt x="0" y="667512"/>
                  </a:lnTo>
                  <a:lnTo>
                    <a:pt x="0" y="714756"/>
                  </a:lnTo>
                  <a:lnTo>
                    <a:pt x="736092" y="714756"/>
                  </a:lnTo>
                  <a:lnTo>
                    <a:pt x="736092" y="667512"/>
                  </a:lnTo>
                  <a:close/>
                </a:path>
                <a:path w="736600" h="981709">
                  <a:moveTo>
                    <a:pt x="736092" y="534924"/>
                  </a:moveTo>
                  <a:lnTo>
                    <a:pt x="0" y="534924"/>
                  </a:lnTo>
                  <a:lnTo>
                    <a:pt x="0" y="580644"/>
                  </a:lnTo>
                  <a:lnTo>
                    <a:pt x="736092" y="580644"/>
                  </a:lnTo>
                  <a:lnTo>
                    <a:pt x="736092" y="534924"/>
                  </a:lnTo>
                  <a:close/>
                </a:path>
                <a:path w="736600" h="981709">
                  <a:moveTo>
                    <a:pt x="736092" y="400812"/>
                  </a:moveTo>
                  <a:lnTo>
                    <a:pt x="0" y="400812"/>
                  </a:lnTo>
                  <a:lnTo>
                    <a:pt x="0" y="446532"/>
                  </a:lnTo>
                  <a:lnTo>
                    <a:pt x="736092" y="446532"/>
                  </a:lnTo>
                  <a:lnTo>
                    <a:pt x="736092" y="400812"/>
                  </a:lnTo>
                  <a:close/>
                </a:path>
                <a:path w="736600" h="981709">
                  <a:moveTo>
                    <a:pt x="736092" y="266700"/>
                  </a:moveTo>
                  <a:lnTo>
                    <a:pt x="0" y="266700"/>
                  </a:lnTo>
                  <a:lnTo>
                    <a:pt x="0" y="313944"/>
                  </a:lnTo>
                  <a:lnTo>
                    <a:pt x="736092" y="313944"/>
                  </a:lnTo>
                  <a:lnTo>
                    <a:pt x="736092" y="266700"/>
                  </a:lnTo>
                  <a:close/>
                </a:path>
                <a:path w="736600" h="981709">
                  <a:moveTo>
                    <a:pt x="736092" y="135636"/>
                  </a:moveTo>
                  <a:lnTo>
                    <a:pt x="0" y="135636"/>
                  </a:lnTo>
                  <a:lnTo>
                    <a:pt x="0" y="179832"/>
                  </a:lnTo>
                  <a:lnTo>
                    <a:pt x="736092" y="179832"/>
                  </a:lnTo>
                  <a:lnTo>
                    <a:pt x="736092" y="135636"/>
                  </a:lnTo>
                  <a:close/>
                </a:path>
                <a:path w="736600" h="981709">
                  <a:moveTo>
                    <a:pt x="736092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736092" y="47244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10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24427" y="8225028"/>
              <a:ext cx="661670" cy="1676400"/>
            </a:xfrm>
            <a:custGeom>
              <a:avLst/>
              <a:gdLst/>
              <a:ahLst/>
              <a:cxnLst/>
              <a:rect l="l" t="t" r="r" b="b"/>
              <a:pathLst>
                <a:path w="661670" h="1676400">
                  <a:moveTo>
                    <a:pt x="0" y="0"/>
                  </a:moveTo>
                  <a:lnTo>
                    <a:pt x="0" y="1676400"/>
                  </a:lnTo>
                  <a:lnTo>
                    <a:pt x="661416" y="1504950"/>
                  </a:lnTo>
                  <a:lnTo>
                    <a:pt x="661416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517392" y="8462772"/>
              <a:ext cx="1449705" cy="1201420"/>
            </a:xfrm>
            <a:custGeom>
              <a:avLst/>
              <a:gdLst/>
              <a:ahLst/>
              <a:cxnLst/>
              <a:rect l="l" t="t" r="r" b="b"/>
              <a:pathLst>
                <a:path w="1449704" h="1201420">
                  <a:moveTo>
                    <a:pt x="475488" y="1059192"/>
                  </a:moveTo>
                  <a:lnTo>
                    <a:pt x="0" y="1143596"/>
                  </a:lnTo>
                  <a:lnTo>
                    <a:pt x="0" y="1200924"/>
                  </a:lnTo>
                  <a:lnTo>
                    <a:pt x="475488" y="1108557"/>
                  </a:lnTo>
                  <a:lnTo>
                    <a:pt x="475488" y="1059192"/>
                  </a:lnTo>
                  <a:close/>
                </a:path>
                <a:path w="1449704" h="1201420">
                  <a:moveTo>
                    <a:pt x="475488" y="922020"/>
                  </a:moveTo>
                  <a:lnTo>
                    <a:pt x="0" y="979170"/>
                  </a:lnTo>
                  <a:lnTo>
                    <a:pt x="0" y="1036320"/>
                  </a:lnTo>
                  <a:lnTo>
                    <a:pt x="475488" y="971232"/>
                  </a:lnTo>
                  <a:lnTo>
                    <a:pt x="475488" y="922020"/>
                  </a:lnTo>
                  <a:close/>
                </a:path>
                <a:path w="1449704" h="1201420">
                  <a:moveTo>
                    <a:pt x="475488" y="784860"/>
                  </a:moveTo>
                  <a:lnTo>
                    <a:pt x="0" y="816432"/>
                  </a:lnTo>
                  <a:lnTo>
                    <a:pt x="0" y="873252"/>
                  </a:lnTo>
                  <a:lnTo>
                    <a:pt x="475488" y="832218"/>
                  </a:lnTo>
                  <a:lnTo>
                    <a:pt x="475488" y="784860"/>
                  </a:lnTo>
                  <a:close/>
                </a:path>
                <a:path w="1449704" h="1201420">
                  <a:moveTo>
                    <a:pt x="475488" y="644664"/>
                  </a:moveTo>
                  <a:lnTo>
                    <a:pt x="0" y="654253"/>
                  </a:lnTo>
                  <a:lnTo>
                    <a:pt x="0" y="710196"/>
                  </a:lnTo>
                  <a:lnTo>
                    <a:pt x="475488" y="694207"/>
                  </a:lnTo>
                  <a:lnTo>
                    <a:pt x="475488" y="644664"/>
                  </a:lnTo>
                  <a:close/>
                </a:path>
                <a:path w="1449704" h="1201420">
                  <a:moveTo>
                    <a:pt x="475488" y="506717"/>
                  </a:moveTo>
                  <a:lnTo>
                    <a:pt x="0" y="490728"/>
                  </a:lnTo>
                  <a:lnTo>
                    <a:pt x="0" y="548271"/>
                  </a:lnTo>
                  <a:lnTo>
                    <a:pt x="475488" y="556260"/>
                  </a:lnTo>
                  <a:lnTo>
                    <a:pt x="475488" y="506717"/>
                  </a:lnTo>
                  <a:close/>
                </a:path>
                <a:path w="1449704" h="1201420">
                  <a:moveTo>
                    <a:pt x="475488" y="370281"/>
                  </a:moveTo>
                  <a:lnTo>
                    <a:pt x="0" y="327660"/>
                  </a:lnTo>
                  <a:lnTo>
                    <a:pt x="0" y="384479"/>
                  </a:lnTo>
                  <a:lnTo>
                    <a:pt x="475488" y="416052"/>
                  </a:lnTo>
                  <a:lnTo>
                    <a:pt x="475488" y="370281"/>
                  </a:lnTo>
                  <a:close/>
                </a:path>
                <a:path w="1449704" h="1201420">
                  <a:moveTo>
                    <a:pt x="475488" y="231330"/>
                  </a:moveTo>
                  <a:lnTo>
                    <a:pt x="0" y="163068"/>
                  </a:lnTo>
                  <a:lnTo>
                    <a:pt x="0" y="220218"/>
                  </a:lnTo>
                  <a:lnTo>
                    <a:pt x="475488" y="277368"/>
                  </a:lnTo>
                  <a:lnTo>
                    <a:pt x="475488" y="231330"/>
                  </a:lnTo>
                  <a:close/>
                </a:path>
                <a:path w="1449704" h="1201420">
                  <a:moveTo>
                    <a:pt x="475488" y="92367"/>
                  </a:moveTo>
                  <a:lnTo>
                    <a:pt x="0" y="0"/>
                  </a:lnTo>
                  <a:lnTo>
                    <a:pt x="0" y="57327"/>
                  </a:lnTo>
                  <a:lnTo>
                    <a:pt x="475488" y="141732"/>
                  </a:lnTo>
                  <a:lnTo>
                    <a:pt x="475488" y="92367"/>
                  </a:lnTo>
                  <a:close/>
                </a:path>
                <a:path w="1449704" h="1201420">
                  <a:moveTo>
                    <a:pt x="1420355" y="131064"/>
                  </a:moveTo>
                  <a:lnTo>
                    <a:pt x="1224851" y="286550"/>
                  </a:lnTo>
                  <a:lnTo>
                    <a:pt x="1011859" y="245300"/>
                  </a:lnTo>
                  <a:lnTo>
                    <a:pt x="941920" y="372224"/>
                  </a:lnTo>
                  <a:lnTo>
                    <a:pt x="754367" y="399199"/>
                  </a:lnTo>
                  <a:lnTo>
                    <a:pt x="754367" y="556260"/>
                  </a:lnTo>
                  <a:lnTo>
                    <a:pt x="1420355" y="556260"/>
                  </a:lnTo>
                  <a:lnTo>
                    <a:pt x="1420355" y="131064"/>
                  </a:lnTo>
                  <a:close/>
                </a:path>
                <a:path w="1449704" h="1201420">
                  <a:moveTo>
                    <a:pt x="1449324" y="1045464"/>
                  </a:moveTo>
                  <a:lnTo>
                    <a:pt x="713232" y="1045464"/>
                  </a:lnTo>
                  <a:lnTo>
                    <a:pt x="713232" y="1091184"/>
                  </a:lnTo>
                  <a:lnTo>
                    <a:pt x="1449324" y="1091184"/>
                  </a:lnTo>
                  <a:lnTo>
                    <a:pt x="1449324" y="1045464"/>
                  </a:lnTo>
                  <a:close/>
                </a:path>
                <a:path w="1449704" h="1201420">
                  <a:moveTo>
                    <a:pt x="1449324" y="911352"/>
                  </a:moveTo>
                  <a:lnTo>
                    <a:pt x="713232" y="911352"/>
                  </a:lnTo>
                  <a:lnTo>
                    <a:pt x="713232" y="958596"/>
                  </a:lnTo>
                  <a:lnTo>
                    <a:pt x="1449324" y="958596"/>
                  </a:lnTo>
                  <a:lnTo>
                    <a:pt x="1449324" y="911352"/>
                  </a:lnTo>
                  <a:close/>
                </a:path>
                <a:path w="1449704" h="1201420">
                  <a:moveTo>
                    <a:pt x="1449324" y="777240"/>
                  </a:moveTo>
                  <a:lnTo>
                    <a:pt x="713232" y="777240"/>
                  </a:lnTo>
                  <a:lnTo>
                    <a:pt x="713232" y="824484"/>
                  </a:lnTo>
                  <a:lnTo>
                    <a:pt x="1449324" y="824484"/>
                  </a:lnTo>
                  <a:lnTo>
                    <a:pt x="1449324" y="777240"/>
                  </a:lnTo>
                  <a:close/>
                </a:path>
                <a:path w="1449704" h="1201420">
                  <a:moveTo>
                    <a:pt x="1449324" y="644652"/>
                  </a:moveTo>
                  <a:lnTo>
                    <a:pt x="713232" y="644652"/>
                  </a:lnTo>
                  <a:lnTo>
                    <a:pt x="713232" y="690372"/>
                  </a:lnTo>
                  <a:lnTo>
                    <a:pt x="1449324" y="690372"/>
                  </a:lnTo>
                  <a:lnTo>
                    <a:pt x="1449324" y="644652"/>
                  </a:lnTo>
                  <a:close/>
                </a:path>
              </a:pathLst>
            </a:custGeom>
            <a:solidFill>
              <a:srgbClr val="10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270250" y="8577072"/>
              <a:ext cx="676910" cy="302260"/>
            </a:xfrm>
            <a:custGeom>
              <a:avLst/>
              <a:gdLst/>
              <a:ahLst/>
              <a:cxnLst/>
              <a:rect l="l" t="t" r="r" b="b"/>
              <a:pathLst>
                <a:path w="676910" h="302259">
                  <a:moveTo>
                    <a:pt x="656005" y="0"/>
                  </a:moveTo>
                  <a:lnTo>
                    <a:pt x="466979" y="150876"/>
                  </a:lnTo>
                  <a:lnTo>
                    <a:pt x="250964" y="109588"/>
                  </a:lnTo>
                  <a:lnTo>
                    <a:pt x="177901" y="241401"/>
                  </a:lnTo>
                  <a:lnTo>
                    <a:pt x="0" y="268401"/>
                  </a:lnTo>
                  <a:lnTo>
                    <a:pt x="4762" y="301752"/>
                  </a:lnTo>
                  <a:lnTo>
                    <a:pt x="198551" y="273164"/>
                  </a:lnTo>
                  <a:lnTo>
                    <a:pt x="270027" y="149288"/>
                  </a:lnTo>
                  <a:lnTo>
                    <a:pt x="476516" y="190576"/>
                  </a:lnTo>
                  <a:lnTo>
                    <a:pt x="676656" y="28587"/>
                  </a:lnTo>
                  <a:lnTo>
                    <a:pt x="656005" y="0"/>
                  </a:lnTo>
                  <a:close/>
                </a:path>
              </a:pathLst>
            </a:custGeom>
            <a:solidFill>
              <a:srgbClr val="FFC1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0624" y="8822436"/>
              <a:ext cx="80772" cy="807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8076" y="8796528"/>
              <a:ext cx="79248" cy="792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9704" y="8665464"/>
              <a:ext cx="80772" cy="838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0016" y="8708136"/>
              <a:ext cx="83820" cy="807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3563" y="8551164"/>
              <a:ext cx="85344" cy="8229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503164" y="10309860"/>
              <a:ext cx="1348740" cy="364490"/>
            </a:xfrm>
            <a:custGeom>
              <a:avLst/>
              <a:gdLst/>
              <a:ahLst/>
              <a:cxnLst/>
              <a:rect l="l" t="t" r="r" b="b"/>
              <a:pathLst>
                <a:path w="1348740" h="364490">
                  <a:moveTo>
                    <a:pt x="1348740" y="363982"/>
                  </a:moveTo>
                  <a:lnTo>
                    <a:pt x="0" y="363982"/>
                  </a:lnTo>
                  <a:lnTo>
                    <a:pt x="0" y="364236"/>
                  </a:lnTo>
                  <a:lnTo>
                    <a:pt x="1348740" y="364236"/>
                  </a:lnTo>
                  <a:lnTo>
                    <a:pt x="1348740" y="363982"/>
                  </a:lnTo>
                  <a:close/>
                </a:path>
                <a:path w="1348740" h="364490">
                  <a:moveTo>
                    <a:pt x="1348740" y="0"/>
                  </a:moveTo>
                  <a:lnTo>
                    <a:pt x="0" y="0"/>
                  </a:lnTo>
                  <a:lnTo>
                    <a:pt x="0" y="306832"/>
                  </a:lnTo>
                  <a:lnTo>
                    <a:pt x="1348740" y="306832"/>
                  </a:lnTo>
                  <a:lnTo>
                    <a:pt x="1348740" y="0"/>
                  </a:lnTo>
                  <a:close/>
                </a:path>
              </a:pathLst>
            </a:custGeom>
            <a:solidFill>
              <a:srgbClr val="7169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576316" y="10363200"/>
              <a:ext cx="1202690" cy="254635"/>
            </a:xfrm>
            <a:custGeom>
              <a:avLst/>
              <a:gdLst/>
              <a:ahLst/>
              <a:cxnLst/>
              <a:rect l="l" t="t" r="r" b="b"/>
              <a:pathLst>
                <a:path w="1202690" h="254634">
                  <a:moveTo>
                    <a:pt x="39624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39624" y="254508"/>
                  </a:lnTo>
                  <a:lnTo>
                    <a:pt x="39624" y="0"/>
                  </a:lnTo>
                  <a:close/>
                </a:path>
                <a:path w="1202690" h="254634">
                  <a:moveTo>
                    <a:pt x="102108" y="0"/>
                  </a:moveTo>
                  <a:lnTo>
                    <a:pt x="77724" y="0"/>
                  </a:lnTo>
                  <a:lnTo>
                    <a:pt x="77724" y="254508"/>
                  </a:lnTo>
                  <a:lnTo>
                    <a:pt x="102108" y="254508"/>
                  </a:lnTo>
                  <a:lnTo>
                    <a:pt x="102108" y="0"/>
                  </a:lnTo>
                  <a:close/>
                </a:path>
                <a:path w="1202690" h="254634">
                  <a:moveTo>
                    <a:pt x="1124712" y="0"/>
                  </a:moveTo>
                  <a:lnTo>
                    <a:pt x="1100328" y="0"/>
                  </a:lnTo>
                  <a:lnTo>
                    <a:pt x="1100328" y="254508"/>
                  </a:lnTo>
                  <a:lnTo>
                    <a:pt x="1124712" y="254508"/>
                  </a:lnTo>
                  <a:lnTo>
                    <a:pt x="1124712" y="0"/>
                  </a:lnTo>
                  <a:close/>
                </a:path>
                <a:path w="1202690" h="254634">
                  <a:moveTo>
                    <a:pt x="1202436" y="0"/>
                  </a:moveTo>
                  <a:lnTo>
                    <a:pt x="1162812" y="0"/>
                  </a:lnTo>
                  <a:lnTo>
                    <a:pt x="1162812" y="254508"/>
                  </a:lnTo>
                  <a:lnTo>
                    <a:pt x="1202436" y="254508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955792" y="10410444"/>
              <a:ext cx="443865" cy="79375"/>
            </a:xfrm>
            <a:custGeom>
              <a:avLst/>
              <a:gdLst/>
              <a:ahLst/>
              <a:cxnLst/>
              <a:rect l="l" t="t" r="r" b="b"/>
              <a:pathLst>
                <a:path w="443864" h="79375">
                  <a:moveTo>
                    <a:pt x="0" y="79248"/>
                  </a:moveTo>
                  <a:lnTo>
                    <a:pt x="443484" y="79248"/>
                  </a:lnTo>
                  <a:lnTo>
                    <a:pt x="443484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solidFill>
              <a:srgbClr val="847A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503164" y="10489692"/>
              <a:ext cx="1348740" cy="184150"/>
            </a:xfrm>
            <a:custGeom>
              <a:avLst/>
              <a:gdLst/>
              <a:ahLst/>
              <a:cxnLst/>
              <a:rect l="l" t="t" r="r" b="b"/>
              <a:pathLst>
                <a:path w="1348740" h="184150">
                  <a:moveTo>
                    <a:pt x="1348740" y="0"/>
                  </a:moveTo>
                  <a:lnTo>
                    <a:pt x="1275664" y="0"/>
                  </a:lnTo>
                  <a:lnTo>
                    <a:pt x="1275664" y="81280"/>
                  </a:lnTo>
                  <a:lnTo>
                    <a:pt x="1275664" y="127000"/>
                  </a:lnTo>
                  <a:lnTo>
                    <a:pt x="1235951" y="127000"/>
                  </a:lnTo>
                  <a:lnTo>
                    <a:pt x="1235951" y="81280"/>
                  </a:lnTo>
                  <a:lnTo>
                    <a:pt x="1235951" y="0"/>
                  </a:lnTo>
                  <a:lnTo>
                    <a:pt x="1197825" y="0"/>
                  </a:lnTo>
                  <a:lnTo>
                    <a:pt x="1197825" y="81280"/>
                  </a:lnTo>
                  <a:lnTo>
                    <a:pt x="1197825" y="127000"/>
                  </a:lnTo>
                  <a:lnTo>
                    <a:pt x="1173988" y="127000"/>
                  </a:lnTo>
                  <a:lnTo>
                    <a:pt x="1173988" y="81280"/>
                  </a:lnTo>
                  <a:lnTo>
                    <a:pt x="1173988" y="0"/>
                  </a:lnTo>
                  <a:lnTo>
                    <a:pt x="895985" y="0"/>
                  </a:lnTo>
                  <a:lnTo>
                    <a:pt x="895985" y="81280"/>
                  </a:lnTo>
                  <a:lnTo>
                    <a:pt x="452755" y="81280"/>
                  </a:lnTo>
                  <a:lnTo>
                    <a:pt x="452755" y="0"/>
                  </a:lnTo>
                  <a:lnTo>
                    <a:pt x="174752" y="0"/>
                  </a:lnTo>
                  <a:lnTo>
                    <a:pt x="174752" y="81280"/>
                  </a:lnTo>
                  <a:lnTo>
                    <a:pt x="174752" y="127000"/>
                  </a:lnTo>
                  <a:lnTo>
                    <a:pt x="150914" y="127000"/>
                  </a:lnTo>
                  <a:lnTo>
                    <a:pt x="150914" y="81280"/>
                  </a:lnTo>
                  <a:lnTo>
                    <a:pt x="150914" y="0"/>
                  </a:lnTo>
                  <a:lnTo>
                    <a:pt x="112788" y="0"/>
                  </a:lnTo>
                  <a:lnTo>
                    <a:pt x="112788" y="81280"/>
                  </a:lnTo>
                  <a:lnTo>
                    <a:pt x="112788" y="127000"/>
                  </a:lnTo>
                  <a:lnTo>
                    <a:pt x="73075" y="127000"/>
                  </a:lnTo>
                  <a:lnTo>
                    <a:pt x="73075" y="81280"/>
                  </a:lnTo>
                  <a:lnTo>
                    <a:pt x="73075" y="0"/>
                  </a:lnTo>
                  <a:lnTo>
                    <a:pt x="0" y="0"/>
                  </a:lnTo>
                  <a:lnTo>
                    <a:pt x="0" y="81280"/>
                  </a:lnTo>
                  <a:lnTo>
                    <a:pt x="0" y="127000"/>
                  </a:lnTo>
                  <a:lnTo>
                    <a:pt x="0" y="184150"/>
                  </a:lnTo>
                  <a:lnTo>
                    <a:pt x="1348740" y="184150"/>
                  </a:lnTo>
                  <a:lnTo>
                    <a:pt x="1348740" y="127000"/>
                  </a:lnTo>
                  <a:lnTo>
                    <a:pt x="1348740" y="81280"/>
                  </a:lnTo>
                  <a:lnTo>
                    <a:pt x="1348740" y="0"/>
                  </a:lnTo>
                  <a:close/>
                </a:path>
              </a:pathLst>
            </a:custGeom>
            <a:solidFill>
              <a:srgbClr val="5D57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576316" y="10489692"/>
              <a:ext cx="1202690" cy="128270"/>
            </a:xfrm>
            <a:custGeom>
              <a:avLst/>
              <a:gdLst/>
              <a:ahLst/>
              <a:cxnLst/>
              <a:rect l="l" t="t" r="r" b="b"/>
              <a:pathLst>
                <a:path w="1202690" h="128270">
                  <a:moveTo>
                    <a:pt x="39624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39624" y="128016"/>
                  </a:lnTo>
                  <a:lnTo>
                    <a:pt x="39624" y="0"/>
                  </a:lnTo>
                  <a:close/>
                </a:path>
                <a:path w="1202690" h="128270">
                  <a:moveTo>
                    <a:pt x="102108" y="0"/>
                  </a:moveTo>
                  <a:lnTo>
                    <a:pt x="77724" y="0"/>
                  </a:lnTo>
                  <a:lnTo>
                    <a:pt x="77724" y="128016"/>
                  </a:lnTo>
                  <a:lnTo>
                    <a:pt x="102108" y="128016"/>
                  </a:lnTo>
                  <a:lnTo>
                    <a:pt x="102108" y="0"/>
                  </a:lnTo>
                  <a:close/>
                </a:path>
                <a:path w="1202690" h="128270">
                  <a:moveTo>
                    <a:pt x="1124712" y="0"/>
                  </a:moveTo>
                  <a:lnTo>
                    <a:pt x="1100328" y="0"/>
                  </a:lnTo>
                  <a:lnTo>
                    <a:pt x="1100328" y="128016"/>
                  </a:lnTo>
                  <a:lnTo>
                    <a:pt x="1124712" y="128016"/>
                  </a:lnTo>
                  <a:lnTo>
                    <a:pt x="1124712" y="0"/>
                  </a:lnTo>
                  <a:close/>
                </a:path>
                <a:path w="1202690" h="128270">
                  <a:moveTo>
                    <a:pt x="1202436" y="0"/>
                  </a:moveTo>
                  <a:lnTo>
                    <a:pt x="1162812" y="0"/>
                  </a:lnTo>
                  <a:lnTo>
                    <a:pt x="1162812" y="128016"/>
                  </a:lnTo>
                  <a:lnTo>
                    <a:pt x="1202436" y="128016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BDB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955792" y="10489692"/>
              <a:ext cx="443865" cy="81280"/>
            </a:xfrm>
            <a:custGeom>
              <a:avLst/>
              <a:gdLst/>
              <a:ahLst/>
              <a:cxnLst/>
              <a:rect l="l" t="t" r="r" b="b"/>
              <a:pathLst>
                <a:path w="443864" h="81279">
                  <a:moveTo>
                    <a:pt x="443484" y="0"/>
                  </a:moveTo>
                  <a:lnTo>
                    <a:pt x="0" y="0"/>
                  </a:lnTo>
                  <a:lnTo>
                    <a:pt x="0" y="80771"/>
                  </a:lnTo>
                  <a:lnTo>
                    <a:pt x="443484" y="80771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6C65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448300" y="9942576"/>
              <a:ext cx="1457325" cy="367665"/>
            </a:xfrm>
            <a:custGeom>
              <a:avLst/>
              <a:gdLst/>
              <a:ahLst/>
              <a:cxnLst/>
              <a:rect l="l" t="t" r="r" b="b"/>
              <a:pathLst>
                <a:path w="1457325" h="367665">
                  <a:moveTo>
                    <a:pt x="1456944" y="182333"/>
                  </a:moveTo>
                  <a:lnTo>
                    <a:pt x="1450517" y="133565"/>
                  </a:lnTo>
                  <a:lnTo>
                    <a:pt x="1432356" y="89916"/>
                  </a:lnTo>
                  <a:lnTo>
                    <a:pt x="1404112" y="53073"/>
                  </a:lnTo>
                  <a:lnTo>
                    <a:pt x="1367447" y="24701"/>
                  </a:lnTo>
                  <a:lnTo>
                    <a:pt x="1324013" y="6451"/>
                  </a:lnTo>
                  <a:lnTo>
                    <a:pt x="1275473" y="0"/>
                  </a:lnTo>
                  <a:lnTo>
                    <a:pt x="594360" y="0"/>
                  </a:lnTo>
                  <a:lnTo>
                    <a:pt x="0" y="0"/>
                  </a:lnTo>
                  <a:lnTo>
                    <a:pt x="0" y="44284"/>
                  </a:lnTo>
                  <a:lnTo>
                    <a:pt x="0" y="44450"/>
                  </a:lnTo>
                  <a:lnTo>
                    <a:pt x="61976" y="44450"/>
                  </a:lnTo>
                  <a:lnTo>
                    <a:pt x="61976" y="317500"/>
                  </a:lnTo>
                  <a:lnTo>
                    <a:pt x="0" y="317500"/>
                  </a:lnTo>
                  <a:lnTo>
                    <a:pt x="0" y="317792"/>
                  </a:lnTo>
                  <a:lnTo>
                    <a:pt x="0" y="367030"/>
                  </a:lnTo>
                  <a:lnTo>
                    <a:pt x="0" y="367284"/>
                  </a:lnTo>
                  <a:lnTo>
                    <a:pt x="1275473" y="367284"/>
                  </a:lnTo>
                  <a:lnTo>
                    <a:pt x="1324013" y="360641"/>
                  </a:lnTo>
                  <a:lnTo>
                    <a:pt x="1367447" y="341922"/>
                  </a:lnTo>
                  <a:lnTo>
                    <a:pt x="1404112" y="312915"/>
                  </a:lnTo>
                  <a:lnTo>
                    <a:pt x="1432356" y="275450"/>
                  </a:lnTo>
                  <a:lnTo>
                    <a:pt x="1450517" y="231317"/>
                  </a:lnTo>
                  <a:lnTo>
                    <a:pt x="1456944" y="182333"/>
                  </a:lnTo>
                  <a:close/>
                </a:path>
              </a:pathLst>
            </a:custGeom>
            <a:solidFill>
              <a:srgbClr val="034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10783" y="9989820"/>
              <a:ext cx="1348740" cy="269875"/>
            </a:xfrm>
            <a:custGeom>
              <a:avLst/>
              <a:gdLst/>
              <a:ahLst/>
              <a:cxnLst/>
              <a:rect l="l" t="t" r="r" b="b"/>
              <a:pathLst>
                <a:path w="1348740" h="269875">
                  <a:moveTo>
                    <a:pt x="1213865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1213865" y="269748"/>
                  </a:lnTo>
                  <a:lnTo>
                    <a:pt x="1256778" y="262942"/>
                  </a:lnTo>
                  <a:lnTo>
                    <a:pt x="1293837" y="243936"/>
                  </a:lnTo>
                  <a:lnTo>
                    <a:pt x="1322928" y="214845"/>
                  </a:lnTo>
                  <a:lnTo>
                    <a:pt x="1341934" y="177786"/>
                  </a:lnTo>
                  <a:lnTo>
                    <a:pt x="1348739" y="134874"/>
                  </a:lnTo>
                  <a:lnTo>
                    <a:pt x="1341934" y="91961"/>
                  </a:lnTo>
                  <a:lnTo>
                    <a:pt x="1322928" y="54902"/>
                  </a:lnTo>
                  <a:lnTo>
                    <a:pt x="1293837" y="25811"/>
                  </a:lnTo>
                  <a:lnTo>
                    <a:pt x="1256778" y="6805"/>
                  </a:lnTo>
                  <a:lnTo>
                    <a:pt x="1213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10783" y="9989820"/>
              <a:ext cx="596265" cy="269875"/>
            </a:xfrm>
            <a:custGeom>
              <a:avLst/>
              <a:gdLst/>
              <a:ahLst/>
              <a:cxnLst/>
              <a:rect l="l" t="t" r="r" b="b"/>
              <a:pathLst>
                <a:path w="596264" h="269875">
                  <a:moveTo>
                    <a:pt x="595884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595884" y="269748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448300" y="10125455"/>
              <a:ext cx="1457325" cy="184785"/>
            </a:xfrm>
            <a:custGeom>
              <a:avLst/>
              <a:gdLst/>
              <a:ahLst/>
              <a:cxnLst/>
              <a:rect l="l" t="t" r="r" b="b"/>
              <a:pathLst>
                <a:path w="1457325" h="184784">
                  <a:moveTo>
                    <a:pt x="1456944" y="0"/>
                  </a:moveTo>
                  <a:lnTo>
                    <a:pt x="1410322" y="0"/>
                  </a:lnTo>
                  <a:lnTo>
                    <a:pt x="1403515" y="42976"/>
                  </a:lnTo>
                  <a:lnTo>
                    <a:pt x="1384541" y="80086"/>
                  </a:lnTo>
                  <a:lnTo>
                    <a:pt x="1355483" y="109207"/>
                  </a:lnTo>
                  <a:lnTo>
                    <a:pt x="1318475" y="128244"/>
                  </a:lnTo>
                  <a:lnTo>
                    <a:pt x="1275626" y="135051"/>
                  </a:lnTo>
                  <a:lnTo>
                    <a:pt x="594360" y="135051"/>
                  </a:lnTo>
                  <a:lnTo>
                    <a:pt x="594360" y="134112"/>
                  </a:lnTo>
                  <a:lnTo>
                    <a:pt x="0" y="134112"/>
                  </a:lnTo>
                  <a:lnTo>
                    <a:pt x="0" y="184404"/>
                  </a:lnTo>
                  <a:lnTo>
                    <a:pt x="594360" y="184404"/>
                  </a:lnTo>
                  <a:lnTo>
                    <a:pt x="1275626" y="184404"/>
                  </a:lnTo>
                  <a:lnTo>
                    <a:pt x="1324127" y="177787"/>
                  </a:lnTo>
                  <a:lnTo>
                    <a:pt x="1367523" y="159105"/>
                  </a:lnTo>
                  <a:lnTo>
                    <a:pt x="1404162" y="130187"/>
                  </a:lnTo>
                  <a:lnTo>
                    <a:pt x="1432382" y="92837"/>
                  </a:lnTo>
                  <a:lnTo>
                    <a:pt x="1450517" y="48831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23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107340" y="10125456"/>
              <a:ext cx="752475" cy="134620"/>
            </a:xfrm>
            <a:custGeom>
              <a:avLst/>
              <a:gdLst/>
              <a:ahLst/>
              <a:cxnLst/>
              <a:rect l="l" t="t" r="r" b="b"/>
              <a:pathLst>
                <a:path w="752475" h="134620">
                  <a:moveTo>
                    <a:pt x="752182" y="0"/>
                  </a:moveTo>
                  <a:lnTo>
                    <a:pt x="0" y="0"/>
                  </a:lnTo>
                  <a:lnTo>
                    <a:pt x="0" y="134111"/>
                  </a:lnTo>
                  <a:lnTo>
                    <a:pt x="617308" y="134111"/>
                  </a:lnTo>
                  <a:lnTo>
                    <a:pt x="660221" y="127344"/>
                  </a:lnTo>
                  <a:lnTo>
                    <a:pt x="697280" y="108444"/>
                  </a:lnTo>
                  <a:lnTo>
                    <a:pt x="726371" y="79516"/>
                  </a:lnTo>
                  <a:lnTo>
                    <a:pt x="745377" y="42667"/>
                  </a:lnTo>
                  <a:lnTo>
                    <a:pt x="752182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10783" y="10125456"/>
              <a:ext cx="596265" cy="134620"/>
            </a:xfrm>
            <a:custGeom>
              <a:avLst/>
              <a:gdLst/>
              <a:ahLst/>
              <a:cxnLst/>
              <a:rect l="l" t="t" r="r" b="b"/>
              <a:pathLst>
                <a:path w="596264" h="134620">
                  <a:moveTo>
                    <a:pt x="595884" y="0"/>
                  </a:moveTo>
                  <a:lnTo>
                    <a:pt x="0" y="0"/>
                  </a:lnTo>
                  <a:lnTo>
                    <a:pt x="0" y="134111"/>
                  </a:lnTo>
                  <a:lnTo>
                    <a:pt x="595884" y="134111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BDB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561078" y="9576816"/>
              <a:ext cx="1127760" cy="365760"/>
            </a:xfrm>
            <a:custGeom>
              <a:avLst/>
              <a:gdLst/>
              <a:ahLst/>
              <a:cxnLst/>
              <a:rect l="l" t="t" r="r" b="b"/>
              <a:pathLst>
                <a:path w="1127759" h="365759">
                  <a:moveTo>
                    <a:pt x="1127759" y="0"/>
                  </a:moveTo>
                  <a:lnTo>
                    <a:pt x="184492" y="0"/>
                  </a:lnTo>
                  <a:lnTo>
                    <a:pt x="135637" y="6425"/>
                  </a:lnTo>
                  <a:lnTo>
                    <a:pt x="91618" y="24595"/>
                  </a:lnTo>
                  <a:lnTo>
                    <a:pt x="54241" y="52854"/>
                  </a:lnTo>
                  <a:lnTo>
                    <a:pt x="25310" y="89543"/>
                  </a:lnTo>
                  <a:lnTo>
                    <a:pt x="6628" y="133006"/>
                  </a:lnTo>
                  <a:lnTo>
                    <a:pt x="0" y="181584"/>
                  </a:lnTo>
                  <a:lnTo>
                    <a:pt x="6628" y="230355"/>
                  </a:lnTo>
                  <a:lnTo>
                    <a:pt x="25310" y="274297"/>
                  </a:lnTo>
                  <a:lnTo>
                    <a:pt x="54241" y="311610"/>
                  </a:lnTo>
                  <a:lnTo>
                    <a:pt x="91618" y="340492"/>
                  </a:lnTo>
                  <a:lnTo>
                    <a:pt x="135637" y="359142"/>
                  </a:lnTo>
                  <a:lnTo>
                    <a:pt x="184492" y="365759"/>
                  </a:lnTo>
                  <a:lnTo>
                    <a:pt x="1127759" y="365759"/>
                  </a:lnTo>
                  <a:lnTo>
                    <a:pt x="1127759" y="0"/>
                  </a:lnTo>
                  <a:close/>
                </a:path>
              </a:pathLst>
            </a:custGeom>
            <a:solidFill>
              <a:srgbClr val="78AD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609838" y="9624060"/>
              <a:ext cx="1079500" cy="273050"/>
            </a:xfrm>
            <a:custGeom>
              <a:avLst/>
              <a:gdLst/>
              <a:ahLst/>
              <a:cxnLst/>
              <a:rect l="l" t="t" r="r" b="b"/>
              <a:pathLst>
                <a:path w="1079500" h="273050">
                  <a:moveTo>
                    <a:pt x="1078992" y="0"/>
                  </a:moveTo>
                  <a:lnTo>
                    <a:pt x="135204" y="0"/>
                  </a:lnTo>
                  <a:lnTo>
                    <a:pt x="92189" y="6817"/>
                  </a:lnTo>
                  <a:lnTo>
                    <a:pt x="55039" y="25855"/>
                  </a:lnTo>
                  <a:lnTo>
                    <a:pt x="25876" y="54995"/>
                  </a:lnTo>
                  <a:lnTo>
                    <a:pt x="6822" y="92117"/>
                  </a:lnTo>
                  <a:lnTo>
                    <a:pt x="0" y="135102"/>
                  </a:lnTo>
                  <a:lnTo>
                    <a:pt x="6822" y="178351"/>
                  </a:lnTo>
                  <a:lnTo>
                    <a:pt x="25876" y="216116"/>
                  </a:lnTo>
                  <a:lnTo>
                    <a:pt x="55039" y="246024"/>
                  </a:lnTo>
                  <a:lnTo>
                    <a:pt x="92189" y="265708"/>
                  </a:lnTo>
                  <a:lnTo>
                    <a:pt x="135204" y="272795"/>
                  </a:lnTo>
                  <a:lnTo>
                    <a:pt x="1078992" y="272795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945124" y="9896856"/>
              <a:ext cx="744220" cy="45720"/>
            </a:xfrm>
            <a:custGeom>
              <a:avLst/>
              <a:gdLst/>
              <a:ahLst/>
              <a:cxnLst/>
              <a:rect l="l" t="t" r="r" b="b"/>
              <a:pathLst>
                <a:path w="744220" h="45720">
                  <a:moveTo>
                    <a:pt x="743712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743712" y="45719"/>
                  </a:lnTo>
                  <a:lnTo>
                    <a:pt x="743712" y="0"/>
                  </a:lnTo>
                  <a:close/>
                </a:path>
              </a:pathLst>
            </a:custGeom>
            <a:solidFill>
              <a:srgbClr val="628F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945124" y="9758172"/>
              <a:ext cx="744220" cy="139065"/>
            </a:xfrm>
            <a:custGeom>
              <a:avLst/>
              <a:gdLst/>
              <a:ahLst/>
              <a:cxnLst/>
              <a:rect l="l" t="t" r="r" b="b"/>
              <a:pathLst>
                <a:path w="744220" h="139065">
                  <a:moveTo>
                    <a:pt x="743712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743712" y="138684"/>
                  </a:lnTo>
                  <a:lnTo>
                    <a:pt x="743712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1078" y="9758172"/>
              <a:ext cx="195072" cy="1844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1886" y="9230868"/>
              <a:ext cx="1067597" cy="144322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756148" y="9758172"/>
              <a:ext cx="189230" cy="335280"/>
            </a:xfrm>
            <a:custGeom>
              <a:avLst/>
              <a:gdLst/>
              <a:ahLst/>
              <a:cxnLst/>
              <a:rect l="l" t="t" r="r" b="b"/>
              <a:pathLst>
                <a:path w="189229" h="335279">
                  <a:moveTo>
                    <a:pt x="188975" y="0"/>
                  </a:moveTo>
                  <a:lnTo>
                    <a:pt x="0" y="0"/>
                  </a:lnTo>
                  <a:lnTo>
                    <a:pt x="0" y="335280"/>
                  </a:lnTo>
                  <a:lnTo>
                    <a:pt x="93687" y="265366"/>
                  </a:lnTo>
                  <a:lnTo>
                    <a:pt x="188975" y="335280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FF80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850636" y="9758172"/>
              <a:ext cx="94615" cy="335280"/>
            </a:xfrm>
            <a:custGeom>
              <a:avLst/>
              <a:gdLst/>
              <a:ahLst/>
              <a:cxnLst/>
              <a:rect l="l" t="t" r="r" b="b"/>
              <a:pathLst>
                <a:path w="94614" h="335279">
                  <a:moveTo>
                    <a:pt x="94487" y="0"/>
                  </a:moveTo>
                  <a:lnTo>
                    <a:pt x="0" y="0"/>
                  </a:lnTo>
                  <a:lnTo>
                    <a:pt x="0" y="265366"/>
                  </a:lnTo>
                  <a:lnTo>
                    <a:pt x="94487" y="335280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D16A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870003" y="9000744"/>
              <a:ext cx="581660" cy="576580"/>
            </a:xfrm>
            <a:custGeom>
              <a:avLst/>
              <a:gdLst/>
              <a:ahLst/>
              <a:cxnLst/>
              <a:rect l="l" t="t" r="r" b="b"/>
              <a:pathLst>
                <a:path w="581660" h="576579">
                  <a:moveTo>
                    <a:pt x="187896" y="205003"/>
                  </a:moveTo>
                  <a:lnTo>
                    <a:pt x="148755" y="0"/>
                  </a:lnTo>
                  <a:lnTo>
                    <a:pt x="54800" y="93421"/>
                  </a:lnTo>
                  <a:lnTo>
                    <a:pt x="32664" y="123380"/>
                  </a:lnTo>
                  <a:lnTo>
                    <a:pt x="14681" y="159918"/>
                  </a:lnTo>
                  <a:lnTo>
                    <a:pt x="3060" y="198882"/>
                  </a:lnTo>
                  <a:lnTo>
                    <a:pt x="0" y="236143"/>
                  </a:lnTo>
                  <a:lnTo>
                    <a:pt x="20878" y="557911"/>
                  </a:lnTo>
                  <a:lnTo>
                    <a:pt x="20878" y="568286"/>
                  </a:lnTo>
                  <a:lnTo>
                    <a:pt x="28702" y="576072"/>
                  </a:lnTo>
                  <a:lnTo>
                    <a:pt x="52197" y="576072"/>
                  </a:lnTo>
                  <a:lnTo>
                    <a:pt x="57416" y="568286"/>
                  </a:lnTo>
                  <a:lnTo>
                    <a:pt x="57416" y="557911"/>
                  </a:lnTo>
                  <a:lnTo>
                    <a:pt x="58204" y="527634"/>
                  </a:lnTo>
                  <a:lnTo>
                    <a:pt x="61290" y="485978"/>
                  </a:lnTo>
                  <a:lnTo>
                    <a:pt x="67729" y="436664"/>
                  </a:lnTo>
                  <a:lnTo>
                    <a:pt x="78613" y="383400"/>
                  </a:lnTo>
                  <a:lnTo>
                    <a:pt x="94996" y="329895"/>
                  </a:lnTo>
                  <a:lnTo>
                    <a:pt x="117957" y="279844"/>
                  </a:lnTo>
                  <a:lnTo>
                    <a:pt x="148564" y="236982"/>
                  </a:lnTo>
                  <a:lnTo>
                    <a:pt x="187896" y="205003"/>
                  </a:lnTo>
                  <a:close/>
                </a:path>
                <a:path w="581660" h="576579">
                  <a:moveTo>
                    <a:pt x="581520" y="236143"/>
                  </a:moveTo>
                  <a:lnTo>
                    <a:pt x="567817" y="159918"/>
                  </a:lnTo>
                  <a:lnTo>
                    <a:pt x="549960" y="123380"/>
                  </a:lnTo>
                  <a:lnTo>
                    <a:pt x="432765" y="0"/>
                  </a:lnTo>
                  <a:lnTo>
                    <a:pt x="393623" y="205003"/>
                  </a:lnTo>
                  <a:lnTo>
                    <a:pt x="432955" y="236982"/>
                  </a:lnTo>
                  <a:lnTo>
                    <a:pt x="463562" y="279844"/>
                  </a:lnTo>
                  <a:lnTo>
                    <a:pt x="486524" y="329895"/>
                  </a:lnTo>
                  <a:lnTo>
                    <a:pt x="502907" y="383400"/>
                  </a:lnTo>
                  <a:lnTo>
                    <a:pt x="513791" y="436664"/>
                  </a:lnTo>
                  <a:lnTo>
                    <a:pt x="520230" y="485978"/>
                  </a:lnTo>
                  <a:lnTo>
                    <a:pt x="523316" y="527634"/>
                  </a:lnTo>
                  <a:lnTo>
                    <a:pt x="524103" y="557911"/>
                  </a:lnTo>
                  <a:lnTo>
                    <a:pt x="524103" y="568286"/>
                  </a:lnTo>
                  <a:lnTo>
                    <a:pt x="529323" y="576072"/>
                  </a:lnTo>
                  <a:lnTo>
                    <a:pt x="552818" y="576072"/>
                  </a:lnTo>
                  <a:lnTo>
                    <a:pt x="560641" y="568286"/>
                  </a:lnTo>
                  <a:lnTo>
                    <a:pt x="560641" y="557911"/>
                  </a:lnTo>
                  <a:lnTo>
                    <a:pt x="581520" y="236143"/>
                  </a:lnTo>
                  <a:close/>
                </a:path>
              </a:pathLst>
            </a:custGeom>
            <a:solidFill>
              <a:srgbClr val="034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989967" y="8548111"/>
              <a:ext cx="341630" cy="836930"/>
            </a:xfrm>
            <a:custGeom>
              <a:avLst/>
              <a:gdLst/>
              <a:ahLst/>
              <a:cxnLst/>
              <a:rect l="l" t="t" r="r" b="b"/>
              <a:pathLst>
                <a:path w="341629" h="836929">
                  <a:moveTo>
                    <a:pt x="173396" y="0"/>
                  </a:moveTo>
                  <a:lnTo>
                    <a:pt x="168215" y="0"/>
                  </a:lnTo>
                  <a:lnTo>
                    <a:pt x="163021" y="2603"/>
                  </a:lnTo>
                  <a:lnTo>
                    <a:pt x="130816" y="33494"/>
                  </a:lnTo>
                  <a:lnTo>
                    <a:pt x="100209" y="70808"/>
                  </a:lnTo>
                  <a:lnTo>
                    <a:pt x="67463" y="122155"/>
                  </a:lnTo>
                  <a:lnTo>
                    <a:pt x="37010" y="188093"/>
                  </a:lnTo>
                  <a:lnTo>
                    <a:pt x="24029" y="226710"/>
                  </a:lnTo>
                  <a:lnTo>
                    <a:pt x="13283" y="269186"/>
                  </a:lnTo>
                  <a:lnTo>
                    <a:pt x="5327" y="315590"/>
                  </a:lnTo>
                  <a:lnTo>
                    <a:pt x="714" y="365993"/>
                  </a:lnTo>
                  <a:lnTo>
                    <a:pt x="0" y="420466"/>
                  </a:lnTo>
                  <a:lnTo>
                    <a:pt x="3736" y="479077"/>
                  </a:lnTo>
                  <a:lnTo>
                    <a:pt x="12479" y="541897"/>
                  </a:lnTo>
                  <a:lnTo>
                    <a:pt x="26782" y="608997"/>
                  </a:lnTo>
                  <a:lnTo>
                    <a:pt x="47198" y="680447"/>
                  </a:lnTo>
                  <a:lnTo>
                    <a:pt x="74282" y="756316"/>
                  </a:lnTo>
                  <a:lnTo>
                    <a:pt x="108588" y="836676"/>
                  </a:lnTo>
                  <a:lnTo>
                    <a:pt x="233010" y="836676"/>
                  </a:lnTo>
                  <a:lnTo>
                    <a:pt x="267318" y="756316"/>
                  </a:lnTo>
                  <a:lnTo>
                    <a:pt x="294404" y="680447"/>
                  </a:lnTo>
                  <a:lnTo>
                    <a:pt x="314822" y="608997"/>
                  </a:lnTo>
                  <a:lnTo>
                    <a:pt x="329126" y="541897"/>
                  </a:lnTo>
                  <a:lnTo>
                    <a:pt x="337869" y="479077"/>
                  </a:lnTo>
                  <a:lnTo>
                    <a:pt x="341607" y="420466"/>
                  </a:lnTo>
                  <a:lnTo>
                    <a:pt x="340893" y="365993"/>
                  </a:lnTo>
                  <a:lnTo>
                    <a:pt x="336281" y="315590"/>
                  </a:lnTo>
                  <a:lnTo>
                    <a:pt x="328325" y="269186"/>
                  </a:lnTo>
                  <a:lnTo>
                    <a:pt x="317580" y="226710"/>
                  </a:lnTo>
                  <a:lnTo>
                    <a:pt x="304598" y="188093"/>
                  </a:lnTo>
                  <a:lnTo>
                    <a:pt x="274145" y="122155"/>
                  </a:lnTo>
                  <a:lnTo>
                    <a:pt x="241397" y="70808"/>
                  </a:lnTo>
                  <a:lnTo>
                    <a:pt x="210787" y="33494"/>
                  </a:lnTo>
                  <a:lnTo>
                    <a:pt x="178578" y="2603"/>
                  </a:lnTo>
                  <a:lnTo>
                    <a:pt x="173396" y="0"/>
                  </a:lnTo>
                  <a:close/>
                </a:path>
              </a:pathLst>
            </a:custGeom>
            <a:solidFill>
              <a:srgbClr val="BF0B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4183" y="8548120"/>
              <a:ext cx="233171" cy="14935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044183" y="8744712"/>
              <a:ext cx="233679" cy="233679"/>
            </a:xfrm>
            <a:custGeom>
              <a:avLst/>
              <a:gdLst/>
              <a:ahLst/>
              <a:cxnLst/>
              <a:rect l="l" t="t" r="r" b="b"/>
              <a:pathLst>
                <a:path w="233679" h="233679">
                  <a:moveTo>
                    <a:pt x="116586" y="0"/>
                  </a:move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5"/>
                  </a:lnTo>
                  <a:lnTo>
                    <a:pt x="9161" y="161966"/>
                  </a:lnTo>
                  <a:lnTo>
                    <a:pt x="34147" y="199024"/>
                  </a:lnTo>
                  <a:lnTo>
                    <a:pt x="71205" y="224010"/>
                  </a:lnTo>
                  <a:lnTo>
                    <a:pt x="116586" y="233171"/>
                  </a:lnTo>
                  <a:lnTo>
                    <a:pt x="161966" y="224010"/>
                  </a:lnTo>
                  <a:lnTo>
                    <a:pt x="199024" y="199024"/>
                  </a:lnTo>
                  <a:lnTo>
                    <a:pt x="224010" y="161966"/>
                  </a:lnTo>
                  <a:lnTo>
                    <a:pt x="233172" y="116585"/>
                  </a:lnTo>
                  <a:lnTo>
                    <a:pt x="224010" y="71205"/>
                  </a:lnTo>
                  <a:lnTo>
                    <a:pt x="199024" y="34147"/>
                  </a:lnTo>
                  <a:lnTo>
                    <a:pt x="161966" y="9161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0451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067044" y="8767572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60" h="186054">
                  <a:moveTo>
                    <a:pt x="93726" y="0"/>
                  </a:moveTo>
                  <a:lnTo>
                    <a:pt x="57242" y="7305"/>
                  </a:lnTo>
                  <a:lnTo>
                    <a:pt x="27451" y="27227"/>
                  </a:lnTo>
                  <a:lnTo>
                    <a:pt x="7365" y="56776"/>
                  </a:lnTo>
                  <a:lnTo>
                    <a:pt x="0" y="92964"/>
                  </a:lnTo>
                  <a:lnTo>
                    <a:pt x="7365" y="129151"/>
                  </a:lnTo>
                  <a:lnTo>
                    <a:pt x="27451" y="158700"/>
                  </a:lnTo>
                  <a:lnTo>
                    <a:pt x="57242" y="178622"/>
                  </a:lnTo>
                  <a:lnTo>
                    <a:pt x="93726" y="185928"/>
                  </a:lnTo>
                  <a:lnTo>
                    <a:pt x="130209" y="178622"/>
                  </a:lnTo>
                  <a:lnTo>
                    <a:pt x="160000" y="158700"/>
                  </a:lnTo>
                  <a:lnTo>
                    <a:pt x="180086" y="129151"/>
                  </a:lnTo>
                  <a:lnTo>
                    <a:pt x="187452" y="92964"/>
                  </a:lnTo>
                  <a:lnTo>
                    <a:pt x="180086" y="56776"/>
                  </a:lnTo>
                  <a:lnTo>
                    <a:pt x="160000" y="27227"/>
                  </a:lnTo>
                  <a:lnTo>
                    <a:pt x="130209" y="7305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57E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8192" y="9025128"/>
              <a:ext cx="106679" cy="10667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096000" y="8804148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28956" y="0"/>
                  </a:moveTo>
                  <a:lnTo>
                    <a:pt x="17686" y="2275"/>
                  </a:lnTo>
                  <a:lnTo>
                    <a:pt x="8482" y="8482"/>
                  </a:lnTo>
                  <a:lnTo>
                    <a:pt x="2275" y="17686"/>
                  </a:lnTo>
                  <a:lnTo>
                    <a:pt x="0" y="28956"/>
                  </a:lnTo>
                  <a:lnTo>
                    <a:pt x="2275" y="40225"/>
                  </a:lnTo>
                  <a:lnTo>
                    <a:pt x="8482" y="49429"/>
                  </a:lnTo>
                  <a:lnTo>
                    <a:pt x="17686" y="55636"/>
                  </a:lnTo>
                  <a:lnTo>
                    <a:pt x="28956" y="57912"/>
                  </a:lnTo>
                  <a:lnTo>
                    <a:pt x="40225" y="55636"/>
                  </a:lnTo>
                  <a:lnTo>
                    <a:pt x="49429" y="49429"/>
                  </a:lnTo>
                  <a:lnTo>
                    <a:pt x="55636" y="40225"/>
                  </a:lnTo>
                  <a:lnTo>
                    <a:pt x="57912" y="28956"/>
                  </a:lnTo>
                  <a:lnTo>
                    <a:pt x="55636" y="17686"/>
                  </a:lnTo>
                  <a:lnTo>
                    <a:pt x="49429" y="8482"/>
                  </a:lnTo>
                  <a:lnTo>
                    <a:pt x="40225" y="227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5039" y="9384797"/>
              <a:ext cx="249936" cy="7315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140195" y="9188196"/>
              <a:ext cx="41275" cy="388620"/>
            </a:xfrm>
            <a:custGeom>
              <a:avLst/>
              <a:gdLst/>
              <a:ahLst/>
              <a:cxnLst/>
              <a:rect l="l" t="t" r="r" b="b"/>
              <a:pathLst>
                <a:path w="41275" h="388620">
                  <a:moveTo>
                    <a:pt x="28295" y="0"/>
                  </a:moveTo>
                  <a:lnTo>
                    <a:pt x="20574" y="0"/>
                  </a:lnTo>
                  <a:lnTo>
                    <a:pt x="12865" y="0"/>
                  </a:lnTo>
                  <a:lnTo>
                    <a:pt x="0" y="5181"/>
                  </a:lnTo>
                  <a:lnTo>
                    <a:pt x="7721" y="375666"/>
                  </a:lnTo>
                  <a:lnTo>
                    <a:pt x="7721" y="383438"/>
                  </a:lnTo>
                  <a:lnTo>
                    <a:pt x="12865" y="388620"/>
                  </a:lnTo>
                  <a:lnTo>
                    <a:pt x="28295" y="388620"/>
                  </a:lnTo>
                  <a:lnTo>
                    <a:pt x="33439" y="383438"/>
                  </a:lnTo>
                  <a:lnTo>
                    <a:pt x="33439" y="375666"/>
                  </a:lnTo>
                  <a:lnTo>
                    <a:pt x="41148" y="5181"/>
                  </a:lnTo>
                  <a:lnTo>
                    <a:pt x="28295" y="0"/>
                  </a:lnTo>
                  <a:close/>
                </a:path>
              </a:pathLst>
            </a:custGeom>
            <a:solidFill>
              <a:srgbClr val="034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288024" y="9026652"/>
              <a:ext cx="163195" cy="550545"/>
            </a:xfrm>
            <a:custGeom>
              <a:avLst/>
              <a:gdLst/>
              <a:ahLst/>
              <a:cxnLst/>
              <a:rect l="l" t="t" r="r" b="b"/>
              <a:pathLst>
                <a:path w="163195" h="550545">
                  <a:moveTo>
                    <a:pt x="41414" y="0"/>
                  </a:moveTo>
                  <a:lnTo>
                    <a:pt x="34582" y="44276"/>
                  </a:lnTo>
                  <a:lnTo>
                    <a:pt x="25565" y="91474"/>
                  </a:lnTo>
                  <a:lnTo>
                    <a:pt x="14118" y="141592"/>
                  </a:lnTo>
                  <a:lnTo>
                    <a:pt x="0" y="194627"/>
                  </a:lnTo>
                  <a:lnTo>
                    <a:pt x="35217" y="235099"/>
                  </a:lnTo>
                  <a:lnTo>
                    <a:pt x="61787" y="284832"/>
                  </a:lnTo>
                  <a:lnTo>
                    <a:pt x="80887" y="339739"/>
                  </a:lnTo>
                  <a:lnTo>
                    <a:pt x="93692" y="395735"/>
                  </a:lnTo>
                  <a:lnTo>
                    <a:pt x="101382" y="448734"/>
                  </a:lnTo>
                  <a:lnTo>
                    <a:pt x="105132" y="494651"/>
                  </a:lnTo>
                  <a:lnTo>
                    <a:pt x="106121" y="532003"/>
                  </a:lnTo>
                  <a:lnTo>
                    <a:pt x="106121" y="542378"/>
                  </a:lnTo>
                  <a:lnTo>
                    <a:pt x="111302" y="550164"/>
                  </a:lnTo>
                  <a:lnTo>
                    <a:pt x="134594" y="550164"/>
                  </a:lnTo>
                  <a:lnTo>
                    <a:pt x="142367" y="542378"/>
                  </a:lnTo>
                  <a:lnTo>
                    <a:pt x="142367" y="532003"/>
                  </a:lnTo>
                  <a:lnTo>
                    <a:pt x="163068" y="210210"/>
                  </a:lnTo>
                  <a:lnTo>
                    <a:pt x="163068" y="202412"/>
                  </a:lnTo>
                  <a:lnTo>
                    <a:pt x="158943" y="167100"/>
                  </a:lnTo>
                  <a:lnTo>
                    <a:pt x="147539" y="130081"/>
                  </a:lnTo>
                  <a:lnTo>
                    <a:pt x="130310" y="95493"/>
                  </a:lnTo>
                  <a:lnTo>
                    <a:pt x="108712" y="67475"/>
                  </a:lnTo>
                  <a:lnTo>
                    <a:pt x="41414" y="0"/>
                  </a:lnTo>
                  <a:close/>
                </a:path>
              </a:pathLst>
            </a:custGeom>
            <a:solidFill>
              <a:srgbClr val="023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161537" y="8551164"/>
              <a:ext cx="172720" cy="833755"/>
            </a:xfrm>
            <a:custGeom>
              <a:avLst/>
              <a:gdLst/>
              <a:ahLst/>
              <a:cxnLst/>
              <a:rect l="l" t="t" r="r" b="b"/>
              <a:pathLst>
                <a:path w="172720" h="833754">
                  <a:moveTo>
                    <a:pt x="116048" y="145427"/>
                  </a:moveTo>
                  <a:lnTo>
                    <a:pt x="0" y="145427"/>
                  </a:lnTo>
                  <a:lnTo>
                    <a:pt x="0" y="192176"/>
                  </a:lnTo>
                  <a:lnTo>
                    <a:pt x="45719" y="201306"/>
                  </a:lnTo>
                  <a:lnTo>
                    <a:pt x="82905" y="226263"/>
                  </a:lnTo>
                  <a:lnTo>
                    <a:pt x="107899" y="263392"/>
                  </a:lnTo>
                  <a:lnTo>
                    <a:pt x="117043" y="309041"/>
                  </a:lnTo>
                  <a:lnTo>
                    <a:pt x="107899" y="354691"/>
                  </a:lnTo>
                  <a:lnTo>
                    <a:pt x="82905" y="391820"/>
                  </a:lnTo>
                  <a:lnTo>
                    <a:pt x="45719" y="416776"/>
                  </a:lnTo>
                  <a:lnTo>
                    <a:pt x="0" y="425907"/>
                  </a:lnTo>
                  <a:lnTo>
                    <a:pt x="0" y="472643"/>
                  </a:lnTo>
                  <a:lnTo>
                    <a:pt x="20598" y="476783"/>
                  </a:lnTo>
                  <a:lnTo>
                    <a:pt x="38030" y="488229"/>
                  </a:lnTo>
                  <a:lnTo>
                    <a:pt x="50099" y="505518"/>
                  </a:lnTo>
                  <a:lnTo>
                    <a:pt x="54609" y="527189"/>
                  </a:lnTo>
                  <a:lnTo>
                    <a:pt x="50099" y="547353"/>
                  </a:lnTo>
                  <a:lnTo>
                    <a:pt x="38030" y="563865"/>
                  </a:lnTo>
                  <a:lnTo>
                    <a:pt x="20598" y="575022"/>
                  </a:lnTo>
                  <a:lnTo>
                    <a:pt x="0" y="579119"/>
                  </a:lnTo>
                  <a:lnTo>
                    <a:pt x="0" y="636257"/>
                  </a:lnTo>
                  <a:lnTo>
                    <a:pt x="7797" y="636257"/>
                  </a:lnTo>
                  <a:lnTo>
                    <a:pt x="20802" y="641451"/>
                  </a:lnTo>
                  <a:lnTo>
                    <a:pt x="20802" y="646645"/>
                  </a:lnTo>
                  <a:lnTo>
                    <a:pt x="15595" y="833627"/>
                  </a:lnTo>
                  <a:lnTo>
                    <a:pt x="65023" y="833627"/>
                  </a:lnTo>
                  <a:lnTo>
                    <a:pt x="65023" y="831037"/>
                  </a:lnTo>
                  <a:lnTo>
                    <a:pt x="83555" y="789076"/>
                  </a:lnTo>
                  <a:lnTo>
                    <a:pt x="100134" y="748577"/>
                  </a:lnTo>
                  <a:lnTo>
                    <a:pt x="114764" y="709052"/>
                  </a:lnTo>
                  <a:lnTo>
                    <a:pt x="127444" y="670013"/>
                  </a:lnTo>
                  <a:lnTo>
                    <a:pt x="141625" y="616942"/>
                  </a:lnTo>
                  <a:lnTo>
                    <a:pt x="153125" y="566791"/>
                  </a:lnTo>
                  <a:lnTo>
                    <a:pt x="162189" y="519559"/>
                  </a:lnTo>
                  <a:lnTo>
                    <a:pt x="169062" y="475246"/>
                  </a:lnTo>
                  <a:lnTo>
                    <a:pt x="172405" y="402077"/>
                  </a:lnTo>
                  <a:lnTo>
                    <a:pt x="168983" y="335464"/>
                  </a:lnTo>
                  <a:lnTo>
                    <a:pt x="159898" y="275266"/>
                  </a:lnTo>
                  <a:lnTo>
                    <a:pt x="146252" y="221344"/>
                  </a:lnTo>
                  <a:lnTo>
                    <a:pt x="129147" y="173556"/>
                  </a:lnTo>
                  <a:lnTo>
                    <a:pt x="116048" y="145427"/>
                  </a:lnTo>
                  <a:close/>
                </a:path>
                <a:path w="172720" h="833754">
                  <a:moveTo>
                    <a:pt x="111242" y="135107"/>
                  </a:moveTo>
                  <a:lnTo>
                    <a:pt x="116048" y="145427"/>
                  </a:lnTo>
                  <a:lnTo>
                    <a:pt x="117043" y="145427"/>
                  </a:lnTo>
                  <a:lnTo>
                    <a:pt x="111242" y="135107"/>
                  </a:lnTo>
                  <a:close/>
                </a:path>
                <a:path w="172720" h="833754">
                  <a:moveTo>
                    <a:pt x="96761" y="109341"/>
                  </a:moveTo>
                  <a:lnTo>
                    <a:pt x="111242" y="135107"/>
                  </a:lnTo>
                  <a:lnTo>
                    <a:pt x="109685" y="131762"/>
                  </a:lnTo>
                  <a:lnTo>
                    <a:pt x="96761" y="109341"/>
                  </a:lnTo>
                  <a:close/>
                </a:path>
                <a:path w="172720" h="833754">
                  <a:moveTo>
                    <a:pt x="14619" y="5828"/>
                  </a:moveTo>
                  <a:lnTo>
                    <a:pt x="15595" y="7785"/>
                  </a:lnTo>
                  <a:lnTo>
                    <a:pt x="30310" y="21716"/>
                  </a:lnTo>
                  <a:lnTo>
                    <a:pt x="48178" y="40940"/>
                  </a:lnTo>
                  <a:lnTo>
                    <a:pt x="68098" y="65594"/>
                  </a:lnTo>
                  <a:lnTo>
                    <a:pt x="88968" y="95822"/>
                  </a:lnTo>
                  <a:lnTo>
                    <a:pt x="96761" y="109341"/>
                  </a:lnTo>
                  <a:lnTo>
                    <a:pt x="84977" y="88375"/>
                  </a:lnTo>
                  <a:lnTo>
                    <a:pt x="53643" y="45443"/>
                  </a:lnTo>
                  <a:lnTo>
                    <a:pt x="26697" y="16147"/>
                  </a:lnTo>
                  <a:lnTo>
                    <a:pt x="14619" y="5828"/>
                  </a:lnTo>
                  <a:close/>
                </a:path>
                <a:path w="172720" h="833754">
                  <a:moveTo>
                    <a:pt x="10401" y="0"/>
                  </a:moveTo>
                  <a:lnTo>
                    <a:pt x="7797" y="0"/>
                  </a:lnTo>
                  <a:lnTo>
                    <a:pt x="14619" y="5828"/>
                  </a:lnTo>
                  <a:lnTo>
                    <a:pt x="13004" y="2590"/>
                  </a:lnTo>
                  <a:lnTo>
                    <a:pt x="10401" y="0"/>
                  </a:lnTo>
                  <a:close/>
                </a:path>
              </a:pathLst>
            </a:custGeom>
            <a:solidFill>
              <a:srgbClr val="BF0B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1" y="8548116"/>
              <a:ext cx="115824" cy="14935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176772" y="9457944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4" h="21590">
                  <a:moveTo>
                    <a:pt x="1524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524" y="2133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C9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61531" y="8744712"/>
              <a:ext cx="115824" cy="23317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161531" y="9025128"/>
              <a:ext cx="53340" cy="106680"/>
            </a:xfrm>
            <a:custGeom>
              <a:avLst/>
              <a:gdLst/>
              <a:ahLst/>
              <a:cxnLst/>
              <a:rect l="l" t="t" r="r" b="b"/>
              <a:pathLst>
                <a:path w="53339" h="106679">
                  <a:moveTo>
                    <a:pt x="0" y="0"/>
                  </a:moveTo>
                  <a:lnTo>
                    <a:pt x="0" y="106680"/>
                  </a:lnTo>
                  <a:lnTo>
                    <a:pt x="20121" y="102573"/>
                  </a:lnTo>
                  <a:lnTo>
                    <a:pt x="37147" y="91392"/>
                  </a:lnTo>
                  <a:lnTo>
                    <a:pt x="48934" y="74843"/>
                  </a:lnTo>
                  <a:lnTo>
                    <a:pt x="53340" y="54635"/>
                  </a:lnTo>
                  <a:lnTo>
                    <a:pt x="48934" y="32929"/>
                  </a:lnTo>
                  <a:lnTo>
                    <a:pt x="37147" y="15611"/>
                  </a:lnTo>
                  <a:lnTo>
                    <a:pt x="20121" y="4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B9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176769" y="9384792"/>
              <a:ext cx="106680" cy="73660"/>
            </a:xfrm>
            <a:custGeom>
              <a:avLst/>
              <a:gdLst/>
              <a:ahLst/>
              <a:cxnLst/>
              <a:rect l="l" t="t" r="r" b="b"/>
              <a:pathLst>
                <a:path w="106679" h="73659">
                  <a:moveTo>
                    <a:pt x="46837" y="0"/>
                  </a:moveTo>
                  <a:lnTo>
                    <a:pt x="0" y="0"/>
                  </a:lnTo>
                  <a:lnTo>
                    <a:pt x="0" y="73152"/>
                  </a:lnTo>
                  <a:lnTo>
                    <a:pt x="104076" y="73152"/>
                  </a:lnTo>
                  <a:lnTo>
                    <a:pt x="106679" y="70535"/>
                  </a:lnTo>
                  <a:lnTo>
                    <a:pt x="106679" y="65316"/>
                  </a:lnTo>
                  <a:lnTo>
                    <a:pt x="101472" y="60083"/>
                  </a:lnTo>
                  <a:lnTo>
                    <a:pt x="46837" y="0"/>
                  </a:lnTo>
                  <a:close/>
                </a:path>
              </a:pathLst>
            </a:custGeom>
            <a:solidFill>
              <a:srgbClr val="0343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161531" y="9188196"/>
              <a:ext cx="20320" cy="388620"/>
            </a:xfrm>
            <a:custGeom>
              <a:avLst/>
              <a:gdLst/>
              <a:ahLst/>
              <a:cxnLst/>
              <a:rect l="l" t="t" r="r" b="b"/>
              <a:pathLst>
                <a:path w="20320" h="388620">
                  <a:moveTo>
                    <a:pt x="7429" y="0"/>
                  </a:moveTo>
                  <a:lnTo>
                    <a:pt x="0" y="0"/>
                  </a:lnTo>
                  <a:lnTo>
                    <a:pt x="0" y="388620"/>
                  </a:lnTo>
                  <a:lnTo>
                    <a:pt x="7429" y="388620"/>
                  </a:lnTo>
                  <a:lnTo>
                    <a:pt x="12382" y="383438"/>
                  </a:lnTo>
                  <a:lnTo>
                    <a:pt x="12382" y="375666"/>
                  </a:lnTo>
                  <a:lnTo>
                    <a:pt x="14859" y="290169"/>
                  </a:lnTo>
                  <a:lnTo>
                    <a:pt x="14859" y="196900"/>
                  </a:lnTo>
                  <a:lnTo>
                    <a:pt x="19812" y="10363"/>
                  </a:lnTo>
                  <a:lnTo>
                    <a:pt x="19812" y="5181"/>
                  </a:lnTo>
                  <a:lnTo>
                    <a:pt x="7429" y="0"/>
                  </a:lnTo>
                  <a:close/>
                </a:path>
              </a:pathLst>
            </a:custGeom>
            <a:solidFill>
              <a:srgbClr val="023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383536" y="6405372"/>
              <a:ext cx="27940" cy="1659889"/>
            </a:xfrm>
            <a:custGeom>
              <a:avLst/>
              <a:gdLst/>
              <a:ahLst/>
              <a:cxnLst/>
              <a:rect l="l" t="t" r="r" b="b"/>
              <a:pathLst>
                <a:path w="27939" h="1659890">
                  <a:moveTo>
                    <a:pt x="27431" y="0"/>
                  </a:moveTo>
                  <a:lnTo>
                    <a:pt x="0" y="0"/>
                  </a:lnTo>
                  <a:lnTo>
                    <a:pt x="0" y="1659636"/>
                  </a:lnTo>
                  <a:lnTo>
                    <a:pt x="27431" y="1659636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034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106169" y="8200641"/>
              <a:ext cx="584200" cy="731520"/>
            </a:xfrm>
            <a:custGeom>
              <a:avLst/>
              <a:gdLst/>
              <a:ahLst/>
              <a:cxnLst/>
              <a:rect l="l" t="t" r="r" b="b"/>
              <a:pathLst>
                <a:path w="584200" h="731520">
                  <a:moveTo>
                    <a:pt x="409879" y="0"/>
                  </a:moveTo>
                  <a:lnTo>
                    <a:pt x="176403" y="0"/>
                  </a:lnTo>
                  <a:lnTo>
                    <a:pt x="149327" y="6972"/>
                  </a:lnTo>
                  <a:lnTo>
                    <a:pt x="123221" y="28536"/>
                  </a:lnTo>
                  <a:lnTo>
                    <a:pt x="104897" y="65665"/>
                  </a:lnTo>
                  <a:lnTo>
                    <a:pt x="101168" y="119329"/>
                  </a:lnTo>
                  <a:lnTo>
                    <a:pt x="97967" y="176640"/>
                  </a:lnTo>
                  <a:lnTo>
                    <a:pt x="83335" y="221792"/>
                  </a:lnTo>
                  <a:lnTo>
                    <a:pt x="67244" y="251381"/>
                  </a:lnTo>
                  <a:lnTo>
                    <a:pt x="59664" y="262000"/>
                  </a:lnTo>
                  <a:lnTo>
                    <a:pt x="35018" y="301236"/>
                  </a:lnTo>
                  <a:lnTo>
                    <a:pt x="16211" y="344362"/>
                  </a:lnTo>
                  <a:lnTo>
                    <a:pt x="4214" y="390404"/>
                  </a:lnTo>
                  <a:lnTo>
                    <a:pt x="0" y="438391"/>
                  </a:lnTo>
                  <a:lnTo>
                    <a:pt x="3865" y="485681"/>
                  </a:lnTo>
                  <a:lnTo>
                    <a:pt x="15045" y="530636"/>
                  </a:lnTo>
                  <a:lnTo>
                    <a:pt x="32918" y="572634"/>
                  </a:lnTo>
                  <a:lnTo>
                    <a:pt x="56862" y="611052"/>
                  </a:lnTo>
                  <a:lnTo>
                    <a:pt x="86253" y="645267"/>
                  </a:lnTo>
                  <a:lnTo>
                    <a:pt x="120470" y="674658"/>
                  </a:lnTo>
                  <a:lnTo>
                    <a:pt x="158889" y="698601"/>
                  </a:lnTo>
                  <a:lnTo>
                    <a:pt x="200890" y="716474"/>
                  </a:lnTo>
                  <a:lnTo>
                    <a:pt x="245847" y="727654"/>
                  </a:lnTo>
                  <a:lnTo>
                    <a:pt x="293141" y="731519"/>
                  </a:lnTo>
                  <a:lnTo>
                    <a:pt x="340362" y="727654"/>
                  </a:lnTo>
                  <a:lnTo>
                    <a:pt x="385123" y="716474"/>
                  </a:lnTo>
                  <a:lnTo>
                    <a:pt x="426833" y="698601"/>
                  </a:lnTo>
                  <a:lnTo>
                    <a:pt x="464900" y="674658"/>
                  </a:lnTo>
                  <a:lnTo>
                    <a:pt x="498733" y="645267"/>
                  </a:lnTo>
                  <a:lnTo>
                    <a:pt x="527741" y="611052"/>
                  </a:lnTo>
                  <a:lnTo>
                    <a:pt x="551332" y="572634"/>
                  </a:lnTo>
                  <a:lnTo>
                    <a:pt x="568915" y="530636"/>
                  </a:lnTo>
                  <a:lnTo>
                    <a:pt x="579899" y="485681"/>
                  </a:lnTo>
                  <a:lnTo>
                    <a:pt x="583692" y="438391"/>
                  </a:lnTo>
                  <a:lnTo>
                    <a:pt x="579882" y="390404"/>
                  </a:lnTo>
                  <a:lnTo>
                    <a:pt x="568775" y="344362"/>
                  </a:lnTo>
                  <a:lnTo>
                    <a:pt x="550859" y="301236"/>
                  </a:lnTo>
                  <a:lnTo>
                    <a:pt x="526618" y="262000"/>
                  </a:lnTo>
                  <a:lnTo>
                    <a:pt x="498244" y="226210"/>
                  </a:lnTo>
                  <a:lnTo>
                    <a:pt x="484463" y="199418"/>
                  </a:lnTo>
                  <a:lnTo>
                    <a:pt x="481383" y="168249"/>
                  </a:lnTo>
                  <a:lnTo>
                    <a:pt x="485114" y="119329"/>
                  </a:lnTo>
                  <a:lnTo>
                    <a:pt x="481385" y="65665"/>
                  </a:lnTo>
                  <a:lnTo>
                    <a:pt x="463061" y="28536"/>
                  </a:lnTo>
                  <a:lnTo>
                    <a:pt x="436955" y="6972"/>
                  </a:lnTo>
                  <a:lnTo>
                    <a:pt x="409879" y="0"/>
                  </a:lnTo>
                  <a:close/>
                </a:path>
              </a:pathLst>
            </a:custGeom>
            <a:solidFill>
              <a:srgbClr val="FFC1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82952" y="7950708"/>
              <a:ext cx="233174" cy="2499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12848" y="8660892"/>
              <a:ext cx="86868" cy="8839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231136" y="8200644"/>
              <a:ext cx="334010" cy="355600"/>
            </a:xfrm>
            <a:custGeom>
              <a:avLst/>
              <a:gdLst/>
              <a:ahLst/>
              <a:cxnLst/>
              <a:rect l="l" t="t" r="r" b="b"/>
              <a:pathLst>
                <a:path w="334010" h="355600">
                  <a:moveTo>
                    <a:pt x="333756" y="351904"/>
                  </a:moveTo>
                  <a:lnTo>
                    <a:pt x="209054" y="162420"/>
                  </a:lnTo>
                  <a:lnTo>
                    <a:pt x="209054" y="0"/>
                  </a:lnTo>
                  <a:lnTo>
                    <a:pt x="201168" y="0"/>
                  </a:lnTo>
                  <a:lnTo>
                    <a:pt x="201168" y="164007"/>
                  </a:lnTo>
                  <a:lnTo>
                    <a:pt x="300901" y="313080"/>
                  </a:lnTo>
                  <a:lnTo>
                    <a:pt x="299110" y="313715"/>
                  </a:lnTo>
                  <a:lnTo>
                    <a:pt x="283464" y="317322"/>
                  </a:lnTo>
                  <a:lnTo>
                    <a:pt x="262458" y="318046"/>
                  </a:lnTo>
                  <a:lnTo>
                    <a:pt x="240220" y="311543"/>
                  </a:lnTo>
                  <a:lnTo>
                    <a:pt x="230962" y="306285"/>
                  </a:lnTo>
                  <a:lnTo>
                    <a:pt x="222669" y="302234"/>
                  </a:lnTo>
                  <a:lnTo>
                    <a:pt x="215353" y="299631"/>
                  </a:lnTo>
                  <a:lnTo>
                    <a:pt x="209016" y="298704"/>
                  </a:lnTo>
                  <a:lnTo>
                    <a:pt x="199186" y="300113"/>
                  </a:lnTo>
                  <a:lnTo>
                    <a:pt x="188861" y="304165"/>
                  </a:lnTo>
                  <a:lnTo>
                    <a:pt x="177571" y="310616"/>
                  </a:lnTo>
                  <a:lnTo>
                    <a:pt x="164807" y="319239"/>
                  </a:lnTo>
                  <a:lnTo>
                    <a:pt x="136359" y="330276"/>
                  </a:lnTo>
                  <a:lnTo>
                    <a:pt x="99148" y="332397"/>
                  </a:lnTo>
                  <a:lnTo>
                    <a:pt x="60947" y="325386"/>
                  </a:lnTo>
                  <a:lnTo>
                    <a:pt x="35585" y="312115"/>
                  </a:lnTo>
                  <a:lnTo>
                    <a:pt x="131064" y="164007"/>
                  </a:lnTo>
                  <a:lnTo>
                    <a:pt x="131064" y="0"/>
                  </a:lnTo>
                  <a:lnTo>
                    <a:pt x="123164" y="0"/>
                  </a:lnTo>
                  <a:lnTo>
                    <a:pt x="123164" y="162420"/>
                  </a:lnTo>
                  <a:lnTo>
                    <a:pt x="0" y="351904"/>
                  </a:lnTo>
                  <a:lnTo>
                    <a:pt x="7886" y="355092"/>
                  </a:lnTo>
                  <a:lnTo>
                    <a:pt x="30670" y="319747"/>
                  </a:lnTo>
                  <a:lnTo>
                    <a:pt x="58102" y="333044"/>
                  </a:lnTo>
                  <a:lnTo>
                    <a:pt x="99136" y="339775"/>
                  </a:lnTo>
                  <a:lnTo>
                    <a:pt x="139204" y="336892"/>
                  </a:lnTo>
                  <a:lnTo>
                    <a:pt x="170002" y="324370"/>
                  </a:lnTo>
                  <a:lnTo>
                    <a:pt x="188252" y="311988"/>
                  </a:lnTo>
                  <a:lnTo>
                    <a:pt x="202844" y="306082"/>
                  </a:lnTo>
                  <a:lnTo>
                    <a:pt x="217919" y="307416"/>
                  </a:lnTo>
                  <a:lnTo>
                    <a:pt x="237617" y="316674"/>
                  </a:lnTo>
                  <a:lnTo>
                    <a:pt x="261759" y="325704"/>
                  </a:lnTo>
                  <a:lnTo>
                    <a:pt x="284429" y="325348"/>
                  </a:lnTo>
                  <a:lnTo>
                    <a:pt x="301256" y="320649"/>
                  </a:lnTo>
                  <a:lnTo>
                    <a:pt x="304609" y="318630"/>
                  </a:lnTo>
                  <a:lnTo>
                    <a:pt x="329018" y="355092"/>
                  </a:lnTo>
                  <a:lnTo>
                    <a:pt x="333756" y="3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267712" y="8066532"/>
              <a:ext cx="264160" cy="97790"/>
            </a:xfrm>
            <a:custGeom>
              <a:avLst/>
              <a:gdLst/>
              <a:ahLst/>
              <a:cxnLst/>
              <a:rect l="l" t="t" r="r" b="b"/>
              <a:pathLst>
                <a:path w="264160" h="97790">
                  <a:moveTo>
                    <a:pt x="263652" y="75819"/>
                  </a:moveTo>
                  <a:lnTo>
                    <a:pt x="255892" y="68580"/>
                  </a:lnTo>
                  <a:lnTo>
                    <a:pt x="15506" y="68580"/>
                  </a:lnTo>
                  <a:lnTo>
                    <a:pt x="5168" y="68580"/>
                  </a:lnTo>
                  <a:lnTo>
                    <a:pt x="0" y="75819"/>
                  </a:lnTo>
                  <a:lnTo>
                    <a:pt x="0" y="90297"/>
                  </a:lnTo>
                  <a:lnTo>
                    <a:pt x="5168" y="97536"/>
                  </a:lnTo>
                  <a:lnTo>
                    <a:pt x="255892" y="97536"/>
                  </a:lnTo>
                  <a:lnTo>
                    <a:pt x="263652" y="90297"/>
                  </a:lnTo>
                  <a:lnTo>
                    <a:pt x="263652" y="75819"/>
                  </a:lnTo>
                  <a:close/>
                </a:path>
                <a:path w="264160" h="97790">
                  <a:moveTo>
                    <a:pt x="263652" y="5334"/>
                  </a:moveTo>
                  <a:lnTo>
                    <a:pt x="255892" y="0"/>
                  </a:lnTo>
                  <a:lnTo>
                    <a:pt x="15506" y="0"/>
                  </a:lnTo>
                  <a:lnTo>
                    <a:pt x="5168" y="0"/>
                  </a:lnTo>
                  <a:lnTo>
                    <a:pt x="0" y="5334"/>
                  </a:lnTo>
                  <a:lnTo>
                    <a:pt x="0" y="24003"/>
                  </a:lnTo>
                  <a:lnTo>
                    <a:pt x="5168" y="32004"/>
                  </a:lnTo>
                  <a:lnTo>
                    <a:pt x="255892" y="32004"/>
                  </a:lnTo>
                  <a:lnTo>
                    <a:pt x="263652" y="24003"/>
                  </a:lnTo>
                  <a:lnTo>
                    <a:pt x="263652" y="5334"/>
                  </a:lnTo>
                  <a:close/>
                </a:path>
              </a:pathLst>
            </a:custGeom>
            <a:solidFill>
              <a:srgbClr val="03416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8776" y="7950708"/>
              <a:ext cx="117351" cy="11582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398776" y="8098536"/>
              <a:ext cx="117475" cy="36830"/>
            </a:xfrm>
            <a:custGeom>
              <a:avLst/>
              <a:gdLst/>
              <a:ahLst/>
              <a:cxnLst/>
              <a:rect l="l" t="t" r="r" b="b"/>
              <a:pathLst>
                <a:path w="117475" h="36829">
                  <a:moveTo>
                    <a:pt x="11734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17348" y="36575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0343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398779" y="8200644"/>
              <a:ext cx="291465" cy="731520"/>
            </a:xfrm>
            <a:custGeom>
              <a:avLst/>
              <a:gdLst/>
              <a:ahLst/>
              <a:cxnLst/>
              <a:rect l="l" t="t" r="r" b="b"/>
              <a:pathLst>
                <a:path w="291464" h="731520">
                  <a:moveTo>
                    <a:pt x="41579" y="306095"/>
                  </a:moveTo>
                  <a:lnTo>
                    <a:pt x="2590" y="324256"/>
                  </a:lnTo>
                  <a:lnTo>
                    <a:pt x="0" y="326847"/>
                  </a:lnTo>
                  <a:lnTo>
                    <a:pt x="0" y="731520"/>
                  </a:lnTo>
                  <a:lnTo>
                    <a:pt x="47303" y="727654"/>
                  </a:lnTo>
                  <a:lnTo>
                    <a:pt x="92144" y="716474"/>
                  </a:lnTo>
                  <a:lnTo>
                    <a:pt x="133930" y="698601"/>
                  </a:lnTo>
                  <a:lnTo>
                    <a:pt x="172067" y="674658"/>
                  </a:lnTo>
                  <a:lnTo>
                    <a:pt x="205963" y="645267"/>
                  </a:lnTo>
                  <a:lnTo>
                    <a:pt x="235026" y="611052"/>
                  </a:lnTo>
                  <a:lnTo>
                    <a:pt x="258662" y="572634"/>
                  </a:lnTo>
                  <a:lnTo>
                    <a:pt x="276279" y="530636"/>
                  </a:lnTo>
                  <a:lnTo>
                    <a:pt x="287284" y="485681"/>
                  </a:lnTo>
                  <a:lnTo>
                    <a:pt x="291084" y="438391"/>
                  </a:lnTo>
                  <a:lnTo>
                    <a:pt x="290108" y="413547"/>
                  </a:lnTo>
                  <a:lnTo>
                    <a:pt x="287181" y="389432"/>
                  </a:lnTo>
                  <a:lnTo>
                    <a:pt x="282307" y="365803"/>
                  </a:lnTo>
                  <a:lnTo>
                    <a:pt x="278514" y="352793"/>
                  </a:lnTo>
                  <a:lnTo>
                    <a:pt x="161124" y="352793"/>
                  </a:lnTo>
                  <a:lnTo>
                    <a:pt x="143140" y="326847"/>
                  </a:lnTo>
                  <a:lnTo>
                    <a:pt x="103949" y="326847"/>
                  </a:lnTo>
                  <a:lnTo>
                    <a:pt x="95751" y="326320"/>
                  </a:lnTo>
                  <a:lnTo>
                    <a:pt x="87063" y="324578"/>
                  </a:lnTo>
                  <a:lnTo>
                    <a:pt x="78373" y="321376"/>
                  </a:lnTo>
                  <a:lnTo>
                    <a:pt x="70167" y="316471"/>
                  </a:lnTo>
                  <a:lnTo>
                    <a:pt x="61316" y="311565"/>
                  </a:lnTo>
                  <a:lnTo>
                    <a:pt x="53925" y="308363"/>
                  </a:lnTo>
                  <a:lnTo>
                    <a:pt x="47509" y="306621"/>
                  </a:lnTo>
                  <a:lnTo>
                    <a:pt x="41579" y="306095"/>
                  </a:lnTo>
                  <a:close/>
                </a:path>
                <a:path w="291464" h="731520">
                  <a:moveTo>
                    <a:pt x="116954" y="0"/>
                  </a:moveTo>
                  <a:lnTo>
                    <a:pt x="41579" y="0"/>
                  </a:lnTo>
                  <a:lnTo>
                    <a:pt x="41579" y="160832"/>
                  </a:lnTo>
                  <a:lnTo>
                    <a:pt x="166331" y="350189"/>
                  </a:lnTo>
                  <a:lnTo>
                    <a:pt x="161124" y="352793"/>
                  </a:lnTo>
                  <a:lnTo>
                    <a:pt x="278514" y="352793"/>
                  </a:lnTo>
                  <a:lnTo>
                    <a:pt x="275488" y="342417"/>
                  </a:lnTo>
                  <a:lnTo>
                    <a:pt x="257617" y="301232"/>
                  </a:lnTo>
                  <a:lnTo>
                    <a:pt x="233908" y="262001"/>
                  </a:lnTo>
                  <a:lnTo>
                    <a:pt x="221679" y="247890"/>
                  </a:lnTo>
                  <a:lnTo>
                    <a:pt x="214082" y="236702"/>
                  </a:lnTo>
                  <a:lnTo>
                    <a:pt x="200113" y="199745"/>
                  </a:lnTo>
                  <a:lnTo>
                    <a:pt x="192804" y="154511"/>
                  </a:lnTo>
                  <a:lnTo>
                    <a:pt x="192316" y="137490"/>
                  </a:lnTo>
                  <a:lnTo>
                    <a:pt x="192316" y="101168"/>
                  </a:lnTo>
                  <a:lnTo>
                    <a:pt x="184925" y="55812"/>
                  </a:lnTo>
                  <a:lnTo>
                    <a:pt x="166327" y="24318"/>
                  </a:lnTo>
                  <a:lnTo>
                    <a:pt x="141883" y="5958"/>
                  </a:lnTo>
                  <a:lnTo>
                    <a:pt x="116954" y="0"/>
                  </a:lnTo>
                  <a:close/>
                </a:path>
                <a:path w="291464" h="731520">
                  <a:moveTo>
                    <a:pt x="137744" y="319062"/>
                  </a:moveTo>
                  <a:lnTo>
                    <a:pt x="132460" y="321376"/>
                  </a:lnTo>
                  <a:lnTo>
                    <a:pt x="124742" y="323930"/>
                  </a:lnTo>
                  <a:lnTo>
                    <a:pt x="115077" y="325996"/>
                  </a:lnTo>
                  <a:lnTo>
                    <a:pt x="103949" y="326847"/>
                  </a:lnTo>
                  <a:lnTo>
                    <a:pt x="143140" y="326847"/>
                  </a:lnTo>
                  <a:lnTo>
                    <a:pt x="137744" y="319062"/>
                  </a:lnTo>
                  <a:close/>
                </a:path>
                <a:path w="291464" h="731520">
                  <a:moveTo>
                    <a:pt x="123868" y="298310"/>
                  </a:moveTo>
                  <a:lnTo>
                    <a:pt x="41579" y="298310"/>
                  </a:lnTo>
                  <a:lnTo>
                    <a:pt x="47914" y="299243"/>
                  </a:lnTo>
                  <a:lnTo>
                    <a:pt x="55222" y="301880"/>
                  </a:lnTo>
                  <a:lnTo>
                    <a:pt x="63507" y="305977"/>
                  </a:lnTo>
                  <a:lnTo>
                    <a:pt x="72770" y="311289"/>
                  </a:lnTo>
                  <a:lnTo>
                    <a:pt x="80564" y="314690"/>
                  </a:lnTo>
                  <a:lnTo>
                    <a:pt x="88360" y="317119"/>
                  </a:lnTo>
                  <a:lnTo>
                    <a:pt x="96156" y="318576"/>
                  </a:lnTo>
                  <a:lnTo>
                    <a:pt x="103949" y="319062"/>
                  </a:lnTo>
                  <a:lnTo>
                    <a:pt x="113172" y="318211"/>
                  </a:lnTo>
                  <a:lnTo>
                    <a:pt x="121172" y="316147"/>
                  </a:lnTo>
                  <a:lnTo>
                    <a:pt x="127707" y="313597"/>
                  </a:lnTo>
                  <a:lnTo>
                    <a:pt x="132537" y="311289"/>
                  </a:lnTo>
                  <a:lnTo>
                    <a:pt x="123868" y="298310"/>
                  </a:lnTo>
                  <a:close/>
                </a:path>
                <a:path w="291464" h="731520">
                  <a:moveTo>
                    <a:pt x="33781" y="0"/>
                  </a:moveTo>
                  <a:lnTo>
                    <a:pt x="0" y="0"/>
                  </a:lnTo>
                  <a:lnTo>
                    <a:pt x="0" y="316471"/>
                  </a:lnTo>
                  <a:lnTo>
                    <a:pt x="11249" y="309256"/>
                  </a:lnTo>
                  <a:lnTo>
                    <a:pt x="21766" y="303499"/>
                  </a:lnTo>
                  <a:lnTo>
                    <a:pt x="31795" y="299688"/>
                  </a:lnTo>
                  <a:lnTo>
                    <a:pt x="41579" y="298310"/>
                  </a:lnTo>
                  <a:lnTo>
                    <a:pt x="123868" y="298310"/>
                  </a:lnTo>
                  <a:lnTo>
                    <a:pt x="33781" y="163423"/>
                  </a:lnTo>
                  <a:lnTo>
                    <a:pt x="33781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398776" y="8164068"/>
              <a:ext cx="117475" cy="36830"/>
            </a:xfrm>
            <a:custGeom>
              <a:avLst/>
              <a:gdLst/>
              <a:ahLst/>
              <a:cxnLst/>
              <a:rect l="l" t="t" r="r" b="b"/>
              <a:pathLst>
                <a:path w="117475" h="36829">
                  <a:moveTo>
                    <a:pt x="117348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117348" y="36576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0343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398776" y="8200644"/>
              <a:ext cx="166370" cy="355600"/>
            </a:xfrm>
            <a:custGeom>
              <a:avLst/>
              <a:gdLst/>
              <a:ahLst/>
              <a:cxnLst/>
              <a:rect l="l" t="t" r="r" b="b"/>
              <a:pathLst>
                <a:path w="166369" h="355600">
                  <a:moveTo>
                    <a:pt x="166116" y="352475"/>
                  </a:moveTo>
                  <a:lnTo>
                    <a:pt x="41325" y="161874"/>
                  </a:lnTo>
                  <a:lnTo>
                    <a:pt x="41325" y="0"/>
                  </a:lnTo>
                  <a:lnTo>
                    <a:pt x="33528" y="0"/>
                  </a:lnTo>
                  <a:lnTo>
                    <a:pt x="33528" y="164490"/>
                  </a:lnTo>
                  <a:lnTo>
                    <a:pt x="131610" y="312254"/>
                  </a:lnTo>
                  <a:lnTo>
                    <a:pt x="127584" y="314210"/>
                  </a:lnTo>
                  <a:lnTo>
                    <a:pt x="121056" y="316801"/>
                  </a:lnTo>
                  <a:lnTo>
                    <a:pt x="113068" y="318909"/>
                  </a:lnTo>
                  <a:lnTo>
                    <a:pt x="103860" y="319760"/>
                  </a:lnTo>
                  <a:lnTo>
                    <a:pt x="96062" y="319278"/>
                  </a:lnTo>
                  <a:lnTo>
                    <a:pt x="88277" y="317792"/>
                  </a:lnTo>
                  <a:lnTo>
                    <a:pt x="80479" y="315328"/>
                  </a:lnTo>
                  <a:lnTo>
                    <a:pt x="72694" y="311861"/>
                  </a:lnTo>
                  <a:lnTo>
                    <a:pt x="63652" y="306603"/>
                  </a:lnTo>
                  <a:lnTo>
                    <a:pt x="63436" y="306489"/>
                  </a:lnTo>
                  <a:lnTo>
                    <a:pt x="55168" y="302336"/>
                  </a:lnTo>
                  <a:lnTo>
                    <a:pt x="47866" y="299656"/>
                  </a:lnTo>
                  <a:lnTo>
                    <a:pt x="41541" y="298704"/>
                  </a:lnTo>
                  <a:lnTo>
                    <a:pt x="31762" y="300113"/>
                  </a:lnTo>
                  <a:lnTo>
                    <a:pt x="21742" y="303974"/>
                  </a:lnTo>
                  <a:lnTo>
                    <a:pt x="11239" y="309816"/>
                  </a:lnTo>
                  <a:lnTo>
                    <a:pt x="0" y="317131"/>
                  </a:lnTo>
                  <a:lnTo>
                    <a:pt x="0" y="327660"/>
                  </a:lnTo>
                  <a:lnTo>
                    <a:pt x="2590" y="325031"/>
                  </a:lnTo>
                  <a:lnTo>
                    <a:pt x="13423" y="317715"/>
                  </a:lnTo>
                  <a:lnTo>
                    <a:pt x="23050" y="311861"/>
                  </a:lnTo>
                  <a:lnTo>
                    <a:pt x="32169" y="308013"/>
                  </a:lnTo>
                  <a:lnTo>
                    <a:pt x="41541" y="306603"/>
                  </a:lnTo>
                  <a:lnTo>
                    <a:pt x="47459" y="307149"/>
                  </a:lnTo>
                  <a:lnTo>
                    <a:pt x="53873" y="308914"/>
                  </a:lnTo>
                  <a:lnTo>
                    <a:pt x="61252" y="312166"/>
                  </a:lnTo>
                  <a:lnTo>
                    <a:pt x="70104" y="317131"/>
                  </a:lnTo>
                  <a:lnTo>
                    <a:pt x="78295" y="322110"/>
                  </a:lnTo>
                  <a:lnTo>
                    <a:pt x="86982" y="325361"/>
                  </a:lnTo>
                  <a:lnTo>
                    <a:pt x="95656" y="327126"/>
                  </a:lnTo>
                  <a:lnTo>
                    <a:pt x="103860" y="327660"/>
                  </a:lnTo>
                  <a:lnTo>
                    <a:pt x="114973" y="326796"/>
                  </a:lnTo>
                  <a:lnTo>
                    <a:pt x="124625" y="324700"/>
                  </a:lnTo>
                  <a:lnTo>
                    <a:pt x="132334" y="322110"/>
                  </a:lnTo>
                  <a:lnTo>
                    <a:pt x="137604" y="319760"/>
                  </a:lnTo>
                  <a:lnTo>
                    <a:pt x="140119" y="319760"/>
                  </a:lnTo>
                  <a:lnTo>
                    <a:pt x="140119" y="321144"/>
                  </a:lnTo>
                  <a:lnTo>
                    <a:pt x="137515" y="321144"/>
                  </a:lnTo>
                  <a:lnTo>
                    <a:pt x="160909" y="355092"/>
                  </a:lnTo>
                  <a:lnTo>
                    <a:pt x="166116" y="352475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398763" y="8066532"/>
              <a:ext cx="132715" cy="97790"/>
            </a:xfrm>
            <a:custGeom>
              <a:avLst/>
              <a:gdLst/>
              <a:ahLst/>
              <a:cxnLst/>
              <a:rect l="l" t="t" r="r" b="b"/>
              <a:pathLst>
                <a:path w="132714" h="97790">
                  <a:moveTo>
                    <a:pt x="132588" y="76200"/>
                  </a:moveTo>
                  <a:lnTo>
                    <a:pt x="128892" y="76200"/>
                  </a:lnTo>
                  <a:lnTo>
                    <a:pt x="128892" y="68580"/>
                  </a:lnTo>
                  <a:lnTo>
                    <a:pt x="0" y="68580"/>
                  </a:lnTo>
                  <a:lnTo>
                    <a:pt x="0" y="76200"/>
                  </a:lnTo>
                  <a:lnTo>
                    <a:pt x="0" y="90170"/>
                  </a:lnTo>
                  <a:lnTo>
                    <a:pt x="0" y="97790"/>
                  </a:lnTo>
                  <a:lnTo>
                    <a:pt x="128625" y="97790"/>
                  </a:lnTo>
                  <a:lnTo>
                    <a:pt x="128625" y="90170"/>
                  </a:lnTo>
                  <a:lnTo>
                    <a:pt x="132588" y="90170"/>
                  </a:lnTo>
                  <a:lnTo>
                    <a:pt x="132588" y="76200"/>
                  </a:lnTo>
                  <a:close/>
                </a:path>
                <a:path w="132714" h="97790">
                  <a:moveTo>
                    <a:pt x="132588" y="5080"/>
                  </a:moveTo>
                  <a:lnTo>
                    <a:pt x="128511" y="5080"/>
                  </a:lnTo>
                  <a:lnTo>
                    <a:pt x="128511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24130"/>
                  </a:lnTo>
                  <a:lnTo>
                    <a:pt x="0" y="31750"/>
                  </a:lnTo>
                  <a:lnTo>
                    <a:pt x="128752" y="31750"/>
                  </a:lnTo>
                  <a:lnTo>
                    <a:pt x="128752" y="24130"/>
                  </a:lnTo>
                  <a:lnTo>
                    <a:pt x="132588" y="24130"/>
                  </a:lnTo>
                  <a:lnTo>
                    <a:pt x="132588" y="5080"/>
                  </a:lnTo>
                  <a:close/>
                </a:path>
              </a:pathLst>
            </a:custGeom>
            <a:solidFill>
              <a:srgbClr val="023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242060" y="10674096"/>
              <a:ext cx="5687695" cy="131445"/>
            </a:xfrm>
            <a:custGeom>
              <a:avLst/>
              <a:gdLst/>
              <a:ahLst/>
              <a:cxnLst/>
              <a:rect l="l" t="t" r="r" b="b"/>
              <a:pathLst>
                <a:path w="5687695" h="131445">
                  <a:moveTo>
                    <a:pt x="5687568" y="0"/>
                  </a:moveTo>
                  <a:lnTo>
                    <a:pt x="0" y="0"/>
                  </a:lnTo>
                  <a:lnTo>
                    <a:pt x="0" y="131064"/>
                  </a:lnTo>
                  <a:lnTo>
                    <a:pt x="5687568" y="131064"/>
                  </a:lnTo>
                  <a:lnTo>
                    <a:pt x="56875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954525" y="7542282"/>
              <a:ext cx="826135" cy="196850"/>
            </a:xfrm>
            <a:custGeom>
              <a:avLst/>
              <a:gdLst/>
              <a:ahLst/>
              <a:cxnLst/>
              <a:rect l="l" t="t" r="r" b="b"/>
              <a:pathLst>
                <a:path w="826135" h="196850">
                  <a:moveTo>
                    <a:pt x="389623" y="0"/>
                  </a:moveTo>
                  <a:lnTo>
                    <a:pt x="333897" y="7435"/>
                  </a:lnTo>
                  <a:lnTo>
                    <a:pt x="284748" y="28449"/>
                  </a:lnTo>
                  <a:lnTo>
                    <a:pt x="243878" y="61105"/>
                  </a:lnTo>
                  <a:lnTo>
                    <a:pt x="212991" y="103466"/>
                  </a:lnTo>
                  <a:lnTo>
                    <a:pt x="195582" y="89479"/>
                  </a:lnTo>
                  <a:lnTo>
                    <a:pt x="175007" y="78889"/>
                  </a:lnTo>
                  <a:lnTo>
                    <a:pt x="151996" y="72180"/>
                  </a:lnTo>
                  <a:lnTo>
                    <a:pt x="127279" y="69837"/>
                  </a:lnTo>
                  <a:lnTo>
                    <a:pt x="77806" y="79820"/>
                  </a:lnTo>
                  <a:lnTo>
                    <a:pt x="37341" y="107022"/>
                  </a:lnTo>
                  <a:lnTo>
                    <a:pt x="10025" y="147321"/>
                  </a:lnTo>
                  <a:lnTo>
                    <a:pt x="0" y="196596"/>
                  </a:lnTo>
                  <a:lnTo>
                    <a:pt x="826008" y="196596"/>
                  </a:lnTo>
                  <a:lnTo>
                    <a:pt x="815982" y="147321"/>
                  </a:lnTo>
                  <a:lnTo>
                    <a:pt x="788666" y="107022"/>
                  </a:lnTo>
                  <a:lnTo>
                    <a:pt x="748201" y="79820"/>
                  </a:lnTo>
                  <a:lnTo>
                    <a:pt x="698728" y="69837"/>
                  </a:lnTo>
                  <a:lnTo>
                    <a:pt x="660010" y="75819"/>
                  </a:lnTo>
                  <a:lnTo>
                    <a:pt x="626648" y="92471"/>
                  </a:lnTo>
                  <a:lnTo>
                    <a:pt x="600103" y="117854"/>
                  </a:lnTo>
                  <a:lnTo>
                    <a:pt x="581837" y="150025"/>
                  </a:lnTo>
                  <a:lnTo>
                    <a:pt x="565795" y="108374"/>
                  </a:lnTo>
                  <a:lnTo>
                    <a:pt x="541817" y="72041"/>
                  </a:lnTo>
                  <a:lnTo>
                    <a:pt x="511057" y="42032"/>
                  </a:lnTo>
                  <a:lnTo>
                    <a:pt x="474669" y="19351"/>
                  </a:lnTo>
                  <a:lnTo>
                    <a:pt x="433806" y="5005"/>
                  </a:lnTo>
                  <a:lnTo>
                    <a:pt x="3896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41316" y="8354977"/>
              <a:ext cx="217843" cy="21863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406807" y="8465070"/>
              <a:ext cx="297815" cy="295910"/>
            </a:xfrm>
            <a:custGeom>
              <a:avLst/>
              <a:gdLst/>
              <a:ahLst/>
              <a:cxnLst/>
              <a:rect l="l" t="t" r="r" b="b"/>
              <a:pathLst>
                <a:path w="297815" h="295909">
                  <a:moveTo>
                    <a:pt x="149974" y="0"/>
                  </a:moveTo>
                  <a:lnTo>
                    <a:pt x="145608" y="6293"/>
                  </a:lnTo>
                  <a:lnTo>
                    <a:pt x="138334" y="25174"/>
                  </a:lnTo>
                  <a:lnTo>
                    <a:pt x="119506" y="61765"/>
                  </a:lnTo>
                  <a:lnTo>
                    <a:pt x="94375" y="93273"/>
                  </a:lnTo>
                  <a:lnTo>
                    <a:pt x="63427" y="118488"/>
                  </a:lnTo>
                  <a:lnTo>
                    <a:pt x="27146" y="136197"/>
                  </a:lnTo>
                  <a:lnTo>
                    <a:pt x="6786" y="143461"/>
                  </a:lnTo>
                  <a:lnTo>
                    <a:pt x="0" y="147818"/>
                  </a:lnTo>
                  <a:lnTo>
                    <a:pt x="6786" y="152174"/>
                  </a:lnTo>
                  <a:lnTo>
                    <a:pt x="27146" y="159438"/>
                  </a:lnTo>
                  <a:lnTo>
                    <a:pt x="63427" y="178236"/>
                  </a:lnTo>
                  <a:lnTo>
                    <a:pt x="94375" y="203330"/>
                  </a:lnTo>
                  <a:lnTo>
                    <a:pt x="119506" y="234234"/>
                  </a:lnTo>
                  <a:lnTo>
                    <a:pt x="138334" y="270462"/>
                  </a:lnTo>
                  <a:lnTo>
                    <a:pt x="145608" y="289343"/>
                  </a:lnTo>
                  <a:lnTo>
                    <a:pt x="149974" y="295636"/>
                  </a:lnTo>
                  <a:lnTo>
                    <a:pt x="154340" y="289343"/>
                  </a:lnTo>
                  <a:lnTo>
                    <a:pt x="161613" y="270462"/>
                  </a:lnTo>
                  <a:lnTo>
                    <a:pt x="179309" y="234234"/>
                  </a:lnTo>
                  <a:lnTo>
                    <a:pt x="204277" y="203330"/>
                  </a:lnTo>
                  <a:lnTo>
                    <a:pt x="235064" y="178236"/>
                  </a:lnTo>
                  <a:lnTo>
                    <a:pt x="270211" y="159438"/>
                  </a:lnTo>
                  <a:lnTo>
                    <a:pt x="290578" y="152174"/>
                  </a:lnTo>
                  <a:lnTo>
                    <a:pt x="297367" y="147818"/>
                  </a:lnTo>
                  <a:lnTo>
                    <a:pt x="290578" y="143461"/>
                  </a:lnTo>
                  <a:lnTo>
                    <a:pt x="270211" y="136197"/>
                  </a:lnTo>
                  <a:lnTo>
                    <a:pt x="235064" y="118488"/>
                  </a:lnTo>
                  <a:lnTo>
                    <a:pt x="204277" y="93273"/>
                  </a:lnTo>
                  <a:lnTo>
                    <a:pt x="179309" y="61765"/>
                  </a:lnTo>
                  <a:lnTo>
                    <a:pt x="161613" y="25174"/>
                  </a:lnTo>
                  <a:lnTo>
                    <a:pt x="154340" y="6293"/>
                  </a:lnTo>
                  <a:lnTo>
                    <a:pt x="149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4827" y="9192768"/>
              <a:ext cx="96011" cy="9906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9156" y="8805672"/>
              <a:ext cx="94487" cy="9753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95444" y="6981444"/>
              <a:ext cx="96012" cy="9601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7236" y="8229600"/>
              <a:ext cx="96012" cy="9906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70319" y="7787641"/>
              <a:ext cx="73151" cy="7315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339596" y="7146036"/>
              <a:ext cx="5514340" cy="1772920"/>
            </a:xfrm>
            <a:custGeom>
              <a:avLst/>
              <a:gdLst/>
              <a:ahLst/>
              <a:cxnLst/>
              <a:rect l="l" t="t" r="r" b="b"/>
              <a:pathLst>
                <a:path w="5514340" h="1772920">
                  <a:moveTo>
                    <a:pt x="42672" y="1632966"/>
                  </a:moveTo>
                  <a:lnTo>
                    <a:pt x="40995" y="1624368"/>
                  </a:lnTo>
                  <a:lnTo>
                    <a:pt x="36423" y="1617345"/>
                  </a:lnTo>
                  <a:lnTo>
                    <a:pt x="29641" y="1612607"/>
                  </a:lnTo>
                  <a:lnTo>
                    <a:pt x="21336" y="1610868"/>
                  </a:lnTo>
                  <a:lnTo>
                    <a:pt x="13030" y="1612607"/>
                  </a:lnTo>
                  <a:lnTo>
                    <a:pt x="6248" y="1617345"/>
                  </a:lnTo>
                  <a:lnTo>
                    <a:pt x="1676" y="1624368"/>
                  </a:lnTo>
                  <a:lnTo>
                    <a:pt x="0" y="1632966"/>
                  </a:lnTo>
                  <a:lnTo>
                    <a:pt x="1676" y="1641576"/>
                  </a:lnTo>
                  <a:lnTo>
                    <a:pt x="6248" y="1648599"/>
                  </a:lnTo>
                  <a:lnTo>
                    <a:pt x="13030" y="1653336"/>
                  </a:lnTo>
                  <a:lnTo>
                    <a:pt x="21336" y="1655064"/>
                  </a:lnTo>
                  <a:lnTo>
                    <a:pt x="29641" y="1653336"/>
                  </a:lnTo>
                  <a:lnTo>
                    <a:pt x="36423" y="1648599"/>
                  </a:lnTo>
                  <a:lnTo>
                    <a:pt x="40995" y="1641576"/>
                  </a:lnTo>
                  <a:lnTo>
                    <a:pt x="42672" y="1632966"/>
                  </a:lnTo>
                  <a:close/>
                </a:path>
                <a:path w="5514340" h="1772920">
                  <a:moveTo>
                    <a:pt x="338328" y="1338072"/>
                  </a:moveTo>
                  <a:lnTo>
                    <a:pt x="336588" y="1329766"/>
                  </a:lnTo>
                  <a:lnTo>
                    <a:pt x="331851" y="1322984"/>
                  </a:lnTo>
                  <a:lnTo>
                    <a:pt x="324827" y="1318412"/>
                  </a:lnTo>
                  <a:lnTo>
                    <a:pt x="316217" y="1316736"/>
                  </a:lnTo>
                  <a:lnTo>
                    <a:pt x="307619" y="1318412"/>
                  </a:lnTo>
                  <a:lnTo>
                    <a:pt x="300596" y="1322984"/>
                  </a:lnTo>
                  <a:lnTo>
                    <a:pt x="295859" y="1329766"/>
                  </a:lnTo>
                  <a:lnTo>
                    <a:pt x="294119" y="1338072"/>
                  </a:lnTo>
                  <a:lnTo>
                    <a:pt x="295859" y="1346377"/>
                  </a:lnTo>
                  <a:lnTo>
                    <a:pt x="300596" y="1353159"/>
                  </a:lnTo>
                  <a:lnTo>
                    <a:pt x="307619" y="1357731"/>
                  </a:lnTo>
                  <a:lnTo>
                    <a:pt x="316217" y="1359408"/>
                  </a:lnTo>
                  <a:lnTo>
                    <a:pt x="324827" y="1357731"/>
                  </a:lnTo>
                  <a:lnTo>
                    <a:pt x="331851" y="1353159"/>
                  </a:lnTo>
                  <a:lnTo>
                    <a:pt x="336588" y="1346377"/>
                  </a:lnTo>
                  <a:lnTo>
                    <a:pt x="338328" y="1338072"/>
                  </a:lnTo>
                  <a:close/>
                </a:path>
                <a:path w="5514340" h="1772920">
                  <a:moveTo>
                    <a:pt x="1479804" y="132588"/>
                  </a:moveTo>
                  <a:lnTo>
                    <a:pt x="1478178" y="123698"/>
                  </a:lnTo>
                  <a:lnTo>
                    <a:pt x="1473771" y="116433"/>
                  </a:lnTo>
                  <a:lnTo>
                    <a:pt x="1467231" y="111531"/>
                  </a:lnTo>
                  <a:lnTo>
                    <a:pt x="1459230" y="109728"/>
                  </a:lnTo>
                  <a:lnTo>
                    <a:pt x="1451216" y="111531"/>
                  </a:lnTo>
                  <a:lnTo>
                    <a:pt x="1444675" y="116433"/>
                  </a:lnTo>
                  <a:lnTo>
                    <a:pt x="1440268" y="123698"/>
                  </a:lnTo>
                  <a:lnTo>
                    <a:pt x="1438656" y="132588"/>
                  </a:lnTo>
                  <a:lnTo>
                    <a:pt x="1440268" y="141490"/>
                  </a:lnTo>
                  <a:lnTo>
                    <a:pt x="1444675" y="148755"/>
                  </a:lnTo>
                  <a:lnTo>
                    <a:pt x="1451216" y="153657"/>
                  </a:lnTo>
                  <a:lnTo>
                    <a:pt x="1459230" y="155448"/>
                  </a:lnTo>
                  <a:lnTo>
                    <a:pt x="1467231" y="153657"/>
                  </a:lnTo>
                  <a:lnTo>
                    <a:pt x="1473771" y="148755"/>
                  </a:lnTo>
                  <a:lnTo>
                    <a:pt x="1478178" y="141490"/>
                  </a:lnTo>
                  <a:lnTo>
                    <a:pt x="1479804" y="132588"/>
                  </a:lnTo>
                  <a:close/>
                </a:path>
                <a:path w="5514340" h="1772920">
                  <a:moveTo>
                    <a:pt x="1804416" y="22098"/>
                  </a:moveTo>
                  <a:lnTo>
                    <a:pt x="1802612" y="13500"/>
                  </a:lnTo>
                  <a:lnTo>
                    <a:pt x="1797710" y="6477"/>
                  </a:lnTo>
                  <a:lnTo>
                    <a:pt x="1790446" y="1739"/>
                  </a:lnTo>
                  <a:lnTo>
                    <a:pt x="1781556" y="0"/>
                  </a:lnTo>
                  <a:lnTo>
                    <a:pt x="1772653" y="1739"/>
                  </a:lnTo>
                  <a:lnTo>
                    <a:pt x="1765388" y="6477"/>
                  </a:lnTo>
                  <a:lnTo>
                    <a:pt x="1760486" y="13500"/>
                  </a:lnTo>
                  <a:lnTo>
                    <a:pt x="1758696" y="22098"/>
                  </a:lnTo>
                  <a:lnTo>
                    <a:pt x="1760486" y="30708"/>
                  </a:lnTo>
                  <a:lnTo>
                    <a:pt x="1765388" y="37731"/>
                  </a:lnTo>
                  <a:lnTo>
                    <a:pt x="1772653" y="42468"/>
                  </a:lnTo>
                  <a:lnTo>
                    <a:pt x="1781556" y="44196"/>
                  </a:lnTo>
                  <a:lnTo>
                    <a:pt x="1790446" y="42468"/>
                  </a:lnTo>
                  <a:lnTo>
                    <a:pt x="1797710" y="37731"/>
                  </a:lnTo>
                  <a:lnTo>
                    <a:pt x="1802612" y="30708"/>
                  </a:lnTo>
                  <a:lnTo>
                    <a:pt x="1804416" y="22098"/>
                  </a:lnTo>
                  <a:close/>
                </a:path>
                <a:path w="5514340" h="1772920">
                  <a:moveTo>
                    <a:pt x="1944624" y="224790"/>
                  </a:moveTo>
                  <a:lnTo>
                    <a:pt x="1942884" y="216789"/>
                  </a:lnTo>
                  <a:lnTo>
                    <a:pt x="1938147" y="210248"/>
                  </a:lnTo>
                  <a:lnTo>
                    <a:pt x="1931123" y="205841"/>
                  </a:lnTo>
                  <a:lnTo>
                    <a:pt x="1922526" y="204216"/>
                  </a:lnTo>
                  <a:lnTo>
                    <a:pt x="1913915" y="205841"/>
                  </a:lnTo>
                  <a:lnTo>
                    <a:pt x="1906892" y="210248"/>
                  </a:lnTo>
                  <a:lnTo>
                    <a:pt x="1902155" y="216789"/>
                  </a:lnTo>
                  <a:lnTo>
                    <a:pt x="1900428" y="224790"/>
                  </a:lnTo>
                  <a:lnTo>
                    <a:pt x="1902155" y="232803"/>
                  </a:lnTo>
                  <a:lnTo>
                    <a:pt x="1906892" y="239344"/>
                  </a:lnTo>
                  <a:lnTo>
                    <a:pt x="1913915" y="243751"/>
                  </a:lnTo>
                  <a:lnTo>
                    <a:pt x="1922526" y="245364"/>
                  </a:lnTo>
                  <a:lnTo>
                    <a:pt x="1931123" y="243751"/>
                  </a:lnTo>
                  <a:lnTo>
                    <a:pt x="1938147" y="239344"/>
                  </a:lnTo>
                  <a:lnTo>
                    <a:pt x="1942884" y="232803"/>
                  </a:lnTo>
                  <a:lnTo>
                    <a:pt x="1944624" y="224790"/>
                  </a:lnTo>
                  <a:close/>
                </a:path>
                <a:path w="5514340" h="1772920">
                  <a:moveTo>
                    <a:pt x="3471672" y="144780"/>
                  </a:moveTo>
                  <a:lnTo>
                    <a:pt x="3470046" y="136474"/>
                  </a:lnTo>
                  <a:lnTo>
                    <a:pt x="3465639" y="129692"/>
                  </a:lnTo>
                  <a:lnTo>
                    <a:pt x="3459099" y="125120"/>
                  </a:lnTo>
                  <a:lnTo>
                    <a:pt x="3451098" y="123444"/>
                  </a:lnTo>
                  <a:lnTo>
                    <a:pt x="3443084" y="125120"/>
                  </a:lnTo>
                  <a:lnTo>
                    <a:pt x="3436543" y="129692"/>
                  </a:lnTo>
                  <a:lnTo>
                    <a:pt x="3432137" y="136474"/>
                  </a:lnTo>
                  <a:lnTo>
                    <a:pt x="3430524" y="144780"/>
                  </a:lnTo>
                  <a:lnTo>
                    <a:pt x="3432137" y="153085"/>
                  </a:lnTo>
                  <a:lnTo>
                    <a:pt x="3436543" y="159867"/>
                  </a:lnTo>
                  <a:lnTo>
                    <a:pt x="3443084" y="164439"/>
                  </a:lnTo>
                  <a:lnTo>
                    <a:pt x="3451098" y="166116"/>
                  </a:lnTo>
                  <a:lnTo>
                    <a:pt x="3459099" y="164439"/>
                  </a:lnTo>
                  <a:lnTo>
                    <a:pt x="3465639" y="159867"/>
                  </a:lnTo>
                  <a:lnTo>
                    <a:pt x="3470046" y="153085"/>
                  </a:lnTo>
                  <a:lnTo>
                    <a:pt x="3471672" y="144780"/>
                  </a:lnTo>
                  <a:close/>
                </a:path>
                <a:path w="5514340" h="1772920">
                  <a:moveTo>
                    <a:pt x="4494276" y="396240"/>
                  </a:moveTo>
                  <a:lnTo>
                    <a:pt x="4492650" y="387934"/>
                  </a:lnTo>
                  <a:lnTo>
                    <a:pt x="4488243" y="381152"/>
                  </a:lnTo>
                  <a:lnTo>
                    <a:pt x="4481703" y="376580"/>
                  </a:lnTo>
                  <a:lnTo>
                    <a:pt x="4473702" y="374904"/>
                  </a:lnTo>
                  <a:lnTo>
                    <a:pt x="4465688" y="376580"/>
                  </a:lnTo>
                  <a:lnTo>
                    <a:pt x="4459148" y="381152"/>
                  </a:lnTo>
                  <a:lnTo>
                    <a:pt x="4454741" y="387934"/>
                  </a:lnTo>
                  <a:lnTo>
                    <a:pt x="4453128" y="396240"/>
                  </a:lnTo>
                  <a:lnTo>
                    <a:pt x="4454741" y="404545"/>
                  </a:lnTo>
                  <a:lnTo>
                    <a:pt x="4459148" y="411327"/>
                  </a:lnTo>
                  <a:lnTo>
                    <a:pt x="4465688" y="415899"/>
                  </a:lnTo>
                  <a:lnTo>
                    <a:pt x="4473702" y="417576"/>
                  </a:lnTo>
                  <a:lnTo>
                    <a:pt x="4481703" y="415899"/>
                  </a:lnTo>
                  <a:lnTo>
                    <a:pt x="4488243" y="411327"/>
                  </a:lnTo>
                  <a:lnTo>
                    <a:pt x="4492650" y="404545"/>
                  </a:lnTo>
                  <a:lnTo>
                    <a:pt x="4494276" y="396240"/>
                  </a:lnTo>
                  <a:close/>
                </a:path>
                <a:path w="5514340" h="1772920">
                  <a:moveTo>
                    <a:pt x="5513832" y="1751076"/>
                  </a:moveTo>
                  <a:lnTo>
                    <a:pt x="5512155" y="1742770"/>
                  </a:lnTo>
                  <a:lnTo>
                    <a:pt x="5507583" y="1735988"/>
                  </a:lnTo>
                  <a:lnTo>
                    <a:pt x="5500802" y="1731416"/>
                  </a:lnTo>
                  <a:lnTo>
                    <a:pt x="5492496" y="1729740"/>
                  </a:lnTo>
                  <a:lnTo>
                    <a:pt x="5484190" y="1731416"/>
                  </a:lnTo>
                  <a:lnTo>
                    <a:pt x="5477408" y="1735988"/>
                  </a:lnTo>
                  <a:lnTo>
                    <a:pt x="5472836" y="1742770"/>
                  </a:lnTo>
                  <a:lnTo>
                    <a:pt x="5471160" y="1751076"/>
                  </a:lnTo>
                  <a:lnTo>
                    <a:pt x="5472836" y="1759381"/>
                  </a:lnTo>
                  <a:lnTo>
                    <a:pt x="5477408" y="1766163"/>
                  </a:lnTo>
                  <a:lnTo>
                    <a:pt x="5484190" y="1770735"/>
                  </a:lnTo>
                  <a:lnTo>
                    <a:pt x="5492496" y="1772412"/>
                  </a:lnTo>
                  <a:lnTo>
                    <a:pt x="5500802" y="1770735"/>
                  </a:lnTo>
                  <a:lnTo>
                    <a:pt x="5507583" y="1766163"/>
                  </a:lnTo>
                  <a:lnTo>
                    <a:pt x="5512155" y="1759381"/>
                  </a:lnTo>
                  <a:lnTo>
                    <a:pt x="5513832" y="17510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6067" y="556630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308864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44"/>
              <a:t>E</a:t>
            </a:r>
            <a:r>
              <a:rPr dirty="0" spc="-790"/>
              <a:t>duc</a:t>
            </a:r>
            <a:r>
              <a:rPr dirty="0" spc="-775"/>
              <a:t>a</a:t>
            </a:r>
            <a:r>
              <a:rPr dirty="0" spc="-720"/>
              <a:t>t</a:t>
            </a:r>
            <a:r>
              <a:rPr dirty="0" spc="-690"/>
              <a:t>i</a:t>
            </a:r>
            <a:r>
              <a:rPr dirty="0" spc="-765"/>
              <a:t>o</a:t>
            </a:r>
            <a:r>
              <a:rPr dirty="0" spc="-830"/>
              <a:t>n</a:t>
            </a:r>
            <a:r>
              <a:rPr dirty="0" spc="-590"/>
              <a:t> </a:t>
            </a:r>
            <a:r>
              <a:rPr dirty="0" spc="-725"/>
              <a:t>l</a:t>
            </a:r>
            <a:r>
              <a:rPr dirty="0" spc="-785"/>
              <a:t>a</a:t>
            </a:r>
            <a:r>
              <a:rPr dirty="0" spc="-700"/>
              <a:t>ndsc</a:t>
            </a:r>
            <a:r>
              <a:rPr dirty="0" spc="-725"/>
              <a:t>a</a:t>
            </a:r>
            <a:r>
              <a:rPr dirty="0" spc="-835"/>
              <a:t>p</a:t>
            </a:r>
            <a:r>
              <a:rPr dirty="0" spc="-815"/>
              <a:t>e</a:t>
            </a:r>
            <a:r>
              <a:rPr dirty="0" spc="-595"/>
              <a:t> </a:t>
            </a:r>
            <a:r>
              <a:rPr dirty="0" spc="-690"/>
              <a:t>i</a:t>
            </a:r>
            <a:r>
              <a:rPr dirty="0" spc="-830"/>
              <a:t>n</a:t>
            </a:r>
            <a:r>
              <a:rPr dirty="0" spc="-580"/>
              <a:t> </a:t>
            </a:r>
            <a:r>
              <a:rPr dirty="0" spc="-665"/>
              <a:t>I</a:t>
            </a:r>
            <a:r>
              <a:rPr dirty="0" spc="-944"/>
              <a:t>nd</a:t>
            </a:r>
            <a:r>
              <a:rPr dirty="0" spc="-484"/>
              <a:t>i</a:t>
            </a:r>
            <a:r>
              <a:rPr dirty="0" spc="-785"/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0336" y="1445815"/>
            <a:ext cx="317055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17780">
              <a:lnSpc>
                <a:spcPct val="111100"/>
              </a:lnSpc>
              <a:spcBef>
                <a:spcPts val="100"/>
              </a:spcBef>
            </a:pPr>
            <a:r>
              <a:rPr dirty="0" sz="900" spc="-15">
                <a:latin typeface="Microsoft Sans Serif"/>
                <a:cs typeface="Microsoft Sans Serif"/>
              </a:rPr>
              <a:t>India </a:t>
            </a:r>
            <a:r>
              <a:rPr dirty="0" sz="900" spc="-25">
                <a:latin typeface="Microsoft Sans Serif"/>
                <a:cs typeface="Microsoft Sans Serif"/>
              </a:rPr>
              <a:t>has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multi-layered </a:t>
            </a:r>
            <a:r>
              <a:rPr dirty="0" sz="900" spc="5">
                <a:latin typeface="Microsoft Sans Serif"/>
                <a:cs typeface="Microsoft Sans Serif"/>
              </a:rPr>
              <a:t>formal </a:t>
            </a:r>
            <a:r>
              <a:rPr dirty="0" sz="900" spc="-5">
                <a:latin typeface="Microsoft Sans Serif"/>
                <a:cs typeface="Microsoft Sans Serif"/>
              </a:rPr>
              <a:t>education </a:t>
            </a:r>
            <a:r>
              <a:rPr dirty="0" sz="900" spc="10">
                <a:latin typeface="Microsoft Sans Serif"/>
                <a:cs typeface="Microsoft Sans Serif"/>
              </a:rPr>
              <a:t>system </a:t>
            </a:r>
            <a:r>
              <a:rPr dirty="0" sz="900" spc="30">
                <a:latin typeface="Microsoft Sans Serif"/>
                <a:cs typeface="Microsoft Sans Serif"/>
              </a:rPr>
              <a:t>with </a:t>
            </a:r>
            <a:r>
              <a:rPr dirty="0" sz="900" spc="65">
                <a:latin typeface="Microsoft Sans Serif"/>
                <a:cs typeface="Microsoft Sans Serif"/>
              </a:rPr>
              <a:t>~ </a:t>
            </a:r>
            <a:r>
              <a:rPr dirty="0" sz="900" spc="-5">
                <a:latin typeface="Microsoft Sans Serif"/>
                <a:cs typeface="Microsoft Sans Serif"/>
              </a:rPr>
              <a:t>260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million </a:t>
            </a:r>
            <a:r>
              <a:rPr dirty="0" sz="900" spc="5">
                <a:latin typeface="Microsoft Sans Serif"/>
                <a:cs typeface="Microsoft Sans Serif"/>
              </a:rPr>
              <a:t>students</a:t>
            </a:r>
            <a:r>
              <a:rPr dirty="0" baseline="27777" sz="900" spc="7">
                <a:latin typeface="Microsoft Sans Serif"/>
                <a:cs typeface="Microsoft Sans Serif"/>
              </a:rPr>
              <a:t>[1]  </a:t>
            </a:r>
            <a:r>
              <a:rPr dirty="0" sz="900" spc="-5">
                <a:latin typeface="Microsoft Sans Serif"/>
                <a:cs typeface="Microsoft Sans Serif"/>
              </a:rPr>
              <a:t>enrolled in </a:t>
            </a:r>
            <a:r>
              <a:rPr dirty="0" sz="900" spc="10">
                <a:latin typeface="Microsoft Sans Serif"/>
                <a:cs typeface="Microsoft Sans Serif"/>
              </a:rPr>
              <a:t>more </a:t>
            </a:r>
            <a:r>
              <a:rPr dirty="0" sz="900" spc="-5">
                <a:latin typeface="Microsoft Sans Serif"/>
                <a:cs typeface="Microsoft Sans Serif"/>
              </a:rPr>
              <a:t>than </a:t>
            </a:r>
            <a:r>
              <a:rPr dirty="0" sz="900">
                <a:latin typeface="Microsoft Sans Serif"/>
                <a:cs typeface="Microsoft Sans Serif"/>
              </a:rPr>
              <a:t>1.5 million </a:t>
            </a:r>
            <a:r>
              <a:rPr dirty="0" sz="900" spc="-5">
                <a:latin typeface="Microsoft Sans Serif"/>
                <a:cs typeface="Microsoft Sans Serif"/>
              </a:rPr>
              <a:t>schools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65">
                <a:latin typeface="Microsoft Sans Serif"/>
                <a:cs typeface="Microsoft Sans Serif"/>
              </a:rPr>
              <a:t>~ </a:t>
            </a:r>
            <a:r>
              <a:rPr dirty="0" sz="900" spc="-5">
                <a:latin typeface="Microsoft Sans Serif"/>
                <a:cs typeface="Microsoft Sans Serif"/>
              </a:rPr>
              <a:t>39,000 colleges catering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>
                <a:latin typeface="Microsoft Sans Serif"/>
                <a:cs typeface="Microsoft Sans Serif"/>
              </a:rPr>
              <a:t>27.5 million </a:t>
            </a:r>
            <a:r>
              <a:rPr dirty="0" sz="900" spc="-5">
                <a:latin typeface="Microsoft Sans Serif"/>
                <a:cs typeface="Microsoft Sans Serif"/>
              </a:rPr>
              <a:t>under </a:t>
            </a:r>
            <a:r>
              <a:rPr dirty="0" sz="900" spc="-10">
                <a:latin typeface="Microsoft Sans Serif"/>
                <a:cs typeface="Microsoft Sans Serif"/>
              </a:rPr>
              <a:t>graduate 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four </a:t>
            </a:r>
            <a:r>
              <a:rPr dirty="0" sz="900">
                <a:latin typeface="Microsoft Sans Serif"/>
                <a:cs typeface="Microsoft Sans Serif"/>
              </a:rPr>
              <a:t>million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post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graduate</a:t>
            </a:r>
            <a:r>
              <a:rPr dirty="0" baseline="27777" sz="900" spc="-15">
                <a:latin typeface="Microsoft Sans Serif"/>
                <a:cs typeface="Microsoft Sans Serif"/>
              </a:rPr>
              <a:t>[2]</a:t>
            </a:r>
            <a:r>
              <a:rPr dirty="0" baseline="27777" sz="900" spc="127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students.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Formal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includes primary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secondary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schools,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graduation, </a:t>
            </a:r>
            <a:r>
              <a:rPr dirty="0" sz="900" spc="-5">
                <a:latin typeface="Microsoft Sans Serif"/>
                <a:cs typeface="Microsoft Sans Serif"/>
              </a:rPr>
              <a:t>post-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graduation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diploma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Schools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governed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state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central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bodies,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viz.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CBSE,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ICSE,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state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international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boards.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largest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</a:t>
            </a:r>
            <a:r>
              <a:rPr dirty="0" sz="900" spc="10">
                <a:latin typeface="Microsoft Sans Serif"/>
                <a:cs typeface="Microsoft Sans Serif"/>
              </a:rPr>
              <a:t>systems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10">
                <a:latin typeface="Microsoft Sans Serif"/>
                <a:cs typeface="Microsoft Sans Serif"/>
              </a:rPr>
              <a:t>world, </a:t>
            </a:r>
            <a:r>
              <a:rPr dirty="0" sz="900" spc="-5">
                <a:latin typeface="Microsoft Sans Serif"/>
                <a:cs typeface="Microsoft Sans Serif"/>
              </a:rPr>
              <a:t>primarily </a:t>
            </a:r>
            <a:r>
              <a:rPr dirty="0" sz="900">
                <a:latin typeface="Microsoft Sans Serif"/>
                <a:cs typeface="Microsoft Sans Serif"/>
              </a:rPr>
              <a:t>dominated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private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sectors.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Higher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though</a:t>
            </a:r>
            <a:r>
              <a:rPr dirty="0" sz="900" spc="-5">
                <a:latin typeface="Microsoft Sans Serif"/>
                <a:cs typeface="Microsoft Sans Serif"/>
              </a:rPr>
              <a:t> governed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40">
                <a:latin typeface="Microsoft Sans Serif"/>
                <a:cs typeface="Microsoft Sans Serif"/>
              </a:rPr>
              <a:t>UGC </a:t>
            </a:r>
            <a:r>
              <a:rPr dirty="0" sz="900" spc="-25">
                <a:latin typeface="Microsoft Sans Serif"/>
                <a:cs typeface="Microsoft Sans Serif"/>
              </a:rPr>
              <a:t>has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3- </a:t>
            </a:r>
            <a:r>
              <a:rPr dirty="0" sz="900" spc="10">
                <a:latin typeface="Microsoft Sans Serif"/>
                <a:cs typeface="Microsoft Sans Serif"/>
              </a:rPr>
              <a:t>tier </a:t>
            </a:r>
            <a:r>
              <a:rPr dirty="0" sz="900" spc="5">
                <a:latin typeface="Microsoft Sans Serif"/>
                <a:cs typeface="Microsoft Sans Serif"/>
              </a:rPr>
              <a:t>structure </a:t>
            </a:r>
            <a:r>
              <a:rPr dirty="0" sz="900">
                <a:latin typeface="Microsoft Sans Serif"/>
                <a:cs typeface="Microsoft Sans Serif"/>
              </a:rPr>
              <a:t>comprising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>
                <a:latin typeface="Microsoft Sans Serif"/>
                <a:cs typeface="Microsoft Sans Serif"/>
              </a:rPr>
              <a:t>university, </a:t>
            </a:r>
            <a:r>
              <a:rPr dirty="0" sz="900" spc="-5">
                <a:latin typeface="Microsoft Sans Serif"/>
                <a:cs typeface="Microsoft Sans Serif"/>
              </a:rPr>
              <a:t>college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Different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regulatory bodies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such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Medical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Council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(MCI),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All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Council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 </a:t>
            </a:r>
            <a:r>
              <a:rPr dirty="0" sz="900" spc="-20">
                <a:latin typeface="Microsoft Sans Serif"/>
                <a:cs typeface="Microsoft Sans Serif"/>
              </a:rPr>
              <a:t>Technical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3091" y="1460674"/>
            <a:ext cx="2393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Microsoft Sans Serif"/>
                <a:cs typeface="Microsoft Sans Serif"/>
              </a:rPr>
              <a:t>others,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manage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different</a:t>
            </a:r>
            <a:r>
              <a:rPr dirty="0" sz="900" spc="-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professional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courses.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3091" y="1724365"/>
            <a:ext cx="314833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>
                <a:latin typeface="Microsoft Sans Serif"/>
                <a:cs typeface="Microsoft Sans Serif"/>
              </a:rPr>
              <a:t>Informal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includes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pre-primary,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coaching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classes,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vocational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multi-media/technology</a:t>
            </a:r>
            <a:r>
              <a:rPr dirty="0" sz="900" spc="-15">
                <a:latin typeface="Microsoft Sans Serif"/>
                <a:cs typeface="Microsoft Sans Serif"/>
              </a:rPr>
              <a:t> based </a:t>
            </a:r>
            <a:r>
              <a:rPr dirty="0" sz="900" spc="-10">
                <a:latin typeface="Microsoft Sans Serif"/>
                <a:cs typeface="Microsoft Sans Serif"/>
              </a:rPr>
              <a:t> educational </a:t>
            </a:r>
            <a:r>
              <a:rPr dirty="0" sz="900" spc="-5">
                <a:latin typeface="Microsoft Sans Serif"/>
                <a:cs typeface="Microsoft Sans Serif"/>
              </a:rPr>
              <a:t>courses </a:t>
            </a:r>
            <a:r>
              <a:rPr dirty="0" sz="900" spc="-15">
                <a:latin typeface="Microsoft Sans Serif"/>
                <a:cs typeface="Microsoft Sans Serif"/>
              </a:rPr>
              <a:t>aiding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supplement </a:t>
            </a:r>
            <a:r>
              <a:rPr dirty="0" sz="900" spc="-5">
                <a:latin typeface="Microsoft Sans Serif"/>
                <a:cs typeface="Microsoft Sans Serif"/>
              </a:rPr>
              <a:t>or </a:t>
            </a:r>
            <a:r>
              <a:rPr dirty="0" sz="900" spc="10">
                <a:latin typeface="Microsoft Sans Serif"/>
                <a:cs typeface="Microsoft Sans Serif"/>
              </a:rPr>
              <a:t>substitute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formal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India’s</a:t>
            </a:r>
            <a:r>
              <a:rPr dirty="0" sz="900">
                <a:latin typeface="Microsoft Sans Serif"/>
                <a:cs typeface="Microsoft Sans Serif"/>
              </a:rPr>
              <a:t> informal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largest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world.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Pre-primary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market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low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entry 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barriers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has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witnessed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</a:t>
            </a:r>
            <a:r>
              <a:rPr dirty="0" sz="900" spc="5">
                <a:latin typeface="Microsoft Sans Serif"/>
                <a:cs typeface="Microsoft Sans Serif"/>
              </a:rPr>
              <a:t> number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last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few </a:t>
            </a:r>
            <a:r>
              <a:rPr dirty="0" sz="900" spc="-15">
                <a:latin typeface="Microsoft Sans Serif"/>
                <a:cs typeface="Microsoft Sans Serif"/>
              </a:rPr>
              <a:t>years. </a:t>
            </a:r>
            <a:r>
              <a:rPr dirty="0" sz="900" spc="-10">
                <a:latin typeface="Microsoft Sans Serif"/>
                <a:cs typeface="Microsoft Sans Serif"/>
              </a:rPr>
              <a:t>Presence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large </a:t>
            </a:r>
            <a:r>
              <a:rPr dirty="0" sz="900" spc="10">
                <a:latin typeface="Microsoft Sans Serif"/>
                <a:cs typeface="Microsoft Sans Serif"/>
              </a:rPr>
              <a:t>working </a:t>
            </a:r>
            <a:r>
              <a:rPr dirty="0" sz="900" spc="-5">
                <a:latin typeface="Microsoft Sans Serif"/>
                <a:cs typeface="Microsoft Sans Serif"/>
              </a:rPr>
              <a:t>population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increasing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requirement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skilled</a:t>
            </a:r>
            <a:r>
              <a:rPr dirty="0" sz="900" spc="5">
                <a:latin typeface="Microsoft Sans Serif"/>
                <a:cs typeface="Microsoft Sans Serif"/>
              </a:rPr>
              <a:t> workers,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instrumental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prominent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vocational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Test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preparation </a:t>
            </a:r>
            <a:r>
              <a:rPr dirty="0" sz="900" spc="5">
                <a:latin typeface="Microsoft Sans Serif"/>
                <a:cs typeface="Microsoft Sans Serif"/>
              </a:rPr>
              <a:t>contributes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significant </a:t>
            </a:r>
            <a:r>
              <a:rPr dirty="0" sz="900" spc="-15">
                <a:latin typeface="Microsoft Sans Serif"/>
                <a:cs typeface="Microsoft Sans Serif"/>
              </a:rPr>
              <a:t>share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>
                <a:latin typeface="Microsoft Sans Serif"/>
                <a:cs typeface="Microsoft Sans Serif"/>
              </a:rPr>
              <a:t>informal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847" y="8925950"/>
            <a:ext cx="315023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-15">
                <a:latin typeface="Microsoft Sans Serif"/>
                <a:cs typeface="Microsoft Sans Serif"/>
              </a:rPr>
              <a:t>channel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includes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primary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secondary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-5">
                <a:latin typeface="Microsoft Sans Serif"/>
                <a:cs typeface="Microsoft Sans Serif"/>
              </a:rPr>
              <a:t>hobbies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language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learning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across 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formal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informal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forms.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developed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B2C,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B2B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C2C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solutions</a:t>
            </a:r>
            <a:r>
              <a:rPr dirty="0" sz="900" spc="-5">
                <a:latin typeface="Microsoft Sans Serif"/>
                <a:cs typeface="Microsoft Sans Serif"/>
              </a:rPr>
              <a:t> 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line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customer’s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requirements.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44758" y="8925835"/>
            <a:ext cx="3167380" cy="636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11300"/>
              </a:lnSpc>
              <a:spcBef>
                <a:spcPts val="95"/>
              </a:spcBef>
            </a:pPr>
            <a:r>
              <a:rPr dirty="0" sz="900" spc="-20">
                <a:latin typeface="Microsoft Sans Serif"/>
                <a:cs typeface="Microsoft Sans Serif"/>
              </a:rPr>
              <a:t>For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purpose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10">
                <a:latin typeface="Microsoft Sans Serif"/>
                <a:cs typeface="Microsoft Sans Serif"/>
              </a:rPr>
              <a:t>this </a:t>
            </a:r>
            <a:r>
              <a:rPr dirty="0" sz="900" spc="5">
                <a:latin typeface="Microsoft Sans Serif"/>
                <a:cs typeface="Microsoft Sans Serif"/>
              </a:rPr>
              <a:t>report, </a:t>
            </a:r>
            <a:r>
              <a:rPr dirty="0" sz="900" spc="-5">
                <a:latin typeface="Microsoft Sans Serif"/>
                <a:cs typeface="Microsoft Sans Serif"/>
              </a:rPr>
              <a:t>online education is </a:t>
            </a:r>
            <a:r>
              <a:rPr dirty="0" sz="900" spc="5">
                <a:latin typeface="Microsoft Sans Serif"/>
                <a:cs typeface="Microsoft Sans Serif"/>
              </a:rPr>
              <a:t>defined </a:t>
            </a:r>
            <a:r>
              <a:rPr dirty="0" sz="900" spc="-25">
                <a:latin typeface="Microsoft Sans Serif"/>
                <a:cs typeface="Microsoft Sans Serif"/>
              </a:rPr>
              <a:t>as: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i="1">
                <a:latin typeface="Arial"/>
                <a:cs typeface="Arial"/>
              </a:rPr>
              <a:t>'Learning</a:t>
            </a:r>
            <a:r>
              <a:rPr dirty="0" sz="900" spc="-20" i="1">
                <a:latin typeface="Arial"/>
                <a:cs typeface="Arial"/>
              </a:rPr>
              <a:t> </a:t>
            </a:r>
            <a:r>
              <a:rPr dirty="0" sz="900" spc="5" i="1">
                <a:latin typeface="Arial"/>
                <a:cs typeface="Arial"/>
              </a:rPr>
              <a:t>modules</a:t>
            </a:r>
            <a:r>
              <a:rPr dirty="0" sz="900" spc="-30" i="1">
                <a:latin typeface="Arial"/>
                <a:cs typeface="Arial"/>
              </a:rPr>
              <a:t> </a:t>
            </a:r>
            <a:r>
              <a:rPr dirty="0" sz="900" spc="15" i="1">
                <a:latin typeface="Arial"/>
                <a:cs typeface="Arial"/>
              </a:rPr>
              <a:t>which</a:t>
            </a:r>
            <a:r>
              <a:rPr dirty="0" sz="900" spc="5" i="1">
                <a:latin typeface="Arial"/>
                <a:cs typeface="Arial"/>
              </a:rPr>
              <a:t> </a:t>
            </a:r>
            <a:r>
              <a:rPr dirty="0" sz="900" spc="-25" i="1">
                <a:latin typeface="Arial"/>
                <a:cs typeface="Arial"/>
              </a:rPr>
              <a:t>can</a:t>
            </a:r>
            <a:r>
              <a:rPr dirty="0" sz="900" spc="15" i="1">
                <a:latin typeface="Arial"/>
                <a:cs typeface="Arial"/>
              </a:rPr>
              <a:t> </a:t>
            </a:r>
            <a:r>
              <a:rPr dirty="0" sz="900" spc="-5" i="1">
                <a:latin typeface="Arial"/>
                <a:cs typeface="Arial"/>
              </a:rPr>
              <a:t>be </a:t>
            </a:r>
            <a:r>
              <a:rPr dirty="0" sz="900" spc="-15" i="1">
                <a:latin typeface="Arial"/>
                <a:cs typeface="Arial"/>
              </a:rPr>
              <a:t>accessed</a:t>
            </a:r>
            <a:r>
              <a:rPr dirty="0" sz="900" spc="15" i="1">
                <a:latin typeface="Arial"/>
                <a:cs typeface="Arial"/>
              </a:rPr>
              <a:t> </a:t>
            </a:r>
            <a:r>
              <a:rPr dirty="0" sz="900" spc="-5" i="1">
                <a:latin typeface="Arial"/>
                <a:cs typeface="Arial"/>
              </a:rPr>
              <a:t>by </a:t>
            </a:r>
            <a:r>
              <a:rPr dirty="0" sz="900" spc="-10" i="1">
                <a:latin typeface="Arial"/>
                <a:cs typeface="Arial"/>
              </a:rPr>
              <a:t>individuals </a:t>
            </a:r>
            <a:r>
              <a:rPr dirty="0" sz="900" spc="-5" i="1">
                <a:latin typeface="Arial"/>
                <a:cs typeface="Arial"/>
              </a:rPr>
              <a:t> </a:t>
            </a:r>
            <a:r>
              <a:rPr dirty="0" sz="900" spc="5" i="1">
                <a:latin typeface="Arial"/>
                <a:cs typeface="Arial"/>
              </a:rPr>
              <a:t>through</a:t>
            </a:r>
            <a:r>
              <a:rPr dirty="0" sz="900" spc="-20" i="1">
                <a:latin typeface="Arial"/>
                <a:cs typeface="Arial"/>
              </a:rPr>
              <a:t> </a:t>
            </a:r>
            <a:r>
              <a:rPr dirty="0" sz="900" spc="10" i="1">
                <a:latin typeface="Arial"/>
                <a:cs typeface="Arial"/>
              </a:rPr>
              <a:t>internet</a:t>
            </a:r>
            <a:r>
              <a:rPr dirty="0" sz="900" spc="-25" i="1">
                <a:latin typeface="Arial"/>
                <a:cs typeface="Arial"/>
              </a:rPr>
              <a:t> </a:t>
            </a:r>
            <a:r>
              <a:rPr dirty="0" sz="900" spc="-10" i="1">
                <a:latin typeface="Arial"/>
                <a:cs typeface="Arial"/>
              </a:rPr>
              <a:t>enabled</a:t>
            </a:r>
            <a:r>
              <a:rPr dirty="0" sz="900" spc="-5" i="1">
                <a:latin typeface="Arial"/>
                <a:cs typeface="Arial"/>
              </a:rPr>
              <a:t> </a:t>
            </a:r>
            <a:r>
              <a:rPr dirty="0" sz="900" i="1">
                <a:latin typeface="Arial"/>
                <a:cs typeface="Arial"/>
              </a:rPr>
              <a:t>devices'</a:t>
            </a:r>
            <a:r>
              <a:rPr dirty="0" baseline="27777" sz="900">
                <a:latin typeface="Microsoft Sans Serif"/>
                <a:cs typeface="Microsoft Sans Serif"/>
              </a:rPr>
              <a:t>[3]</a:t>
            </a:r>
            <a:r>
              <a:rPr dirty="0" baseline="27777" sz="900" spc="37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restricted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consumer </a:t>
            </a:r>
            <a:r>
              <a:rPr dirty="0" sz="900" spc="-20">
                <a:latin typeface="Microsoft Sans Serif"/>
                <a:cs typeface="Microsoft Sans Serif"/>
              </a:rPr>
              <a:t>paid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services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users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275" y="10071437"/>
            <a:ext cx="24155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[1]-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All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Survey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on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Higher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(2015-2016),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MHRD,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2016 </a:t>
            </a:r>
            <a:r>
              <a:rPr dirty="0" sz="600" spc="-1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[2]-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Educational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statistics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at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glance,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MHRD,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Dec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2016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[3]-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3188" y="3441836"/>
            <a:ext cx="4937760" cy="501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10"/>
              </a:lnSpc>
              <a:spcBef>
                <a:spcPts val="100"/>
              </a:spcBef>
            </a:pPr>
            <a:r>
              <a:rPr dirty="0" sz="900" spc="-10">
                <a:latin typeface="Microsoft Sans Serif"/>
                <a:cs typeface="Microsoft Sans Serif"/>
              </a:rPr>
              <a:t>Education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40">
                <a:latin typeface="Microsoft Sans Serif"/>
                <a:cs typeface="Microsoft Sans Serif"/>
              </a:rPr>
              <a:t>(AICTE)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Bar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Council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30">
                <a:latin typeface="Microsoft Sans Serif"/>
                <a:cs typeface="Microsoft Sans Serif"/>
              </a:rPr>
              <a:t>(BCI),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among</a:t>
            </a:r>
            <a:endParaRPr sz="900">
              <a:latin typeface="Microsoft Sans Serif"/>
              <a:cs typeface="Microsoft Sans Serif"/>
            </a:endParaRPr>
          </a:p>
          <a:p>
            <a:pPr marL="1981835">
              <a:lnSpc>
                <a:spcPts val="2830"/>
              </a:lnSpc>
            </a:pPr>
            <a:r>
              <a:rPr dirty="0" sz="2500" spc="-810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2500" spc="-520">
                <a:solidFill>
                  <a:srgbClr val="470A68"/>
                </a:solidFill>
                <a:latin typeface="Trebuchet MS"/>
                <a:cs typeface="Trebuchet MS"/>
              </a:rPr>
              <a:t>v</a:t>
            </a:r>
            <a:r>
              <a:rPr dirty="0" sz="2500" spc="-57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2500" spc="-520">
                <a:solidFill>
                  <a:srgbClr val="470A68"/>
                </a:solidFill>
                <a:latin typeface="Trebuchet MS"/>
                <a:cs typeface="Trebuchet MS"/>
              </a:rPr>
              <a:t>r</a:t>
            </a:r>
            <a:r>
              <a:rPr dirty="0" sz="2500" spc="-640">
                <a:solidFill>
                  <a:srgbClr val="470A68"/>
                </a:solidFill>
                <a:latin typeface="Trebuchet MS"/>
                <a:cs typeface="Trebuchet MS"/>
              </a:rPr>
              <a:t>v</a:t>
            </a:r>
            <a:r>
              <a:rPr dirty="0" sz="2500" spc="-365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2500" spc="-57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2500" spc="-740">
                <a:solidFill>
                  <a:srgbClr val="470A68"/>
                </a:solidFill>
                <a:latin typeface="Trebuchet MS"/>
                <a:cs typeface="Trebuchet MS"/>
              </a:rPr>
              <a:t>w</a:t>
            </a:r>
            <a:r>
              <a:rPr dirty="0" sz="2500" spc="-440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2500" spc="-615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2500" spc="-420">
                <a:solidFill>
                  <a:srgbClr val="470A68"/>
                </a:solidFill>
                <a:latin typeface="Trebuchet MS"/>
                <a:cs typeface="Trebuchet MS"/>
              </a:rPr>
              <a:t>f</a:t>
            </a:r>
            <a:r>
              <a:rPr dirty="0" sz="2500" spc="-42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2500" spc="-57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2500" spc="-605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2500" spc="-570">
                <a:solidFill>
                  <a:srgbClr val="470A68"/>
                </a:solidFill>
                <a:latin typeface="Trebuchet MS"/>
                <a:cs typeface="Trebuchet MS"/>
              </a:rPr>
              <a:t>u</a:t>
            </a:r>
            <a:r>
              <a:rPr dirty="0" sz="2500" spc="-509">
                <a:solidFill>
                  <a:srgbClr val="470A68"/>
                </a:solidFill>
                <a:latin typeface="Trebuchet MS"/>
                <a:cs typeface="Trebuchet MS"/>
              </a:rPr>
              <a:t>c</a:t>
            </a:r>
            <a:r>
              <a:rPr dirty="0" sz="2500" spc="-565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r>
              <a:rPr dirty="0" sz="2500" spc="-51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2500" spc="-49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2500" spc="-575">
                <a:solidFill>
                  <a:srgbClr val="470A68"/>
                </a:solidFill>
                <a:latin typeface="Trebuchet MS"/>
                <a:cs typeface="Trebuchet MS"/>
              </a:rPr>
              <a:t>o</a:t>
            </a:r>
            <a:r>
              <a:rPr dirty="0" sz="2500" spc="-580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2500" spc="-43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2500" spc="-360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2500" spc="-445">
                <a:solidFill>
                  <a:srgbClr val="470A68"/>
                </a:solidFill>
                <a:latin typeface="Trebuchet MS"/>
                <a:cs typeface="Trebuchet MS"/>
              </a:rPr>
              <a:t>y</a:t>
            </a:r>
            <a:r>
              <a:rPr dirty="0" sz="2500" spc="-400">
                <a:solidFill>
                  <a:srgbClr val="470A68"/>
                </a:solidFill>
                <a:latin typeface="Trebuchet MS"/>
                <a:cs typeface="Trebuchet MS"/>
              </a:rPr>
              <a:t>s</a:t>
            </a:r>
            <a:r>
              <a:rPr dirty="0" sz="2500" spc="-385">
                <a:solidFill>
                  <a:srgbClr val="470A68"/>
                </a:solidFill>
                <a:latin typeface="Trebuchet MS"/>
                <a:cs typeface="Trebuchet MS"/>
              </a:rPr>
              <a:t>t</a:t>
            </a:r>
            <a:r>
              <a:rPr dirty="0" sz="2500" spc="-575">
                <a:solidFill>
                  <a:srgbClr val="470A68"/>
                </a:solidFill>
                <a:latin typeface="Trebuchet MS"/>
                <a:cs typeface="Trebuchet MS"/>
              </a:rPr>
              <a:t>e</a:t>
            </a:r>
            <a:r>
              <a:rPr dirty="0" sz="2500" spc="-835">
                <a:solidFill>
                  <a:srgbClr val="470A68"/>
                </a:solidFill>
                <a:latin typeface="Trebuchet MS"/>
                <a:cs typeface="Trebuchet MS"/>
              </a:rPr>
              <a:t>m</a:t>
            </a:r>
            <a:r>
              <a:rPr dirty="0" sz="2500" spc="-425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2500" spc="-49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2500" spc="-595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2500" spc="-434">
                <a:solidFill>
                  <a:srgbClr val="470A68"/>
                </a:solidFill>
                <a:latin typeface="Trebuchet MS"/>
                <a:cs typeface="Trebuchet MS"/>
              </a:rPr>
              <a:t> </a:t>
            </a:r>
            <a:r>
              <a:rPr dirty="0" sz="2500" spc="-47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2500" spc="-600">
                <a:solidFill>
                  <a:srgbClr val="470A68"/>
                </a:solidFill>
                <a:latin typeface="Trebuchet MS"/>
                <a:cs typeface="Trebuchet MS"/>
              </a:rPr>
              <a:t>n</a:t>
            </a:r>
            <a:r>
              <a:rPr dirty="0" sz="2500" spc="-610">
                <a:solidFill>
                  <a:srgbClr val="470A68"/>
                </a:solidFill>
                <a:latin typeface="Trebuchet MS"/>
                <a:cs typeface="Trebuchet MS"/>
              </a:rPr>
              <a:t>d</a:t>
            </a:r>
            <a:r>
              <a:rPr dirty="0" sz="2500" spc="-490">
                <a:solidFill>
                  <a:srgbClr val="470A68"/>
                </a:solidFill>
                <a:latin typeface="Trebuchet MS"/>
                <a:cs typeface="Trebuchet MS"/>
              </a:rPr>
              <a:t>i</a:t>
            </a:r>
            <a:r>
              <a:rPr dirty="0" sz="2500" spc="-565">
                <a:solidFill>
                  <a:srgbClr val="470A68"/>
                </a:solidFill>
                <a:latin typeface="Trebuchet MS"/>
                <a:cs typeface="Trebuchet MS"/>
              </a:rPr>
              <a:t>a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987" y="4148470"/>
            <a:ext cx="12065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845185" algn="l"/>
              </a:tabLst>
            </a:pPr>
            <a:r>
              <a:rPr dirty="0" sz="1000" spc="-10" b="1">
                <a:solidFill>
                  <a:srgbClr val="470A68"/>
                </a:solidFill>
                <a:latin typeface="Arial"/>
                <a:cs typeface="Arial"/>
              </a:rPr>
              <a:t>Age</a:t>
            </a:r>
            <a:r>
              <a:rPr dirty="0" sz="10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000" spc="-15" b="1">
                <a:solidFill>
                  <a:srgbClr val="470A68"/>
                </a:solidFill>
                <a:latin typeface="Arial"/>
                <a:cs typeface="Arial"/>
              </a:rPr>
              <a:t>(years)	</a:t>
            </a:r>
            <a:r>
              <a:rPr dirty="0" baseline="-5555" sz="1500" spc="-7" b="1">
                <a:solidFill>
                  <a:srgbClr val="470A68"/>
                </a:solidFill>
                <a:latin typeface="Arial"/>
                <a:cs typeface="Arial"/>
              </a:rPr>
              <a:t>0</a:t>
            </a:r>
            <a:r>
              <a:rPr dirty="0" baseline="-5555" sz="1500" spc="-44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baseline="-5555" sz="1500" spc="-7" b="1">
                <a:solidFill>
                  <a:srgbClr val="470A68"/>
                </a:solidFill>
                <a:latin typeface="Arial"/>
                <a:cs typeface="Arial"/>
              </a:rPr>
              <a:t>-</a:t>
            </a:r>
            <a:r>
              <a:rPr dirty="0" baseline="-5555" sz="1500" spc="-44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baseline="-5555" sz="1500" spc="-15" b="1">
                <a:solidFill>
                  <a:srgbClr val="470A68"/>
                </a:solidFill>
                <a:latin typeface="Arial"/>
                <a:cs typeface="Arial"/>
              </a:rPr>
              <a:t>10</a:t>
            </a:r>
            <a:endParaRPr baseline="-5555"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1571" y="4163181"/>
            <a:ext cx="40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470A68"/>
                </a:solidFill>
                <a:latin typeface="Arial"/>
                <a:cs typeface="Arial"/>
              </a:rPr>
              <a:t>11</a:t>
            </a:r>
            <a:r>
              <a:rPr dirty="0" sz="1000" spc="-4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470A68"/>
                </a:solidFill>
                <a:latin typeface="Arial"/>
                <a:cs typeface="Arial"/>
              </a:rPr>
              <a:t>-</a:t>
            </a:r>
            <a:r>
              <a:rPr dirty="0" sz="1000" spc="-3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470A68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20872" y="4163181"/>
            <a:ext cx="40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470A68"/>
                </a:solidFill>
                <a:latin typeface="Arial"/>
                <a:cs typeface="Arial"/>
              </a:rPr>
              <a:t>21</a:t>
            </a:r>
            <a:r>
              <a:rPr dirty="0" sz="1000" spc="-4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470A68"/>
                </a:solidFill>
                <a:latin typeface="Arial"/>
                <a:cs typeface="Arial"/>
              </a:rPr>
              <a:t>-</a:t>
            </a:r>
            <a:r>
              <a:rPr dirty="0" sz="1000" spc="-3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470A68"/>
                </a:solidFill>
                <a:latin typeface="Arial"/>
                <a:cs typeface="Arial"/>
              </a:rPr>
              <a:t>30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00173" y="4163181"/>
            <a:ext cx="405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470A68"/>
                </a:solidFill>
                <a:latin typeface="Arial"/>
                <a:cs typeface="Arial"/>
              </a:rPr>
              <a:t>31</a:t>
            </a:r>
            <a:r>
              <a:rPr dirty="0" sz="1000" spc="-4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470A68"/>
                </a:solidFill>
                <a:latin typeface="Arial"/>
                <a:cs typeface="Arial"/>
              </a:rPr>
              <a:t>-</a:t>
            </a:r>
            <a:r>
              <a:rPr dirty="0" sz="1000" spc="-4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470A68"/>
                </a:solidFill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79348" y="4163181"/>
            <a:ext cx="40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470A68"/>
                </a:solidFill>
                <a:latin typeface="Arial"/>
                <a:cs typeface="Arial"/>
              </a:rPr>
              <a:t>41</a:t>
            </a:r>
            <a:r>
              <a:rPr dirty="0" sz="1000" spc="-4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470A68"/>
                </a:solidFill>
                <a:latin typeface="Arial"/>
                <a:cs typeface="Arial"/>
              </a:rPr>
              <a:t>-</a:t>
            </a:r>
            <a:r>
              <a:rPr dirty="0" sz="1000" spc="-3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470A68"/>
                </a:solidFill>
                <a:latin typeface="Arial"/>
                <a:cs typeface="Arial"/>
              </a:rPr>
              <a:t>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48584" y="4163181"/>
            <a:ext cx="2266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70A68"/>
                </a:solidFill>
                <a:latin typeface="Arial"/>
                <a:cs typeface="Arial"/>
              </a:rPr>
              <a:t>50+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1455" y="4410456"/>
            <a:ext cx="111760" cy="731520"/>
          </a:xfrm>
          <a:custGeom>
            <a:avLst/>
            <a:gdLst/>
            <a:ahLst/>
            <a:cxnLst/>
            <a:rect l="l" t="t" r="r" b="b"/>
            <a:pathLst>
              <a:path w="111759" h="731520">
                <a:moveTo>
                  <a:pt x="111252" y="0"/>
                </a:moveTo>
                <a:lnTo>
                  <a:pt x="67947" y="0"/>
                </a:lnTo>
                <a:lnTo>
                  <a:pt x="32585" y="0"/>
                </a:lnTo>
                <a:lnTo>
                  <a:pt x="8742" y="0"/>
                </a:lnTo>
                <a:lnTo>
                  <a:pt x="0" y="0"/>
                </a:lnTo>
                <a:lnTo>
                  <a:pt x="0" y="731520"/>
                </a:lnTo>
                <a:lnTo>
                  <a:pt x="8742" y="731520"/>
                </a:lnTo>
                <a:lnTo>
                  <a:pt x="32585" y="731520"/>
                </a:lnTo>
                <a:lnTo>
                  <a:pt x="67947" y="731520"/>
                </a:lnTo>
                <a:lnTo>
                  <a:pt x="111252" y="731520"/>
                </a:lnTo>
              </a:path>
            </a:pathLst>
          </a:custGeom>
          <a:ln w="6095">
            <a:solidFill>
              <a:srgbClr val="5B9B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06093" y="4554428"/>
            <a:ext cx="249554" cy="50863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840"/>
              </a:lnSpc>
            </a:pPr>
            <a:r>
              <a:rPr dirty="0" sz="800" spc="-5" b="1">
                <a:latin typeface="Arial"/>
                <a:cs typeface="Arial"/>
              </a:rPr>
              <a:t>Formal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800" b="1">
                <a:latin typeface="Arial"/>
                <a:cs typeface="Arial"/>
              </a:rPr>
              <a:t>education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4503" y="5154168"/>
            <a:ext cx="123825" cy="1298575"/>
          </a:xfrm>
          <a:custGeom>
            <a:avLst/>
            <a:gdLst/>
            <a:ahLst/>
            <a:cxnLst/>
            <a:rect l="l" t="t" r="r" b="b"/>
            <a:pathLst>
              <a:path w="123825" h="1298575">
                <a:moveTo>
                  <a:pt x="123443" y="0"/>
                </a:moveTo>
                <a:lnTo>
                  <a:pt x="75395" y="0"/>
                </a:lnTo>
                <a:lnTo>
                  <a:pt x="36156" y="0"/>
                </a:lnTo>
                <a:lnTo>
                  <a:pt x="9701" y="0"/>
                </a:lnTo>
                <a:lnTo>
                  <a:pt x="0" y="0"/>
                </a:lnTo>
                <a:lnTo>
                  <a:pt x="0" y="1298448"/>
                </a:lnTo>
                <a:lnTo>
                  <a:pt x="9701" y="1298448"/>
                </a:lnTo>
                <a:lnTo>
                  <a:pt x="36156" y="1298448"/>
                </a:lnTo>
                <a:lnTo>
                  <a:pt x="75395" y="1298448"/>
                </a:lnTo>
                <a:lnTo>
                  <a:pt x="123443" y="1298448"/>
                </a:lnTo>
              </a:path>
            </a:pathLst>
          </a:custGeom>
          <a:ln w="6096">
            <a:solidFill>
              <a:srgbClr val="5B9B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22389" y="5552997"/>
            <a:ext cx="249554" cy="50863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48895">
              <a:lnSpc>
                <a:spcPts val="840"/>
              </a:lnSpc>
            </a:pPr>
            <a:r>
              <a:rPr dirty="0" sz="800" spc="5" b="1">
                <a:latin typeface="Arial"/>
                <a:cs typeface="Arial"/>
              </a:rPr>
              <a:t>Informal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du</a:t>
            </a:r>
            <a:r>
              <a:rPr dirty="0" sz="800" spc="5" b="1">
                <a:latin typeface="Arial"/>
                <a:cs typeface="Arial"/>
              </a:rPr>
              <a:t>c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spc="-5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i</a:t>
            </a:r>
            <a:r>
              <a:rPr dirty="0" sz="800" b="1"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2101" y="4045966"/>
            <a:ext cx="6659245" cy="4636770"/>
            <a:chOff x="562101" y="4045966"/>
            <a:chExt cx="6659245" cy="4636770"/>
          </a:xfrm>
        </p:grpSpPr>
        <p:sp>
          <p:nvSpPr>
            <p:cNvPr id="24" name="object 24"/>
            <p:cNvSpPr/>
            <p:nvPr/>
          </p:nvSpPr>
          <p:spPr>
            <a:xfrm>
              <a:off x="3252203" y="4421123"/>
              <a:ext cx="3862070" cy="2047239"/>
            </a:xfrm>
            <a:custGeom>
              <a:avLst/>
              <a:gdLst/>
              <a:ahLst/>
              <a:cxnLst/>
              <a:rect l="l" t="t" r="r" b="b"/>
              <a:pathLst>
                <a:path w="3862070" h="2047239">
                  <a:moveTo>
                    <a:pt x="3861828" y="50292"/>
                  </a:moveTo>
                  <a:lnTo>
                    <a:pt x="3822204" y="50292"/>
                  </a:lnTo>
                  <a:lnTo>
                    <a:pt x="3822204" y="0"/>
                  </a:lnTo>
                  <a:lnTo>
                    <a:pt x="2938284" y="0"/>
                  </a:lnTo>
                  <a:lnTo>
                    <a:pt x="2938284" y="50292"/>
                  </a:lnTo>
                  <a:lnTo>
                    <a:pt x="2851416" y="50292"/>
                  </a:lnTo>
                  <a:lnTo>
                    <a:pt x="2851416" y="0"/>
                  </a:lnTo>
                  <a:lnTo>
                    <a:pt x="1967496" y="0"/>
                  </a:lnTo>
                  <a:lnTo>
                    <a:pt x="1967496" y="50292"/>
                  </a:lnTo>
                  <a:lnTo>
                    <a:pt x="1880628" y="50292"/>
                  </a:lnTo>
                  <a:lnTo>
                    <a:pt x="1880628" y="0"/>
                  </a:lnTo>
                  <a:lnTo>
                    <a:pt x="996708" y="0"/>
                  </a:lnTo>
                  <a:lnTo>
                    <a:pt x="996708" y="50292"/>
                  </a:lnTo>
                  <a:lnTo>
                    <a:pt x="909840" y="50292"/>
                  </a:lnTo>
                  <a:lnTo>
                    <a:pt x="909840" y="0"/>
                  </a:lnTo>
                  <a:lnTo>
                    <a:pt x="0" y="0"/>
                  </a:lnTo>
                  <a:lnTo>
                    <a:pt x="0" y="50292"/>
                  </a:lnTo>
                  <a:lnTo>
                    <a:pt x="0" y="2046732"/>
                  </a:lnTo>
                  <a:lnTo>
                    <a:pt x="3861828" y="2046732"/>
                  </a:lnTo>
                  <a:lnTo>
                    <a:pt x="3861828" y="50292"/>
                  </a:lnTo>
                  <a:close/>
                </a:path>
              </a:pathLst>
            </a:custGeom>
            <a:solidFill>
              <a:srgbClr val="808080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53668" y="4421123"/>
              <a:ext cx="1564005" cy="2047239"/>
            </a:xfrm>
            <a:custGeom>
              <a:avLst/>
              <a:gdLst/>
              <a:ahLst/>
              <a:cxnLst/>
              <a:rect l="l" t="t" r="r" b="b"/>
              <a:pathLst>
                <a:path w="1564005" h="2047239">
                  <a:moveTo>
                    <a:pt x="1563624" y="0"/>
                  </a:moveTo>
                  <a:lnTo>
                    <a:pt x="1164336" y="0"/>
                  </a:lnTo>
                  <a:lnTo>
                    <a:pt x="1164336" y="50292"/>
                  </a:lnTo>
                  <a:lnTo>
                    <a:pt x="1078992" y="50292"/>
                  </a:lnTo>
                  <a:lnTo>
                    <a:pt x="1078992" y="0"/>
                  </a:lnTo>
                  <a:lnTo>
                    <a:pt x="0" y="0"/>
                  </a:lnTo>
                  <a:lnTo>
                    <a:pt x="0" y="50292"/>
                  </a:lnTo>
                  <a:lnTo>
                    <a:pt x="0" y="2046732"/>
                  </a:lnTo>
                  <a:lnTo>
                    <a:pt x="1563624" y="2046732"/>
                  </a:lnTo>
                  <a:lnTo>
                    <a:pt x="1563624" y="50292"/>
                  </a:lnTo>
                  <a:lnTo>
                    <a:pt x="1563624" y="0"/>
                  </a:lnTo>
                  <a:close/>
                </a:path>
              </a:pathLst>
            </a:custGeom>
            <a:solidFill>
              <a:srgbClr val="0070C0">
                <a:alpha val="3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717292" y="4421123"/>
              <a:ext cx="525780" cy="2047239"/>
            </a:xfrm>
            <a:custGeom>
              <a:avLst/>
              <a:gdLst/>
              <a:ahLst/>
              <a:cxnLst/>
              <a:rect l="l" t="t" r="r" b="b"/>
              <a:pathLst>
                <a:path w="525780" h="2047239">
                  <a:moveTo>
                    <a:pt x="525780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0" y="2046732"/>
                  </a:lnTo>
                  <a:lnTo>
                    <a:pt x="525780" y="2046732"/>
                  </a:lnTo>
                  <a:lnTo>
                    <a:pt x="525780" y="5029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9387" y="4427220"/>
              <a:ext cx="5875020" cy="0"/>
            </a:xfrm>
            <a:custGeom>
              <a:avLst/>
              <a:gdLst/>
              <a:ahLst/>
              <a:cxnLst/>
              <a:rect l="l" t="t" r="r" b="b"/>
              <a:pathLst>
                <a:path w="5875020" h="0">
                  <a:moveTo>
                    <a:pt x="0" y="0"/>
                  </a:moveTo>
                  <a:lnTo>
                    <a:pt x="1033272" y="0"/>
                  </a:lnTo>
                </a:path>
                <a:path w="5875020" h="0">
                  <a:moveTo>
                    <a:pt x="1118616" y="0"/>
                  </a:moveTo>
                  <a:lnTo>
                    <a:pt x="1991868" y="0"/>
                  </a:lnTo>
                </a:path>
                <a:path w="5875020" h="0">
                  <a:moveTo>
                    <a:pt x="2078736" y="0"/>
                  </a:moveTo>
                  <a:lnTo>
                    <a:pt x="2962656" y="0"/>
                  </a:lnTo>
                </a:path>
                <a:path w="5875020" h="0">
                  <a:moveTo>
                    <a:pt x="3049524" y="0"/>
                  </a:moveTo>
                  <a:lnTo>
                    <a:pt x="3933444" y="0"/>
                  </a:lnTo>
                </a:path>
                <a:path w="5875020" h="0">
                  <a:moveTo>
                    <a:pt x="4020312" y="0"/>
                  </a:moveTo>
                  <a:lnTo>
                    <a:pt x="4904232" y="0"/>
                  </a:lnTo>
                </a:path>
                <a:path w="5875020" h="0">
                  <a:moveTo>
                    <a:pt x="4991100" y="0"/>
                  </a:moveTo>
                  <a:lnTo>
                    <a:pt x="5875020" y="0"/>
                  </a:lnTo>
                </a:path>
              </a:pathLst>
            </a:custGeom>
            <a:ln w="6096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12520" y="4384547"/>
              <a:ext cx="6049010" cy="86995"/>
            </a:xfrm>
            <a:custGeom>
              <a:avLst/>
              <a:gdLst/>
              <a:ahLst/>
              <a:cxnLst/>
              <a:rect l="l" t="t" r="r" b="b"/>
              <a:pathLst>
                <a:path w="6049009" h="86995">
                  <a:moveTo>
                    <a:pt x="86868" y="0"/>
                  </a:moveTo>
                  <a:lnTo>
                    <a:pt x="0" y="0"/>
                  </a:lnTo>
                  <a:lnTo>
                    <a:pt x="0" y="86868"/>
                  </a:lnTo>
                  <a:lnTo>
                    <a:pt x="86868" y="86868"/>
                  </a:lnTo>
                  <a:lnTo>
                    <a:pt x="86868" y="0"/>
                  </a:lnTo>
                  <a:close/>
                </a:path>
                <a:path w="6049009" h="86995">
                  <a:moveTo>
                    <a:pt x="1205484" y="0"/>
                  </a:moveTo>
                  <a:lnTo>
                    <a:pt x="1120140" y="0"/>
                  </a:lnTo>
                  <a:lnTo>
                    <a:pt x="1120140" y="86868"/>
                  </a:lnTo>
                  <a:lnTo>
                    <a:pt x="1205484" y="86868"/>
                  </a:lnTo>
                  <a:lnTo>
                    <a:pt x="1205484" y="0"/>
                  </a:lnTo>
                  <a:close/>
                </a:path>
                <a:path w="6049009" h="86995">
                  <a:moveTo>
                    <a:pt x="2165604" y="0"/>
                  </a:moveTo>
                  <a:lnTo>
                    <a:pt x="2078736" y="0"/>
                  </a:lnTo>
                  <a:lnTo>
                    <a:pt x="2078736" y="86868"/>
                  </a:lnTo>
                  <a:lnTo>
                    <a:pt x="2165604" y="86868"/>
                  </a:lnTo>
                  <a:lnTo>
                    <a:pt x="2165604" y="0"/>
                  </a:lnTo>
                  <a:close/>
                </a:path>
                <a:path w="6049009" h="86995">
                  <a:moveTo>
                    <a:pt x="3136392" y="0"/>
                  </a:moveTo>
                  <a:lnTo>
                    <a:pt x="3049524" y="0"/>
                  </a:lnTo>
                  <a:lnTo>
                    <a:pt x="3049524" y="86868"/>
                  </a:lnTo>
                  <a:lnTo>
                    <a:pt x="3136392" y="86868"/>
                  </a:lnTo>
                  <a:lnTo>
                    <a:pt x="3136392" y="0"/>
                  </a:lnTo>
                  <a:close/>
                </a:path>
                <a:path w="6049009" h="86995">
                  <a:moveTo>
                    <a:pt x="4107180" y="0"/>
                  </a:moveTo>
                  <a:lnTo>
                    <a:pt x="4020312" y="0"/>
                  </a:lnTo>
                  <a:lnTo>
                    <a:pt x="4020312" y="86868"/>
                  </a:lnTo>
                  <a:lnTo>
                    <a:pt x="4107180" y="86868"/>
                  </a:lnTo>
                  <a:lnTo>
                    <a:pt x="4107180" y="0"/>
                  </a:lnTo>
                  <a:close/>
                </a:path>
                <a:path w="6049009" h="86995">
                  <a:moveTo>
                    <a:pt x="5077968" y="0"/>
                  </a:moveTo>
                  <a:lnTo>
                    <a:pt x="4991100" y="0"/>
                  </a:lnTo>
                  <a:lnTo>
                    <a:pt x="4991100" y="86868"/>
                  </a:lnTo>
                  <a:lnTo>
                    <a:pt x="5077968" y="86868"/>
                  </a:lnTo>
                  <a:lnTo>
                    <a:pt x="5077968" y="0"/>
                  </a:lnTo>
                  <a:close/>
                </a:path>
                <a:path w="6049009" h="86995">
                  <a:moveTo>
                    <a:pt x="6048756" y="0"/>
                  </a:moveTo>
                  <a:lnTo>
                    <a:pt x="5961888" y="0"/>
                  </a:lnTo>
                  <a:lnTo>
                    <a:pt x="5961888" y="86868"/>
                  </a:lnTo>
                  <a:lnTo>
                    <a:pt x="6048756" y="86868"/>
                  </a:lnTo>
                  <a:lnTo>
                    <a:pt x="60487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72261" y="4056126"/>
              <a:ext cx="6638925" cy="4616450"/>
            </a:xfrm>
            <a:custGeom>
              <a:avLst/>
              <a:gdLst/>
              <a:ahLst/>
              <a:cxnLst/>
              <a:rect l="l" t="t" r="r" b="b"/>
              <a:pathLst>
                <a:path w="6638925" h="4616450">
                  <a:moveTo>
                    <a:pt x="0" y="0"/>
                  </a:moveTo>
                  <a:lnTo>
                    <a:pt x="6638544" y="0"/>
                  </a:lnTo>
                  <a:lnTo>
                    <a:pt x="6638544" y="4616196"/>
                  </a:lnTo>
                  <a:lnTo>
                    <a:pt x="0" y="4616196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470A6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371344" y="4629913"/>
              <a:ext cx="658495" cy="280670"/>
            </a:xfrm>
            <a:custGeom>
              <a:avLst/>
              <a:gdLst/>
              <a:ahLst/>
              <a:cxnLst/>
              <a:rect l="l" t="t" r="r" b="b"/>
              <a:pathLst>
                <a:path w="658494" h="280670">
                  <a:moveTo>
                    <a:pt x="611632" y="0"/>
                  </a:moveTo>
                  <a:lnTo>
                    <a:pt x="46736" y="0"/>
                  </a:lnTo>
                  <a:lnTo>
                    <a:pt x="28546" y="3673"/>
                  </a:lnTo>
                  <a:lnTo>
                    <a:pt x="13690" y="13690"/>
                  </a:lnTo>
                  <a:lnTo>
                    <a:pt x="3673" y="28546"/>
                  </a:lnTo>
                  <a:lnTo>
                    <a:pt x="0" y="46736"/>
                  </a:lnTo>
                  <a:lnTo>
                    <a:pt x="0" y="233680"/>
                  </a:lnTo>
                  <a:lnTo>
                    <a:pt x="3673" y="251869"/>
                  </a:lnTo>
                  <a:lnTo>
                    <a:pt x="13690" y="266725"/>
                  </a:lnTo>
                  <a:lnTo>
                    <a:pt x="28546" y="276742"/>
                  </a:lnTo>
                  <a:lnTo>
                    <a:pt x="46736" y="280416"/>
                  </a:lnTo>
                  <a:lnTo>
                    <a:pt x="611632" y="280416"/>
                  </a:lnTo>
                  <a:lnTo>
                    <a:pt x="629821" y="276742"/>
                  </a:lnTo>
                  <a:lnTo>
                    <a:pt x="644677" y="266725"/>
                  </a:lnTo>
                  <a:lnTo>
                    <a:pt x="654694" y="251869"/>
                  </a:lnTo>
                  <a:lnTo>
                    <a:pt x="658368" y="233680"/>
                  </a:lnTo>
                  <a:lnTo>
                    <a:pt x="658368" y="46736"/>
                  </a:lnTo>
                  <a:lnTo>
                    <a:pt x="654694" y="28546"/>
                  </a:lnTo>
                  <a:lnTo>
                    <a:pt x="644677" y="13690"/>
                  </a:lnTo>
                  <a:lnTo>
                    <a:pt x="629821" y="3673"/>
                  </a:lnTo>
                  <a:lnTo>
                    <a:pt x="61163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441348" y="4629482"/>
            <a:ext cx="53022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510" marR="5080" indent="-17145">
              <a:lnSpc>
                <a:spcPct val="100000"/>
              </a:lnSpc>
              <a:spcBef>
                <a:spcPts val="105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ond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93848" y="4933200"/>
            <a:ext cx="1602105" cy="856615"/>
          </a:xfrm>
          <a:custGeom>
            <a:avLst/>
            <a:gdLst/>
            <a:ahLst/>
            <a:cxnLst/>
            <a:rect l="l" t="t" r="r" b="b"/>
            <a:pathLst>
              <a:path w="1602104" h="856614">
                <a:moveTo>
                  <a:pt x="1472184" y="33020"/>
                </a:moveTo>
                <a:lnTo>
                  <a:pt x="1469580" y="20167"/>
                </a:lnTo>
                <a:lnTo>
                  <a:pt x="1462506" y="9664"/>
                </a:lnTo>
                <a:lnTo>
                  <a:pt x="1452016" y="2590"/>
                </a:lnTo>
                <a:lnTo>
                  <a:pt x="1439164" y="0"/>
                </a:lnTo>
                <a:lnTo>
                  <a:pt x="406400" y="0"/>
                </a:lnTo>
                <a:lnTo>
                  <a:pt x="393534" y="2590"/>
                </a:lnTo>
                <a:lnTo>
                  <a:pt x="383044" y="9664"/>
                </a:lnTo>
                <a:lnTo>
                  <a:pt x="375970" y="20167"/>
                </a:lnTo>
                <a:lnTo>
                  <a:pt x="373380" y="33020"/>
                </a:lnTo>
                <a:lnTo>
                  <a:pt x="373380" y="165100"/>
                </a:lnTo>
                <a:lnTo>
                  <a:pt x="375970" y="177952"/>
                </a:lnTo>
                <a:lnTo>
                  <a:pt x="383044" y="188442"/>
                </a:lnTo>
                <a:lnTo>
                  <a:pt x="393534" y="195516"/>
                </a:lnTo>
                <a:lnTo>
                  <a:pt x="406400" y="198120"/>
                </a:lnTo>
                <a:lnTo>
                  <a:pt x="1439164" y="198120"/>
                </a:lnTo>
                <a:lnTo>
                  <a:pt x="1452016" y="195516"/>
                </a:lnTo>
                <a:lnTo>
                  <a:pt x="1462506" y="188442"/>
                </a:lnTo>
                <a:lnTo>
                  <a:pt x="1469580" y="177952"/>
                </a:lnTo>
                <a:lnTo>
                  <a:pt x="1472184" y="165100"/>
                </a:lnTo>
                <a:lnTo>
                  <a:pt x="1472184" y="33020"/>
                </a:lnTo>
                <a:close/>
              </a:path>
              <a:path w="1602104" h="856614">
                <a:moveTo>
                  <a:pt x="1601724" y="691388"/>
                </a:moveTo>
                <a:lnTo>
                  <a:pt x="1599120" y="678535"/>
                </a:lnTo>
                <a:lnTo>
                  <a:pt x="1592046" y="668032"/>
                </a:lnTo>
                <a:lnTo>
                  <a:pt x="1581556" y="660958"/>
                </a:lnTo>
                <a:lnTo>
                  <a:pt x="1568704" y="658368"/>
                </a:lnTo>
                <a:lnTo>
                  <a:pt x="33020" y="658368"/>
                </a:lnTo>
                <a:lnTo>
                  <a:pt x="20154" y="660958"/>
                </a:lnTo>
                <a:lnTo>
                  <a:pt x="9664" y="668032"/>
                </a:lnTo>
                <a:lnTo>
                  <a:pt x="2590" y="678535"/>
                </a:lnTo>
                <a:lnTo>
                  <a:pt x="0" y="691388"/>
                </a:lnTo>
                <a:lnTo>
                  <a:pt x="0" y="823468"/>
                </a:lnTo>
                <a:lnTo>
                  <a:pt x="2590" y="836320"/>
                </a:lnTo>
                <a:lnTo>
                  <a:pt x="9664" y="846810"/>
                </a:lnTo>
                <a:lnTo>
                  <a:pt x="20154" y="853884"/>
                </a:lnTo>
                <a:lnTo>
                  <a:pt x="33020" y="856488"/>
                </a:lnTo>
                <a:lnTo>
                  <a:pt x="1568704" y="856488"/>
                </a:lnTo>
                <a:lnTo>
                  <a:pt x="1581556" y="853884"/>
                </a:lnTo>
                <a:lnTo>
                  <a:pt x="1592046" y="846810"/>
                </a:lnTo>
                <a:lnTo>
                  <a:pt x="1599120" y="836320"/>
                </a:lnTo>
                <a:lnTo>
                  <a:pt x="1601724" y="823468"/>
                </a:lnTo>
                <a:lnTo>
                  <a:pt x="1601724" y="691388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098933" y="4952267"/>
            <a:ext cx="84645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spc="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615439" y="4489705"/>
            <a:ext cx="5488305" cy="1964689"/>
            <a:chOff x="1615439" y="4489705"/>
            <a:chExt cx="5488305" cy="1964689"/>
          </a:xfrm>
        </p:grpSpPr>
        <p:sp>
          <p:nvSpPr>
            <p:cNvPr id="35" name="object 35"/>
            <p:cNvSpPr/>
            <p:nvPr/>
          </p:nvSpPr>
          <p:spPr>
            <a:xfrm>
              <a:off x="2593848" y="5814073"/>
              <a:ext cx="4509770" cy="640080"/>
            </a:xfrm>
            <a:custGeom>
              <a:avLst/>
              <a:gdLst/>
              <a:ahLst/>
              <a:cxnLst/>
              <a:rect l="l" t="t" r="r" b="b"/>
              <a:pathLst>
                <a:path w="4509770" h="640079">
                  <a:moveTo>
                    <a:pt x="4509516" y="476237"/>
                  </a:moveTo>
                  <a:lnTo>
                    <a:pt x="4506938" y="463486"/>
                  </a:lnTo>
                  <a:lnTo>
                    <a:pt x="4499915" y="453072"/>
                  </a:lnTo>
                  <a:lnTo>
                    <a:pt x="4489501" y="446049"/>
                  </a:lnTo>
                  <a:lnTo>
                    <a:pt x="4476750" y="443471"/>
                  </a:lnTo>
                  <a:lnTo>
                    <a:pt x="32766" y="443471"/>
                  </a:lnTo>
                  <a:lnTo>
                    <a:pt x="20002" y="446049"/>
                  </a:lnTo>
                  <a:lnTo>
                    <a:pt x="9588" y="453072"/>
                  </a:lnTo>
                  <a:lnTo>
                    <a:pt x="2565" y="463486"/>
                  </a:lnTo>
                  <a:lnTo>
                    <a:pt x="0" y="476237"/>
                  </a:lnTo>
                  <a:lnTo>
                    <a:pt x="0" y="607301"/>
                  </a:lnTo>
                  <a:lnTo>
                    <a:pt x="2565" y="620064"/>
                  </a:lnTo>
                  <a:lnTo>
                    <a:pt x="9588" y="630478"/>
                  </a:lnTo>
                  <a:lnTo>
                    <a:pt x="20002" y="637501"/>
                  </a:lnTo>
                  <a:lnTo>
                    <a:pt x="32766" y="640067"/>
                  </a:lnTo>
                  <a:lnTo>
                    <a:pt x="4476750" y="640067"/>
                  </a:lnTo>
                  <a:lnTo>
                    <a:pt x="4489501" y="637501"/>
                  </a:lnTo>
                  <a:lnTo>
                    <a:pt x="4499915" y="630478"/>
                  </a:lnTo>
                  <a:lnTo>
                    <a:pt x="4506938" y="620064"/>
                  </a:lnTo>
                  <a:lnTo>
                    <a:pt x="4509516" y="607301"/>
                  </a:lnTo>
                  <a:lnTo>
                    <a:pt x="4509516" y="476237"/>
                  </a:lnTo>
                  <a:close/>
                </a:path>
                <a:path w="4509770" h="640079">
                  <a:moveTo>
                    <a:pt x="4509516" y="246380"/>
                  </a:moveTo>
                  <a:lnTo>
                    <a:pt x="4506912" y="233527"/>
                  </a:lnTo>
                  <a:lnTo>
                    <a:pt x="4499838" y="223024"/>
                  </a:lnTo>
                  <a:lnTo>
                    <a:pt x="4489348" y="215950"/>
                  </a:lnTo>
                  <a:lnTo>
                    <a:pt x="4476496" y="213360"/>
                  </a:lnTo>
                  <a:lnTo>
                    <a:pt x="519176" y="213360"/>
                  </a:lnTo>
                  <a:lnTo>
                    <a:pt x="506310" y="215950"/>
                  </a:lnTo>
                  <a:lnTo>
                    <a:pt x="495820" y="223024"/>
                  </a:lnTo>
                  <a:lnTo>
                    <a:pt x="488746" y="233527"/>
                  </a:lnTo>
                  <a:lnTo>
                    <a:pt x="486156" y="246380"/>
                  </a:lnTo>
                  <a:lnTo>
                    <a:pt x="486156" y="378460"/>
                  </a:lnTo>
                  <a:lnTo>
                    <a:pt x="488746" y="391312"/>
                  </a:lnTo>
                  <a:lnTo>
                    <a:pt x="495820" y="401802"/>
                  </a:lnTo>
                  <a:lnTo>
                    <a:pt x="506310" y="408876"/>
                  </a:lnTo>
                  <a:lnTo>
                    <a:pt x="519176" y="411480"/>
                  </a:lnTo>
                  <a:lnTo>
                    <a:pt x="4476496" y="411480"/>
                  </a:lnTo>
                  <a:lnTo>
                    <a:pt x="4489348" y="408876"/>
                  </a:lnTo>
                  <a:lnTo>
                    <a:pt x="4499838" y="401802"/>
                  </a:lnTo>
                  <a:lnTo>
                    <a:pt x="4506912" y="391312"/>
                  </a:lnTo>
                  <a:lnTo>
                    <a:pt x="4509516" y="378460"/>
                  </a:lnTo>
                  <a:lnTo>
                    <a:pt x="4509516" y="246380"/>
                  </a:lnTo>
                  <a:close/>
                </a:path>
                <a:path w="4509770" h="640079">
                  <a:moveTo>
                    <a:pt x="4509516" y="32766"/>
                  </a:moveTo>
                  <a:lnTo>
                    <a:pt x="4506938" y="20002"/>
                  </a:lnTo>
                  <a:lnTo>
                    <a:pt x="4499915" y="9588"/>
                  </a:lnTo>
                  <a:lnTo>
                    <a:pt x="4489501" y="2565"/>
                  </a:lnTo>
                  <a:lnTo>
                    <a:pt x="4476750" y="0"/>
                  </a:lnTo>
                  <a:lnTo>
                    <a:pt x="156210" y="0"/>
                  </a:lnTo>
                  <a:lnTo>
                    <a:pt x="143446" y="2565"/>
                  </a:lnTo>
                  <a:lnTo>
                    <a:pt x="133032" y="9588"/>
                  </a:lnTo>
                  <a:lnTo>
                    <a:pt x="126009" y="20002"/>
                  </a:lnTo>
                  <a:lnTo>
                    <a:pt x="123444" y="32766"/>
                  </a:lnTo>
                  <a:lnTo>
                    <a:pt x="123444" y="163830"/>
                  </a:lnTo>
                  <a:lnTo>
                    <a:pt x="126009" y="176580"/>
                  </a:lnTo>
                  <a:lnTo>
                    <a:pt x="133032" y="186994"/>
                  </a:lnTo>
                  <a:lnTo>
                    <a:pt x="143446" y="194017"/>
                  </a:lnTo>
                  <a:lnTo>
                    <a:pt x="156210" y="196596"/>
                  </a:lnTo>
                  <a:lnTo>
                    <a:pt x="4476750" y="196596"/>
                  </a:lnTo>
                  <a:lnTo>
                    <a:pt x="4489501" y="194017"/>
                  </a:lnTo>
                  <a:lnTo>
                    <a:pt x="4499915" y="186994"/>
                  </a:lnTo>
                  <a:lnTo>
                    <a:pt x="4506938" y="176580"/>
                  </a:lnTo>
                  <a:lnTo>
                    <a:pt x="4509516" y="163830"/>
                  </a:lnTo>
                  <a:lnTo>
                    <a:pt x="4509516" y="32766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15439" y="4489705"/>
              <a:ext cx="733425" cy="265430"/>
            </a:xfrm>
            <a:custGeom>
              <a:avLst/>
              <a:gdLst/>
              <a:ahLst/>
              <a:cxnLst/>
              <a:rect l="l" t="t" r="r" b="b"/>
              <a:pathLst>
                <a:path w="733425" h="265429">
                  <a:moveTo>
                    <a:pt x="688848" y="0"/>
                  </a:moveTo>
                  <a:lnTo>
                    <a:pt x="44196" y="0"/>
                  </a:lnTo>
                  <a:lnTo>
                    <a:pt x="26992" y="3473"/>
                  </a:lnTo>
                  <a:lnTo>
                    <a:pt x="12944" y="12944"/>
                  </a:lnTo>
                  <a:lnTo>
                    <a:pt x="3473" y="26992"/>
                  </a:lnTo>
                  <a:lnTo>
                    <a:pt x="0" y="44196"/>
                  </a:lnTo>
                  <a:lnTo>
                    <a:pt x="0" y="220980"/>
                  </a:lnTo>
                  <a:lnTo>
                    <a:pt x="3473" y="238183"/>
                  </a:lnTo>
                  <a:lnTo>
                    <a:pt x="12944" y="252231"/>
                  </a:lnTo>
                  <a:lnTo>
                    <a:pt x="26992" y="261702"/>
                  </a:lnTo>
                  <a:lnTo>
                    <a:pt x="44196" y="265176"/>
                  </a:lnTo>
                  <a:lnTo>
                    <a:pt x="688848" y="265176"/>
                  </a:lnTo>
                  <a:lnTo>
                    <a:pt x="706051" y="261702"/>
                  </a:lnTo>
                  <a:lnTo>
                    <a:pt x="720099" y="252231"/>
                  </a:lnTo>
                  <a:lnTo>
                    <a:pt x="729570" y="238183"/>
                  </a:lnTo>
                  <a:lnTo>
                    <a:pt x="733044" y="220980"/>
                  </a:lnTo>
                  <a:lnTo>
                    <a:pt x="733044" y="44196"/>
                  </a:lnTo>
                  <a:lnTo>
                    <a:pt x="729570" y="26992"/>
                  </a:lnTo>
                  <a:lnTo>
                    <a:pt x="720099" y="12944"/>
                  </a:lnTo>
                  <a:lnTo>
                    <a:pt x="706051" y="3473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740849" y="4481577"/>
            <a:ext cx="495934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5080" indent="36195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Primary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spc="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93291" y="5141977"/>
            <a:ext cx="3002280" cy="425450"/>
            <a:chOff x="1193291" y="5141977"/>
            <a:chExt cx="3002280" cy="425450"/>
          </a:xfrm>
        </p:grpSpPr>
        <p:sp>
          <p:nvSpPr>
            <p:cNvPr id="39" name="object 39"/>
            <p:cNvSpPr/>
            <p:nvPr/>
          </p:nvSpPr>
          <p:spPr>
            <a:xfrm>
              <a:off x="1193291" y="5141977"/>
              <a:ext cx="664845" cy="203200"/>
            </a:xfrm>
            <a:custGeom>
              <a:avLst/>
              <a:gdLst/>
              <a:ahLst/>
              <a:cxnLst/>
              <a:rect l="l" t="t" r="r" b="b"/>
              <a:pathLst>
                <a:path w="664844" h="203200">
                  <a:moveTo>
                    <a:pt x="630682" y="0"/>
                  </a:moveTo>
                  <a:lnTo>
                    <a:pt x="33782" y="0"/>
                  </a:lnTo>
                  <a:lnTo>
                    <a:pt x="20632" y="2654"/>
                  </a:lnTo>
                  <a:lnTo>
                    <a:pt x="9894" y="9894"/>
                  </a:lnTo>
                  <a:lnTo>
                    <a:pt x="2654" y="20632"/>
                  </a:lnTo>
                  <a:lnTo>
                    <a:pt x="0" y="33782"/>
                  </a:lnTo>
                  <a:lnTo>
                    <a:pt x="0" y="168910"/>
                  </a:lnTo>
                  <a:lnTo>
                    <a:pt x="2654" y="182059"/>
                  </a:lnTo>
                  <a:lnTo>
                    <a:pt x="9894" y="192797"/>
                  </a:lnTo>
                  <a:lnTo>
                    <a:pt x="20632" y="200037"/>
                  </a:lnTo>
                  <a:lnTo>
                    <a:pt x="33782" y="202692"/>
                  </a:lnTo>
                  <a:lnTo>
                    <a:pt x="630682" y="202692"/>
                  </a:lnTo>
                  <a:lnTo>
                    <a:pt x="643831" y="200037"/>
                  </a:lnTo>
                  <a:lnTo>
                    <a:pt x="654569" y="192797"/>
                  </a:lnTo>
                  <a:lnTo>
                    <a:pt x="661809" y="182059"/>
                  </a:lnTo>
                  <a:lnTo>
                    <a:pt x="664464" y="168910"/>
                  </a:lnTo>
                  <a:lnTo>
                    <a:pt x="664464" y="33782"/>
                  </a:lnTo>
                  <a:lnTo>
                    <a:pt x="661809" y="20632"/>
                  </a:lnTo>
                  <a:lnTo>
                    <a:pt x="654569" y="9894"/>
                  </a:lnTo>
                  <a:lnTo>
                    <a:pt x="643831" y="2654"/>
                  </a:lnTo>
                  <a:lnTo>
                    <a:pt x="630682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51787" y="5369054"/>
              <a:ext cx="2844165" cy="198120"/>
            </a:xfrm>
            <a:custGeom>
              <a:avLst/>
              <a:gdLst/>
              <a:ahLst/>
              <a:cxnLst/>
              <a:rect l="l" t="t" r="r" b="b"/>
              <a:pathLst>
                <a:path w="2844165" h="198120">
                  <a:moveTo>
                    <a:pt x="2810764" y="0"/>
                  </a:moveTo>
                  <a:lnTo>
                    <a:pt x="33020" y="0"/>
                  </a:lnTo>
                  <a:lnTo>
                    <a:pt x="20166" y="2594"/>
                  </a:lnTo>
                  <a:lnTo>
                    <a:pt x="9671" y="9671"/>
                  </a:lnTo>
                  <a:lnTo>
                    <a:pt x="2594" y="20166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94" y="177953"/>
                  </a:lnTo>
                  <a:lnTo>
                    <a:pt x="9671" y="188448"/>
                  </a:lnTo>
                  <a:lnTo>
                    <a:pt x="20166" y="195525"/>
                  </a:lnTo>
                  <a:lnTo>
                    <a:pt x="33020" y="198120"/>
                  </a:lnTo>
                  <a:lnTo>
                    <a:pt x="2810764" y="198120"/>
                  </a:lnTo>
                  <a:lnTo>
                    <a:pt x="2823617" y="195525"/>
                  </a:lnTo>
                  <a:lnTo>
                    <a:pt x="2834112" y="188448"/>
                  </a:lnTo>
                  <a:lnTo>
                    <a:pt x="2841189" y="177953"/>
                  </a:lnTo>
                  <a:lnTo>
                    <a:pt x="2843784" y="165100"/>
                  </a:lnTo>
                  <a:lnTo>
                    <a:pt x="2843784" y="33020"/>
                  </a:lnTo>
                  <a:lnTo>
                    <a:pt x="2841189" y="20166"/>
                  </a:lnTo>
                  <a:lnTo>
                    <a:pt x="2834112" y="9671"/>
                  </a:lnTo>
                  <a:lnTo>
                    <a:pt x="2823617" y="2594"/>
                  </a:lnTo>
                  <a:lnTo>
                    <a:pt x="2810764" y="0"/>
                  </a:lnTo>
                  <a:close/>
                </a:path>
              </a:pathLst>
            </a:custGeom>
            <a:solidFill>
              <a:srgbClr val="6D20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225580" y="5164011"/>
            <a:ext cx="4575175" cy="12604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Pre-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Primary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>
              <a:latin typeface="Arial"/>
              <a:cs typeface="Arial"/>
            </a:endParaRPr>
          </a:p>
          <a:p>
            <a:pPr marL="911225">
              <a:lnSpc>
                <a:spcPct val="100000"/>
              </a:lnSpc>
            </a:pP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Tutoring/Private</a:t>
            </a:r>
            <a:r>
              <a:rPr dirty="0" sz="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coaching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50">
              <a:latin typeface="Arial"/>
              <a:cs typeface="Arial"/>
            </a:endParaRPr>
          </a:p>
          <a:p>
            <a:pPr algn="ctr" marR="227965">
              <a:lnSpc>
                <a:spcPct val="100000"/>
              </a:lnSpc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preparation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50">
              <a:latin typeface="Arial"/>
              <a:cs typeface="Arial"/>
            </a:endParaRPr>
          </a:p>
          <a:p>
            <a:pPr marL="2849245">
              <a:lnSpc>
                <a:spcPct val="100000"/>
              </a:lnSpc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Reskilling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and online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certifications</a:t>
            </a:r>
            <a:endParaRPr sz="800">
              <a:latin typeface="Arial"/>
              <a:cs typeface="Arial"/>
            </a:endParaRPr>
          </a:p>
          <a:p>
            <a:pPr marL="2684145" marR="5080" indent="706120">
              <a:lnSpc>
                <a:spcPts val="1810"/>
              </a:lnSpc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Corporate trainings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Hobbies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and language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1776" y="7072822"/>
            <a:ext cx="23399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04620" algn="l"/>
              </a:tabLst>
            </a:pPr>
            <a:r>
              <a:rPr dirty="0" sz="900" spc="30">
                <a:latin typeface="Microsoft Sans Serif"/>
                <a:cs typeface="Microsoft Sans Serif"/>
              </a:rPr>
              <a:t>Offline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education	Online</a:t>
            </a:r>
            <a:r>
              <a:rPr dirty="0" sz="900" spc="-55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47700" y="6589777"/>
            <a:ext cx="6480175" cy="1884045"/>
            <a:chOff x="647700" y="6589777"/>
            <a:chExt cx="6480175" cy="1884045"/>
          </a:xfrm>
        </p:grpSpPr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3532" y="7046977"/>
              <a:ext cx="230123" cy="23164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8659" y="7046977"/>
              <a:ext cx="230124" cy="2301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2576" y="6589777"/>
              <a:ext cx="230124" cy="23164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3507" y="6589777"/>
              <a:ext cx="231648" cy="2301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2600" y="6589777"/>
              <a:ext cx="230124" cy="23012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20495" y="6964680"/>
              <a:ext cx="6154420" cy="0"/>
            </a:xfrm>
            <a:custGeom>
              <a:avLst/>
              <a:gdLst/>
              <a:ahLst/>
              <a:cxnLst/>
              <a:rect l="l" t="t" r="r" b="b"/>
              <a:pathLst>
                <a:path w="6154420" h="0">
                  <a:moveTo>
                    <a:pt x="0" y="0"/>
                  </a:moveTo>
                  <a:lnTo>
                    <a:pt x="6154191" y="0"/>
                  </a:lnTo>
                </a:path>
              </a:pathLst>
            </a:custGeom>
            <a:ln w="6096">
              <a:solidFill>
                <a:srgbClr val="74767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47700" y="7999476"/>
              <a:ext cx="6480175" cy="474345"/>
            </a:xfrm>
            <a:custGeom>
              <a:avLst/>
              <a:gdLst/>
              <a:ahLst/>
              <a:cxnLst/>
              <a:rect l="l" t="t" r="r" b="b"/>
              <a:pathLst>
                <a:path w="6480175" h="474345">
                  <a:moveTo>
                    <a:pt x="6480048" y="0"/>
                  </a:moveTo>
                  <a:lnTo>
                    <a:pt x="0" y="0"/>
                  </a:lnTo>
                  <a:lnTo>
                    <a:pt x="0" y="473964"/>
                  </a:lnTo>
                  <a:lnTo>
                    <a:pt x="6480048" y="473964"/>
                  </a:lnTo>
                  <a:lnTo>
                    <a:pt x="648004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12164" y="8084832"/>
              <a:ext cx="5713730" cy="304800"/>
            </a:xfrm>
            <a:custGeom>
              <a:avLst/>
              <a:gdLst/>
              <a:ahLst/>
              <a:cxnLst/>
              <a:rect l="l" t="t" r="r" b="b"/>
              <a:pathLst>
                <a:path w="5713730" h="304800">
                  <a:moveTo>
                    <a:pt x="1085088" y="54610"/>
                  </a:moveTo>
                  <a:lnTo>
                    <a:pt x="1081151" y="35128"/>
                  </a:lnTo>
                  <a:lnTo>
                    <a:pt x="1070432" y="19227"/>
                  </a:lnTo>
                  <a:lnTo>
                    <a:pt x="1054519" y="8496"/>
                  </a:lnTo>
                  <a:lnTo>
                    <a:pt x="1035050" y="4572"/>
                  </a:lnTo>
                  <a:lnTo>
                    <a:pt x="50038" y="4572"/>
                  </a:lnTo>
                  <a:lnTo>
                    <a:pt x="30556" y="8496"/>
                  </a:lnTo>
                  <a:lnTo>
                    <a:pt x="14655" y="19227"/>
                  </a:lnTo>
                  <a:lnTo>
                    <a:pt x="3924" y="35128"/>
                  </a:lnTo>
                  <a:lnTo>
                    <a:pt x="0" y="54610"/>
                  </a:lnTo>
                  <a:lnTo>
                    <a:pt x="0" y="254762"/>
                  </a:lnTo>
                  <a:lnTo>
                    <a:pt x="3924" y="274231"/>
                  </a:lnTo>
                  <a:lnTo>
                    <a:pt x="14655" y="290144"/>
                  </a:lnTo>
                  <a:lnTo>
                    <a:pt x="30556" y="300863"/>
                  </a:lnTo>
                  <a:lnTo>
                    <a:pt x="50038" y="304800"/>
                  </a:lnTo>
                  <a:lnTo>
                    <a:pt x="1035050" y="304800"/>
                  </a:lnTo>
                  <a:lnTo>
                    <a:pt x="1054519" y="300863"/>
                  </a:lnTo>
                  <a:lnTo>
                    <a:pt x="1070432" y="290144"/>
                  </a:lnTo>
                  <a:lnTo>
                    <a:pt x="1081151" y="274231"/>
                  </a:lnTo>
                  <a:lnTo>
                    <a:pt x="1085088" y="254762"/>
                  </a:lnTo>
                  <a:lnTo>
                    <a:pt x="1085088" y="54610"/>
                  </a:lnTo>
                  <a:close/>
                </a:path>
                <a:path w="5713730" h="304800">
                  <a:moveTo>
                    <a:pt x="2243328" y="54610"/>
                  </a:moveTo>
                  <a:lnTo>
                    <a:pt x="2239391" y="35128"/>
                  </a:lnTo>
                  <a:lnTo>
                    <a:pt x="2228672" y="19227"/>
                  </a:lnTo>
                  <a:lnTo>
                    <a:pt x="2212759" y="8496"/>
                  </a:lnTo>
                  <a:lnTo>
                    <a:pt x="2193290" y="4572"/>
                  </a:lnTo>
                  <a:lnTo>
                    <a:pt x="1208278" y="4572"/>
                  </a:lnTo>
                  <a:lnTo>
                    <a:pt x="1188796" y="8496"/>
                  </a:lnTo>
                  <a:lnTo>
                    <a:pt x="1172895" y="19227"/>
                  </a:lnTo>
                  <a:lnTo>
                    <a:pt x="1162164" y="35128"/>
                  </a:lnTo>
                  <a:lnTo>
                    <a:pt x="1158240" y="54610"/>
                  </a:lnTo>
                  <a:lnTo>
                    <a:pt x="1158240" y="254762"/>
                  </a:lnTo>
                  <a:lnTo>
                    <a:pt x="1162164" y="274231"/>
                  </a:lnTo>
                  <a:lnTo>
                    <a:pt x="1172895" y="290144"/>
                  </a:lnTo>
                  <a:lnTo>
                    <a:pt x="1188796" y="300863"/>
                  </a:lnTo>
                  <a:lnTo>
                    <a:pt x="1208278" y="304800"/>
                  </a:lnTo>
                  <a:lnTo>
                    <a:pt x="2193290" y="304800"/>
                  </a:lnTo>
                  <a:lnTo>
                    <a:pt x="2212759" y="300863"/>
                  </a:lnTo>
                  <a:lnTo>
                    <a:pt x="2228672" y="290144"/>
                  </a:lnTo>
                  <a:lnTo>
                    <a:pt x="2239391" y="274231"/>
                  </a:lnTo>
                  <a:lnTo>
                    <a:pt x="2243328" y="254762"/>
                  </a:lnTo>
                  <a:lnTo>
                    <a:pt x="2243328" y="54610"/>
                  </a:lnTo>
                  <a:close/>
                </a:path>
                <a:path w="5713730" h="304800">
                  <a:moveTo>
                    <a:pt x="3403092" y="50038"/>
                  </a:moveTo>
                  <a:lnTo>
                    <a:pt x="3399155" y="30556"/>
                  </a:lnTo>
                  <a:lnTo>
                    <a:pt x="3388436" y="14655"/>
                  </a:lnTo>
                  <a:lnTo>
                    <a:pt x="3372523" y="3924"/>
                  </a:lnTo>
                  <a:lnTo>
                    <a:pt x="3353054" y="0"/>
                  </a:lnTo>
                  <a:lnTo>
                    <a:pt x="2369566" y="0"/>
                  </a:lnTo>
                  <a:lnTo>
                    <a:pt x="2350084" y="3924"/>
                  </a:lnTo>
                  <a:lnTo>
                    <a:pt x="2334183" y="14655"/>
                  </a:lnTo>
                  <a:lnTo>
                    <a:pt x="2323452" y="30556"/>
                  </a:lnTo>
                  <a:lnTo>
                    <a:pt x="2319528" y="50038"/>
                  </a:lnTo>
                  <a:lnTo>
                    <a:pt x="2319528" y="250190"/>
                  </a:lnTo>
                  <a:lnTo>
                    <a:pt x="2323452" y="269659"/>
                  </a:lnTo>
                  <a:lnTo>
                    <a:pt x="2334183" y="285572"/>
                  </a:lnTo>
                  <a:lnTo>
                    <a:pt x="2350084" y="296291"/>
                  </a:lnTo>
                  <a:lnTo>
                    <a:pt x="2369566" y="300228"/>
                  </a:lnTo>
                  <a:lnTo>
                    <a:pt x="3353054" y="300228"/>
                  </a:lnTo>
                  <a:lnTo>
                    <a:pt x="3372523" y="296291"/>
                  </a:lnTo>
                  <a:lnTo>
                    <a:pt x="3388436" y="285572"/>
                  </a:lnTo>
                  <a:lnTo>
                    <a:pt x="3399155" y="269659"/>
                  </a:lnTo>
                  <a:lnTo>
                    <a:pt x="3403092" y="250190"/>
                  </a:lnTo>
                  <a:lnTo>
                    <a:pt x="3403092" y="50038"/>
                  </a:lnTo>
                  <a:close/>
                </a:path>
                <a:path w="5713730" h="304800">
                  <a:moveTo>
                    <a:pt x="4558284" y="54610"/>
                  </a:moveTo>
                  <a:lnTo>
                    <a:pt x="4554347" y="35128"/>
                  </a:lnTo>
                  <a:lnTo>
                    <a:pt x="4543628" y="19227"/>
                  </a:lnTo>
                  <a:lnTo>
                    <a:pt x="4527715" y="8496"/>
                  </a:lnTo>
                  <a:lnTo>
                    <a:pt x="4508246" y="4572"/>
                  </a:lnTo>
                  <a:lnTo>
                    <a:pt x="3523234" y="4572"/>
                  </a:lnTo>
                  <a:lnTo>
                    <a:pt x="3503752" y="8496"/>
                  </a:lnTo>
                  <a:lnTo>
                    <a:pt x="3487851" y="19227"/>
                  </a:lnTo>
                  <a:lnTo>
                    <a:pt x="3477120" y="35128"/>
                  </a:lnTo>
                  <a:lnTo>
                    <a:pt x="3473196" y="54610"/>
                  </a:lnTo>
                  <a:lnTo>
                    <a:pt x="3473196" y="254762"/>
                  </a:lnTo>
                  <a:lnTo>
                    <a:pt x="3477120" y="274231"/>
                  </a:lnTo>
                  <a:lnTo>
                    <a:pt x="3487851" y="290144"/>
                  </a:lnTo>
                  <a:lnTo>
                    <a:pt x="3503752" y="300863"/>
                  </a:lnTo>
                  <a:lnTo>
                    <a:pt x="3523234" y="304800"/>
                  </a:lnTo>
                  <a:lnTo>
                    <a:pt x="4508246" y="304800"/>
                  </a:lnTo>
                  <a:lnTo>
                    <a:pt x="4527715" y="300863"/>
                  </a:lnTo>
                  <a:lnTo>
                    <a:pt x="4543628" y="290144"/>
                  </a:lnTo>
                  <a:lnTo>
                    <a:pt x="4554347" y="274231"/>
                  </a:lnTo>
                  <a:lnTo>
                    <a:pt x="4558284" y="254762"/>
                  </a:lnTo>
                  <a:lnTo>
                    <a:pt x="4558284" y="54610"/>
                  </a:lnTo>
                  <a:close/>
                </a:path>
                <a:path w="5713730" h="304800">
                  <a:moveTo>
                    <a:pt x="5713476" y="54610"/>
                  </a:moveTo>
                  <a:lnTo>
                    <a:pt x="5709539" y="35128"/>
                  </a:lnTo>
                  <a:lnTo>
                    <a:pt x="5698820" y="19227"/>
                  </a:lnTo>
                  <a:lnTo>
                    <a:pt x="5682907" y="8496"/>
                  </a:lnTo>
                  <a:lnTo>
                    <a:pt x="5663438" y="4572"/>
                  </a:lnTo>
                  <a:lnTo>
                    <a:pt x="4679950" y="4572"/>
                  </a:lnTo>
                  <a:lnTo>
                    <a:pt x="4660468" y="8496"/>
                  </a:lnTo>
                  <a:lnTo>
                    <a:pt x="4644568" y="19227"/>
                  </a:lnTo>
                  <a:lnTo>
                    <a:pt x="4633836" y="35128"/>
                  </a:lnTo>
                  <a:lnTo>
                    <a:pt x="4629912" y="54610"/>
                  </a:lnTo>
                  <a:lnTo>
                    <a:pt x="4629912" y="254762"/>
                  </a:lnTo>
                  <a:lnTo>
                    <a:pt x="4633836" y="274231"/>
                  </a:lnTo>
                  <a:lnTo>
                    <a:pt x="4644568" y="290144"/>
                  </a:lnTo>
                  <a:lnTo>
                    <a:pt x="4660468" y="300863"/>
                  </a:lnTo>
                  <a:lnTo>
                    <a:pt x="4679950" y="304800"/>
                  </a:lnTo>
                  <a:lnTo>
                    <a:pt x="5663438" y="304800"/>
                  </a:lnTo>
                  <a:lnTo>
                    <a:pt x="5682907" y="300863"/>
                  </a:lnTo>
                  <a:lnTo>
                    <a:pt x="5698820" y="290144"/>
                  </a:lnTo>
                  <a:lnTo>
                    <a:pt x="5709539" y="274231"/>
                  </a:lnTo>
                  <a:lnTo>
                    <a:pt x="5713476" y="254762"/>
                  </a:lnTo>
                  <a:lnTo>
                    <a:pt x="5713476" y="54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649687" y="6550844"/>
            <a:ext cx="727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Microsoft Sans Serif"/>
                <a:cs typeface="Microsoft Sans Serif"/>
              </a:rPr>
              <a:t>F</a:t>
            </a:r>
            <a:r>
              <a:rPr dirty="0" sz="900" spc="35">
                <a:latin typeface="Microsoft Sans Serif"/>
                <a:cs typeface="Microsoft Sans Serif"/>
              </a:rPr>
              <a:t>ounda</a:t>
            </a:r>
            <a:r>
              <a:rPr dirty="0" sz="900" spc="45">
                <a:latin typeface="Microsoft Sans Serif"/>
                <a:cs typeface="Microsoft Sans Serif"/>
              </a:rPr>
              <a:t>t</a:t>
            </a:r>
            <a:r>
              <a:rPr dirty="0" sz="900" spc="35">
                <a:latin typeface="Microsoft Sans Serif"/>
                <a:cs typeface="Microsoft Sans Serif"/>
              </a:rPr>
              <a:t>iona</a:t>
            </a:r>
            <a:r>
              <a:rPr dirty="0" sz="900" spc="45">
                <a:latin typeface="Microsoft Sans Serif"/>
                <a:cs typeface="Microsoft Sans Serif"/>
              </a:rPr>
              <a:t>l  </a:t>
            </a:r>
            <a:r>
              <a:rPr dirty="0" sz="900" spc="30">
                <a:latin typeface="Microsoft Sans Serif"/>
                <a:cs typeface="Microsoft Sans Serif"/>
              </a:rPr>
              <a:t>education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14661" y="6550844"/>
            <a:ext cx="1327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latin typeface="Microsoft Sans Serif"/>
                <a:cs typeface="Microsoft Sans Serif"/>
              </a:rPr>
              <a:t>Foundational education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95">
                <a:latin typeface="Microsoft Sans Serif"/>
                <a:cs typeface="Microsoft Sans Serif"/>
              </a:rPr>
              <a:t>&amp;</a:t>
            </a:r>
            <a:r>
              <a:rPr dirty="0" sz="900" spc="-2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working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25">
                <a:latin typeface="Microsoft Sans Serif"/>
                <a:cs typeface="Microsoft Sans Serif"/>
              </a:rPr>
              <a:t>professionals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892671" y="6550844"/>
            <a:ext cx="680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35">
                <a:latin typeface="Microsoft Sans Serif"/>
                <a:cs typeface="Microsoft Sans Serif"/>
              </a:rPr>
              <a:t>Working 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45">
                <a:latin typeface="Microsoft Sans Serif"/>
                <a:cs typeface="Microsoft Sans Serif"/>
              </a:rPr>
              <a:t>p</a:t>
            </a:r>
            <a:r>
              <a:rPr dirty="0" sz="900" spc="45">
                <a:latin typeface="Microsoft Sans Serif"/>
                <a:cs typeface="Microsoft Sans Serif"/>
              </a:rPr>
              <a:t>r</a:t>
            </a:r>
            <a:r>
              <a:rPr dirty="0" sz="900" spc="45">
                <a:latin typeface="Microsoft Sans Serif"/>
                <a:cs typeface="Microsoft Sans Serif"/>
              </a:rPr>
              <a:t>of</a:t>
            </a:r>
            <a:r>
              <a:rPr dirty="0" sz="900" spc="-5">
                <a:latin typeface="Microsoft Sans Serif"/>
                <a:cs typeface="Microsoft Sans Serif"/>
              </a:rPr>
              <a:t>e</a:t>
            </a:r>
            <a:r>
              <a:rPr dirty="0" sz="900" spc="-10">
                <a:latin typeface="Microsoft Sans Serif"/>
                <a:cs typeface="Microsoft Sans Serif"/>
              </a:rPr>
              <a:t>ss</a:t>
            </a:r>
            <a:r>
              <a:rPr dirty="0" sz="900" spc="35">
                <a:latin typeface="Microsoft Sans Serif"/>
                <a:cs typeface="Microsoft Sans Serif"/>
              </a:rPr>
              <a:t>iona</a:t>
            </a:r>
            <a:r>
              <a:rPr dirty="0" sz="900" spc="45">
                <a:latin typeface="Microsoft Sans Serif"/>
                <a:cs typeface="Microsoft Sans Serif"/>
              </a:rPr>
              <a:t>l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08061" y="7059639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5" b="1">
                <a:latin typeface="Arial"/>
                <a:cs typeface="Arial"/>
              </a:rPr>
              <a:t>C</a:t>
            </a:r>
            <a:r>
              <a:rPr dirty="0" sz="900" b="1">
                <a:latin typeface="Arial"/>
                <a:cs typeface="Arial"/>
              </a:rPr>
              <a:t>hanne</a:t>
            </a:r>
            <a:r>
              <a:rPr dirty="0" sz="900" b="1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78127" y="6625756"/>
            <a:ext cx="3200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20" b="1">
                <a:latin typeface="Arial"/>
                <a:cs typeface="Arial"/>
              </a:rPr>
              <a:t>U</a:t>
            </a:r>
            <a:r>
              <a:rPr dirty="0" sz="900" spc="-40" b="1">
                <a:latin typeface="Arial"/>
                <a:cs typeface="Arial"/>
              </a:rPr>
              <a:t>s</a:t>
            </a:r>
            <a:r>
              <a:rPr dirty="0" sz="900" spc="-30" b="1">
                <a:latin typeface="Arial"/>
                <a:cs typeface="Arial"/>
              </a:rPr>
              <a:t>e</a:t>
            </a:r>
            <a:r>
              <a:rPr dirty="0" sz="900" spc="-10" b="1">
                <a:latin typeface="Arial"/>
                <a:cs typeface="Arial"/>
              </a:rPr>
              <a:t>r</a:t>
            </a:r>
            <a:r>
              <a:rPr dirty="0" sz="900" spc="-55" b="1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04772" y="7496556"/>
            <a:ext cx="1447800" cy="338455"/>
          </a:xfrm>
          <a:prstGeom prst="rect">
            <a:avLst/>
          </a:prstGeom>
          <a:solidFill>
            <a:srgbClr val="0070C0">
              <a:alpha val="30194"/>
            </a:srgbClr>
          </a:solidFill>
        </p:spPr>
        <p:txBody>
          <a:bodyPr wrap="square" lIns="0" tIns="863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dirty="0" sz="1000" spc="-25" b="1">
                <a:latin typeface="Arial"/>
                <a:cs typeface="Arial"/>
              </a:rPr>
              <a:t>Schools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94888" y="7496556"/>
            <a:ext cx="1446530" cy="338455"/>
          </a:xfrm>
          <a:prstGeom prst="rect">
            <a:avLst/>
          </a:prstGeom>
          <a:solidFill>
            <a:srgbClr val="0070C0">
              <a:alpha val="30194"/>
            </a:srgbClr>
          </a:solidFill>
        </p:spPr>
        <p:txBody>
          <a:bodyPr wrap="square" lIns="0" tIns="10160" rIns="0" bIns="0" rtlCol="0" vert="horz">
            <a:spAutoFit/>
          </a:bodyPr>
          <a:lstStyle/>
          <a:p>
            <a:pPr marL="367665" marR="330200" indent="-32384">
              <a:lnSpc>
                <a:spcPct val="100000"/>
              </a:lnSpc>
              <a:spcBef>
                <a:spcPts val="80"/>
              </a:spcBef>
            </a:pPr>
            <a:r>
              <a:rPr dirty="0" sz="1000" spc="-65" b="1">
                <a:latin typeface="Arial"/>
                <a:cs typeface="Arial"/>
              </a:rPr>
              <a:t>C</a:t>
            </a:r>
            <a:r>
              <a:rPr dirty="0" sz="1000" spc="-5" b="1">
                <a:latin typeface="Arial"/>
                <a:cs typeface="Arial"/>
              </a:rPr>
              <a:t>o</a:t>
            </a:r>
            <a:r>
              <a:rPr dirty="0" sz="1000" spc="-10" b="1">
                <a:latin typeface="Arial"/>
                <a:cs typeface="Arial"/>
              </a:rPr>
              <a:t>ll</a:t>
            </a:r>
            <a:r>
              <a:rPr dirty="0" sz="1000" spc="-10" b="1">
                <a:latin typeface="Arial"/>
                <a:cs typeface="Arial"/>
              </a:rPr>
              <a:t>e</a:t>
            </a:r>
            <a:r>
              <a:rPr dirty="0" sz="1000" spc="-5" b="1">
                <a:latin typeface="Arial"/>
                <a:cs typeface="Arial"/>
              </a:rPr>
              <a:t>g</a:t>
            </a:r>
            <a:r>
              <a:rPr dirty="0" sz="1000" spc="-10" b="1">
                <a:latin typeface="Arial"/>
                <a:cs typeface="Arial"/>
              </a:rPr>
              <a:t>e</a:t>
            </a:r>
            <a:r>
              <a:rPr dirty="0" sz="1000" spc="-60" b="1">
                <a:latin typeface="Arial"/>
                <a:cs typeface="Arial"/>
              </a:rPr>
              <a:t>s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a</a:t>
            </a:r>
            <a:r>
              <a:rPr dirty="0" sz="1000" spc="-5" b="1">
                <a:latin typeface="Arial"/>
                <a:cs typeface="Arial"/>
              </a:rPr>
              <a:t>nd  </a:t>
            </a:r>
            <a:r>
              <a:rPr dirty="0" sz="1000" spc="-10" b="1">
                <a:latin typeface="Arial"/>
                <a:cs typeface="Arial"/>
              </a:rPr>
              <a:t>Universities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98720" y="7496556"/>
            <a:ext cx="1447800" cy="338455"/>
          </a:xfrm>
          <a:prstGeom prst="rect">
            <a:avLst/>
          </a:prstGeom>
          <a:solidFill>
            <a:srgbClr val="0070C0">
              <a:alpha val="30194"/>
            </a:srgbClr>
          </a:solidFill>
        </p:spPr>
        <p:txBody>
          <a:bodyPr wrap="square" lIns="0" tIns="86360" rIns="0" bIns="0" rtlCol="0" vert="horz">
            <a:spAutoFit/>
          </a:bodyPr>
          <a:lstStyle/>
          <a:p>
            <a:pPr marL="172085">
              <a:lnSpc>
                <a:spcPct val="100000"/>
              </a:lnSpc>
              <a:spcBef>
                <a:spcPts val="680"/>
              </a:spcBef>
            </a:pPr>
            <a:r>
              <a:rPr dirty="0" sz="1000" spc="-5" b="1">
                <a:latin typeface="Arial"/>
                <a:cs typeface="Arial"/>
              </a:rPr>
              <a:t>Training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Institutes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7700" y="7423404"/>
            <a:ext cx="6480175" cy="474345"/>
          </a:xfrm>
          <a:prstGeom prst="rect">
            <a:avLst/>
          </a:prstGeom>
          <a:solidFill>
            <a:srgbClr val="F2F2F2"/>
          </a:solidFill>
        </p:spPr>
        <p:txBody>
          <a:bodyPr wrap="square" lIns="0" tIns="95885" rIns="0" bIns="0" rtlCol="0" vert="horz">
            <a:spAutoFit/>
          </a:bodyPr>
          <a:lstStyle/>
          <a:p>
            <a:pPr marL="76200" marR="5652135" indent="51435">
              <a:lnSpc>
                <a:spcPct val="100000"/>
              </a:lnSpc>
              <a:spcBef>
                <a:spcPts val="755"/>
              </a:spcBef>
            </a:pP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Educational 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I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n</a:t>
            </a:r>
            <a:r>
              <a:rPr dirty="0" sz="900" b="1">
                <a:solidFill>
                  <a:srgbClr val="470A68"/>
                </a:solidFill>
                <a:latin typeface="Arial"/>
                <a:cs typeface="Arial"/>
              </a:rPr>
              <a:t>f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r</a:t>
            </a: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a</a:t>
            </a:r>
            <a:r>
              <a:rPr dirty="0" sz="900" spc="-65" b="1">
                <a:solidFill>
                  <a:srgbClr val="470A68"/>
                </a:solidFill>
                <a:latin typeface="Arial"/>
                <a:cs typeface="Arial"/>
              </a:rPr>
              <a:t>s</a:t>
            </a:r>
            <a:r>
              <a:rPr dirty="0" sz="900" spc="5" b="1">
                <a:solidFill>
                  <a:srgbClr val="470A68"/>
                </a:solidFill>
                <a:latin typeface="Arial"/>
                <a:cs typeface="Arial"/>
              </a:rPr>
              <a:t>tr</a:t>
            </a:r>
            <a:r>
              <a:rPr dirty="0" sz="900" spc="20" b="1">
                <a:solidFill>
                  <a:srgbClr val="470A68"/>
                </a:solidFill>
                <a:latin typeface="Arial"/>
                <a:cs typeface="Arial"/>
              </a:rPr>
              <a:t>u</a:t>
            </a:r>
            <a:r>
              <a:rPr dirty="0" sz="900" spc="-65" b="1">
                <a:solidFill>
                  <a:srgbClr val="470A68"/>
                </a:solidFill>
                <a:latin typeface="Arial"/>
                <a:cs typeface="Arial"/>
              </a:rPr>
              <a:t>c</a:t>
            </a:r>
            <a:r>
              <a:rPr dirty="0" sz="900" spc="10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sz="900" spc="30" b="1">
                <a:solidFill>
                  <a:srgbClr val="470A68"/>
                </a:solidFill>
                <a:latin typeface="Arial"/>
                <a:cs typeface="Arial"/>
              </a:rPr>
              <a:t>u</a:t>
            </a:r>
            <a:r>
              <a:rPr dirty="0" sz="900" spc="-10" b="1">
                <a:solidFill>
                  <a:srgbClr val="470A68"/>
                </a:solidFill>
                <a:latin typeface="Arial"/>
                <a:cs typeface="Arial"/>
              </a:rPr>
              <a:t>re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5716" y="8085845"/>
            <a:ext cx="1600200" cy="290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045"/>
              </a:lnSpc>
              <a:spcBef>
                <a:spcPts val="100"/>
              </a:spcBef>
              <a:tabLst>
                <a:tab pos="638810" algn="l"/>
              </a:tabLst>
            </a:pPr>
            <a:r>
              <a:rPr dirty="0" baseline="3086" sz="1350" spc="-82" b="1">
                <a:solidFill>
                  <a:srgbClr val="470A68"/>
                </a:solidFill>
                <a:latin typeface="Arial"/>
                <a:cs typeface="Arial"/>
              </a:rPr>
              <a:t>C</a:t>
            </a:r>
            <a:r>
              <a:rPr dirty="0" baseline="3086" sz="1350" spc="22" b="1">
                <a:solidFill>
                  <a:srgbClr val="470A68"/>
                </a:solidFill>
                <a:latin typeface="Arial"/>
                <a:cs typeface="Arial"/>
              </a:rPr>
              <a:t>on</a:t>
            </a:r>
            <a:r>
              <a:rPr dirty="0" baseline="3086" sz="1350" spc="7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baseline="3086" sz="1350" spc="-7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baseline="3086" sz="1350" spc="37" b="1">
                <a:solidFill>
                  <a:srgbClr val="470A68"/>
                </a:solidFill>
                <a:latin typeface="Arial"/>
                <a:cs typeface="Arial"/>
              </a:rPr>
              <a:t>nt</a:t>
            </a:r>
            <a:r>
              <a:rPr dirty="0" baseline="3086" sz="1350" b="1">
                <a:solidFill>
                  <a:srgbClr val="470A68"/>
                </a:solidFill>
                <a:latin typeface="Arial"/>
                <a:cs typeface="Arial"/>
              </a:rPr>
              <a:t>	</a:t>
            </a:r>
            <a:r>
              <a:rPr dirty="0" sz="800" spc="-45" b="1">
                <a:solidFill>
                  <a:srgbClr val="470A68"/>
                </a:solidFill>
                <a:latin typeface="Arial"/>
                <a:cs typeface="Arial"/>
              </a:rPr>
              <a:t>B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l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nd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sz="800" spc="65" b="1">
                <a:solidFill>
                  <a:srgbClr val="470A68"/>
                </a:solidFill>
                <a:latin typeface="Arial"/>
                <a:cs typeface="Arial"/>
              </a:rPr>
              <a:t>d/</a:t>
            </a:r>
            <a:r>
              <a:rPr dirty="0" sz="8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470A68"/>
                </a:solidFill>
                <a:latin typeface="Arial"/>
                <a:cs typeface="Arial"/>
              </a:rPr>
              <a:t>I</a:t>
            </a:r>
            <a:r>
              <a:rPr dirty="0" sz="800" spc="-25" b="1">
                <a:solidFill>
                  <a:srgbClr val="470A68"/>
                </a:solidFill>
                <a:latin typeface="Arial"/>
                <a:cs typeface="Arial"/>
              </a:rPr>
              <a:t>n</a:t>
            </a:r>
            <a:r>
              <a:rPr dirty="0" sz="800" spc="-15" b="1">
                <a:solidFill>
                  <a:srgbClr val="470A68"/>
                </a:solidFill>
                <a:latin typeface="Arial"/>
                <a:cs typeface="Arial"/>
              </a:rPr>
              <a:t>s</a:t>
            </a:r>
            <a:r>
              <a:rPr dirty="0" sz="800" spc="40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r</a:t>
            </a:r>
            <a:r>
              <a:rPr dirty="0" sz="800" spc="-25" b="1">
                <a:solidFill>
                  <a:srgbClr val="470A68"/>
                </a:solidFill>
                <a:latin typeface="Arial"/>
                <a:cs typeface="Arial"/>
              </a:rPr>
              <a:t>u</a:t>
            </a:r>
            <a:r>
              <a:rPr dirty="0" sz="800" spc="-15" b="1">
                <a:solidFill>
                  <a:srgbClr val="470A68"/>
                </a:solidFill>
                <a:latin typeface="Arial"/>
                <a:cs typeface="Arial"/>
              </a:rPr>
              <a:t>c</a:t>
            </a:r>
            <a:r>
              <a:rPr dirty="0" sz="800" spc="40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or</a:t>
            </a:r>
            <a:endParaRPr sz="800">
              <a:latin typeface="Arial"/>
              <a:cs typeface="Arial"/>
            </a:endParaRPr>
          </a:p>
          <a:p>
            <a:pPr marL="2540">
              <a:lnSpc>
                <a:spcPts val="1045"/>
              </a:lnSpc>
              <a:tabLst>
                <a:tab pos="781685" algn="l"/>
              </a:tabLst>
            </a:pPr>
            <a:r>
              <a:rPr dirty="0" sz="900" spc="-5" b="1">
                <a:solidFill>
                  <a:srgbClr val="470A68"/>
                </a:solidFill>
                <a:latin typeface="Arial"/>
                <a:cs typeface="Arial"/>
              </a:rPr>
              <a:t>delivery	</a:t>
            </a:r>
            <a:r>
              <a:rPr dirty="0" baseline="3472" sz="1200" b="1">
                <a:solidFill>
                  <a:srgbClr val="470A68"/>
                </a:solidFill>
                <a:latin typeface="Arial"/>
                <a:cs typeface="Arial"/>
              </a:rPr>
              <a:t>led</a:t>
            </a:r>
            <a:r>
              <a:rPr dirty="0" baseline="3472" sz="1200" spc="-52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baseline="3472" sz="1200" b="1">
                <a:solidFill>
                  <a:srgbClr val="470A68"/>
                </a:solidFill>
                <a:latin typeface="Arial"/>
                <a:cs typeface="Arial"/>
              </a:rPr>
              <a:t>education</a:t>
            </a:r>
            <a:endParaRPr baseline="3472" sz="1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21327" y="8090276"/>
            <a:ext cx="78232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" marR="5080" indent="-36830">
              <a:lnSpc>
                <a:spcPct val="100000"/>
              </a:lnSpc>
              <a:spcBef>
                <a:spcPts val="100"/>
              </a:spcBef>
            </a:pPr>
            <a:r>
              <a:rPr dirty="0" sz="800" spc="-45" b="1">
                <a:solidFill>
                  <a:srgbClr val="470A68"/>
                </a:solidFill>
                <a:latin typeface="Arial"/>
                <a:cs typeface="Arial"/>
              </a:rPr>
              <a:t>C</a:t>
            </a:r>
            <a:r>
              <a:rPr dirty="0" sz="800" spc="20" b="1">
                <a:solidFill>
                  <a:srgbClr val="470A68"/>
                </a:solidFill>
                <a:latin typeface="Arial"/>
                <a:cs typeface="Arial"/>
              </a:rPr>
              <a:t>o</a:t>
            </a:r>
            <a:r>
              <a:rPr dirty="0" sz="800" spc="20" b="1">
                <a:solidFill>
                  <a:srgbClr val="470A68"/>
                </a:solidFill>
                <a:latin typeface="Arial"/>
                <a:cs typeface="Arial"/>
              </a:rPr>
              <a:t>m</a:t>
            </a:r>
            <a:r>
              <a:rPr dirty="0" sz="800" spc="20" b="1">
                <a:solidFill>
                  <a:srgbClr val="470A68"/>
                </a:solidFill>
                <a:latin typeface="Arial"/>
                <a:cs typeface="Arial"/>
              </a:rPr>
              <a:t>pu</a:t>
            </a:r>
            <a:r>
              <a:rPr dirty="0" sz="800" spc="5" b="1">
                <a:solidFill>
                  <a:srgbClr val="470A68"/>
                </a:solidFill>
                <a:latin typeface="Arial"/>
                <a:cs typeface="Arial"/>
              </a:rPr>
              <a:t>t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r</a:t>
            </a:r>
            <a:r>
              <a:rPr dirty="0" sz="800" spc="130" b="1">
                <a:solidFill>
                  <a:srgbClr val="470A68"/>
                </a:solidFill>
                <a:latin typeface="Arial"/>
                <a:cs typeface="Arial"/>
              </a:rPr>
              <a:t>/</a:t>
            </a:r>
            <a:r>
              <a:rPr dirty="0" sz="8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spc="95" b="1">
                <a:solidFill>
                  <a:srgbClr val="470A68"/>
                </a:solidFill>
                <a:latin typeface="Arial"/>
                <a:cs typeface="Arial"/>
              </a:rPr>
              <a:t>w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b  </a:t>
            </a:r>
            <a:r>
              <a:rPr dirty="0" sz="800" spc="-10" b="1">
                <a:solidFill>
                  <a:srgbClr val="470A68"/>
                </a:solidFill>
                <a:latin typeface="Arial"/>
                <a:cs typeface="Arial"/>
              </a:rPr>
              <a:t>based</a:t>
            </a:r>
            <a:r>
              <a:rPr dirty="0" sz="800" spc="-4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470A68"/>
                </a:solidFill>
                <a:latin typeface="Arial"/>
                <a:cs typeface="Arial"/>
              </a:rPr>
              <a:t>training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779947" y="8097118"/>
            <a:ext cx="8121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" marR="5080" indent="-47625">
              <a:lnSpc>
                <a:spcPct val="100000"/>
              </a:lnSpc>
              <a:spcBef>
                <a:spcPts val="100"/>
              </a:spcBef>
            </a:pPr>
            <a:r>
              <a:rPr dirty="0" sz="800" spc="10" b="1">
                <a:solidFill>
                  <a:srgbClr val="470A68"/>
                </a:solidFill>
                <a:latin typeface="Arial"/>
                <a:cs typeface="Arial"/>
              </a:rPr>
              <a:t>Text</a:t>
            </a:r>
            <a:r>
              <a:rPr dirty="0" sz="800" spc="-4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spc="15" b="1">
                <a:solidFill>
                  <a:srgbClr val="470A68"/>
                </a:solidFill>
                <a:latin typeface="Arial"/>
                <a:cs typeface="Arial"/>
              </a:rPr>
              <a:t>books/</a:t>
            </a:r>
            <a:r>
              <a:rPr dirty="0" sz="800" spc="-5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Self </a:t>
            </a:r>
            <a:r>
              <a:rPr dirty="0" sz="800" spc="-2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study</a:t>
            </a:r>
            <a:r>
              <a:rPr dirty="0" sz="800" spc="-3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470A68"/>
                </a:solidFill>
                <a:latin typeface="Arial"/>
                <a:cs typeface="Arial"/>
              </a:rPr>
              <a:t>material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035671" y="8082619"/>
            <a:ext cx="64071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 marR="5080" indent="-81280">
              <a:lnSpc>
                <a:spcPct val="100000"/>
              </a:lnSpc>
              <a:spcBef>
                <a:spcPts val="100"/>
              </a:spcBef>
            </a:pPr>
            <a:r>
              <a:rPr dirty="0" sz="800" spc="40" b="1">
                <a:solidFill>
                  <a:srgbClr val="470A68"/>
                </a:solidFill>
                <a:latin typeface="Arial"/>
                <a:cs typeface="Arial"/>
              </a:rPr>
              <a:t>V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d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sz="800" spc="65" b="1">
                <a:solidFill>
                  <a:srgbClr val="470A68"/>
                </a:solidFill>
                <a:latin typeface="Arial"/>
                <a:cs typeface="Arial"/>
              </a:rPr>
              <a:t>o/</a:t>
            </a:r>
            <a:r>
              <a:rPr dirty="0" sz="8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udio  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recording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157225" y="8094360"/>
            <a:ext cx="7105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81915">
              <a:lnSpc>
                <a:spcPct val="100000"/>
              </a:lnSpc>
              <a:spcBef>
                <a:spcPts val="100"/>
              </a:spcBef>
            </a:pPr>
            <a:r>
              <a:rPr dirty="0" sz="800" spc="5" b="1">
                <a:solidFill>
                  <a:srgbClr val="470A68"/>
                </a:solidFill>
                <a:latin typeface="Arial"/>
                <a:cs typeface="Arial"/>
              </a:rPr>
              <a:t>Simulation </a:t>
            </a:r>
            <a:r>
              <a:rPr dirty="0" sz="800" spc="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b</a:t>
            </a:r>
            <a:r>
              <a:rPr dirty="0" sz="800" spc="-30" b="1">
                <a:solidFill>
                  <a:srgbClr val="470A68"/>
                </a:solidFill>
                <a:latin typeface="Arial"/>
                <a:cs typeface="Arial"/>
              </a:rPr>
              <a:t>a</a:t>
            </a:r>
            <a:r>
              <a:rPr dirty="0" sz="800" spc="-20" b="1">
                <a:solidFill>
                  <a:srgbClr val="470A68"/>
                </a:solidFill>
                <a:latin typeface="Arial"/>
                <a:cs typeface="Arial"/>
              </a:rPr>
              <a:t>s</a:t>
            </a:r>
            <a:r>
              <a:rPr dirty="0" sz="800" spc="-5" b="1">
                <a:solidFill>
                  <a:srgbClr val="470A68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d</a:t>
            </a:r>
            <a:r>
              <a:rPr dirty="0" sz="800" spc="-1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470A68"/>
                </a:solidFill>
                <a:latin typeface="Arial"/>
                <a:cs typeface="Arial"/>
              </a:rPr>
              <a:t>tra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n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470A68"/>
                </a:solidFill>
                <a:latin typeface="Arial"/>
                <a:cs typeface="Arial"/>
              </a:rPr>
              <a:t>ng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31360" y="8514040"/>
            <a:ext cx="17932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ou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K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dirty="0" sz="600" spc="60" i="1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nd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a'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es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ea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h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808080"/>
                </a:solidFill>
                <a:latin typeface="Arial"/>
                <a:cs typeface="Arial"/>
              </a:rPr>
              <a:t>&amp;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al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ys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554736"/>
            <a:ext cx="193040" cy="167640"/>
          </a:xfrm>
          <a:custGeom>
            <a:avLst/>
            <a:gdLst/>
            <a:ahLst/>
            <a:cxnLst/>
            <a:rect l="l" t="t" r="r" b="b"/>
            <a:pathLst>
              <a:path w="193040" h="167640">
                <a:moveTo>
                  <a:pt x="192938" y="0"/>
                </a:moveTo>
                <a:lnTo>
                  <a:pt x="0" y="0"/>
                </a:lnTo>
                <a:lnTo>
                  <a:pt x="0" y="167030"/>
                </a:lnTo>
                <a:lnTo>
                  <a:pt x="192938" y="167030"/>
                </a:lnTo>
                <a:lnTo>
                  <a:pt x="19293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0700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090" y="556630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127" y="7507224"/>
            <a:ext cx="6484620" cy="2833370"/>
          </a:xfrm>
          <a:custGeom>
            <a:avLst/>
            <a:gdLst/>
            <a:ahLst/>
            <a:cxnLst/>
            <a:rect l="l" t="t" r="r" b="b"/>
            <a:pathLst>
              <a:path w="6484620" h="2833370">
                <a:moveTo>
                  <a:pt x="6484620" y="0"/>
                </a:moveTo>
                <a:lnTo>
                  <a:pt x="0" y="0"/>
                </a:lnTo>
                <a:lnTo>
                  <a:pt x="0" y="2833116"/>
                </a:lnTo>
                <a:lnTo>
                  <a:pt x="6484620" y="2833116"/>
                </a:lnTo>
                <a:lnTo>
                  <a:pt x="648462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56959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0"/>
              <a:t>O</a:t>
            </a:r>
            <a:r>
              <a:rPr dirty="0" spc="-725"/>
              <a:t>v</a:t>
            </a:r>
            <a:r>
              <a:rPr dirty="0" spc="-795"/>
              <a:t>e</a:t>
            </a:r>
            <a:r>
              <a:rPr dirty="0" spc="-810"/>
              <a:t>rv</a:t>
            </a:r>
            <a:r>
              <a:rPr dirty="0" spc="-525"/>
              <a:t>i</a:t>
            </a:r>
            <a:r>
              <a:rPr dirty="0" spc="-795"/>
              <a:t>e</a:t>
            </a:r>
            <a:r>
              <a:rPr dirty="0" spc="-1030"/>
              <a:t>w</a:t>
            </a:r>
            <a:r>
              <a:rPr dirty="0" spc="-590"/>
              <a:t> </a:t>
            </a:r>
            <a:r>
              <a:rPr dirty="0" spc="-765"/>
              <a:t>o</a:t>
            </a:r>
            <a:r>
              <a:rPr dirty="0" spc="-665"/>
              <a:t>f</a:t>
            </a:r>
            <a:r>
              <a:rPr dirty="0" spc="-610"/>
              <a:t> </a:t>
            </a:r>
            <a:r>
              <a:rPr dirty="0" spc="-720"/>
              <a:t>t</a:t>
            </a:r>
            <a:r>
              <a:rPr dirty="0" spc="-819"/>
              <a:t>h</a:t>
            </a:r>
            <a:r>
              <a:rPr dirty="0" spc="-815"/>
              <a:t>e</a:t>
            </a:r>
            <a:r>
              <a:rPr dirty="0" spc="-570"/>
              <a:t> </a:t>
            </a:r>
            <a:r>
              <a:rPr dirty="0" spc="-765"/>
              <a:t>o</a:t>
            </a:r>
            <a:r>
              <a:rPr dirty="0" spc="-1015"/>
              <a:t>n</a:t>
            </a:r>
            <a:r>
              <a:rPr dirty="0" spc="-545"/>
              <a:t>l</a:t>
            </a:r>
            <a:r>
              <a:rPr dirty="0" spc="-690"/>
              <a:t>i</a:t>
            </a:r>
            <a:r>
              <a:rPr dirty="0" spc="-819"/>
              <a:t>n</a:t>
            </a:r>
            <a:r>
              <a:rPr dirty="0" spc="-815"/>
              <a:t>e</a:t>
            </a:r>
            <a:r>
              <a:rPr dirty="0" spc="-585"/>
              <a:t> </a:t>
            </a:r>
            <a:r>
              <a:rPr dirty="0" spc="-795"/>
              <a:t>e</a:t>
            </a:r>
            <a:r>
              <a:rPr dirty="0" spc="-790"/>
              <a:t>duc</a:t>
            </a:r>
            <a:r>
              <a:rPr dirty="0" spc="-775"/>
              <a:t>a</a:t>
            </a:r>
            <a:r>
              <a:rPr dirty="0" spc="-720"/>
              <a:t>t</a:t>
            </a:r>
            <a:r>
              <a:rPr dirty="0" spc="-690"/>
              <a:t>i</a:t>
            </a:r>
            <a:r>
              <a:rPr dirty="0" spc="-765"/>
              <a:t>o</a:t>
            </a:r>
            <a:r>
              <a:rPr dirty="0" spc="-830"/>
              <a:t>n</a:t>
            </a:r>
            <a:r>
              <a:rPr dirty="0" spc="-595"/>
              <a:t> </a:t>
            </a:r>
            <a:r>
              <a:rPr dirty="0" spc="-795"/>
              <a:t>e</a:t>
            </a:r>
            <a:r>
              <a:rPr dirty="0" spc="-690"/>
              <a:t>c</a:t>
            </a:r>
            <a:r>
              <a:rPr dirty="0" spc="-745"/>
              <a:t>o</a:t>
            </a:r>
            <a:r>
              <a:rPr dirty="0" spc="-500"/>
              <a:t>s</a:t>
            </a:r>
            <a:r>
              <a:rPr dirty="0" spc="-600"/>
              <a:t>y</a:t>
            </a:r>
            <a:r>
              <a:rPr dirty="0" spc="-550"/>
              <a:t>st</a:t>
            </a:r>
            <a:r>
              <a:rPr dirty="0" spc="-795"/>
              <a:t>e</a:t>
            </a:r>
            <a:r>
              <a:rPr dirty="0" spc="-1165"/>
              <a:t>m</a:t>
            </a:r>
            <a:r>
              <a:rPr dirty="0" spc="-590"/>
              <a:t> </a:t>
            </a:r>
            <a:r>
              <a:rPr dirty="0" spc="-690"/>
              <a:t>i</a:t>
            </a:r>
            <a:r>
              <a:rPr dirty="0" spc="-830"/>
              <a:t>n</a:t>
            </a:r>
            <a:r>
              <a:rPr dirty="0" spc="-590"/>
              <a:t> </a:t>
            </a:r>
            <a:r>
              <a:rPr dirty="0" spc="-665"/>
              <a:t>I</a:t>
            </a:r>
            <a:r>
              <a:rPr dirty="0" spc="-944"/>
              <a:t>nd</a:t>
            </a:r>
            <a:r>
              <a:rPr dirty="0" spc="-484"/>
              <a:t>i</a:t>
            </a:r>
            <a:r>
              <a:rPr dirty="0" spc="-785"/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3188" y="1445815"/>
            <a:ext cx="31483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20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 spc="10">
                <a:latin typeface="Microsoft Sans Serif"/>
                <a:cs typeface="Microsoft Sans Serif"/>
              </a:rPr>
              <a:t>platform </a:t>
            </a:r>
            <a:r>
              <a:rPr dirty="0" sz="900" spc="-5">
                <a:latin typeface="Microsoft Sans Serif"/>
                <a:cs typeface="Microsoft Sans Serif"/>
              </a:rPr>
              <a:t>providers </a:t>
            </a:r>
            <a:r>
              <a:rPr dirty="0" sz="900" spc="-20">
                <a:latin typeface="Microsoft Sans Serif"/>
                <a:cs typeface="Microsoft Sans Serif"/>
              </a:rPr>
              <a:t>play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pivotal role in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ecosystem.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Initially,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platform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served</a:t>
            </a:r>
            <a:r>
              <a:rPr dirty="0" sz="900" spc="4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as </a:t>
            </a:r>
            <a:r>
              <a:rPr dirty="0" sz="900" spc="-30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enablers</a:t>
            </a:r>
            <a:r>
              <a:rPr dirty="0" sz="900" spc="-5">
                <a:latin typeface="Microsoft Sans Serif"/>
                <a:cs typeface="Microsoft Sans Serif"/>
              </a:rPr>
              <a:t> by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connecting prospective </a:t>
            </a:r>
            <a:r>
              <a:rPr dirty="0" sz="900" spc="10">
                <a:latin typeface="Microsoft Sans Serif"/>
                <a:cs typeface="Microsoft Sans Serif"/>
              </a:rPr>
              <a:t>students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providers. </a:t>
            </a:r>
            <a:r>
              <a:rPr dirty="0" sz="900">
                <a:latin typeface="Microsoft Sans Serif"/>
                <a:cs typeface="Microsoft Sans Serif"/>
              </a:rPr>
              <a:t>In </a:t>
            </a:r>
            <a:r>
              <a:rPr dirty="0" sz="900" spc="5">
                <a:latin typeface="Microsoft Sans Serif"/>
                <a:cs typeface="Microsoft Sans Serif"/>
              </a:rPr>
              <a:t>recent </a:t>
            </a:r>
            <a:r>
              <a:rPr dirty="0" sz="900" spc="10">
                <a:latin typeface="Microsoft Sans Serif"/>
                <a:cs typeface="Microsoft Sans Serif"/>
              </a:rPr>
              <a:t>times, </a:t>
            </a:r>
            <a:r>
              <a:rPr dirty="0" sz="900" spc="15">
                <a:latin typeface="Microsoft Sans Serif"/>
                <a:cs typeface="Microsoft Sans Serif"/>
              </a:rPr>
              <a:t>the </a:t>
            </a:r>
            <a:r>
              <a:rPr dirty="0" sz="900" spc="10">
                <a:latin typeface="Microsoft Sans Serif"/>
                <a:cs typeface="Microsoft Sans Serif"/>
              </a:rPr>
              <a:t>platform </a:t>
            </a:r>
            <a:r>
              <a:rPr dirty="0" sz="900" spc="-5">
                <a:latin typeface="Microsoft Sans Serif"/>
                <a:cs typeface="Microsoft Sans Serif"/>
              </a:rPr>
              <a:t>providers </a:t>
            </a:r>
            <a:r>
              <a:rPr dirty="0" sz="900" spc="-20">
                <a:latin typeface="Microsoft Sans Serif"/>
                <a:cs typeface="Microsoft Sans Serif"/>
              </a:rPr>
              <a:t>have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increasingly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played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role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content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providers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curators.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188" y="2334154"/>
            <a:ext cx="30302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Online education in </a:t>
            </a:r>
            <a:r>
              <a:rPr dirty="0" sz="900" spc="-15">
                <a:latin typeface="Microsoft Sans Serif"/>
                <a:cs typeface="Microsoft Sans Serif"/>
              </a:rPr>
              <a:t>India </a:t>
            </a:r>
            <a:r>
              <a:rPr dirty="0" sz="900" spc="-25">
                <a:latin typeface="Microsoft Sans Serif"/>
                <a:cs typeface="Microsoft Sans Serif"/>
              </a:rPr>
              <a:t>has </a:t>
            </a:r>
            <a:r>
              <a:rPr dirty="0" sz="900" spc="-55">
                <a:latin typeface="Microsoft Sans Serif"/>
                <a:cs typeface="Microsoft Sans Serif"/>
              </a:rPr>
              <a:t>a</a:t>
            </a:r>
            <a:r>
              <a:rPr dirty="0" sz="900" spc="-5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mix </a:t>
            </a:r>
            <a:r>
              <a:rPr dirty="0" sz="900" spc="20">
                <a:latin typeface="Microsoft Sans Serif"/>
                <a:cs typeface="Microsoft Sans Serif"/>
              </a:rPr>
              <a:t>of </a:t>
            </a:r>
            <a:r>
              <a:rPr dirty="0" sz="900" spc="-5">
                <a:latin typeface="Microsoft Sans Serif"/>
                <a:cs typeface="Microsoft Sans Serif"/>
              </a:rPr>
              <a:t>dedicated online only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offline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players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30">
                <a:latin typeface="Microsoft Sans Serif"/>
                <a:cs typeface="Microsoft Sans Serif"/>
              </a:rPr>
              <a:t>with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an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presence.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35">
                <a:latin typeface="Microsoft Sans Serif"/>
                <a:cs typeface="Microsoft Sans Serif"/>
              </a:rPr>
              <a:t>C2C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business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models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also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emerged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where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platform</a:t>
            </a:r>
            <a:r>
              <a:rPr dirty="0" sz="900">
                <a:latin typeface="Microsoft Sans Serif"/>
                <a:cs typeface="Microsoft Sans Serif"/>
              </a:rPr>
              <a:t> connects 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prospective </a:t>
            </a:r>
            <a:r>
              <a:rPr dirty="0" sz="900" spc="-5">
                <a:latin typeface="Microsoft Sans Serif"/>
                <a:cs typeface="Microsoft Sans Serif"/>
              </a:rPr>
              <a:t>teachers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students.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B2B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offerings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are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63091" y="1445586"/>
            <a:ext cx="27946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5">
                <a:latin typeface="Microsoft Sans Serif"/>
                <a:cs typeface="Microsoft Sans Serif"/>
              </a:rPr>
              <a:t>prevalent in higher education, </a:t>
            </a:r>
            <a:r>
              <a:rPr dirty="0" sz="900" spc="15">
                <a:latin typeface="Microsoft Sans Serif"/>
                <a:cs typeface="Microsoft Sans Serif"/>
              </a:rPr>
              <a:t>where </a:t>
            </a:r>
            <a:r>
              <a:rPr dirty="0" sz="900" spc="10">
                <a:latin typeface="Microsoft Sans Serif"/>
                <a:cs typeface="Microsoft Sans Serif"/>
              </a:rPr>
              <a:t>institutions </a:t>
            </a:r>
            <a:r>
              <a:rPr dirty="0" sz="900" spc="15">
                <a:latin typeface="Microsoft Sans Serif"/>
                <a:cs typeface="Microsoft Sans Serif"/>
              </a:rPr>
              <a:t>offer </a:t>
            </a:r>
            <a:r>
              <a:rPr dirty="0" sz="900" spc="2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degree/diploma courses </a:t>
            </a:r>
            <a:r>
              <a:rPr dirty="0" sz="900" spc="20">
                <a:latin typeface="Microsoft Sans Serif"/>
                <a:cs typeface="Microsoft Sans Serif"/>
              </a:rPr>
              <a:t>to </a:t>
            </a:r>
            <a:r>
              <a:rPr dirty="0" sz="900" spc="10">
                <a:latin typeface="Microsoft Sans Serif"/>
                <a:cs typeface="Microsoft Sans Serif"/>
              </a:rPr>
              <a:t>students </a:t>
            </a:r>
            <a:r>
              <a:rPr dirty="0" sz="900" spc="5">
                <a:latin typeface="Microsoft Sans Serif"/>
                <a:cs typeface="Microsoft Sans Serif"/>
              </a:rPr>
              <a:t>through their </a:t>
            </a:r>
            <a:r>
              <a:rPr dirty="0" sz="900" spc="25">
                <a:latin typeface="Microsoft Sans Serif"/>
                <a:cs typeface="Microsoft Sans Serif"/>
              </a:rPr>
              <a:t>own </a:t>
            </a:r>
            <a:r>
              <a:rPr dirty="0" sz="900" spc="-22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platforms</a:t>
            </a:r>
            <a:r>
              <a:rPr dirty="0" sz="900" spc="-5">
                <a:latin typeface="Microsoft Sans Serif"/>
                <a:cs typeface="Microsoft Sans Serif"/>
              </a:rPr>
              <a:t> or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third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party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aggregators.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3091" y="2029202"/>
            <a:ext cx="306324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900" spc="-10">
                <a:latin typeface="Microsoft Sans Serif"/>
                <a:cs typeface="Microsoft Sans Serif"/>
              </a:rPr>
              <a:t>Corporate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tie-ups </a:t>
            </a:r>
            <a:r>
              <a:rPr dirty="0" sz="900" spc="-10">
                <a:latin typeface="Microsoft Sans Serif"/>
                <a:cs typeface="Microsoft Sans Serif"/>
              </a:rPr>
              <a:t>assist</a:t>
            </a:r>
            <a:r>
              <a:rPr dirty="0" sz="900" spc="3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co-creation</a:t>
            </a:r>
            <a:r>
              <a:rPr dirty="0" sz="900" spc="20">
                <a:latin typeface="Microsoft Sans Serif"/>
                <a:cs typeface="Microsoft Sans Serif"/>
              </a:rPr>
              <a:t> of </a:t>
            </a:r>
            <a:r>
              <a:rPr dirty="0" sz="900">
                <a:latin typeface="Microsoft Sans Serif"/>
                <a:cs typeface="Microsoft Sans Serif"/>
              </a:rPr>
              <a:t>industry</a:t>
            </a:r>
            <a:r>
              <a:rPr dirty="0" sz="900" spc="-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certified </a:t>
            </a:r>
            <a:r>
              <a:rPr dirty="0" sz="900" spc="10">
                <a:latin typeface="Microsoft Sans Serif"/>
                <a:cs typeface="Microsoft Sans Serif"/>
              </a:rPr>
              <a:t> content,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which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0">
                <a:latin typeface="Microsoft Sans Serif"/>
                <a:cs typeface="Microsoft Sans Serif"/>
              </a:rPr>
              <a:t>enhances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overall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acceptance</a:t>
            </a:r>
            <a:r>
              <a:rPr dirty="0" sz="900" spc="3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 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</a:t>
            </a:r>
            <a:r>
              <a:rPr dirty="0" sz="900">
                <a:latin typeface="Microsoft Sans Serif"/>
                <a:cs typeface="Microsoft Sans Serif"/>
              </a:rPr>
              <a:t>amongst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target </a:t>
            </a:r>
            <a:r>
              <a:rPr dirty="0" sz="900" spc="-5">
                <a:latin typeface="Microsoft Sans Serif"/>
                <a:cs typeface="Microsoft Sans Serif"/>
              </a:rPr>
              <a:t>user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base.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Improved</a:t>
            </a:r>
            <a:r>
              <a:rPr dirty="0" sz="900" spc="-10">
                <a:latin typeface="Microsoft Sans Serif"/>
                <a:cs typeface="Microsoft Sans Serif"/>
              </a:rPr>
              <a:t> </a:t>
            </a:r>
            <a:r>
              <a:rPr dirty="0" sz="900" spc="10">
                <a:latin typeface="Microsoft Sans Serif"/>
                <a:cs typeface="Microsoft Sans Serif"/>
              </a:rPr>
              <a:t>internet 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connectivity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-25">
                <a:latin typeface="Microsoft Sans Serif"/>
                <a:cs typeface="Microsoft Sans Serif"/>
              </a:rPr>
              <a:t>and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adoption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digital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>
                <a:latin typeface="Microsoft Sans Serif"/>
                <a:cs typeface="Microsoft Sans Serif"/>
              </a:rPr>
              <a:t>payment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5">
                <a:latin typeface="Microsoft Sans Serif"/>
                <a:cs typeface="Microsoft Sans Serif"/>
              </a:rPr>
              <a:t>options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20">
                <a:latin typeface="Microsoft Sans Serif"/>
                <a:cs typeface="Microsoft Sans Serif"/>
              </a:rPr>
              <a:t>have </a:t>
            </a:r>
            <a:r>
              <a:rPr dirty="0" sz="900" spc="-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significantly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aided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in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15">
                <a:latin typeface="Microsoft Sans Serif"/>
                <a:cs typeface="Microsoft Sans Serif"/>
              </a:rPr>
              <a:t>the</a:t>
            </a:r>
            <a:r>
              <a:rPr dirty="0" sz="900" spc="5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growth</a:t>
            </a:r>
            <a:r>
              <a:rPr dirty="0" sz="900" spc="10">
                <a:latin typeface="Microsoft Sans Serif"/>
                <a:cs typeface="Microsoft Sans Serif"/>
              </a:rPr>
              <a:t> </a:t>
            </a:r>
            <a:r>
              <a:rPr dirty="0" sz="900" spc="20">
                <a:latin typeface="Microsoft Sans Serif"/>
                <a:cs typeface="Microsoft Sans Serif"/>
              </a:rPr>
              <a:t>of</a:t>
            </a:r>
            <a:r>
              <a:rPr dirty="0" sz="900" spc="15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online</a:t>
            </a:r>
            <a:r>
              <a:rPr dirty="0" sz="900">
                <a:latin typeface="Microsoft Sans Serif"/>
                <a:cs typeface="Microsoft Sans Serif"/>
              </a:rPr>
              <a:t> </a:t>
            </a:r>
            <a:r>
              <a:rPr dirty="0" sz="900" spc="-5">
                <a:latin typeface="Microsoft Sans Serif"/>
                <a:cs typeface="Microsoft Sans Serif"/>
              </a:rPr>
              <a:t>education in</a:t>
            </a:r>
            <a:r>
              <a:rPr dirty="0" sz="900" spc="25">
                <a:latin typeface="Microsoft Sans Serif"/>
                <a:cs typeface="Microsoft Sans Serif"/>
              </a:rPr>
              <a:t> </a:t>
            </a:r>
            <a:r>
              <a:rPr dirty="0" sz="900" spc="-15">
                <a:latin typeface="Microsoft Sans Serif"/>
                <a:cs typeface="Microsoft Sans Serif"/>
              </a:rPr>
              <a:t>India.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347" y="7630080"/>
            <a:ext cx="242697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-15" b="1">
                <a:solidFill>
                  <a:srgbClr val="470A68"/>
                </a:solidFill>
                <a:latin typeface="Arial"/>
                <a:cs typeface="Arial"/>
              </a:rPr>
              <a:t>Revenue</a:t>
            </a:r>
            <a:r>
              <a:rPr dirty="0" sz="1100" spc="-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470A68"/>
                </a:solidFill>
                <a:latin typeface="Arial"/>
                <a:cs typeface="Arial"/>
              </a:rPr>
              <a:t>models</a:t>
            </a:r>
            <a:r>
              <a:rPr dirty="0" sz="11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470A68"/>
                </a:solidFill>
                <a:latin typeface="Arial"/>
                <a:cs typeface="Arial"/>
              </a:rPr>
              <a:t>in</a:t>
            </a:r>
            <a:r>
              <a:rPr dirty="0" sz="1100" spc="-25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470A68"/>
                </a:solidFill>
                <a:latin typeface="Arial"/>
                <a:cs typeface="Arial"/>
              </a:rPr>
              <a:t>online</a:t>
            </a:r>
            <a:r>
              <a:rPr dirty="0" sz="1100" spc="-20" b="1">
                <a:solidFill>
                  <a:srgbClr val="470A68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470A68"/>
                </a:solidFill>
                <a:latin typeface="Arial"/>
                <a:cs typeface="Arial"/>
              </a:rPr>
              <a:t>education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2347" y="9085041"/>
            <a:ext cx="224282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latin typeface="Microsoft Sans Serif"/>
                <a:cs typeface="Microsoft Sans Serif"/>
              </a:rPr>
              <a:t>In</a:t>
            </a:r>
            <a:r>
              <a:rPr dirty="0" sz="800" spc="40">
                <a:latin typeface="Microsoft Sans Serif"/>
                <a:cs typeface="Microsoft Sans Serif"/>
              </a:rPr>
              <a:t> </a:t>
            </a:r>
            <a:r>
              <a:rPr dirty="0" sz="800" spc="25">
                <a:latin typeface="Microsoft Sans Serif"/>
                <a:cs typeface="Microsoft Sans Serif"/>
              </a:rPr>
              <a:t>the</a:t>
            </a:r>
            <a:r>
              <a:rPr dirty="0" sz="800" spc="50">
                <a:latin typeface="Microsoft Sans Serif"/>
                <a:cs typeface="Microsoft Sans Serif"/>
              </a:rPr>
              <a:t> </a:t>
            </a:r>
            <a:r>
              <a:rPr dirty="0" sz="800" spc="30">
                <a:latin typeface="Microsoft Sans Serif"/>
                <a:cs typeface="Microsoft Sans Serif"/>
              </a:rPr>
              <a:t>current</a:t>
            </a:r>
            <a:r>
              <a:rPr dirty="0" sz="800" spc="4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ecosystem,</a:t>
            </a:r>
            <a:r>
              <a:rPr dirty="0" sz="800" spc="35">
                <a:latin typeface="Microsoft Sans Serif"/>
                <a:cs typeface="Microsoft Sans Serif"/>
              </a:rPr>
              <a:t> </a:t>
            </a:r>
            <a:r>
              <a:rPr dirty="0" sz="800" spc="25">
                <a:latin typeface="Microsoft Sans Serif"/>
                <a:cs typeface="Microsoft Sans Serif"/>
              </a:rPr>
              <a:t>students </a:t>
            </a:r>
            <a:r>
              <a:rPr dirty="0" sz="800" spc="10">
                <a:latin typeface="Microsoft Sans Serif"/>
                <a:cs typeface="Microsoft Sans Serif"/>
              </a:rPr>
              <a:t>are 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25">
                <a:latin typeface="Microsoft Sans Serif"/>
                <a:cs typeface="Microsoft Sans Serif"/>
              </a:rPr>
              <a:t>charged </a:t>
            </a:r>
            <a:r>
              <a:rPr dirty="0" sz="800" spc="45">
                <a:latin typeface="Microsoft Sans Serif"/>
                <a:cs typeface="Microsoft Sans Serif"/>
              </a:rPr>
              <a:t>on </a:t>
            </a:r>
            <a:r>
              <a:rPr dirty="0" sz="800" spc="25">
                <a:latin typeface="Microsoft Sans Serif"/>
                <a:cs typeface="Microsoft Sans Serif"/>
              </a:rPr>
              <a:t>the </a:t>
            </a:r>
            <a:r>
              <a:rPr dirty="0" sz="800" spc="15">
                <a:latin typeface="Microsoft Sans Serif"/>
                <a:cs typeface="Microsoft Sans Serif"/>
              </a:rPr>
              <a:t>basis </a:t>
            </a:r>
            <a:r>
              <a:rPr dirty="0" sz="800" spc="45">
                <a:latin typeface="Microsoft Sans Serif"/>
                <a:cs typeface="Microsoft Sans Serif"/>
              </a:rPr>
              <a:t>of </a:t>
            </a:r>
            <a:r>
              <a:rPr dirty="0" sz="800" spc="30">
                <a:latin typeface="Microsoft Sans Serif"/>
                <a:cs typeface="Microsoft Sans Serif"/>
              </a:rPr>
              <a:t>type </a:t>
            </a:r>
            <a:r>
              <a:rPr dirty="0" sz="800" spc="45">
                <a:latin typeface="Microsoft Sans Serif"/>
                <a:cs typeface="Microsoft Sans Serif"/>
              </a:rPr>
              <a:t>of </a:t>
            </a:r>
            <a:r>
              <a:rPr dirty="0" sz="800" spc="5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courses/subscriptions </a:t>
            </a:r>
            <a:r>
              <a:rPr dirty="0" sz="800" spc="25">
                <a:latin typeface="Microsoft Sans Serif"/>
                <a:cs typeface="Microsoft Sans Serif"/>
              </a:rPr>
              <a:t>and nature </a:t>
            </a:r>
            <a:r>
              <a:rPr dirty="0" sz="800" spc="45">
                <a:latin typeface="Microsoft Sans Serif"/>
                <a:cs typeface="Microsoft Sans Serif"/>
              </a:rPr>
              <a:t>of </a:t>
            </a:r>
            <a:r>
              <a:rPr dirty="0" sz="800">
                <a:latin typeface="Microsoft Sans Serif"/>
                <a:cs typeface="Microsoft Sans Serif"/>
              </a:rPr>
              <a:t>access </a:t>
            </a:r>
            <a:r>
              <a:rPr dirty="0" sz="800" spc="45">
                <a:latin typeface="Microsoft Sans Serif"/>
                <a:cs typeface="Microsoft Sans Serif"/>
              </a:rPr>
              <a:t>on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25">
                <a:latin typeface="Microsoft Sans Serif"/>
                <a:cs typeface="Microsoft Sans Serif"/>
              </a:rPr>
              <a:t>the </a:t>
            </a:r>
            <a:r>
              <a:rPr dirty="0" sz="800" spc="35">
                <a:latin typeface="Microsoft Sans Serif"/>
                <a:cs typeface="Microsoft Sans Serif"/>
              </a:rPr>
              <a:t>platform. </a:t>
            </a:r>
            <a:r>
              <a:rPr dirty="0" sz="800" spc="20">
                <a:latin typeface="Microsoft Sans Serif"/>
                <a:cs typeface="Microsoft Sans Serif"/>
              </a:rPr>
              <a:t>In </a:t>
            </a:r>
            <a:r>
              <a:rPr dirty="0" sz="800">
                <a:latin typeface="Microsoft Sans Serif"/>
                <a:cs typeface="Microsoft Sans Serif"/>
              </a:rPr>
              <a:t>case </a:t>
            </a:r>
            <a:r>
              <a:rPr dirty="0" sz="800" spc="45">
                <a:latin typeface="Microsoft Sans Serif"/>
                <a:cs typeface="Microsoft Sans Serif"/>
              </a:rPr>
              <a:t>of </a:t>
            </a:r>
            <a:r>
              <a:rPr dirty="0" sz="800">
                <a:latin typeface="Microsoft Sans Serif"/>
                <a:cs typeface="Microsoft Sans Serif"/>
              </a:rPr>
              <a:t>a </a:t>
            </a:r>
            <a:r>
              <a:rPr dirty="0" sz="800" spc="40">
                <a:latin typeface="Microsoft Sans Serif"/>
                <a:cs typeface="Microsoft Sans Serif"/>
              </a:rPr>
              <a:t>tutor </a:t>
            </a:r>
            <a:r>
              <a:rPr dirty="0" sz="800" spc="20">
                <a:latin typeface="Microsoft Sans Serif"/>
                <a:cs typeface="Microsoft Sans Serif"/>
              </a:rPr>
              <a:t>marketplace, </a:t>
            </a:r>
            <a:r>
              <a:rPr dirty="0" sz="800" spc="25">
                <a:latin typeface="Microsoft Sans Serif"/>
                <a:cs typeface="Microsoft Sans Serif"/>
              </a:rPr>
              <a:t> the </a:t>
            </a:r>
            <a:r>
              <a:rPr dirty="0" sz="800" spc="30">
                <a:latin typeface="Microsoft Sans Serif"/>
                <a:cs typeface="Microsoft Sans Serif"/>
              </a:rPr>
              <a:t>content providers </a:t>
            </a:r>
            <a:r>
              <a:rPr dirty="0" sz="800" spc="20">
                <a:latin typeface="Microsoft Sans Serif"/>
                <a:cs typeface="Microsoft Sans Serif"/>
              </a:rPr>
              <a:t>operate </a:t>
            </a:r>
            <a:r>
              <a:rPr dirty="0" sz="800" spc="45">
                <a:latin typeface="Microsoft Sans Serif"/>
                <a:cs typeface="Microsoft Sans Serif"/>
              </a:rPr>
              <a:t>on </a:t>
            </a:r>
            <a:r>
              <a:rPr dirty="0" sz="800">
                <a:latin typeface="Microsoft Sans Serif"/>
                <a:cs typeface="Microsoft Sans Serif"/>
              </a:rPr>
              <a:t>a </a:t>
            </a:r>
            <a:r>
              <a:rPr dirty="0" sz="800" spc="20">
                <a:latin typeface="Microsoft Sans Serif"/>
                <a:cs typeface="Microsoft Sans Serif"/>
              </a:rPr>
              <a:t>revenue </a:t>
            </a:r>
            <a:r>
              <a:rPr dirty="0" sz="800" spc="25">
                <a:latin typeface="Microsoft Sans Serif"/>
                <a:cs typeface="Microsoft Sans Serif"/>
              </a:rPr>
              <a:t> </a:t>
            </a:r>
            <a:r>
              <a:rPr dirty="0" sz="800" spc="30">
                <a:latin typeface="Microsoft Sans Serif"/>
                <a:cs typeface="Microsoft Sans Serif"/>
              </a:rPr>
              <a:t>sharing </a:t>
            </a:r>
            <a:r>
              <a:rPr dirty="0" sz="800" spc="35">
                <a:latin typeface="Microsoft Sans Serif"/>
                <a:cs typeface="Microsoft Sans Serif"/>
              </a:rPr>
              <a:t>model, wherein </a:t>
            </a:r>
            <a:r>
              <a:rPr dirty="0" sz="800">
                <a:latin typeface="Microsoft Sans Serif"/>
                <a:cs typeface="Microsoft Sans Serif"/>
              </a:rPr>
              <a:t>a </a:t>
            </a:r>
            <a:r>
              <a:rPr dirty="0" sz="800" spc="20">
                <a:latin typeface="Microsoft Sans Serif"/>
                <a:cs typeface="Microsoft Sans Serif"/>
              </a:rPr>
              <a:t>percentage </a:t>
            </a:r>
            <a:r>
              <a:rPr dirty="0" sz="800" spc="45">
                <a:latin typeface="Microsoft Sans Serif"/>
                <a:cs typeface="Microsoft Sans Serif"/>
              </a:rPr>
              <a:t>of </a:t>
            </a:r>
            <a:r>
              <a:rPr dirty="0" sz="800" spc="25">
                <a:latin typeface="Microsoft Sans Serif"/>
                <a:cs typeface="Microsoft Sans Serif"/>
              </a:rPr>
              <a:t>the </a:t>
            </a:r>
            <a:r>
              <a:rPr dirty="0" sz="800" spc="30">
                <a:latin typeface="Microsoft Sans Serif"/>
                <a:cs typeface="Microsoft Sans Serif"/>
              </a:rPr>
              <a:t> subscription</a:t>
            </a:r>
            <a:r>
              <a:rPr dirty="0" sz="800" spc="-35">
                <a:latin typeface="Microsoft Sans Serif"/>
                <a:cs typeface="Microsoft Sans Serif"/>
              </a:rPr>
              <a:t> </a:t>
            </a:r>
            <a:r>
              <a:rPr dirty="0" sz="800" spc="5">
                <a:latin typeface="Microsoft Sans Serif"/>
                <a:cs typeface="Microsoft Sans Serif"/>
              </a:rPr>
              <a:t>fees</a:t>
            </a:r>
            <a:r>
              <a:rPr dirty="0" sz="800" spc="30">
                <a:latin typeface="Microsoft Sans Serif"/>
                <a:cs typeface="Microsoft Sans Serif"/>
              </a:rPr>
              <a:t> paid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45">
                <a:latin typeface="Microsoft Sans Serif"/>
                <a:cs typeface="Microsoft Sans Serif"/>
              </a:rPr>
              <a:t>by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25">
                <a:latin typeface="Microsoft Sans Serif"/>
                <a:cs typeface="Microsoft Sans Serif"/>
              </a:rPr>
              <a:t>students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is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25">
                <a:latin typeface="Microsoft Sans Serif"/>
                <a:cs typeface="Microsoft Sans Serif"/>
              </a:rPr>
              <a:t>deducted </a:t>
            </a:r>
            <a:r>
              <a:rPr dirty="0" sz="800" spc="-200">
                <a:latin typeface="Microsoft Sans Serif"/>
                <a:cs typeface="Microsoft Sans Serif"/>
              </a:rPr>
              <a:t> </a:t>
            </a:r>
            <a:r>
              <a:rPr dirty="0" sz="800" spc="45">
                <a:latin typeface="Microsoft Sans Serif"/>
                <a:cs typeface="Microsoft Sans Serif"/>
              </a:rPr>
              <a:t>by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25">
                <a:latin typeface="Microsoft Sans Serif"/>
                <a:cs typeface="Microsoft Sans Serif"/>
              </a:rPr>
              <a:t>the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40">
                <a:latin typeface="Microsoft Sans Serif"/>
                <a:cs typeface="Microsoft Sans Serif"/>
              </a:rPr>
              <a:t>platform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-5">
                <a:latin typeface="Microsoft Sans Serif"/>
                <a:cs typeface="Microsoft Sans Serif"/>
              </a:rPr>
              <a:t>as</a:t>
            </a:r>
            <a:r>
              <a:rPr dirty="0" sz="800" spc="15">
                <a:latin typeface="Microsoft Sans Serif"/>
                <a:cs typeface="Microsoft Sans Serif"/>
              </a:rPr>
              <a:t> </a:t>
            </a:r>
            <a:r>
              <a:rPr dirty="0" sz="800" spc="35">
                <a:latin typeface="Microsoft Sans Serif"/>
                <a:cs typeface="Microsoft Sans Serif"/>
              </a:rPr>
              <a:t>commission.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90616" y="7743152"/>
            <a:ext cx="3279775" cy="2560955"/>
            <a:chOff x="3190616" y="7743152"/>
            <a:chExt cx="3279775" cy="2560955"/>
          </a:xfrm>
        </p:grpSpPr>
        <p:sp>
          <p:nvSpPr>
            <p:cNvPr id="14" name="object 14"/>
            <p:cNvSpPr/>
            <p:nvPr/>
          </p:nvSpPr>
          <p:spPr>
            <a:xfrm>
              <a:off x="3190616" y="7743152"/>
              <a:ext cx="1216025" cy="1178560"/>
            </a:xfrm>
            <a:custGeom>
              <a:avLst/>
              <a:gdLst/>
              <a:ahLst/>
              <a:cxnLst/>
              <a:rect l="l" t="t" r="r" b="b"/>
              <a:pathLst>
                <a:path w="1216025" h="1178559">
                  <a:moveTo>
                    <a:pt x="630065" y="0"/>
                  </a:moveTo>
                  <a:lnTo>
                    <a:pt x="585832" y="0"/>
                  </a:lnTo>
                  <a:lnTo>
                    <a:pt x="542612" y="10204"/>
                  </a:lnTo>
                  <a:lnTo>
                    <a:pt x="502431" y="30614"/>
                  </a:lnTo>
                  <a:lnTo>
                    <a:pt x="80359" y="338792"/>
                  </a:lnTo>
                  <a:lnTo>
                    <a:pt x="46341" y="374160"/>
                  </a:lnTo>
                  <a:lnTo>
                    <a:pt x="20934" y="415141"/>
                  </a:lnTo>
                  <a:lnTo>
                    <a:pt x="5150" y="459692"/>
                  </a:lnTo>
                  <a:lnTo>
                    <a:pt x="0" y="505772"/>
                  </a:lnTo>
                  <a:lnTo>
                    <a:pt x="6496" y="551339"/>
                  </a:lnTo>
                  <a:lnTo>
                    <a:pt x="175330" y="1050817"/>
                  </a:lnTo>
                  <a:lnTo>
                    <a:pt x="193903" y="1092643"/>
                  </a:lnTo>
                  <a:lnTo>
                    <a:pt x="222605" y="1127838"/>
                  </a:lnTo>
                  <a:lnTo>
                    <a:pt x="258904" y="1154873"/>
                  </a:lnTo>
                  <a:lnTo>
                    <a:pt x="300268" y="1172217"/>
                  </a:lnTo>
                  <a:lnTo>
                    <a:pt x="344163" y="1178338"/>
                  </a:lnTo>
                  <a:lnTo>
                    <a:pt x="871747" y="1178338"/>
                  </a:lnTo>
                  <a:lnTo>
                    <a:pt x="915643" y="1172217"/>
                  </a:lnTo>
                  <a:lnTo>
                    <a:pt x="957005" y="1154873"/>
                  </a:lnTo>
                  <a:lnTo>
                    <a:pt x="993303" y="1127838"/>
                  </a:lnTo>
                  <a:lnTo>
                    <a:pt x="1022001" y="1092643"/>
                  </a:lnTo>
                  <a:lnTo>
                    <a:pt x="1040568" y="1050817"/>
                  </a:lnTo>
                  <a:lnTo>
                    <a:pt x="1209402" y="551339"/>
                  </a:lnTo>
                  <a:lnTo>
                    <a:pt x="1215903" y="505772"/>
                  </a:lnTo>
                  <a:lnTo>
                    <a:pt x="1210753" y="459692"/>
                  </a:lnTo>
                  <a:lnTo>
                    <a:pt x="1194967" y="415141"/>
                  </a:lnTo>
                  <a:lnTo>
                    <a:pt x="1169557" y="374160"/>
                  </a:lnTo>
                  <a:lnTo>
                    <a:pt x="1135539" y="338792"/>
                  </a:lnTo>
                  <a:lnTo>
                    <a:pt x="713467" y="30614"/>
                  </a:lnTo>
                  <a:lnTo>
                    <a:pt x="673286" y="10204"/>
                  </a:lnTo>
                  <a:lnTo>
                    <a:pt x="630065" y="0"/>
                  </a:lnTo>
                  <a:close/>
                </a:path>
              </a:pathLst>
            </a:custGeom>
            <a:solidFill>
              <a:srgbClr val="FFCE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54524" y="9125417"/>
              <a:ext cx="1216025" cy="1178560"/>
            </a:xfrm>
            <a:custGeom>
              <a:avLst/>
              <a:gdLst/>
              <a:ahLst/>
              <a:cxnLst/>
              <a:rect l="l" t="t" r="r" b="b"/>
              <a:pathLst>
                <a:path w="1216025" h="1178559">
                  <a:moveTo>
                    <a:pt x="630396" y="0"/>
                  </a:moveTo>
                  <a:lnTo>
                    <a:pt x="586215" y="0"/>
                  </a:lnTo>
                  <a:lnTo>
                    <a:pt x="543047" y="10201"/>
                  </a:lnTo>
                  <a:lnTo>
                    <a:pt x="502915" y="30604"/>
                  </a:lnTo>
                  <a:lnTo>
                    <a:pt x="70822" y="349425"/>
                  </a:lnTo>
                  <a:lnTo>
                    <a:pt x="37941" y="379606"/>
                  </a:lnTo>
                  <a:lnTo>
                    <a:pt x="15176" y="417441"/>
                  </a:lnTo>
                  <a:lnTo>
                    <a:pt x="2529" y="460376"/>
                  </a:lnTo>
                  <a:lnTo>
                    <a:pt x="0" y="505860"/>
                  </a:lnTo>
                  <a:lnTo>
                    <a:pt x="7589" y="551343"/>
                  </a:lnTo>
                  <a:lnTo>
                    <a:pt x="176207" y="1050821"/>
                  </a:lnTo>
                  <a:lnTo>
                    <a:pt x="194758" y="1092646"/>
                  </a:lnTo>
                  <a:lnTo>
                    <a:pt x="223425" y="1127842"/>
                  </a:lnTo>
                  <a:lnTo>
                    <a:pt x="259681" y="1154877"/>
                  </a:lnTo>
                  <a:lnTo>
                    <a:pt x="300995" y="1172220"/>
                  </a:lnTo>
                  <a:lnTo>
                    <a:pt x="344838" y="1178342"/>
                  </a:lnTo>
                  <a:lnTo>
                    <a:pt x="871773" y="1178342"/>
                  </a:lnTo>
                  <a:lnTo>
                    <a:pt x="915616" y="1172220"/>
                  </a:lnTo>
                  <a:lnTo>
                    <a:pt x="956929" y="1154877"/>
                  </a:lnTo>
                  <a:lnTo>
                    <a:pt x="993183" y="1127842"/>
                  </a:lnTo>
                  <a:lnTo>
                    <a:pt x="1021847" y="1092646"/>
                  </a:lnTo>
                  <a:lnTo>
                    <a:pt x="1040391" y="1050821"/>
                  </a:lnTo>
                  <a:lnTo>
                    <a:pt x="1209022" y="551343"/>
                  </a:lnTo>
                  <a:lnTo>
                    <a:pt x="1215510" y="505860"/>
                  </a:lnTo>
                  <a:lnTo>
                    <a:pt x="1210366" y="460376"/>
                  </a:lnTo>
                  <a:lnTo>
                    <a:pt x="1194601" y="417441"/>
                  </a:lnTo>
                  <a:lnTo>
                    <a:pt x="1169224" y="379606"/>
                  </a:lnTo>
                  <a:lnTo>
                    <a:pt x="1135248" y="349425"/>
                  </a:lnTo>
                  <a:lnTo>
                    <a:pt x="713696" y="30604"/>
                  </a:lnTo>
                  <a:lnTo>
                    <a:pt x="673564" y="10201"/>
                  </a:lnTo>
                  <a:lnTo>
                    <a:pt x="630396" y="0"/>
                  </a:lnTo>
                  <a:close/>
                </a:path>
              </a:pathLst>
            </a:custGeom>
            <a:solidFill>
              <a:srgbClr val="00AFA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321131" y="8000141"/>
            <a:ext cx="965835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9220" marR="113030" indent="-2540">
              <a:lnSpc>
                <a:spcPct val="100000"/>
              </a:lnSpc>
              <a:spcBef>
                <a:spcPts val="100"/>
              </a:spcBef>
            </a:pPr>
            <a:r>
              <a:rPr dirty="0" sz="800" spc="-30">
                <a:latin typeface="Microsoft Sans Serif"/>
                <a:cs typeface="Microsoft Sans Serif"/>
              </a:rPr>
              <a:t>COURSE </a:t>
            </a:r>
            <a:r>
              <a:rPr dirty="0" sz="800" spc="-25">
                <a:latin typeface="Microsoft Sans Serif"/>
                <a:cs typeface="Microsoft Sans Serif"/>
              </a:rPr>
              <a:t> </a:t>
            </a:r>
            <a:r>
              <a:rPr dirty="0" sz="800" spc="-35">
                <a:latin typeface="Microsoft Sans Serif"/>
                <a:cs typeface="Microsoft Sans Serif"/>
              </a:rPr>
              <a:t>S</a:t>
            </a:r>
            <a:r>
              <a:rPr dirty="0" sz="800" spc="5">
                <a:latin typeface="Microsoft Sans Serif"/>
                <a:cs typeface="Microsoft Sans Serif"/>
              </a:rPr>
              <a:t>U</a:t>
            </a:r>
            <a:r>
              <a:rPr dirty="0" sz="800" spc="-20">
                <a:latin typeface="Microsoft Sans Serif"/>
                <a:cs typeface="Microsoft Sans Serif"/>
              </a:rPr>
              <a:t>BS</a:t>
            </a:r>
            <a:r>
              <a:rPr dirty="0" sz="800" spc="-35">
                <a:latin typeface="Microsoft Sans Serif"/>
                <a:cs typeface="Microsoft Sans Serif"/>
              </a:rPr>
              <a:t>CR</a:t>
            </a:r>
            <a:r>
              <a:rPr dirty="0" sz="800" spc="-25">
                <a:latin typeface="Microsoft Sans Serif"/>
                <a:cs typeface="Microsoft Sans Serif"/>
              </a:rPr>
              <a:t>I</a:t>
            </a:r>
            <a:r>
              <a:rPr dirty="0" sz="800" spc="-45">
                <a:latin typeface="Microsoft Sans Serif"/>
                <a:cs typeface="Microsoft Sans Serif"/>
              </a:rPr>
              <a:t>P</a:t>
            </a:r>
            <a:r>
              <a:rPr dirty="0" sz="800" spc="-50">
                <a:latin typeface="Microsoft Sans Serif"/>
                <a:cs typeface="Microsoft Sans Serif"/>
              </a:rPr>
              <a:t>T</a:t>
            </a:r>
            <a:r>
              <a:rPr dirty="0" sz="800">
                <a:latin typeface="Microsoft Sans Serif"/>
                <a:cs typeface="Microsoft Sans Serif"/>
              </a:rPr>
              <a:t>I</a:t>
            </a:r>
            <a:r>
              <a:rPr dirty="0" sz="800" spc="-5">
                <a:latin typeface="Microsoft Sans Serif"/>
                <a:cs typeface="Microsoft Sans Serif"/>
              </a:rPr>
              <a:t>O</a:t>
            </a:r>
            <a:r>
              <a:rPr dirty="0" sz="800">
                <a:latin typeface="Microsoft Sans Serif"/>
                <a:cs typeface="Microsoft Sans Serif"/>
              </a:rPr>
              <a:t>N</a:t>
            </a:r>
            <a:endParaRPr sz="800">
              <a:latin typeface="Microsoft Sans Serif"/>
              <a:cs typeface="Microsoft Sans Serif"/>
            </a:endParaRPr>
          </a:p>
          <a:p>
            <a:pPr algn="ctr" marR="5080" indent="-635">
              <a:lnSpc>
                <a:spcPct val="100000"/>
              </a:lnSpc>
              <a:spcBef>
                <a:spcPts val="5"/>
              </a:spcBef>
            </a:pPr>
            <a:r>
              <a:rPr dirty="0" sz="700" spc="-15">
                <a:latin typeface="Microsoft Sans Serif"/>
                <a:cs typeface="Microsoft Sans Serif"/>
              </a:rPr>
              <a:t>based</a:t>
            </a:r>
            <a:r>
              <a:rPr dirty="0" sz="700" spc="20">
                <a:latin typeface="Microsoft Sans Serif"/>
                <a:cs typeface="Microsoft Sans Serif"/>
              </a:rPr>
              <a:t> </a:t>
            </a:r>
            <a:r>
              <a:rPr dirty="0" sz="700" spc="-5">
                <a:latin typeface="Microsoft Sans Serif"/>
                <a:cs typeface="Microsoft Sans Serif"/>
              </a:rPr>
              <a:t>on</a:t>
            </a:r>
            <a:r>
              <a:rPr dirty="0" sz="700" spc="10">
                <a:latin typeface="Microsoft Sans Serif"/>
                <a:cs typeface="Microsoft Sans Serif"/>
              </a:rPr>
              <a:t> </a:t>
            </a:r>
            <a:r>
              <a:rPr dirty="0" sz="700" spc="-5">
                <a:latin typeface="Microsoft Sans Serif"/>
                <a:cs typeface="Microsoft Sans Serif"/>
              </a:rPr>
              <a:t>one-time </a:t>
            </a:r>
            <a:r>
              <a:rPr dirty="0" sz="700">
                <a:latin typeface="Microsoft Sans Serif"/>
                <a:cs typeface="Microsoft Sans Serif"/>
              </a:rPr>
              <a:t> </a:t>
            </a:r>
            <a:r>
              <a:rPr dirty="0" sz="700" spc="-5">
                <a:latin typeface="Microsoft Sans Serif"/>
                <a:cs typeface="Microsoft Sans Serif"/>
              </a:rPr>
              <a:t>transaction,</a:t>
            </a:r>
            <a:r>
              <a:rPr dirty="0" sz="700">
                <a:latin typeface="Microsoft Sans Serif"/>
                <a:cs typeface="Microsoft Sans Serif"/>
              </a:rPr>
              <a:t> </a:t>
            </a:r>
            <a:r>
              <a:rPr dirty="0" sz="700" spc="5">
                <a:latin typeface="Microsoft Sans Serif"/>
                <a:cs typeface="Microsoft Sans Serif"/>
              </a:rPr>
              <a:t>where </a:t>
            </a:r>
            <a:r>
              <a:rPr dirty="0" sz="700" spc="10">
                <a:latin typeface="Microsoft Sans Serif"/>
                <a:cs typeface="Microsoft Sans Serif"/>
              </a:rPr>
              <a:t> </a:t>
            </a:r>
            <a:r>
              <a:rPr dirty="0" sz="700">
                <a:latin typeface="Microsoft Sans Serif"/>
                <a:cs typeface="Microsoft Sans Serif"/>
              </a:rPr>
              <a:t>students</a:t>
            </a:r>
            <a:r>
              <a:rPr dirty="0" sz="700" spc="35">
                <a:latin typeface="Microsoft Sans Serif"/>
                <a:cs typeface="Microsoft Sans Serif"/>
              </a:rPr>
              <a:t> </a:t>
            </a:r>
            <a:r>
              <a:rPr dirty="0" sz="700" spc="-20">
                <a:latin typeface="Microsoft Sans Serif"/>
                <a:cs typeface="Microsoft Sans Serif"/>
              </a:rPr>
              <a:t>pay</a:t>
            </a:r>
            <a:r>
              <a:rPr dirty="0" sz="700">
                <a:latin typeface="Microsoft Sans Serif"/>
                <a:cs typeface="Microsoft Sans Serif"/>
              </a:rPr>
              <a:t> </a:t>
            </a:r>
            <a:r>
              <a:rPr dirty="0" sz="700" spc="-10">
                <a:latin typeface="Microsoft Sans Serif"/>
                <a:cs typeface="Microsoft Sans Serif"/>
              </a:rPr>
              <a:t>per</a:t>
            </a:r>
            <a:r>
              <a:rPr dirty="0" sz="700" spc="10">
                <a:latin typeface="Microsoft Sans Serif"/>
                <a:cs typeface="Microsoft Sans Serif"/>
              </a:rPr>
              <a:t> </a:t>
            </a:r>
            <a:r>
              <a:rPr dirty="0" sz="700" spc="-5">
                <a:latin typeface="Microsoft Sans Serif"/>
                <a:cs typeface="Microsoft Sans Serif"/>
              </a:rPr>
              <a:t>course </a:t>
            </a:r>
            <a:r>
              <a:rPr dirty="0" sz="700" spc="-170">
                <a:latin typeface="Microsoft Sans Serif"/>
                <a:cs typeface="Microsoft Sans Serif"/>
              </a:rPr>
              <a:t> </a:t>
            </a:r>
            <a:r>
              <a:rPr dirty="0" sz="700" spc="-10">
                <a:latin typeface="Microsoft Sans Serif"/>
                <a:cs typeface="Microsoft Sans Serif"/>
              </a:rPr>
              <a:t>subscribed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2495" y="8036053"/>
            <a:ext cx="1216025" cy="1184910"/>
          </a:xfrm>
          <a:custGeom>
            <a:avLst/>
            <a:gdLst/>
            <a:ahLst/>
            <a:cxnLst/>
            <a:rect l="l" t="t" r="r" b="b"/>
            <a:pathLst>
              <a:path w="1216025" h="1184909">
                <a:moveTo>
                  <a:pt x="870677" y="0"/>
                </a:moveTo>
                <a:lnTo>
                  <a:pt x="343729" y="0"/>
                </a:lnTo>
                <a:lnTo>
                  <a:pt x="299887" y="6113"/>
                </a:lnTo>
                <a:lnTo>
                  <a:pt x="258576" y="23436"/>
                </a:lnTo>
                <a:lnTo>
                  <a:pt x="222325" y="50439"/>
                </a:lnTo>
                <a:lnTo>
                  <a:pt x="193660" y="85592"/>
                </a:lnTo>
                <a:lnTo>
                  <a:pt x="175111" y="127368"/>
                </a:lnTo>
                <a:lnTo>
                  <a:pt x="6493" y="636841"/>
                </a:lnTo>
                <a:lnTo>
                  <a:pt x="0" y="682267"/>
                </a:lnTo>
                <a:lnTo>
                  <a:pt x="5143" y="727695"/>
                </a:lnTo>
                <a:lnTo>
                  <a:pt x="20910" y="770575"/>
                </a:lnTo>
                <a:lnTo>
                  <a:pt x="46289" y="808360"/>
                </a:lnTo>
                <a:lnTo>
                  <a:pt x="80267" y="838504"/>
                </a:lnTo>
                <a:lnTo>
                  <a:pt x="501818" y="1146314"/>
                </a:lnTo>
                <a:lnTo>
                  <a:pt x="541949" y="1171789"/>
                </a:lnTo>
                <a:lnTo>
                  <a:pt x="585115" y="1184527"/>
                </a:lnTo>
                <a:lnTo>
                  <a:pt x="629291" y="1184527"/>
                </a:lnTo>
                <a:lnTo>
                  <a:pt x="672456" y="1171789"/>
                </a:lnTo>
                <a:lnTo>
                  <a:pt x="712587" y="1146314"/>
                </a:lnTo>
                <a:lnTo>
                  <a:pt x="1144680" y="838504"/>
                </a:lnTo>
                <a:lnTo>
                  <a:pt x="1177561" y="808360"/>
                </a:lnTo>
                <a:lnTo>
                  <a:pt x="1200326" y="770575"/>
                </a:lnTo>
                <a:lnTo>
                  <a:pt x="1212973" y="727695"/>
                </a:lnTo>
                <a:lnTo>
                  <a:pt x="1215502" y="682267"/>
                </a:lnTo>
                <a:lnTo>
                  <a:pt x="1207913" y="636841"/>
                </a:lnTo>
                <a:lnTo>
                  <a:pt x="1039295" y="127368"/>
                </a:lnTo>
                <a:lnTo>
                  <a:pt x="1021756" y="85592"/>
                </a:lnTo>
                <a:lnTo>
                  <a:pt x="995113" y="50439"/>
                </a:lnTo>
                <a:lnTo>
                  <a:pt x="960378" y="23436"/>
                </a:lnTo>
                <a:lnTo>
                  <a:pt x="918562" y="6113"/>
                </a:lnTo>
                <a:lnTo>
                  <a:pt x="870677" y="0"/>
                </a:lnTo>
                <a:close/>
              </a:path>
            </a:pathLst>
          </a:custGeom>
          <a:solidFill>
            <a:srgbClr val="2CB3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757194" y="8210372"/>
            <a:ext cx="937894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solidFill>
                  <a:srgbClr val="FFFFFF"/>
                </a:solidFill>
                <a:latin typeface="Microsoft Sans Serif"/>
                <a:cs typeface="Microsoft Sans Serif"/>
              </a:rPr>
              <a:t>PAY </a:t>
            </a:r>
            <a:r>
              <a:rPr dirty="0" sz="800" spc="-35">
                <a:solidFill>
                  <a:srgbClr val="FFFFFF"/>
                </a:solidFill>
                <a:latin typeface="Microsoft Sans Serif"/>
                <a:cs typeface="Microsoft Sans Serif"/>
              </a:rPr>
              <a:t>PER </a:t>
            </a:r>
            <a:r>
              <a:rPr dirty="0" sz="8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-3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800" spc="-45">
                <a:solidFill>
                  <a:srgbClr val="FFFFFF"/>
                </a:solidFill>
                <a:latin typeface="Microsoft Sans Serif"/>
                <a:cs typeface="Microsoft Sans Serif"/>
              </a:rPr>
              <a:t>ES</a:t>
            </a:r>
            <a:r>
              <a:rPr dirty="0" sz="800" spc="-6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dirty="0" sz="8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800" spc="8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DUL</a:t>
            </a:r>
            <a:r>
              <a:rPr dirty="0" sz="800" spc="-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800">
              <a:latin typeface="Microsoft Sans Serif"/>
              <a:cs typeface="Microsoft Sans Serif"/>
            </a:endParaRPr>
          </a:p>
          <a:p>
            <a:pPr algn="ctr" marL="40640" marR="45720">
              <a:lnSpc>
                <a:spcPct val="100000"/>
              </a:lnSpc>
              <a:spcBef>
                <a:spcPts val="5"/>
              </a:spcBef>
            </a:pP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r>
              <a:rPr dirty="0" sz="7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charged </a:t>
            </a:r>
            <a:r>
              <a:rPr dirty="0" sz="700" spc="-1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basis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duration</a:t>
            </a:r>
            <a:r>
              <a:rPr dirty="0" sz="7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usage/</a:t>
            </a:r>
            <a:r>
              <a:rPr dirty="0" sz="7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modules</a:t>
            </a: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accessed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93536" y="8043671"/>
            <a:ext cx="1217295" cy="1186180"/>
          </a:xfrm>
          <a:custGeom>
            <a:avLst/>
            <a:gdLst/>
            <a:ahLst/>
            <a:cxnLst/>
            <a:rect l="l" t="t" r="r" b="b"/>
            <a:pathLst>
              <a:path w="1217295" h="1186179">
                <a:moveTo>
                  <a:pt x="872837" y="0"/>
                </a:moveTo>
                <a:lnTo>
                  <a:pt x="345253" y="0"/>
                </a:lnTo>
                <a:lnTo>
                  <a:pt x="301357" y="6121"/>
                </a:lnTo>
                <a:lnTo>
                  <a:pt x="259995" y="23465"/>
                </a:lnTo>
                <a:lnTo>
                  <a:pt x="223697" y="50502"/>
                </a:lnTo>
                <a:lnTo>
                  <a:pt x="194999" y="85701"/>
                </a:lnTo>
                <a:lnTo>
                  <a:pt x="176432" y="127533"/>
                </a:lnTo>
                <a:lnTo>
                  <a:pt x="7598" y="637654"/>
                </a:lnTo>
                <a:lnTo>
                  <a:pt x="0" y="683141"/>
                </a:lnTo>
                <a:lnTo>
                  <a:pt x="2532" y="728626"/>
                </a:lnTo>
                <a:lnTo>
                  <a:pt x="15194" y="771559"/>
                </a:lnTo>
                <a:lnTo>
                  <a:pt x="37986" y="809391"/>
                </a:lnTo>
                <a:lnTo>
                  <a:pt x="70908" y="839571"/>
                </a:lnTo>
                <a:lnTo>
                  <a:pt x="503533" y="1147775"/>
                </a:lnTo>
                <a:lnTo>
                  <a:pt x="543714" y="1173280"/>
                </a:lnTo>
                <a:lnTo>
                  <a:pt x="586934" y="1186033"/>
                </a:lnTo>
                <a:lnTo>
                  <a:pt x="631168" y="1186033"/>
                </a:lnTo>
                <a:lnTo>
                  <a:pt x="674388" y="1173280"/>
                </a:lnTo>
                <a:lnTo>
                  <a:pt x="714569" y="1147775"/>
                </a:lnTo>
                <a:lnTo>
                  <a:pt x="1136641" y="839571"/>
                </a:lnTo>
                <a:lnTo>
                  <a:pt x="1170659" y="809391"/>
                </a:lnTo>
                <a:lnTo>
                  <a:pt x="1196066" y="771559"/>
                </a:lnTo>
                <a:lnTo>
                  <a:pt x="1211850" y="728626"/>
                </a:lnTo>
                <a:lnTo>
                  <a:pt x="1217000" y="683141"/>
                </a:lnTo>
                <a:lnTo>
                  <a:pt x="1210504" y="637654"/>
                </a:lnTo>
                <a:lnTo>
                  <a:pt x="1041670" y="127533"/>
                </a:lnTo>
                <a:lnTo>
                  <a:pt x="1023097" y="85701"/>
                </a:lnTo>
                <a:lnTo>
                  <a:pt x="994395" y="50502"/>
                </a:lnTo>
                <a:lnTo>
                  <a:pt x="958096" y="23465"/>
                </a:lnTo>
                <a:lnTo>
                  <a:pt x="916732" y="6121"/>
                </a:lnTo>
                <a:lnTo>
                  <a:pt x="872837" y="0"/>
                </a:lnTo>
                <a:close/>
              </a:path>
            </a:pathLst>
          </a:custGeom>
          <a:solidFill>
            <a:srgbClr val="F68D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949453" y="8221185"/>
            <a:ext cx="918844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65735" marR="172085">
              <a:lnSpc>
                <a:spcPct val="100000"/>
              </a:lnSpc>
              <a:spcBef>
                <a:spcPts val="100"/>
              </a:spcBef>
            </a:pPr>
            <a:r>
              <a:rPr dirty="0" sz="800" spc="25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800" spc="3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800" spc="4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dirty="0" sz="800" spc="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800" spc="2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800" spc="5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800" spc="15">
                <a:solidFill>
                  <a:srgbClr val="FFFFFF"/>
                </a:solidFill>
                <a:latin typeface="Tahoma"/>
                <a:cs typeface="Tahoma"/>
              </a:rPr>
              <a:t>M/  </a:t>
            </a:r>
            <a:r>
              <a:rPr dirty="0" sz="800" spc="45">
                <a:solidFill>
                  <a:srgbClr val="FFFFFF"/>
                </a:solidFill>
                <a:latin typeface="Tahoma"/>
                <a:cs typeface="Tahoma"/>
              </a:rPr>
              <a:t>UPGRADES</a:t>
            </a:r>
            <a:endParaRPr sz="800">
              <a:latin typeface="Tahoma"/>
              <a:cs typeface="Tahoma"/>
            </a:endParaRPr>
          </a:p>
          <a:p>
            <a:pPr algn="ctr" marR="5080" indent="-1905">
              <a:lnSpc>
                <a:spcPct val="100000"/>
              </a:lnSpc>
              <a:spcBef>
                <a:spcPts val="5"/>
              </a:spcBef>
            </a:pPr>
            <a:r>
              <a:rPr dirty="0" sz="700">
                <a:solidFill>
                  <a:srgbClr val="FFFFFF"/>
                </a:solidFill>
                <a:latin typeface="Tahoma"/>
                <a:cs typeface="Tahoma"/>
              </a:rPr>
              <a:t>Students </a:t>
            </a:r>
            <a:r>
              <a:rPr dirty="0" sz="700" spc="-1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dirty="0" sz="700" spc="-5">
                <a:solidFill>
                  <a:srgbClr val="FFFFFF"/>
                </a:solidFill>
                <a:latin typeface="Tahoma"/>
                <a:cs typeface="Tahoma"/>
              </a:rPr>
              <a:t>provided </a:t>
            </a:r>
            <a:r>
              <a:rPr dirty="0" sz="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dirty="0" sz="700">
                <a:solidFill>
                  <a:srgbClr val="FFFFFF"/>
                </a:solidFill>
                <a:latin typeface="Tahoma"/>
                <a:cs typeface="Tahoma"/>
              </a:rPr>
              <a:t>free </a:t>
            </a:r>
            <a:r>
              <a:rPr dirty="0" sz="700" spc="10">
                <a:solidFill>
                  <a:srgbClr val="FFFFFF"/>
                </a:solidFill>
                <a:latin typeface="Tahoma"/>
                <a:cs typeface="Tahoma"/>
              </a:rPr>
              <a:t>samples </a:t>
            </a:r>
            <a:r>
              <a:rPr dirty="0" sz="7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ahoma"/>
                <a:cs typeface="Tahoma"/>
              </a:rPr>
              <a:t>initially</a:t>
            </a:r>
            <a:r>
              <a:rPr dirty="0" sz="7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7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Tahoma"/>
                <a:cs typeface="Tahoma"/>
              </a:rPr>
              <a:t>charged</a:t>
            </a:r>
            <a:r>
              <a:rPr dirty="0" sz="700" spc="-10">
                <a:solidFill>
                  <a:srgbClr val="FFFFFF"/>
                </a:solidFill>
                <a:latin typeface="Tahoma"/>
                <a:cs typeface="Tahoma"/>
              </a:rPr>
              <a:t> for </a:t>
            </a:r>
            <a:r>
              <a:rPr dirty="0" sz="7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7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ahoma"/>
                <a:cs typeface="Tahoma"/>
              </a:rPr>
              <a:t>complete</a:t>
            </a:r>
            <a:r>
              <a:rPr dirty="0" sz="7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ahoma"/>
                <a:cs typeface="Tahoma"/>
              </a:rPr>
              <a:t>course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4722" y="9047696"/>
            <a:ext cx="1217295" cy="1178560"/>
          </a:xfrm>
          <a:custGeom>
            <a:avLst/>
            <a:gdLst/>
            <a:ahLst/>
            <a:cxnLst/>
            <a:rect l="l" t="t" r="r" b="b"/>
            <a:pathLst>
              <a:path w="1217295" h="1178559">
                <a:moveTo>
                  <a:pt x="630065" y="0"/>
                </a:moveTo>
                <a:lnTo>
                  <a:pt x="585832" y="0"/>
                </a:lnTo>
                <a:lnTo>
                  <a:pt x="542612" y="10204"/>
                </a:lnTo>
                <a:lnTo>
                  <a:pt x="502431" y="30614"/>
                </a:lnTo>
                <a:lnTo>
                  <a:pt x="80359" y="349422"/>
                </a:lnTo>
                <a:lnTo>
                  <a:pt x="46341" y="379603"/>
                </a:lnTo>
                <a:lnTo>
                  <a:pt x="20934" y="417437"/>
                </a:lnTo>
                <a:lnTo>
                  <a:pt x="5150" y="460372"/>
                </a:lnTo>
                <a:lnTo>
                  <a:pt x="0" y="505857"/>
                </a:lnTo>
                <a:lnTo>
                  <a:pt x="6496" y="551339"/>
                </a:lnTo>
                <a:lnTo>
                  <a:pt x="175330" y="1050817"/>
                </a:lnTo>
                <a:lnTo>
                  <a:pt x="193903" y="1092643"/>
                </a:lnTo>
                <a:lnTo>
                  <a:pt x="222605" y="1127838"/>
                </a:lnTo>
                <a:lnTo>
                  <a:pt x="258904" y="1154873"/>
                </a:lnTo>
                <a:lnTo>
                  <a:pt x="300268" y="1172217"/>
                </a:lnTo>
                <a:lnTo>
                  <a:pt x="344163" y="1178338"/>
                </a:lnTo>
                <a:lnTo>
                  <a:pt x="871747" y="1178338"/>
                </a:lnTo>
                <a:lnTo>
                  <a:pt x="919695" y="1172217"/>
                </a:lnTo>
                <a:lnTo>
                  <a:pt x="961565" y="1154873"/>
                </a:lnTo>
                <a:lnTo>
                  <a:pt x="996345" y="1127838"/>
                </a:lnTo>
                <a:lnTo>
                  <a:pt x="1023021" y="1092643"/>
                </a:lnTo>
                <a:lnTo>
                  <a:pt x="1040581" y="1050817"/>
                </a:lnTo>
                <a:lnTo>
                  <a:pt x="1209402" y="551339"/>
                </a:lnTo>
                <a:lnTo>
                  <a:pt x="1217000" y="505857"/>
                </a:lnTo>
                <a:lnTo>
                  <a:pt x="1214468" y="460372"/>
                </a:lnTo>
                <a:lnTo>
                  <a:pt x="1201806" y="417437"/>
                </a:lnTo>
                <a:lnTo>
                  <a:pt x="1179014" y="379603"/>
                </a:lnTo>
                <a:lnTo>
                  <a:pt x="1146092" y="349422"/>
                </a:lnTo>
                <a:lnTo>
                  <a:pt x="713467" y="30614"/>
                </a:lnTo>
                <a:lnTo>
                  <a:pt x="673286" y="10204"/>
                </a:lnTo>
                <a:lnTo>
                  <a:pt x="630065" y="0"/>
                </a:lnTo>
                <a:close/>
              </a:path>
            </a:pathLst>
          </a:custGeom>
          <a:solidFill>
            <a:srgbClr val="D30C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72774" y="9237934"/>
            <a:ext cx="1002030" cy="910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7175" marR="259079" indent="-4445">
              <a:lnSpc>
                <a:spcPct val="100000"/>
              </a:lnSpc>
              <a:spcBef>
                <a:spcPts val="100"/>
              </a:spcBef>
            </a:pPr>
            <a:r>
              <a:rPr dirty="0" sz="800" spc="-3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800" spc="1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800" spc="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800" spc="-5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800" spc="-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800" spc="-20">
                <a:solidFill>
                  <a:srgbClr val="FFFFFF"/>
                </a:solidFill>
                <a:latin typeface="Microsoft Sans Serif"/>
                <a:cs typeface="Microsoft Sans Serif"/>
              </a:rPr>
              <a:t>NT  </a:t>
            </a:r>
            <a:r>
              <a:rPr dirty="0" sz="800" spc="-20">
                <a:solidFill>
                  <a:srgbClr val="FFFFFF"/>
                </a:solidFill>
                <a:latin typeface="Microsoft Sans Serif"/>
                <a:cs typeface="Microsoft Sans Serif"/>
              </a:rPr>
              <a:t>SHARING</a:t>
            </a:r>
            <a:endParaRPr sz="800">
              <a:latin typeface="Microsoft Sans Serif"/>
              <a:cs typeface="Microsoft Sans Serif"/>
            </a:endParaRPr>
          </a:p>
          <a:p>
            <a:pPr algn="ctr" marR="5080">
              <a:lnSpc>
                <a:spcPct val="100000"/>
              </a:lnSpc>
              <a:spcBef>
                <a:spcPts val="5"/>
              </a:spcBef>
            </a:pP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r>
              <a:rPr dirty="0" sz="7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encouraged </a:t>
            </a:r>
            <a:r>
              <a:rPr dirty="0" sz="700" spc="-1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share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educational </a:t>
            </a: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content</a:t>
            </a:r>
            <a:r>
              <a:rPr dirty="0" sz="7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 the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platform </a:t>
            </a: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charged</a:t>
            </a:r>
            <a:r>
              <a:rPr dirty="0" sz="7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basis 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consumption</a:t>
            </a:r>
            <a:r>
              <a:rPr dirty="0" sz="7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700">
              <a:latin typeface="Microsoft Sans Serif"/>
              <a:cs typeface="Microsoft Sans Serif"/>
            </a:endParaRPr>
          </a:p>
          <a:p>
            <a:pPr algn="ctr" marR="5080">
              <a:lnSpc>
                <a:spcPct val="100000"/>
              </a:lnSpc>
            </a:pP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shared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content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75932" y="9300225"/>
            <a:ext cx="964565" cy="910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4145" marR="151130">
              <a:lnSpc>
                <a:spcPct val="100000"/>
              </a:lnSpc>
              <a:spcBef>
                <a:spcPts val="100"/>
              </a:spcBef>
            </a:pPr>
            <a:r>
              <a:rPr dirty="0" sz="800" spc="1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800" spc="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800" spc="-45">
                <a:solidFill>
                  <a:srgbClr val="FFFFFF"/>
                </a:solidFill>
                <a:latin typeface="Microsoft Sans Serif"/>
                <a:cs typeface="Microsoft Sans Serif"/>
              </a:rPr>
              <a:t>VER</a:t>
            </a:r>
            <a:r>
              <a:rPr dirty="0" sz="800" spc="-5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80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-3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800" spc="-2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800" spc="-25">
                <a:solidFill>
                  <a:srgbClr val="FFFFFF"/>
                </a:solidFill>
                <a:latin typeface="Microsoft Sans Serif"/>
                <a:cs typeface="Microsoft Sans Serif"/>
              </a:rPr>
              <a:t>G  </a:t>
            </a:r>
            <a:r>
              <a:rPr dirty="0" sz="800" spc="-5">
                <a:solidFill>
                  <a:srgbClr val="FFFFFF"/>
                </a:solidFill>
                <a:latin typeface="Microsoft Sans Serif"/>
                <a:cs typeface="Microsoft Sans Serif"/>
              </a:rPr>
              <a:t>COMISSION</a:t>
            </a:r>
            <a:endParaRPr sz="800">
              <a:latin typeface="Microsoft Sans Serif"/>
              <a:cs typeface="Microsoft Sans Serif"/>
            </a:endParaRPr>
          </a:p>
          <a:p>
            <a:pPr algn="ctr" marR="5080" indent="-635">
              <a:lnSpc>
                <a:spcPct val="100000"/>
              </a:lnSpc>
              <a:spcBef>
                <a:spcPts val="5"/>
              </a:spcBef>
            </a:pP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7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case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7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tutor 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marketplaces, 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additional </a:t>
            </a:r>
            <a:r>
              <a:rPr dirty="0" sz="700" spc="-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commission</a:t>
            </a: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Microsoft Sans Serif"/>
                <a:cs typeface="Microsoft Sans Serif"/>
              </a:rPr>
              <a:t>charged 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tutors</a:t>
            </a:r>
            <a:r>
              <a:rPr dirty="0" sz="7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who 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 to </a:t>
            </a:r>
            <a:r>
              <a:rPr dirty="0" sz="700" spc="-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be featured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platform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713" y="10388804"/>
            <a:ext cx="17481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</a:t>
            </a:r>
            <a:r>
              <a:rPr dirty="0" sz="600" spc="-4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808080"/>
                </a:solidFill>
                <a:latin typeface="Arial"/>
                <a:cs typeface="Arial"/>
              </a:rPr>
              <a:t>&amp;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23986" y="4346198"/>
            <a:ext cx="10210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0485" indent="-5841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71120" algn="l"/>
              </a:tabLst>
            </a:pPr>
            <a:r>
              <a:rPr dirty="0" sz="700" spc="5">
                <a:latin typeface="Microsoft Sans Serif"/>
                <a:cs typeface="Microsoft Sans Serif"/>
              </a:rPr>
              <a:t>Course</a:t>
            </a:r>
            <a:r>
              <a:rPr dirty="0" sz="700" spc="-10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content</a:t>
            </a:r>
            <a:endParaRPr sz="700">
              <a:latin typeface="Microsoft Sans Serif"/>
              <a:cs typeface="Microsoft Sans Serif"/>
            </a:endParaRPr>
          </a:p>
          <a:p>
            <a:pPr marL="70485" indent="-58419">
              <a:lnSpc>
                <a:spcPct val="100000"/>
              </a:lnSpc>
              <a:buFont typeface="Arial MT"/>
              <a:buChar char="•"/>
              <a:tabLst>
                <a:tab pos="71120" algn="l"/>
              </a:tabLst>
            </a:pPr>
            <a:r>
              <a:rPr dirty="0" sz="700" spc="15">
                <a:latin typeface="Microsoft Sans Serif"/>
                <a:cs typeface="Microsoft Sans Serif"/>
              </a:rPr>
              <a:t>Evaluation</a:t>
            </a:r>
            <a:r>
              <a:rPr dirty="0" sz="700" spc="30">
                <a:latin typeface="Microsoft Sans Serif"/>
                <a:cs typeface="Microsoft Sans Serif"/>
              </a:rPr>
              <a:t> </a:t>
            </a:r>
            <a:r>
              <a:rPr dirty="0" sz="700" spc="70">
                <a:latin typeface="Microsoft Sans Serif"/>
                <a:cs typeface="Microsoft Sans Serif"/>
              </a:rPr>
              <a:t>&amp;</a:t>
            </a:r>
            <a:r>
              <a:rPr dirty="0" sz="700">
                <a:latin typeface="Microsoft Sans Serif"/>
                <a:cs typeface="Microsoft Sans Serif"/>
              </a:rPr>
              <a:t> </a:t>
            </a:r>
            <a:r>
              <a:rPr dirty="0" sz="700" spc="5">
                <a:latin typeface="Microsoft Sans Serif"/>
                <a:cs typeface="Microsoft Sans Serif"/>
              </a:rPr>
              <a:t>feedback</a:t>
            </a:r>
            <a:endParaRPr sz="700">
              <a:latin typeface="Microsoft Sans Serif"/>
              <a:cs typeface="Microsoft Sans Serif"/>
            </a:endParaRPr>
          </a:p>
          <a:p>
            <a:pPr marL="70485" indent="-58419">
              <a:lnSpc>
                <a:spcPct val="100000"/>
              </a:lnSpc>
              <a:buFont typeface="Arial MT"/>
              <a:buChar char="•"/>
              <a:tabLst>
                <a:tab pos="71120" algn="l"/>
              </a:tabLst>
            </a:pPr>
            <a:r>
              <a:rPr dirty="0" sz="700" spc="10">
                <a:latin typeface="Microsoft Sans Serif"/>
                <a:cs typeface="Microsoft Sans Serif"/>
              </a:rPr>
              <a:t>Certificates</a:t>
            </a:r>
            <a:r>
              <a:rPr dirty="0" sz="700" spc="45">
                <a:latin typeface="Microsoft Sans Serif"/>
                <a:cs typeface="Microsoft Sans Serif"/>
              </a:rPr>
              <a:t> </a:t>
            </a:r>
            <a:r>
              <a:rPr dirty="0" sz="700" spc="70">
                <a:latin typeface="Microsoft Sans Serif"/>
                <a:cs typeface="Microsoft Sans Serif"/>
              </a:rPr>
              <a:t>&amp;</a:t>
            </a:r>
            <a:r>
              <a:rPr dirty="0" sz="700" spc="5">
                <a:latin typeface="Microsoft Sans Serif"/>
                <a:cs typeface="Microsoft Sans Serif"/>
              </a:rPr>
              <a:t> degrees</a:t>
            </a:r>
            <a:endParaRPr sz="700">
              <a:latin typeface="Microsoft Sans Serif"/>
              <a:cs typeface="Microsoft Sans Serif"/>
            </a:endParaRPr>
          </a:p>
          <a:p>
            <a:pPr marL="70485" indent="-58419">
              <a:lnSpc>
                <a:spcPct val="100000"/>
              </a:lnSpc>
              <a:buFont typeface="Arial MT"/>
              <a:buChar char="•"/>
              <a:tabLst>
                <a:tab pos="71120" algn="l"/>
              </a:tabLst>
            </a:pPr>
            <a:r>
              <a:rPr dirty="0" sz="700" spc="15">
                <a:latin typeface="Microsoft Sans Serif"/>
                <a:cs typeface="Microsoft Sans Serif"/>
              </a:rPr>
              <a:t>Customer</a:t>
            </a:r>
            <a:r>
              <a:rPr dirty="0" sz="700">
                <a:latin typeface="Microsoft Sans Serif"/>
                <a:cs typeface="Microsoft Sans Serif"/>
              </a:rPr>
              <a:t> </a:t>
            </a:r>
            <a:r>
              <a:rPr dirty="0" sz="700" spc="25">
                <a:latin typeface="Microsoft Sans Serif"/>
                <a:cs typeface="Microsoft Sans Serif"/>
              </a:rPr>
              <a:t>support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48670" y="4698855"/>
            <a:ext cx="7277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latin typeface="Microsoft Sans Serif"/>
                <a:cs typeface="Microsoft Sans Serif"/>
              </a:rPr>
              <a:t>Revenue</a:t>
            </a:r>
            <a:r>
              <a:rPr dirty="0" sz="700" spc="-15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sharing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73537" y="3766672"/>
            <a:ext cx="85090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95"/>
              </a:spcBef>
            </a:pPr>
            <a:r>
              <a:rPr dirty="0" sz="700" spc="15">
                <a:latin typeface="Microsoft Sans Serif"/>
                <a:cs typeface="Microsoft Sans Serif"/>
              </a:rPr>
              <a:t>Delivery</a:t>
            </a:r>
            <a:r>
              <a:rPr dirty="0" sz="700" spc="30">
                <a:latin typeface="Microsoft Sans Serif"/>
                <a:cs typeface="Microsoft Sans Serif"/>
              </a:rPr>
              <a:t> of </a:t>
            </a:r>
            <a:r>
              <a:rPr dirty="0" sz="700" spc="35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educational content </a:t>
            </a:r>
            <a:r>
              <a:rPr dirty="0" sz="700" spc="-175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and </a:t>
            </a:r>
            <a:r>
              <a:rPr dirty="0" sz="700" spc="5">
                <a:latin typeface="Microsoft Sans Serif"/>
                <a:cs typeface="Microsoft Sans Serif"/>
              </a:rPr>
              <a:t>services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42129" y="4156658"/>
            <a:ext cx="702945" cy="26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" marR="5080" indent="-29209">
              <a:lnSpc>
                <a:spcPct val="111400"/>
              </a:lnSpc>
              <a:spcBef>
                <a:spcPts val="100"/>
              </a:spcBef>
            </a:pPr>
            <a:r>
              <a:rPr dirty="0" sz="700" spc="-5">
                <a:latin typeface="Microsoft Sans Serif"/>
                <a:cs typeface="Microsoft Sans Serif"/>
              </a:rPr>
              <a:t>D</a:t>
            </a:r>
            <a:r>
              <a:rPr dirty="0" sz="700" spc="10">
                <a:latin typeface="Microsoft Sans Serif"/>
                <a:cs typeface="Microsoft Sans Serif"/>
              </a:rPr>
              <a:t>e</a:t>
            </a:r>
            <a:r>
              <a:rPr dirty="0" sz="700" spc="5">
                <a:latin typeface="Microsoft Sans Serif"/>
                <a:cs typeface="Microsoft Sans Serif"/>
              </a:rPr>
              <a:t>g</a:t>
            </a:r>
            <a:r>
              <a:rPr dirty="0" sz="700" spc="40">
                <a:latin typeface="Microsoft Sans Serif"/>
                <a:cs typeface="Microsoft Sans Serif"/>
              </a:rPr>
              <a:t>r</a:t>
            </a:r>
            <a:r>
              <a:rPr dirty="0" sz="700" spc="-10">
                <a:latin typeface="Microsoft Sans Serif"/>
                <a:cs typeface="Microsoft Sans Serif"/>
              </a:rPr>
              <a:t>ee/</a:t>
            </a:r>
            <a:r>
              <a:rPr dirty="0" sz="700" spc="-5">
                <a:latin typeface="Microsoft Sans Serif"/>
                <a:cs typeface="Microsoft Sans Serif"/>
              </a:rPr>
              <a:t>D</a:t>
            </a:r>
            <a:r>
              <a:rPr dirty="0" sz="700" spc="25">
                <a:latin typeface="Microsoft Sans Serif"/>
                <a:cs typeface="Microsoft Sans Serif"/>
              </a:rPr>
              <a:t>i</a:t>
            </a:r>
            <a:r>
              <a:rPr dirty="0" sz="700" spc="25">
                <a:latin typeface="Microsoft Sans Serif"/>
                <a:cs typeface="Microsoft Sans Serif"/>
              </a:rPr>
              <a:t>p</a:t>
            </a:r>
            <a:r>
              <a:rPr dirty="0" sz="700" spc="25">
                <a:latin typeface="Microsoft Sans Serif"/>
                <a:cs typeface="Microsoft Sans Serif"/>
              </a:rPr>
              <a:t>l</a:t>
            </a:r>
            <a:r>
              <a:rPr dirty="0" sz="700" spc="25">
                <a:latin typeface="Microsoft Sans Serif"/>
                <a:cs typeface="Microsoft Sans Serif"/>
              </a:rPr>
              <a:t>o</a:t>
            </a:r>
            <a:r>
              <a:rPr dirty="0" sz="700" spc="70">
                <a:latin typeface="Microsoft Sans Serif"/>
                <a:cs typeface="Microsoft Sans Serif"/>
              </a:rPr>
              <a:t>m</a:t>
            </a:r>
            <a:r>
              <a:rPr dirty="0" sz="700" spc="-5">
                <a:latin typeface="Microsoft Sans Serif"/>
                <a:cs typeface="Microsoft Sans Serif"/>
              </a:rPr>
              <a:t>a  </a:t>
            </a:r>
            <a:r>
              <a:rPr dirty="0" sz="700" spc="10">
                <a:latin typeface="Microsoft Sans Serif"/>
                <a:cs typeface="Microsoft Sans Serif"/>
              </a:rPr>
              <a:t>courses</a:t>
            </a:r>
            <a:r>
              <a:rPr dirty="0" sz="700" spc="-40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offered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85176" y="4498470"/>
            <a:ext cx="6680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10">
                <a:latin typeface="Microsoft Sans Serif"/>
                <a:cs typeface="Microsoft Sans Serif"/>
              </a:rPr>
              <a:t>Content</a:t>
            </a:r>
            <a:r>
              <a:rPr dirty="0" sz="700" spc="-5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update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20085" y="6792466"/>
            <a:ext cx="1332230" cy="90170"/>
            <a:chOff x="2720085" y="6792466"/>
            <a:chExt cx="1332230" cy="90170"/>
          </a:xfrm>
        </p:grpSpPr>
        <p:sp>
          <p:nvSpPr>
            <p:cNvPr id="31" name="object 31"/>
            <p:cNvSpPr/>
            <p:nvPr/>
          </p:nvSpPr>
          <p:spPr>
            <a:xfrm>
              <a:off x="2726435" y="6844284"/>
              <a:ext cx="61594" cy="0"/>
            </a:xfrm>
            <a:custGeom>
              <a:avLst/>
              <a:gdLst/>
              <a:ahLst/>
              <a:cxnLst/>
              <a:rect l="l" t="t" r="r" b="b"/>
              <a:pathLst>
                <a:path w="61594" h="0">
                  <a:moveTo>
                    <a:pt x="0" y="0"/>
                  </a:moveTo>
                  <a:lnTo>
                    <a:pt x="61150" y="0"/>
                  </a:lnTo>
                </a:path>
              </a:pathLst>
            </a:custGeom>
            <a:ln w="12700">
              <a:solidFill>
                <a:srgbClr val="50C4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74892" y="68061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927347" y="6830568"/>
              <a:ext cx="61594" cy="0"/>
            </a:xfrm>
            <a:custGeom>
              <a:avLst/>
              <a:gdLst/>
              <a:ahLst/>
              <a:cxnLst/>
              <a:rect l="l" t="t" r="r" b="b"/>
              <a:pathLst>
                <a:path w="61595" h="0">
                  <a:moveTo>
                    <a:pt x="0" y="0"/>
                  </a:moveTo>
                  <a:lnTo>
                    <a:pt x="61150" y="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975803" y="679246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2911125" y="6780920"/>
            <a:ext cx="736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 i="1">
                <a:latin typeface="Arial"/>
                <a:cs typeface="Arial"/>
              </a:rPr>
              <a:t>Information </a:t>
            </a:r>
            <a:r>
              <a:rPr dirty="0" sz="700" spc="10" b="1" i="1">
                <a:latin typeface="Arial"/>
                <a:cs typeface="Arial"/>
              </a:rPr>
              <a:t>flow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06804" y="6776853"/>
            <a:ext cx="6572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 i="1">
                <a:latin typeface="Arial"/>
                <a:cs typeface="Arial"/>
              </a:rPr>
              <a:t>Flow</a:t>
            </a:r>
            <a:r>
              <a:rPr dirty="0" sz="700" spc="-10" b="1" i="1">
                <a:latin typeface="Arial"/>
                <a:cs typeface="Arial"/>
              </a:rPr>
              <a:t> of</a:t>
            </a:r>
            <a:r>
              <a:rPr dirty="0" sz="700" spc="-15" b="1" i="1">
                <a:latin typeface="Arial"/>
                <a:cs typeface="Arial"/>
              </a:rPr>
              <a:t> </a:t>
            </a:r>
            <a:r>
              <a:rPr dirty="0" sz="700" b="1" i="1">
                <a:latin typeface="Arial"/>
                <a:cs typeface="Arial"/>
              </a:rPr>
              <a:t>money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36191" y="5875020"/>
            <a:ext cx="5293360" cy="318770"/>
            <a:chOff x="1536191" y="5875020"/>
            <a:chExt cx="5293360" cy="318770"/>
          </a:xfrm>
        </p:grpSpPr>
        <p:sp>
          <p:nvSpPr>
            <p:cNvPr id="38" name="object 38"/>
            <p:cNvSpPr/>
            <p:nvPr/>
          </p:nvSpPr>
          <p:spPr>
            <a:xfrm>
              <a:off x="4204715" y="5875020"/>
              <a:ext cx="2624455" cy="318770"/>
            </a:xfrm>
            <a:custGeom>
              <a:avLst/>
              <a:gdLst/>
              <a:ahLst/>
              <a:cxnLst/>
              <a:rect l="l" t="t" r="r" b="b"/>
              <a:pathLst>
                <a:path w="2624454" h="318770">
                  <a:moveTo>
                    <a:pt x="2624328" y="0"/>
                  </a:moveTo>
                  <a:lnTo>
                    <a:pt x="0" y="0"/>
                  </a:lnTo>
                  <a:lnTo>
                    <a:pt x="0" y="318515"/>
                  </a:lnTo>
                  <a:lnTo>
                    <a:pt x="2624328" y="318515"/>
                  </a:lnTo>
                  <a:lnTo>
                    <a:pt x="2624328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309870" y="5914650"/>
              <a:ext cx="233679" cy="260985"/>
            </a:xfrm>
            <a:custGeom>
              <a:avLst/>
              <a:gdLst/>
              <a:ahLst/>
              <a:cxnLst/>
              <a:rect l="l" t="t" r="r" b="b"/>
              <a:pathLst>
                <a:path w="233679" h="260985">
                  <a:moveTo>
                    <a:pt x="66027" y="163156"/>
                  </a:moveTo>
                  <a:lnTo>
                    <a:pt x="57264" y="166839"/>
                  </a:lnTo>
                  <a:lnTo>
                    <a:pt x="46685" y="170738"/>
                  </a:lnTo>
                  <a:lnTo>
                    <a:pt x="35598" y="175107"/>
                  </a:lnTo>
                  <a:lnTo>
                    <a:pt x="10833" y="189357"/>
                  </a:lnTo>
                  <a:lnTo>
                    <a:pt x="9804" y="190042"/>
                  </a:lnTo>
                  <a:lnTo>
                    <a:pt x="0" y="224523"/>
                  </a:lnTo>
                  <a:lnTo>
                    <a:pt x="520" y="232333"/>
                  </a:lnTo>
                  <a:lnTo>
                    <a:pt x="34302" y="257149"/>
                  </a:lnTo>
                  <a:lnTo>
                    <a:pt x="80733" y="260134"/>
                  </a:lnTo>
                  <a:lnTo>
                    <a:pt x="97751" y="260591"/>
                  </a:lnTo>
                  <a:lnTo>
                    <a:pt x="136194" y="260591"/>
                  </a:lnTo>
                  <a:lnTo>
                    <a:pt x="180301" y="258762"/>
                  </a:lnTo>
                  <a:lnTo>
                    <a:pt x="205211" y="256235"/>
                  </a:lnTo>
                  <a:lnTo>
                    <a:pt x="116331" y="256235"/>
                  </a:lnTo>
                  <a:lnTo>
                    <a:pt x="99047" y="244970"/>
                  </a:lnTo>
                  <a:lnTo>
                    <a:pt x="107822" y="210045"/>
                  </a:lnTo>
                  <a:lnTo>
                    <a:pt x="231718" y="210045"/>
                  </a:lnTo>
                  <a:lnTo>
                    <a:pt x="231114" y="206819"/>
                  </a:lnTo>
                  <a:lnTo>
                    <a:pt x="229895" y="203149"/>
                  </a:lnTo>
                  <a:lnTo>
                    <a:pt x="107048" y="203149"/>
                  </a:lnTo>
                  <a:lnTo>
                    <a:pt x="103174" y="193497"/>
                  </a:lnTo>
                  <a:lnTo>
                    <a:pt x="103895" y="192570"/>
                  </a:lnTo>
                  <a:lnTo>
                    <a:pt x="91566" y="192570"/>
                  </a:lnTo>
                  <a:lnTo>
                    <a:pt x="66027" y="163156"/>
                  </a:lnTo>
                  <a:close/>
                </a:path>
                <a:path w="233679" h="260985">
                  <a:moveTo>
                    <a:pt x="231718" y="210045"/>
                  </a:moveTo>
                  <a:lnTo>
                    <a:pt x="125361" y="210045"/>
                  </a:lnTo>
                  <a:lnTo>
                    <a:pt x="134124" y="244970"/>
                  </a:lnTo>
                  <a:lnTo>
                    <a:pt x="116331" y="256235"/>
                  </a:lnTo>
                  <a:lnTo>
                    <a:pt x="205211" y="256235"/>
                  </a:lnTo>
                  <a:lnTo>
                    <a:pt x="206603" y="256006"/>
                  </a:lnTo>
                  <a:lnTo>
                    <a:pt x="233171" y="228193"/>
                  </a:lnTo>
                  <a:lnTo>
                    <a:pt x="233171" y="224053"/>
                  </a:lnTo>
                  <a:lnTo>
                    <a:pt x="232917" y="219697"/>
                  </a:lnTo>
                  <a:lnTo>
                    <a:pt x="231889" y="210959"/>
                  </a:lnTo>
                  <a:lnTo>
                    <a:pt x="231718" y="210045"/>
                  </a:lnTo>
                  <a:close/>
                </a:path>
                <a:path w="233679" h="260985">
                  <a:moveTo>
                    <a:pt x="133083" y="182232"/>
                  </a:moveTo>
                  <a:lnTo>
                    <a:pt x="121488" y="182232"/>
                  </a:lnTo>
                  <a:lnTo>
                    <a:pt x="129997" y="193497"/>
                  </a:lnTo>
                  <a:lnTo>
                    <a:pt x="126136" y="203149"/>
                  </a:lnTo>
                  <a:lnTo>
                    <a:pt x="229895" y="203149"/>
                  </a:lnTo>
                  <a:lnTo>
                    <a:pt x="228790" y="199237"/>
                  </a:lnTo>
                  <a:lnTo>
                    <a:pt x="227761" y="195795"/>
                  </a:lnTo>
                  <a:lnTo>
                    <a:pt x="226466" y="193040"/>
                  </a:lnTo>
                  <a:lnTo>
                    <a:pt x="226057" y="192570"/>
                  </a:lnTo>
                  <a:lnTo>
                    <a:pt x="141604" y="192570"/>
                  </a:lnTo>
                  <a:lnTo>
                    <a:pt x="133083" y="182232"/>
                  </a:lnTo>
                  <a:close/>
                </a:path>
                <a:path w="233679" h="260985">
                  <a:moveTo>
                    <a:pt x="166369" y="112598"/>
                  </a:moveTo>
                  <a:lnTo>
                    <a:pt x="67576" y="112598"/>
                  </a:lnTo>
                  <a:lnTo>
                    <a:pt x="69380" y="119494"/>
                  </a:lnTo>
                  <a:lnTo>
                    <a:pt x="71196" y="126161"/>
                  </a:lnTo>
                  <a:lnTo>
                    <a:pt x="72224" y="129374"/>
                  </a:lnTo>
                  <a:lnTo>
                    <a:pt x="73774" y="132130"/>
                  </a:lnTo>
                  <a:lnTo>
                    <a:pt x="75056" y="135128"/>
                  </a:lnTo>
                  <a:lnTo>
                    <a:pt x="78409" y="148450"/>
                  </a:lnTo>
                  <a:lnTo>
                    <a:pt x="77901" y="150977"/>
                  </a:lnTo>
                  <a:lnTo>
                    <a:pt x="76860" y="153047"/>
                  </a:lnTo>
                  <a:lnTo>
                    <a:pt x="106527" y="174421"/>
                  </a:lnTo>
                  <a:lnTo>
                    <a:pt x="91566" y="192570"/>
                  </a:lnTo>
                  <a:lnTo>
                    <a:pt x="103895" y="192570"/>
                  </a:lnTo>
                  <a:lnTo>
                    <a:pt x="111937" y="182232"/>
                  </a:lnTo>
                  <a:lnTo>
                    <a:pt x="133083" y="182232"/>
                  </a:lnTo>
                  <a:lnTo>
                    <a:pt x="126644" y="174421"/>
                  </a:lnTo>
                  <a:lnTo>
                    <a:pt x="156819" y="152590"/>
                  </a:lnTo>
                  <a:lnTo>
                    <a:pt x="156044" y="150520"/>
                  </a:lnTo>
                  <a:lnTo>
                    <a:pt x="155587" y="148450"/>
                  </a:lnTo>
                  <a:lnTo>
                    <a:pt x="155536" y="145694"/>
                  </a:lnTo>
                  <a:lnTo>
                    <a:pt x="155790" y="142938"/>
                  </a:lnTo>
                  <a:lnTo>
                    <a:pt x="156565" y="140411"/>
                  </a:lnTo>
                  <a:lnTo>
                    <a:pt x="157340" y="138112"/>
                  </a:lnTo>
                  <a:lnTo>
                    <a:pt x="158889" y="135128"/>
                  </a:lnTo>
                  <a:lnTo>
                    <a:pt x="160172" y="132130"/>
                  </a:lnTo>
                  <a:lnTo>
                    <a:pt x="161721" y="129374"/>
                  </a:lnTo>
                  <a:lnTo>
                    <a:pt x="162750" y="126161"/>
                  </a:lnTo>
                  <a:lnTo>
                    <a:pt x="164566" y="119494"/>
                  </a:lnTo>
                  <a:lnTo>
                    <a:pt x="166369" y="112598"/>
                  </a:lnTo>
                  <a:close/>
                </a:path>
                <a:path w="233679" h="260985">
                  <a:moveTo>
                    <a:pt x="167398" y="162928"/>
                  </a:moveTo>
                  <a:lnTo>
                    <a:pt x="141604" y="192570"/>
                  </a:lnTo>
                  <a:lnTo>
                    <a:pt x="226057" y="192570"/>
                  </a:lnTo>
                  <a:lnTo>
                    <a:pt x="176174" y="166611"/>
                  </a:lnTo>
                  <a:lnTo>
                    <a:pt x="167398" y="162928"/>
                  </a:lnTo>
                  <a:close/>
                </a:path>
                <a:path w="233679" h="260985">
                  <a:moveTo>
                    <a:pt x="57264" y="74676"/>
                  </a:moveTo>
                  <a:lnTo>
                    <a:pt x="56743" y="74676"/>
                  </a:lnTo>
                  <a:lnTo>
                    <a:pt x="54686" y="75145"/>
                  </a:lnTo>
                  <a:lnTo>
                    <a:pt x="53390" y="75831"/>
                  </a:lnTo>
                  <a:lnTo>
                    <a:pt x="52362" y="76288"/>
                  </a:lnTo>
                  <a:lnTo>
                    <a:pt x="50812" y="78130"/>
                  </a:lnTo>
                  <a:lnTo>
                    <a:pt x="50291" y="79273"/>
                  </a:lnTo>
                  <a:lnTo>
                    <a:pt x="50037" y="80886"/>
                  </a:lnTo>
                  <a:lnTo>
                    <a:pt x="49529" y="82499"/>
                  </a:lnTo>
                  <a:lnTo>
                    <a:pt x="49529" y="84328"/>
                  </a:lnTo>
                  <a:lnTo>
                    <a:pt x="50037" y="85712"/>
                  </a:lnTo>
                  <a:lnTo>
                    <a:pt x="50291" y="87096"/>
                  </a:lnTo>
                  <a:lnTo>
                    <a:pt x="51066" y="89623"/>
                  </a:lnTo>
                  <a:lnTo>
                    <a:pt x="51841" y="91452"/>
                  </a:lnTo>
                  <a:lnTo>
                    <a:pt x="52616" y="94449"/>
                  </a:lnTo>
                  <a:lnTo>
                    <a:pt x="54165" y="98577"/>
                  </a:lnTo>
                  <a:lnTo>
                    <a:pt x="55714" y="102489"/>
                  </a:lnTo>
                  <a:lnTo>
                    <a:pt x="56235" y="104330"/>
                  </a:lnTo>
                  <a:lnTo>
                    <a:pt x="65519" y="112826"/>
                  </a:lnTo>
                  <a:lnTo>
                    <a:pt x="66801" y="112598"/>
                  </a:lnTo>
                  <a:lnTo>
                    <a:pt x="169976" y="112598"/>
                  </a:lnTo>
                  <a:lnTo>
                    <a:pt x="177711" y="104330"/>
                  </a:lnTo>
                  <a:lnTo>
                    <a:pt x="178231" y="102489"/>
                  </a:lnTo>
                  <a:lnTo>
                    <a:pt x="180035" y="98577"/>
                  </a:lnTo>
                  <a:lnTo>
                    <a:pt x="181330" y="94449"/>
                  </a:lnTo>
                  <a:lnTo>
                    <a:pt x="182359" y="91452"/>
                  </a:lnTo>
                  <a:lnTo>
                    <a:pt x="182879" y="89623"/>
                  </a:lnTo>
                  <a:lnTo>
                    <a:pt x="183654" y="87096"/>
                  </a:lnTo>
                  <a:lnTo>
                    <a:pt x="184162" y="85712"/>
                  </a:lnTo>
                  <a:lnTo>
                    <a:pt x="184429" y="84328"/>
                  </a:lnTo>
                  <a:lnTo>
                    <a:pt x="184429" y="82499"/>
                  </a:lnTo>
                  <a:lnTo>
                    <a:pt x="184162" y="80886"/>
                  </a:lnTo>
                  <a:lnTo>
                    <a:pt x="183654" y="79273"/>
                  </a:lnTo>
                  <a:lnTo>
                    <a:pt x="183133" y="78130"/>
                  </a:lnTo>
                  <a:lnTo>
                    <a:pt x="181776" y="76517"/>
                  </a:lnTo>
                  <a:lnTo>
                    <a:pt x="61125" y="76517"/>
                  </a:lnTo>
                  <a:lnTo>
                    <a:pt x="60871" y="76288"/>
                  </a:lnTo>
                  <a:lnTo>
                    <a:pt x="59588" y="75603"/>
                  </a:lnTo>
                  <a:lnTo>
                    <a:pt x="57772" y="74917"/>
                  </a:lnTo>
                  <a:lnTo>
                    <a:pt x="57264" y="74676"/>
                  </a:lnTo>
                  <a:close/>
                </a:path>
                <a:path w="233679" h="260985">
                  <a:moveTo>
                    <a:pt x="169976" y="112598"/>
                  </a:moveTo>
                  <a:lnTo>
                    <a:pt x="167144" y="112598"/>
                  </a:lnTo>
                  <a:lnTo>
                    <a:pt x="168427" y="112826"/>
                  </a:lnTo>
                  <a:lnTo>
                    <a:pt x="169976" y="112598"/>
                  </a:lnTo>
                  <a:close/>
                </a:path>
                <a:path w="233679" h="260985">
                  <a:moveTo>
                    <a:pt x="119938" y="0"/>
                  </a:moveTo>
                  <a:lnTo>
                    <a:pt x="114007" y="0"/>
                  </a:lnTo>
                  <a:lnTo>
                    <a:pt x="108330" y="457"/>
                  </a:lnTo>
                  <a:lnTo>
                    <a:pt x="73774" y="17919"/>
                  </a:lnTo>
                  <a:lnTo>
                    <a:pt x="60871" y="47332"/>
                  </a:lnTo>
                  <a:lnTo>
                    <a:pt x="60871" y="49860"/>
                  </a:lnTo>
                  <a:lnTo>
                    <a:pt x="61391" y="62039"/>
                  </a:lnTo>
                  <a:lnTo>
                    <a:pt x="62166" y="68249"/>
                  </a:lnTo>
                  <a:lnTo>
                    <a:pt x="63195" y="74218"/>
                  </a:lnTo>
                  <a:lnTo>
                    <a:pt x="63195" y="75145"/>
                  </a:lnTo>
                  <a:lnTo>
                    <a:pt x="62674" y="76060"/>
                  </a:lnTo>
                  <a:lnTo>
                    <a:pt x="61899" y="76517"/>
                  </a:lnTo>
                  <a:lnTo>
                    <a:pt x="172046" y="76517"/>
                  </a:lnTo>
                  <a:lnTo>
                    <a:pt x="171272" y="76060"/>
                  </a:lnTo>
                  <a:lnTo>
                    <a:pt x="170751" y="75145"/>
                  </a:lnTo>
                  <a:lnTo>
                    <a:pt x="170751" y="74218"/>
                  </a:lnTo>
                  <a:lnTo>
                    <a:pt x="171780" y="68249"/>
                  </a:lnTo>
                  <a:lnTo>
                    <a:pt x="172554" y="62039"/>
                  </a:lnTo>
                  <a:lnTo>
                    <a:pt x="173075" y="49860"/>
                  </a:lnTo>
                  <a:lnTo>
                    <a:pt x="173075" y="47332"/>
                  </a:lnTo>
                  <a:lnTo>
                    <a:pt x="152692" y="11480"/>
                  </a:lnTo>
                  <a:lnTo>
                    <a:pt x="125615" y="457"/>
                  </a:lnTo>
                  <a:lnTo>
                    <a:pt x="119938" y="0"/>
                  </a:lnTo>
                  <a:close/>
                </a:path>
                <a:path w="233679" h="260985">
                  <a:moveTo>
                    <a:pt x="177203" y="74676"/>
                  </a:moveTo>
                  <a:lnTo>
                    <a:pt x="176682" y="74676"/>
                  </a:lnTo>
                  <a:lnTo>
                    <a:pt x="176174" y="74917"/>
                  </a:lnTo>
                  <a:lnTo>
                    <a:pt x="174358" y="75603"/>
                  </a:lnTo>
                  <a:lnTo>
                    <a:pt x="173075" y="76288"/>
                  </a:lnTo>
                  <a:lnTo>
                    <a:pt x="172821" y="76517"/>
                  </a:lnTo>
                  <a:lnTo>
                    <a:pt x="181776" y="76517"/>
                  </a:lnTo>
                  <a:lnTo>
                    <a:pt x="181584" y="76288"/>
                  </a:lnTo>
                  <a:lnTo>
                    <a:pt x="180555" y="75831"/>
                  </a:lnTo>
                  <a:lnTo>
                    <a:pt x="179527" y="75145"/>
                  </a:lnTo>
                  <a:lnTo>
                    <a:pt x="178231" y="74917"/>
                  </a:lnTo>
                  <a:lnTo>
                    <a:pt x="177203" y="74676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36191" y="5875020"/>
              <a:ext cx="2624455" cy="318770"/>
            </a:xfrm>
            <a:custGeom>
              <a:avLst/>
              <a:gdLst/>
              <a:ahLst/>
              <a:cxnLst/>
              <a:rect l="l" t="t" r="r" b="b"/>
              <a:pathLst>
                <a:path w="2624454" h="318770">
                  <a:moveTo>
                    <a:pt x="2624328" y="0"/>
                  </a:moveTo>
                  <a:lnTo>
                    <a:pt x="0" y="0"/>
                  </a:lnTo>
                  <a:lnTo>
                    <a:pt x="0" y="318515"/>
                  </a:lnTo>
                  <a:lnTo>
                    <a:pt x="2624328" y="318515"/>
                  </a:lnTo>
                  <a:lnTo>
                    <a:pt x="2624328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524343" y="5893868"/>
            <a:ext cx="114300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955" marR="5080" indent="-21590">
              <a:lnSpc>
                <a:spcPct val="100000"/>
              </a:lnSpc>
              <a:spcBef>
                <a:spcPts val="105"/>
              </a:spcBef>
            </a:pPr>
            <a:r>
              <a:rPr dirty="0" sz="800" spc="-45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o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b="1">
                <a:latin typeface="Arial"/>
                <a:cs typeface="Arial"/>
              </a:rPr>
              <a:t>po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p</a:t>
            </a:r>
            <a:r>
              <a:rPr dirty="0" sz="800" spc="-5" b="1">
                <a:latin typeface="Arial"/>
                <a:cs typeface="Arial"/>
              </a:rPr>
              <a:t>a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40" b="1">
                <a:latin typeface="Arial"/>
                <a:cs typeface="Arial"/>
              </a:rPr>
              <a:t>t</a:t>
            </a:r>
            <a:r>
              <a:rPr dirty="0" sz="800" b="1">
                <a:latin typeface="Arial"/>
                <a:cs typeface="Arial"/>
              </a:rPr>
              <a:t>n</a:t>
            </a:r>
            <a:r>
              <a:rPr dirty="0" sz="800" spc="-5" b="1">
                <a:latin typeface="Arial"/>
                <a:cs typeface="Arial"/>
              </a:rPr>
              <a:t>e</a:t>
            </a:r>
            <a:r>
              <a:rPr dirty="0" sz="800" spc="-5" b="1">
                <a:latin typeface="Arial"/>
                <a:cs typeface="Arial"/>
              </a:rPr>
              <a:t>r</a:t>
            </a:r>
            <a:r>
              <a:rPr dirty="0" sz="800" spc="-40" b="1">
                <a:latin typeface="Arial"/>
                <a:cs typeface="Arial"/>
              </a:rPr>
              <a:t>s</a:t>
            </a:r>
            <a:r>
              <a:rPr dirty="0" sz="800" b="1">
                <a:latin typeface="Arial"/>
                <a:cs typeface="Arial"/>
              </a:rPr>
              <a:t>hi</a:t>
            </a:r>
            <a:r>
              <a:rPr dirty="0" sz="800" spc="-15" b="1">
                <a:latin typeface="Arial"/>
                <a:cs typeface="Arial"/>
              </a:rPr>
              <a:t>ps  </a:t>
            </a:r>
            <a:r>
              <a:rPr dirty="0" sz="800" spc="-5" b="1">
                <a:latin typeface="Arial"/>
                <a:cs typeface="Arial"/>
              </a:rPr>
              <a:t>Co-creation</a:t>
            </a:r>
            <a:r>
              <a:rPr dirty="0" sz="800" spc="-4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5" b="1">
                <a:latin typeface="Arial"/>
                <a:cs typeface="Arial"/>
              </a:rPr>
              <a:t>content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94461" y="5830697"/>
            <a:ext cx="5989955" cy="401320"/>
            <a:chOff x="894461" y="5830697"/>
            <a:chExt cx="5989955" cy="40132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2893" y="5904484"/>
              <a:ext cx="246887" cy="27686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09066" y="5845302"/>
              <a:ext cx="5960745" cy="0"/>
            </a:xfrm>
            <a:custGeom>
              <a:avLst/>
              <a:gdLst/>
              <a:ahLst/>
              <a:cxnLst/>
              <a:rect l="l" t="t" r="r" b="b"/>
              <a:pathLst>
                <a:path w="5960745" h="0">
                  <a:moveTo>
                    <a:pt x="0" y="0"/>
                  </a:moveTo>
                  <a:lnTo>
                    <a:pt x="5960592" y="0"/>
                  </a:lnTo>
                </a:path>
              </a:pathLst>
            </a:custGeom>
            <a:ln w="28956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09066" y="6217158"/>
              <a:ext cx="5960745" cy="0"/>
            </a:xfrm>
            <a:custGeom>
              <a:avLst/>
              <a:gdLst/>
              <a:ahLst/>
              <a:cxnLst/>
              <a:rect l="l" t="t" r="r" b="b"/>
              <a:pathLst>
                <a:path w="5960745" h="0">
                  <a:moveTo>
                    <a:pt x="0" y="0"/>
                  </a:moveTo>
                  <a:lnTo>
                    <a:pt x="5960592" y="0"/>
                  </a:lnTo>
                </a:path>
              </a:pathLst>
            </a:custGeom>
            <a:ln w="28956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950995" y="5934283"/>
            <a:ext cx="4959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65" b="1">
                <a:solidFill>
                  <a:srgbClr val="00A3A1"/>
                </a:solidFill>
                <a:latin typeface="Arial"/>
                <a:cs typeface="Arial"/>
              </a:rPr>
              <a:t>E</a:t>
            </a:r>
            <a:r>
              <a:rPr dirty="0" sz="900" b="1">
                <a:solidFill>
                  <a:srgbClr val="00A3A1"/>
                </a:solidFill>
                <a:latin typeface="Arial"/>
                <a:cs typeface="Arial"/>
              </a:rPr>
              <a:t>na</a:t>
            </a:r>
            <a:r>
              <a:rPr dirty="0" sz="900" b="1">
                <a:solidFill>
                  <a:srgbClr val="00A3A1"/>
                </a:solidFill>
                <a:latin typeface="Arial"/>
                <a:cs typeface="Arial"/>
              </a:rPr>
              <a:t>ble</a:t>
            </a:r>
            <a:r>
              <a:rPr dirty="0" sz="900" spc="-10" b="1">
                <a:solidFill>
                  <a:srgbClr val="00A3A1"/>
                </a:solidFill>
                <a:latin typeface="Arial"/>
                <a:cs typeface="Arial"/>
              </a:rPr>
              <a:t>r</a:t>
            </a:r>
            <a:r>
              <a:rPr dirty="0" sz="900" spc="-55" b="1">
                <a:solidFill>
                  <a:srgbClr val="00A3A1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333244" y="6358128"/>
            <a:ext cx="1144905" cy="318770"/>
          </a:xfrm>
          <a:custGeom>
            <a:avLst/>
            <a:gdLst/>
            <a:ahLst/>
            <a:cxnLst/>
            <a:rect l="l" t="t" r="r" b="b"/>
            <a:pathLst>
              <a:path w="1144904" h="318770">
                <a:moveTo>
                  <a:pt x="1144524" y="0"/>
                </a:moveTo>
                <a:lnTo>
                  <a:pt x="0" y="0"/>
                </a:lnTo>
                <a:lnTo>
                  <a:pt x="0" y="318515"/>
                </a:lnTo>
                <a:lnTo>
                  <a:pt x="1144524" y="318515"/>
                </a:lnTo>
                <a:lnTo>
                  <a:pt x="114452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333244" y="6339556"/>
            <a:ext cx="132588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615950" marR="305435" indent="30480">
              <a:lnSpc>
                <a:spcPct val="100000"/>
              </a:lnSpc>
              <a:spcBef>
                <a:spcPts val="95"/>
              </a:spcBef>
            </a:pPr>
            <a:r>
              <a:rPr dirty="0" sz="700" spc="5" b="1">
                <a:solidFill>
                  <a:srgbClr val="FFFFFF"/>
                </a:solidFill>
                <a:latin typeface="Arial"/>
                <a:cs typeface="Arial"/>
              </a:rPr>
              <a:t>Internet </a:t>
            </a:r>
            <a:r>
              <a:rPr dirty="0" sz="7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5" b="1">
                <a:solidFill>
                  <a:srgbClr val="FFFFFF"/>
                </a:solidFill>
                <a:latin typeface="Arial"/>
                <a:cs typeface="Arial"/>
              </a:rPr>
              <a:t>service 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700" spc="-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-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64316" y="6347460"/>
            <a:ext cx="2207260" cy="318770"/>
            <a:chOff x="2464316" y="6347460"/>
            <a:chExt cx="2207260" cy="318770"/>
          </a:xfrm>
        </p:grpSpPr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4316" y="6417564"/>
              <a:ext cx="199631" cy="19812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659123" y="6347460"/>
              <a:ext cx="1012190" cy="318770"/>
            </a:xfrm>
            <a:custGeom>
              <a:avLst/>
              <a:gdLst/>
              <a:ahLst/>
              <a:cxnLst/>
              <a:rect l="l" t="t" r="r" b="b"/>
              <a:pathLst>
                <a:path w="1012189" h="318770">
                  <a:moveTo>
                    <a:pt x="1011936" y="0"/>
                  </a:moveTo>
                  <a:lnTo>
                    <a:pt x="0" y="0"/>
                  </a:lnTo>
                  <a:lnTo>
                    <a:pt x="0" y="318515"/>
                  </a:lnTo>
                  <a:lnTo>
                    <a:pt x="1011936" y="318515"/>
                  </a:lnTo>
                  <a:lnTo>
                    <a:pt x="10119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477767" y="6436379"/>
            <a:ext cx="11938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130810">
              <a:lnSpc>
                <a:spcPct val="100000"/>
              </a:lnSpc>
              <a:spcBef>
                <a:spcPts val="95"/>
              </a:spcBef>
            </a:pP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OEMs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94461" y="6312281"/>
            <a:ext cx="5989955" cy="402590"/>
            <a:chOff x="894461" y="6312281"/>
            <a:chExt cx="5989955" cy="402590"/>
          </a:xfrm>
        </p:grpSpPr>
        <p:sp>
          <p:nvSpPr>
            <p:cNvPr id="54" name="object 54"/>
            <p:cNvSpPr/>
            <p:nvPr/>
          </p:nvSpPr>
          <p:spPr>
            <a:xfrm>
              <a:off x="3721691" y="6361176"/>
              <a:ext cx="208915" cy="291465"/>
            </a:xfrm>
            <a:custGeom>
              <a:avLst/>
              <a:gdLst/>
              <a:ahLst/>
              <a:cxnLst/>
              <a:rect l="l" t="t" r="r" b="b"/>
              <a:pathLst>
                <a:path w="208914" h="291465">
                  <a:moveTo>
                    <a:pt x="182407" y="0"/>
                  </a:moveTo>
                  <a:lnTo>
                    <a:pt x="26540" y="0"/>
                  </a:lnTo>
                  <a:lnTo>
                    <a:pt x="23619" y="584"/>
                  </a:lnTo>
                  <a:lnTo>
                    <a:pt x="10957" y="6083"/>
                  </a:lnTo>
                  <a:lnTo>
                    <a:pt x="8684" y="7531"/>
                  </a:lnTo>
                  <a:lnTo>
                    <a:pt x="0" y="265303"/>
                  </a:lnTo>
                  <a:lnTo>
                    <a:pt x="238" y="267042"/>
                  </a:lnTo>
                  <a:lnTo>
                    <a:pt x="569" y="269938"/>
                  </a:lnTo>
                  <a:lnTo>
                    <a:pt x="1534" y="272262"/>
                  </a:lnTo>
                  <a:lnTo>
                    <a:pt x="2512" y="274866"/>
                  </a:lnTo>
                  <a:lnTo>
                    <a:pt x="5115" y="279501"/>
                  </a:lnTo>
                  <a:lnTo>
                    <a:pt x="6741" y="281241"/>
                  </a:lnTo>
                  <a:lnTo>
                    <a:pt x="10957" y="285000"/>
                  </a:lnTo>
                  <a:lnTo>
                    <a:pt x="13231" y="286448"/>
                  </a:lnTo>
                  <a:lnTo>
                    <a:pt x="15504" y="287604"/>
                  </a:lnTo>
                  <a:lnTo>
                    <a:pt x="18095" y="289052"/>
                  </a:lnTo>
                  <a:lnTo>
                    <a:pt x="21028" y="289928"/>
                  </a:lnTo>
                  <a:lnTo>
                    <a:pt x="23619" y="290499"/>
                  </a:lnTo>
                  <a:lnTo>
                    <a:pt x="29461" y="291084"/>
                  </a:lnTo>
                  <a:lnTo>
                    <a:pt x="179156" y="291084"/>
                  </a:lnTo>
                  <a:lnTo>
                    <a:pt x="193113" y="287604"/>
                  </a:lnTo>
                  <a:lnTo>
                    <a:pt x="195717" y="286448"/>
                  </a:lnTo>
                  <a:lnTo>
                    <a:pt x="197990" y="285000"/>
                  </a:lnTo>
                  <a:lnTo>
                    <a:pt x="202207" y="281241"/>
                  </a:lnTo>
                  <a:lnTo>
                    <a:pt x="203832" y="279501"/>
                  </a:lnTo>
                  <a:lnTo>
                    <a:pt x="205253" y="277469"/>
                  </a:lnTo>
                  <a:lnTo>
                    <a:pt x="104150" y="277469"/>
                  </a:lnTo>
                  <a:lnTo>
                    <a:pt x="102194" y="277177"/>
                  </a:lnTo>
                  <a:lnTo>
                    <a:pt x="94726" y="270522"/>
                  </a:lnTo>
                  <a:lnTo>
                    <a:pt x="94079" y="268782"/>
                  </a:lnTo>
                  <a:lnTo>
                    <a:pt x="94726" y="266750"/>
                  </a:lnTo>
                  <a:lnTo>
                    <a:pt x="95057" y="265303"/>
                  </a:lnTo>
                  <a:lnTo>
                    <a:pt x="96035" y="263855"/>
                  </a:lnTo>
                  <a:lnTo>
                    <a:pt x="97000" y="262115"/>
                  </a:lnTo>
                  <a:lnTo>
                    <a:pt x="98625" y="261251"/>
                  </a:lnTo>
                  <a:lnTo>
                    <a:pt x="100581" y="260388"/>
                  </a:lnTo>
                  <a:lnTo>
                    <a:pt x="102194" y="259803"/>
                  </a:lnTo>
                  <a:lnTo>
                    <a:pt x="208709" y="259803"/>
                  </a:lnTo>
                  <a:lnTo>
                    <a:pt x="208709" y="248513"/>
                  </a:lnTo>
                  <a:lnTo>
                    <a:pt x="27518" y="248513"/>
                  </a:lnTo>
                  <a:lnTo>
                    <a:pt x="27518" y="42291"/>
                  </a:lnTo>
                  <a:lnTo>
                    <a:pt x="208709" y="42290"/>
                  </a:lnTo>
                  <a:lnTo>
                    <a:pt x="208709" y="25488"/>
                  </a:lnTo>
                  <a:lnTo>
                    <a:pt x="83690" y="25488"/>
                  </a:lnTo>
                  <a:lnTo>
                    <a:pt x="81747" y="24904"/>
                  </a:lnTo>
                  <a:lnTo>
                    <a:pt x="80439" y="24333"/>
                  </a:lnTo>
                  <a:lnTo>
                    <a:pt x="79474" y="23456"/>
                  </a:lnTo>
                  <a:lnTo>
                    <a:pt x="79474" y="20853"/>
                  </a:lnTo>
                  <a:lnTo>
                    <a:pt x="80439" y="19697"/>
                  </a:lnTo>
                  <a:lnTo>
                    <a:pt x="81747" y="18821"/>
                  </a:lnTo>
                  <a:lnTo>
                    <a:pt x="83690" y="18542"/>
                  </a:lnTo>
                  <a:lnTo>
                    <a:pt x="207511" y="18542"/>
                  </a:lnTo>
                  <a:lnTo>
                    <a:pt x="207401" y="18249"/>
                  </a:lnTo>
                  <a:lnTo>
                    <a:pt x="206753" y="15925"/>
                  </a:lnTo>
                  <a:lnTo>
                    <a:pt x="205458" y="13614"/>
                  </a:lnTo>
                  <a:lnTo>
                    <a:pt x="203832" y="11582"/>
                  </a:lnTo>
                  <a:lnTo>
                    <a:pt x="202207" y="9271"/>
                  </a:lnTo>
                  <a:lnTo>
                    <a:pt x="200263" y="7531"/>
                  </a:lnTo>
                  <a:lnTo>
                    <a:pt x="197990" y="6083"/>
                  </a:lnTo>
                  <a:lnTo>
                    <a:pt x="195717" y="4343"/>
                  </a:lnTo>
                  <a:lnTo>
                    <a:pt x="193113" y="2895"/>
                  </a:lnTo>
                  <a:lnTo>
                    <a:pt x="190840" y="2032"/>
                  </a:lnTo>
                  <a:lnTo>
                    <a:pt x="188249" y="1155"/>
                  </a:lnTo>
                  <a:lnTo>
                    <a:pt x="182407" y="0"/>
                  </a:lnTo>
                  <a:close/>
                </a:path>
                <a:path w="208914" h="291465">
                  <a:moveTo>
                    <a:pt x="208709" y="259803"/>
                  </a:moveTo>
                  <a:lnTo>
                    <a:pt x="106423" y="259803"/>
                  </a:lnTo>
                  <a:lnTo>
                    <a:pt x="108049" y="260388"/>
                  </a:lnTo>
                  <a:lnTo>
                    <a:pt x="109674" y="261251"/>
                  </a:lnTo>
                  <a:lnTo>
                    <a:pt x="114208" y="268782"/>
                  </a:lnTo>
                  <a:lnTo>
                    <a:pt x="113891" y="270522"/>
                  </a:lnTo>
                  <a:lnTo>
                    <a:pt x="113561" y="271970"/>
                  </a:lnTo>
                  <a:lnTo>
                    <a:pt x="112595" y="273710"/>
                  </a:lnTo>
                  <a:lnTo>
                    <a:pt x="110970" y="274866"/>
                  </a:lnTo>
                  <a:lnTo>
                    <a:pt x="109674" y="276021"/>
                  </a:lnTo>
                  <a:lnTo>
                    <a:pt x="108049" y="276898"/>
                  </a:lnTo>
                  <a:lnTo>
                    <a:pt x="106423" y="277177"/>
                  </a:lnTo>
                  <a:lnTo>
                    <a:pt x="104150" y="277469"/>
                  </a:lnTo>
                  <a:lnTo>
                    <a:pt x="205253" y="277469"/>
                  </a:lnTo>
                  <a:lnTo>
                    <a:pt x="205458" y="277177"/>
                  </a:lnTo>
                  <a:lnTo>
                    <a:pt x="206753" y="274866"/>
                  </a:lnTo>
                  <a:lnTo>
                    <a:pt x="207401" y="272262"/>
                  </a:lnTo>
                  <a:lnTo>
                    <a:pt x="208379" y="269938"/>
                  </a:lnTo>
                  <a:lnTo>
                    <a:pt x="208709" y="267042"/>
                  </a:lnTo>
                  <a:lnTo>
                    <a:pt x="208709" y="259803"/>
                  </a:lnTo>
                  <a:close/>
                </a:path>
                <a:path w="208914" h="291465">
                  <a:moveTo>
                    <a:pt x="208709" y="42290"/>
                  </a:moveTo>
                  <a:lnTo>
                    <a:pt x="180782" y="42291"/>
                  </a:lnTo>
                  <a:lnTo>
                    <a:pt x="180782" y="248513"/>
                  </a:lnTo>
                  <a:lnTo>
                    <a:pt x="208709" y="248513"/>
                  </a:lnTo>
                  <a:lnTo>
                    <a:pt x="208709" y="42290"/>
                  </a:lnTo>
                  <a:close/>
                </a:path>
                <a:path w="208914" h="291465">
                  <a:moveTo>
                    <a:pt x="207511" y="18542"/>
                  </a:moveTo>
                  <a:lnTo>
                    <a:pt x="124927" y="18542"/>
                  </a:lnTo>
                  <a:lnTo>
                    <a:pt x="126553" y="18821"/>
                  </a:lnTo>
                  <a:lnTo>
                    <a:pt x="127848" y="19697"/>
                  </a:lnTo>
                  <a:lnTo>
                    <a:pt x="128496" y="20853"/>
                  </a:lnTo>
                  <a:lnTo>
                    <a:pt x="128826" y="22009"/>
                  </a:lnTo>
                  <a:lnTo>
                    <a:pt x="128496" y="23456"/>
                  </a:lnTo>
                  <a:lnTo>
                    <a:pt x="127848" y="24333"/>
                  </a:lnTo>
                  <a:lnTo>
                    <a:pt x="126553" y="24904"/>
                  </a:lnTo>
                  <a:lnTo>
                    <a:pt x="124927" y="25488"/>
                  </a:lnTo>
                  <a:lnTo>
                    <a:pt x="208709" y="25488"/>
                  </a:lnTo>
                  <a:lnTo>
                    <a:pt x="208709" y="23456"/>
                  </a:lnTo>
                  <a:lnTo>
                    <a:pt x="208379" y="20853"/>
                  </a:lnTo>
                  <a:lnTo>
                    <a:pt x="207511" y="185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09066" y="6326886"/>
              <a:ext cx="5960745" cy="0"/>
            </a:xfrm>
            <a:custGeom>
              <a:avLst/>
              <a:gdLst/>
              <a:ahLst/>
              <a:cxnLst/>
              <a:rect l="l" t="t" r="r" b="b"/>
              <a:pathLst>
                <a:path w="5960745" h="0">
                  <a:moveTo>
                    <a:pt x="0" y="0"/>
                  </a:moveTo>
                  <a:lnTo>
                    <a:pt x="5960592" y="0"/>
                  </a:lnTo>
                </a:path>
              </a:pathLst>
            </a:custGeom>
            <a:ln w="28956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09066" y="6700267"/>
              <a:ext cx="5960745" cy="0"/>
            </a:xfrm>
            <a:custGeom>
              <a:avLst/>
              <a:gdLst/>
              <a:ahLst/>
              <a:cxnLst/>
              <a:rect l="l" t="t" r="r" b="b"/>
              <a:pathLst>
                <a:path w="5960745" h="0">
                  <a:moveTo>
                    <a:pt x="0" y="0"/>
                  </a:moveTo>
                  <a:lnTo>
                    <a:pt x="5960592" y="0"/>
                  </a:lnTo>
                </a:path>
              </a:pathLst>
            </a:custGeom>
            <a:ln w="28956">
              <a:solidFill>
                <a:srgbClr val="6D20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980152" y="6366906"/>
            <a:ext cx="768985" cy="259079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425"/>
              </a:spcBef>
            </a:pP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Supporting </a:t>
            </a:r>
            <a:r>
              <a:rPr dirty="0" sz="900" spc="5" b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900" spc="10" b="1">
                <a:solidFill>
                  <a:srgbClr val="6D2077"/>
                </a:solidFill>
                <a:latin typeface="Arial"/>
                <a:cs typeface="Arial"/>
              </a:rPr>
              <a:t>I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n</a:t>
            </a:r>
            <a:r>
              <a:rPr dirty="0" sz="900" b="1">
                <a:solidFill>
                  <a:srgbClr val="6D2077"/>
                </a:solidFill>
                <a:latin typeface="Arial"/>
                <a:cs typeface="Arial"/>
              </a:rPr>
              <a:t>f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r</a:t>
            </a:r>
            <a:r>
              <a:rPr dirty="0" sz="900" spc="-5" b="1">
                <a:solidFill>
                  <a:srgbClr val="6D2077"/>
                </a:solidFill>
                <a:latin typeface="Arial"/>
                <a:cs typeface="Arial"/>
              </a:rPr>
              <a:t>a</a:t>
            </a:r>
            <a:r>
              <a:rPr dirty="0" sz="900" spc="-65" b="1">
                <a:solidFill>
                  <a:srgbClr val="6D2077"/>
                </a:solidFill>
                <a:latin typeface="Arial"/>
                <a:cs typeface="Arial"/>
              </a:rPr>
              <a:t>s</a:t>
            </a:r>
            <a:r>
              <a:rPr dirty="0" sz="900" spc="5" b="1">
                <a:solidFill>
                  <a:srgbClr val="6D2077"/>
                </a:solidFill>
                <a:latin typeface="Arial"/>
                <a:cs typeface="Arial"/>
              </a:rPr>
              <a:t>tr</a:t>
            </a:r>
            <a:r>
              <a:rPr dirty="0" sz="900" spc="20" b="1">
                <a:solidFill>
                  <a:srgbClr val="6D2077"/>
                </a:solidFill>
                <a:latin typeface="Arial"/>
                <a:cs typeface="Arial"/>
              </a:rPr>
              <a:t>u</a:t>
            </a:r>
            <a:r>
              <a:rPr dirty="0" sz="900" spc="-65" b="1">
                <a:solidFill>
                  <a:srgbClr val="6D2077"/>
                </a:solidFill>
                <a:latin typeface="Arial"/>
                <a:cs typeface="Arial"/>
              </a:rPr>
              <a:t>c</a:t>
            </a:r>
            <a:r>
              <a:rPr dirty="0" sz="900" spc="10" b="1">
                <a:solidFill>
                  <a:srgbClr val="6D2077"/>
                </a:solidFill>
                <a:latin typeface="Arial"/>
                <a:cs typeface="Arial"/>
              </a:rPr>
              <a:t>t</a:t>
            </a:r>
            <a:r>
              <a:rPr dirty="0" sz="900" spc="30" b="1">
                <a:solidFill>
                  <a:srgbClr val="6D2077"/>
                </a:solidFill>
                <a:latin typeface="Arial"/>
                <a:cs typeface="Arial"/>
              </a:rPr>
              <a:t>u</a:t>
            </a:r>
            <a:r>
              <a:rPr dirty="0" sz="900" spc="-10" b="1">
                <a:solidFill>
                  <a:srgbClr val="6D2077"/>
                </a:solidFill>
                <a:latin typeface="Arial"/>
                <a:cs typeface="Arial"/>
              </a:rPr>
              <a:t>re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59779" y="3849628"/>
            <a:ext cx="1280160" cy="1332230"/>
          </a:xfrm>
          <a:custGeom>
            <a:avLst/>
            <a:gdLst/>
            <a:ahLst/>
            <a:cxnLst/>
            <a:rect l="l" t="t" r="r" b="b"/>
            <a:pathLst>
              <a:path w="1280159" h="1332229">
                <a:moveTo>
                  <a:pt x="0" y="213359"/>
                </a:moveTo>
                <a:lnTo>
                  <a:pt x="5635" y="164436"/>
                </a:lnTo>
                <a:lnTo>
                  <a:pt x="21687" y="119526"/>
                </a:lnTo>
                <a:lnTo>
                  <a:pt x="46874" y="79910"/>
                </a:lnTo>
                <a:lnTo>
                  <a:pt x="79916" y="46870"/>
                </a:lnTo>
                <a:lnTo>
                  <a:pt x="119531" y="21684"/>
                </a:lnTo>
                <a:lnTo>
                  <a:pt x="164440" y="5634"/>
                </a:lnTo>
                <a:lnTo>
                  <a:pt x="213360" y="0"/>
                </a:lnTo>
                <a:lnTo>
                  <a:pt x="1066800" y="0"/>
                </a:lnTo>
                <a:lnTo>
                  <a:pt x="1115719" y="5634"/>
                </a:lnTo>
                <a:lnTo>
                  <a:pt x="1160628" y="21684"/>
                </a:lnTo>
                <a:lnTo>
                  <a:pt x="1200243" y="46870"/>
                </a:lnTo>
                <a:lnTo>
                  <a:pt x="1233285" y="79910"/>
                </a:lnTo>
                <a:lnTo>
                  <a:pt x="1258472" y="119526"/>
                </a:lnTo>
                <a:lnTo>
                  <a:pt x="1274524" y="164436"/>
                </a:lnTo>
                <a:lnTo>
                  <a:pt x="1280160" y="213359"/>
                </a:lnTo>
                <a:lnTo>
                  <a:pt x="1280160" y="1118603"/>
                </a:lnTo>
                <a:lnTo>
                  <a:pt x="1274524" y="1167527"/>
                </a:lnTo>
                <a:lnTo>
                  <a:pt x="1258472" y="1212439"/>
                </a:lnTo>
                <a:lnTo>
                  <a:pt x="1233285" y="1252057"/>
                </a:lnTo>
                <a:lnTo>
                  <a:pt x="1200243" y="1285100"/>
                </a:lnTo>
                <a:lnTo>
                  <a:pt x="1160628" y="1310288"/>
                </a:lnTo>
                <a:lnTo>
                  <a:pt x="1115719" y="1326340"/>
                </a:lnTo>
                <a:lnTo>
                  <a:pt x="1066800" y="1331975"/>
                </a:lnTo>
                <a:lnTo>
                  <a:pt x="213360" y="1331975"/>
                </a:lnTo>
                <a:lnTo>
                  <a:pt x="164440" y="1326340"/>
                </a:lnTo>
                <a:lnTo>
                  <a:pt x="119531" y="1310288"/>
                </a:lnTo>
                <a:lnTo>
                  <a:pt x="79916" y="1285100"/>
                </a:lnTo>
                <a:lnTo>
                  <a:pt x="46874" y="1252057"/>
                </a:lnTo>
                <a:lnTo>
                  <a:pt x="21687" y="1212439"/>
                </a:lnTo>
                <a:lnTo>
                  <a:pt x="5635" y="1167527"/>
                </a:lnTo>
                <a:lnTo>
                  <a:pt x="0" y="1118603"/>
                </a:lnTo>
                <a:lnTo>
                  <a:pt x="0" y="213359"/>
                </a:lnTo>
                <a:close/>
              </a:path>
            </a:pathLst>
          </a:custGeom>
          <a:ln w="3175">
            <a:solidFill>
              <a:srgbClr val="0091DA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314306" y="3939550"/>
            <a:ext cx="5765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 b="1" i="1">
                <a:latin typeface="Arial"/>
                <a:cs typeface="Arial"/>
              </a:rPr>
              <a:t>C</a:t>
            </a:r>
            <a:r>
              <a:rPr dirty="0" sz="800" spc="-15" b="1" i="1">
                <a:latin typeface="Arial"/>
                <a:cs typeface="Arial"/>
              </a:rPr>
              <a:t>on</a:t>
            </a:r>
            <a:r>
              <a:rPr dirty="0" sz="800" spc="-10" b="1" i="1">
                <a:latin typeface="Arial"/>
                <a:cs typeface="Arial"/>
              </a:rPr>
              <a:t>s</a:t>
            </a:r>
            <a:r>
              <a:rPr dirty="0" sz="800" spc="20" b="1" i="1">
                <a:latin typeface="Arial"/>
                <a:cs typeface="Arial"/>
              </a:rPr>
              <a:t>u</a:t>
            </a:r>
            <a:r>
              <a:rPr dirty="0" sz="800" spc="20" b="1" i="1">
                <a:latin typeface="Arial"/>
                <a:cs typeface="Arial"/>
              </a:rPr>
              <a:t>m</a:t>
            </a:r>
            <a:r>
              <a:rPr dirty="0" sz="800" spc="-5" b="1" i="1">
                <a:latin typeface="Arial"/>
                <a:cs typeface="Arial"/>
              </a:rPr>
              <a:t>e</a:t>
            </a:r>
            <a:r>
              <a:rPr dirty="0" sz="800" spc="-5" b="1" i="1">
                <a:latin typeface="Arial"/>
                <a:cs typeface="Arial"/>
              </a:rPr>
              <a:t>r</a:t>
            </a:r>
            <a:r>
              <a:rPr dirty="0" sz="800" spc="-45" b="1" i="1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40766" y="3751831"/>
            <a:ext cx="6694170" cy="3295650"/>
            <a:chOff x="540766" y="3751831"/>
            <a:chExt cx="6694170" cy="3295650"/>
          </a:xfrm>
        </p:grpSpPr>
        <p:sp>
          <p:nvSpPr>
            <p:cNvPr id="61" name="object 61"/>
            <p:cNvSpPr/>
            <p:nvPr/>
          </p:nvSpPr>
          <p:spPr>
            <a:xfrm>
              <a:off x="547116" y="3758181"/>
              <a:ext cx="6681470" cy="3282950"/>
            </a:xfrm>
            <a:custGeom>
              <a:avLst/>
              <a:gdLst/>
              <a:ahLst/>
              <a:cxnLst/>
              <a:rect l="l" t="t" r="r" b="b"/>
              <a:pathLst>
                <a:path w="6681470" h="3282950">
                  <a:moveTo>
                    <a:pt x="0" y="353682"/>
                  </a:moveTo>
                  <a:lnTo>
                    <a:pt x="3228" y="305691"/>
                  </a:lnTo>
                  <a:lnTo>
                    <a:pt x="12633" y="259662"/>
                  </a:lnTo>
                  <a:lnTo>
                    <a:pt x="27793" y="216016"/>
                  </a:lnTo>
                  <a:lnTo>
                    <a:pt x="48286" y="175175"/>
                  </a:lnTo>
                  <a:lnTo>
                    <a:pt x="73692" y="137560"/>
                  </a:lnTo>
                  <a:lnTo>
                    <a:pt x="103589" y="103593"/>
                  </a:lnTo>
                  <a:lnTo>
                    <a:pt x="137555" y="73696"/>
                  </a:lnTo>
                  <a:lnTo>
                    <a:pt x="175169" y="48289"/>
                  </a:lnTo>
                  <a:lnTo>
                    <a:pt x="216010" y="27795"/>
                  </a:lnTo>
                  <a:lnTo>
                    <a:pt x="259657" y="12634"/>
                  </a:lnTo>
                  <a:lnTo>
                    <a:pt x="305688" y="3228"/>
                  </a:lnTo>
                  <a:lnTo>
                    <a:pt x="353682" y="0"/>
                  </a:lnTo>
                  <a:lnTo>
                    <a:pt x="6327533" y="0"/>
                  </a:lnTo>
                  <a:lnTo>
                    <a:pt x="6375527" y="3228"/>
                  </a:lnTo>
                  <a:lnTo>
                    <a:pt x="6421558" y="12634"/>
                  </a:lnTo>
                  <a:lnTo>
                    <a:pt x="6465205" y="27795"/>
                  </a:lnTo>
                  <a:lnTo>
                    <a:pt x="6506046" y="48289"/>
                  </a:lnTo>
                  <a:lnTo>
                    <a:pt x="6543660" y="73696"/>
                  </a:lnTo>
                  <a:lnTo>
                    <a:pt x="6577626" y="103593"/>
                  </a:lnTo>
                  <a:lnTo>
                    <a:pt x="6607523" y="137560"/>
                  </a:lnTo>
                  <a:lnTo>
                    <a:pt x="6632929" y="175175"/>
                  </a:lnTo>
                  <a:lnTo>
                    <a:pt x="6653422" y="216016"/>
                  </a:lnTo>
                  <a:lnTo>
                    <a:pt x="6668582" y="259662"/>
                  </a:lnTo>
                  <a:lnTo>
                    <a:pt x="6677987" y="305691"/>
                  </a:lnTo>
                  <a:lnTo>
                    <a:pt x="6681216" y="353682"/>
                  </a:lnTo>
                  <a:lnTo>
                    <a:pt x="6681216" y="2929013"/>
                  </a:lnTo>
                  <a:lnTo>
                    <a:pt x="6677987" y="2977007"/>
                  </a:lnTo>
                  <a:lnTo>
                    <a:pt x="6668582" y="3023038"/>
                  </a:lnTo>
                  <a:lnTo>
                    <a:pt x="6653422" y="3066685"/>
                  </a:lnTo>
                  <a:lnTo>
                    <a:pt x="6632929" y="3107526"/>
                  </a:lnTo>
                  <a:lnTo>
                    <a:pt x="6607523" y="3145140"/>
                  </a:lnTo>
                  <a:lnTo>
                    <a:pt x="6577626" y="3179106"/>
                  </a:lnTo>
                  <a:lnTo>
                    <a:pt x="6543660" y="3209003"/>
                  </a:lnTo>
                  <a:lnTo>
                    <a:pt x="6506046" y="3234409"/>
                  </a:lnTo>
                  <a:lnTo>
                    <a:pt x="6465205" y="3254902"/>
                  </a:lnTo>
                  <a:lnTo>
                    <a:pt x="6421558" y="3270062"/>
                  </a:lnTo>
                  <a:lnTo>
                    <a:pt x="6375527" y="3279467"/>
                  </a:lnTo>
                  <a:lnTo>
                    <a:pt x="6327533" y="3282696"/>
                  </a:lnTo>
                  <a:lnTo>
                    <a:pt x="353682" y="3282696"/>
                  </a:lnTo>
                  <a:lnTo>
                    <a:pt x="305688" y="3279467"/>
                  </a:lnTo>
                  <a:lnTo>
                    <a:pt x="259657" y="3270062"/>
                  </a:lnTo>
                  <a:lnTo>
                    <a:pt x="216010" y="3254902"/>
                  </a:lnTo>
                  <a:lnTo>
                    <a:pt x="175169" y="3234409"/>
                  </a:lnTo>
                  <a:lnTo>
                    <a:pt x="137555" y="3209003"/>
                  </a:lnTo>
                  <a:lnTo>
                    <a:pt x="103589" y="3179106"/>
                  </a:lnTo>
                  <a:lnTo>
                    <a:pt x="73692" y="3145140"/>
                  </a:lnTo>
                  <a:lnTo>
                    <a:pt x="48286" y="3107526"/>
                  </a:lnTo>
                  <a:lnTo>
                    <a:pt x="27793" y="3066685"/>
                  </a:lnTo>
                  <a:lnTo>
                    <a:pt x="12633" y="3023038"/>
                  </a:lnTo>
                  <a:lnTo>
                    <a:pt x="3228" y="2977007"/>
                  </a:lnTo>
                  <a:lnTo>
                    <a:pt x="0" y="2929013"/>
                  </a:lnTo>
                  <a:lnTo>
                    <a:pt x="0" y="353682"/>
                  </a:lnTo>
                  <a:close/>
                </a:path>
              </a:pathLst>
            </a:custGeom>
            <a:ln w="12192">
              <a:solidFill>
                <a:srgbClr val="6D207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892046" y="4118610"/>
              <a:ext cx="979169" cy="0"/>
            </a:xfrm>
            <a:custGeom>
              <a:avLst/>
              <a:gdLst/>
              <a:ahLst/>
              <a:cxnLst/>
              <a:rect l="l" t="t" r="r" b="b"/>
              <a:pathLst>
                <a:path w="979169" h="0">
                  <a:moveTo>
                    <a:pt x="0" y="0"/>
                  </a:moveTo>
                  <a:lnTo>
                    <a:pt x="979169" y="0"/>
                  </a:lnTo>
                </a:path>
              </a:pathLst>
            </a:custGeom>
            <a:ln w="28956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56740" y="407517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801362" y="4025646"/>
              <a:ext cx="979169" cy="0"/>
            </a:xfrm>
            <a:custGeom>
              <a:avLst/>
              <a:gdLst/>
              <a:ahLst/>
              <a:cxnLst/>
              <a:rect l="l" t="t" r="r" b="b"/>
              <a:pathLst>
                <a:path w="979170" h="0">
                  <a:moveTo>
                    <a:pt x="0" y="0"/>
                  </a:moveTo>
                  <a:lnTo>
                    <a:pt x="979169" y="0"/>
                  </a:lnTo>
                </a:path>
              </a:pathLst>
            </a:custGeom>
            <a:ln w="28956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766056" y="398220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873751" y="5125974"/>
              <a:ext cx="979169" cy="0"/>
            </a:xfrm>
            <a:custGeom>
              <a:avLst/>
              <a:gdLst/>
              <a:ahLst/>
              <a:cxnLst/>
              <a:rect l="l" t="t" r="r" b="b"/>
              <a:pathLst>
                <a:path w="979170" h="0">
                  <a:moveTo>
                    <a:pt x="979170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801359" y="5082537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86867" y="0"/>
                  </a:moveTo>
                  <a:lnTo>
                    <a:pt x="0" y="43434"/>
                  </a:lnTo>
                  <a:lnTo>
                    <a:pt x="86867" y="86868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4274" y="3973072"/>
              <a:ext cx="172006" cy="10363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74548" y="3849628"/>
              <a:ext cx="1309370" cy="1414780"/>
            </a:xfrm>
            <a:custGeom>
              <a:avLst/>
              <a:gdLst/>
              <a:ahLst/>
              <a:cxnLst/>
              <a:rect l="l" t="t" r="r" b="b"/>
              <a:pathLst>
                <a:path w="1309370" h="1414779">
                  <a:moveTo>
                    <a:pt x="0" y="218185"/>
                  </a:moveTo>
                  <a:lnTo>
                    <a:pt x="5762" y="168158"/>
                  </a:lnTo>
                  <a:lnTo>
                    <a:pt x="22177" y="122234"/>
                  </a:lnTo>
                  <a:lnTo>
                    <a:pt x="47934" y="81723"/>
                  </a:lnTo>
                  <a:lnTo>
                    <a:pt x="81723" y="47934"/>
                  </a:lnTo>
                  <a:lnTo>
                    <a:pt x="122234" y="22177"/>
                  </a:lnTo>
                  <a:lnTo>
                    <a:pt x="168158" y="5762"/>
                  </a:lnTo>
                  <a:lnTo>
                    <a:pt x="218186" y="0"/>
                  </a:lnTo>
                  <a:lnTo>
                    <a:pt x="1090930" y="0"/>
                  </a:lnTo>
                  <a:lnTo>
                    <a:pt x="1140957" y="5762"/>
                  </a:lnTo>
                  <a:lnTo>
                    <a:pt x="1186881" y="22177"/>
                  </a:lnTo>
                  <a:lnTo>
                    <a:pt x="1227392" y="47934"/>
                  </a:lnTo>
                  <a:lnTo>
                    <a:pt x="1261181" y="81723"/>
                  </a:lnTo>
                  <a:lnTo>
                    <a:pt x="1286938" y="122234"/>
                  </a:lnTo>
                  <a:lnTo>
                    <a:pt x="1303353" y="168158"/>
                  </a:lnTo>
                  <a:lnTo>
                    <a:pt x="1309116" y="218185"/>
                  </a:lnTo>
                  <a:lnTo>
                    <a:pt x="1309116" y="1196073"/>
                  </a:lnTo>
                  <a:lnTo>
                    <a:pt x="1303353" y="1246105"/>
                  </a:lnTo>
                  <a:lnTo>
                    <a:pt x="1286938" y="1292032"/>
                  </a:lnTo>
                  <a:lnTo>
                    <a:pt x="1261181" y="1332546"/>
                  </a:lnTo>
                  <a:lnTo>
                    <a:pt x="1227392" y="1366336"/>
                  </a:lnTo>
                  <a:lnTo>
                    <a:pt x="1186881" y="1392094"/>
                  </a:lnTo>
                  <a:lnTo>
                    <a:pt x="1140957" y="1408509"/>
                  </a:lnTo>
                  <a:lnTo>
                    <a:pt x="1090930" y="1414271"/>
                  </a:lnTo>
                  <a:lnTo>
                    <a:pt x="218186" y="1414271"/>
                  </a:lnTo>
                  <a:lnTo>
                    <a:pt x="168158" y="1408509"/>
                  </a:lnTo>
                  <a:lnTo>
                    <a:pt x="122234" y="1392094"/>
                  </a:lnTo>
                  <a:lnTo>
                    <a:pt x="81723" y="1366336"/>
                  </a:lnTo>
                  <a:lnTo>
                    <a:pt x="47934" y="1332546"/>
                  </a:lnTo>
                  <a:lnTo>
                    <a:pt x="22177" y="1292032"/>
                  </a:lnTo>
                  <a:lnTo>
                    <a:pt x="5762" y="1246105"/>
                  </a:lnTo>
                  <a:lnTo>
                    <a:pt x="0" y="1196073"/>
                  </a:lnTo>
                  <a:lnTo>
                    <a:pt x="0" y="218185"/>
                  </a:lnTo>
                  <a:close/>
                </a:path>
              </a:pathLst>
            </a:custGeom>
            <a:ln w="12192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04395" y="3949736"/>
            <a:ext cx="904240" cy="468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100"/>
              </a:spcBef>
            </a:pPr>
            <a:r>
              <a:rPr dirty="0" sz="800" spc="5" b="1" i="1">
                <a:latin typeface="Arial"/>
                <a:cs typeface="Arial"/>
              </a:rPr>
              <a:t>Content</a:t>
            </a:r>
            <a:r>
              <a:rPr dirty="0" sz="800" spc="-45" b="1" i="1">
                <a:latin typeface="Arial"/>
                <a:cs typeface="Arial"/>
              </a:rPr>
              <a:t> </a:t>
            </a:r>
            <a:r>
              <a:rPr dirty="0" sz="800" spc="-15" b="1" i="1">
                <a:latin typeface="Arial"/>
                <a:cs typeface="Arial"/>
              </a:rPr>
              <a:t>Providers </a:t>
            </a:r>
            <a:r>
              <a:rPr dirty="0" sz="800" spc="-210" b="1" i="1">
                <a:latin typeface="Arial"/>
                <a:cs typeface="Arial"/>
              </a:rPr>
              <a:t> </a:t>
            </a:r>
            <a:r>
              <a:rPr dirty="0" sz="700" spc="-5" b="1" i="1">
                <a:solidFill>
                  <a:srgbClr val="005EB8"/>
                </a:solidFill>
                <a:latin typeface="Arial"/>
                <a:cs typeface="Arial"/>
              </a:rPr>
              <a:t>Create</a:t>
            </a:r>
            <a:r>
              <a:rPr dirty="0" sz="700" spc="-10" b="1" i="1">
                <a:solidFill>
                  <a:srgbClr val="005EB8"/>
                </a:solidFill>
                <a:latin typeface="Arial"/>
                <a:cs typeface="Arial"/>
              </a:rPr>
              <a:t> and</a:t>
            </a:r>
            <a:r>
              <a:rPr dirty="0" sz="700" spc="5" b="1" i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700" spc="-10" b="1" i="1">
                <a:solidFill>
                  <a:srgbClr val="005EB8"/>
                </a:solidFill>
                <a:latin typeface="Arial"/>
                <a:cs typeface="Arial"/>
              </a:rPr>
              <a:t>provide </a:t>
            </a:r>
            <a:r>
              <a:rPr dirty="0" sz="700" spc="-5" b="1" i="1">
                <a:solidFill>
                  <a:srgbClr val="005EB8"/>
                </a:solidFill>
                <a:latin typeface="Arial"/>
                <a:cs typeface="Arial"/>
              </a:rPr>
              <a:t> content</a:t>
            </a:r>
            <a:r>
              <a:rPr dirty="0" sz="700" spc="15" b="1" i="1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dirty="0" sz="700" spc="20" b="1" i="1">
                <a:solidFill>
                  <a:srgbClr val="005EB8"/>
                </a:solidFill>
                <a:latin typeface="Arial"/>
                <a:cs typeface="Arial"/>
              </a:rPr>
              <a:t>to</a:t>
            </a:r>
            <a:r>
              <a:rPr dirty="0" sz="700" spc="-10" b="1" i="1">
                <a:solidFill>
                  <a:srgbClr val="005EB8"/>
                </a:solidFill>
                <a:latin typeface="Arial"/>
                <a:cs typeface="Arial"/>
              </a:rPr>
              <a:t> online</a:t>
            </a:r>
            <a:endParaRPr sz="70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  <a:spcBef>
                <a:spcPts val="5"/>
              </a:spcBef>
            </a:pPr>
            <a:r>
              <a:rPr dirty="0" sz="700" spc="-5" b="1" i="1">
                <a:solidFill>
                  <a:srgbClr val="005EB8"/>
                </a:solidFill>
                <a:latin typeface="Arial"/>
                <a:cs typeface="Arial"/>
              </a:rPr>
              <a:t>platforms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191764" y="4244337"/>
            <a:ext cx="5347335" cy="1257300"/>
            <a:chOff x="1191764" y="4244337"/>
            <a:chExt cx="5347335" cy="1257300"/>
          </a:xfrm>
        </p:grpSpPr>
        <p:sp>
          <p:nvSpPr>
            <p:cNvPr id="72" name="object 72"/>
            <p:cNvSpPr/>
            <p:nvPr/>
          </p:nvSpPr>
          <p:spPr>
            <a:xfrm>
              <a:off x="4807457" y="4863846"/>
              <a:ext cx="979169" cy="0"/>
            </a:xfrm>
            <a:custGeom>
              <a:avLst/>
              <a:gdLst/>
              <a:ahLst/>
              <a:cxnLst/>
              <a:rect l="l" t="t" r="r" b="b"/>
              <a:pathLst>
                <a:path w="979170" h="0">
                  <a:moveTo>
                    <a:pt x="0" y="0"/>
                  </a:moveTo>
                  <a:lnTo>
                    <a:pt x="979169" y="0"/>
                  </a:lnTo>
                </a:path>
              </a:pathLst>
            </a:custGeom>
            <a:ln w="28956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772152" y="482040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875276" y="4287774"/>
              <a:ext cx="979169" cy="0"/>
            </a:xfrm>
            <a:custGeom>
              <a:avLst/>
              <a:gdLst/>
              <a:ahLst/>
              <a:cxnLst/>
              <a:rect l="l" t="t" r="r" b="b"/>
              <a:pathLst>
                <a:path w="979170" h="0">
                  <a:moveTo>
                    <a:pt x="979170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802883" y="4244337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86867" y="0"/>
                  </a:moveTo>
                  <a:lnTo>
                    <a:pt x="0" y="43434"/>
                  </a:lnTo>
                  <a:lnTo>
                    <a:pt x="86867" y="86868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892045" y="4435602"/>
              <a:ext cx="979169" cy="0"/>
            </a:xfrm>
            <a:custGeom>
              <a:avLst/>
              <a:gdLst/>
              <a:ahLst/>
              <a:cxnLst/>
              <a:rect l="l" t="t" r="r" b="b"/>
              <a:pathLst>
                <a:path w="979169" h="0">
                  <a:moveTo>
                    <a:pt x="0" y="0"/>
                  </a:moveTo>
                  <a:lnTo>
                    <a:pt x="979169" y="0"/>
                  </a:lnTo>
                </a:path>
              </a:pathLst>
            </a:custGeom>
            <a:ln w="28956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856740" y="439217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229867" y="5245105"/>
              <a:ext cx="5271135" cy="248920"/>
            </a:xfrm>
            <a:custGeom>
              <a:avLst/>
              <a:gdLst/>
              <a:ahLst/>
              <a:cxnLst/>
              <a:rect l="l" t="t" r="r" b="b"/>
              <a:pathLst>
                <a:path w="5271135" h="248920">
                  <a:moveTo>
                    <a:pt x="0" y="83591"/>
                  </a:moveTo>
                  <a:lnTo>
                    <a:pt x="0" y="248691"/>
                  </a:lnTo>
                  <a:lnTo>
                    <a:pt x="5270881" y="248691"/>
                  </a:lnTo>
                  <a:lnTo>
                    <a:pt x="5270881" y="0"/>
                  </a:lnTo>
                </a:path>
              </a:pathLst>
            </a:custGeom>
            <a:ln w="1524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191755" y="5181600"/>
              <a:ext cx="5347335" cy="160020"/>
            </a:xfrm>
            <a:custGeom>
              <a:avLst/>
              <a:gdLst/>
              <a:ahLst/>
              <a:cxnLst/>
              <a:rect l="l" t="t" r="r" b="b"/>
              <a:pathLst>
                <a:path w="5347334" h="160020">
                  <a:moveTo>
                    <a:pt x="76200" y="159804"/>
                  </a:moveTo>
                  <a:lnTo>
                    <a:pt x="38100" y="83604"/>
                  </a:lnTo>
                  <a:lnTo>
                    <a:pt x="0" y="159804"/>
                  </a:lnTo>
                  <a:lnTo>
                    <a:pt x="76200" y="159804"/>
                  </a:lnTo>
                  <a:close/>
                </a:path>
                <a:path w="5347334" h="160020">
                  <a:moveTo>
                    <a:pt x="5347093" y="76200"/>
                  </a:moveTo>
                  <a:lnTo>
                    <a:pt x="5308993" y="0"/>
                  </a:lnTo>
                  <a:lnTo>
                    <a:pt x="5270893" y="76200"/>
                  </a:lnTo>
                  <a:lnTo>
                    <a:pt x="5347093" y="76200"/>
                  </a:lnTo>
                  <a:close/>
                </a:path>
              </a:pathLst>
            </a:custGeom>
            <a:solidFill>
              <a:srgbClr val="7476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918660" y="6772324"/>
            <a:ext cx="18059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ou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ce: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K</a:t>
            </a:r>
            <a:r>
              <a:rPr dirty="0" sz="600" spc="-30" i="1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dirty="0" sz="600" spc="60" i="1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35" i="1">
                <a:solidFill>
                  <a:srgbClr val="808080"/>
                </a:solidFill>
                <a:latin typeface="Arial"/>
                <a:cs typeface="Arial"/>
              </a:rPr>
              <a:t>nd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spc="25" i="1">
                <a:solidFill>
                  <a:srgbClr val="808080"/>
                </a:solidFill>
                <a:latin typeface="Arial"/>
                <a:cs typeface="Arial"/>
              </a:rPr>
              <a:t>a'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z="600" spc="-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es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ea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c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h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808080"/>
                </a:solidFill>
                <a:latin typeface="Arial"/>
                <a:cs typeface="Arial"/>
              </a:rPr>
              <a:t>&amp;</a:t>
            </a:r>
            <a:r>
              <a:rPr dirty="0" sz="600" spc="-1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al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ys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dirty="0" sz="600" i="1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81" name="object 81"/>
          <p:cNvGraphicFramePr>
            <a:graphicFrameLocks noGrp="1"/>
          </p:cNvGraphicFramePr>
          <p:nvPr/>
        </p:nvGraphicFramePr>
        <p:xfrm>
          <a:off x="655319" y="4471416"/>
          <a:ext cx="1184275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860"/>
              </a:tblGrid>
              <a:tr h="164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700" spc="-10" b="1">
                          <a:solidFill>
                            <a:srgbClr val="005EB8"/>
                          </a:solidFill>
                          <a:latin typeface="Arial"/>
                          <a:cs typeface="Arial"/>
                        </a:rPr>
                        <a:t>Faculty/Professors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91DA"/>
                      </a:solidFill>
                      <a:prstDash val="solid"/>
                    </a:lnL>
                    <a:lnR w="12700">
                      <a:solidFill>
                        <a:srgbClr val="0091DA"/>
                      </a:solidFill>
                      <a:prstDash val="solid"/>
                    </a:lnR>
                    <a:lnT w="12700">
                      <a:solidFill>
                        <a:srgbClr val="0091DA"/>
                      </a:solidFill>
                      <a:prstDash val="solid"/>
                    </a:lnT>
                    <a:lnB w="12700">
                      <a:solidFill>
                        <a:srgbClr val="0091DA"/>
                      </a:solidFill>
                      <a:prstDash val="solid"/>
                    </a:lnB>
                  </a:tcPr>
                </a:tc>
              </a:tr>
              <a:tr h="172973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700" spc="-15" b="1">
                          <a:solidFill>
                            <a:srgbClr val="005EB8"/>
                          </a:solidFill>
                          <a:latin typeface="Arial"/>
                          <a:cs typeface="Arial"/>
                        </a:rPr>
                        <a:t>Educational</a:t>
                      </a:r>
                      <a:r>
                        <a:rPr dirty="0" sz="700" spc="45" b="1">
                          <a:solidFill>
                            <a:srgbClr val="005EB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-5" b="1">
                          <a:solidFill>
                            <a:srgbClr val="005EB8"/>
                          </a:solidFill>
                          <a:latin typeface="Arial"/>
                          <a:cs typeface="Arial"/>
                        </a:rPr>
                        <a:t>institutions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91DA"/>
                      </a:solidFill>
                      <a:prstDash val="solid"/>
                    </a:lnL>
                    <a:lnR w="12700">
                      <a:solidFill>
                        <a:srgbClr val="0091DA"/>
                      </a:solidFill>
                      <a:prstDash val="solid"/>
                    </a:lnR>
                    <a:lnT w="12700">
                      <a:solidFill>
                        <a:srgbClr val="0091DA"/>
                      </a:solidFill>
                      <a:prstDash val="solid"/>
                    </a:lnT>
                    <a:lnB w="12700">
                      <a:solidFill>
                        <a:srgbClr val="0091DA"/>
                      </a:solidFill>
                      <a:prstDash val="solid"/>
                    </a:lnB>
                  </a:tcPr>
                </a:tc>
              </a:tr>
              <a:tr h="172212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700" spc="-5" b="1">
                          <a:solidFill>
                            <a:srgbClr val="005EB8"/>
                          </a:solidFill>
                          <a:latin typeface="Arial"/>
                          <a:cs typeface="Arial"/>
                        </a:rPr>
                        <a:t>Content</a:t>
                      </a:r>
                      <a:r>
                        <a:rPr dirty="0" sz="700" spc="10" b="1">
                          <a:solidFill>
                            <a:srgbClr val="005EB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-20" b="1">
                          <a:solidFill>
                            <a:srgbClr val="005EB8"/>
                          </a:solidFill>
                          <a:latin typeface="Arial"/>
                          <a:cs typeface="Arial"/>
                        </a:rPr>
                        <a:t>publishers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27939">
                    <a:lnL w="12700">
                      <a:solidFill>
                        <a:srgbClr val="0091DA"/>
                      </a:solidFill>
                      <a:prstDash val="solid"/>
                    </a:lnL>
                    <a:lnR w="12700">
                      <a:solidFill>
                        <a:srgbClr val="0091DA"/>
                      </a:solidFill>
                      <a:prstDash val="solid"/>
                    </a:lnR>
                    <a:lnT w="12700">
                      <a:solidFill>
                        <a:srgbClr val="0091DA"/>
                      </a:solidFill>
                      <a:prstDash val="solid"/>
                    </a:lnT>
                    <a:lnB w="12700">
                      <a:solidFill>
                        <a:srgbClr val="0091DA"/>
                      </a:solidFill>
                      <a:prstDash val="solid"/>
                    </a:lnB>
                  </a:tcPr>
                </a:tc>
              </a:tr>
              <a:tr h="16382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700" spc="-20" b="1">
                          <a:solidFill>
                            <a:srgbClr val="005EB8"/>
                          </a:solidFill>
                          <a:latin typeface="Arial"/>
                          <a:cs typeface="Arial"/>
                        </a:rPr>
                        <a:t>Freelancers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91DA"/>
                      </a:solidFill>
                      <a:prstDash val="solid"/>
                    </a:lnL>
                    <a:lnR w="12700">
                      <a:solidFill>
                        <a:srgbClr val="0091DA"/>
                      </a:solidFill>
                      <a:prstDash val="solid"/>
                    </a:lnR>
                    <a:lnT w="12700">
                      <a:solidFill>
                        <a:srgbClr val="0091DA"/>
                      </a:solidFill>
                      <a:prstDash val="solid"/>
                    </a:lnT>
                    <a:lnB w="12700">
                      <a:solidFill>
                        <a:srgbClr val="0091D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2" name="object 82"/>
          <p:cNvSpPr txBox="1"/>
          <p:nvPr/>
        </p:nvSpPr>
        <p:spPr>
          <a:xfrm>
            <a:off x="2532969" y="5317955"/>
            <a:ext cx="30099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30" b="1">
                <a:latin typeface="Arial"/>
                <a:cs typeface="Arial"/>
              </a:rPr>
              <a:t>C2C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model: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700" spc="10">
                <a:latin typeface="Microsoft Sans Serif"/>
                <a:cs typeface="Microsoft Sans Serif"/>
              </a:rPr>
              <a:t>Content</a:t>
            </a:r>
            <a:r>
              <a:rPr dirty="0" sz="700" spc="55">
                <a:latin typeface="Microsoft Sans Serif"/>
                <a:cs typeface="Microsoft Sans Serif"/>
              </a:rPr>
              <a:t> </a:t>
            </a:r>
            <a:r>
              <a:rPr dirty="0" sz="700" spc="10">
                <a:latin typeface="Microsoft Sans Serif"/>
                <a:cs typeface="Microsoft Sans Serif"/>
              </a:rPr>
              <a:t>generated,</a:t>
            </a:r>
            <a:r>
              <a:rPr dirty="0" sz="700" spc="55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curated</a:t>
            </a:r>
            <a:r>
              <a:rPr dirty="0" sz="700" spc="40">
                <a:latin typeface="Microsoft Sans Serif"/>
                <a:cs typeface="Microsoft Sans Serif"/>
              </a:rPr>
              <a:t> </a:t>
            </a:r>
            <a:r>
              <a:rPr dirty="0" sz="700" spc="15">
                <a:latin typeface="Microsoft Sans Serif"/>
                <a:cs typeface="Microsoft Sans Serif"/>
              </a:rPr>
              <a:t>and</a:t>
            </a:r>
            <a:r>
              <a:rPr dirty="0" sz="700" spc="25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consumed</a:t>
            </a:r>
            <a:r>
              <a:rPr dirty="0" sz="700" spc="40">
                <a:latin typeface="Microsoft Sans Serif"/>
                <a:cs typeface="Microsoft Sans Serif"/>
              </a:rPr>
              <a:t> </a:t>
            </a:r>
            <a:r>
              <a:rPr dirty="0" sz="700" spc="30">
                <a:latin typeface="Microsoft Sans Serif"/>
                <a:cs typeface="Microsoft Sans Serif"/>
              </a:rPr>
              <a:t>by</a:t>
            </a:r>
            <a:r>
              <a:rPr dirty="0" sz="700" spc="15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individuals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58825" y="3550793"/>
            <a:ext cx="6224270" cy="3122930"/>
            <a:chOff x="758825" y="3550793"/>
            <a:chExt cx="6224270" cy="3122930"/>
          </a:xfrm>
        </p:grpSpPr>
        <p:sp>
          <p:nvSpPr>
            <p:cNvPr id="84" name="object 84"/>
            <p:cNvSpPr/>
            <p:nvPr/>
          </p:nvSpPr>
          <p:spPr>
            <a:xfrm>
              <a:off x="762000" y="3553968"/>
              <a:ext cx="6217920" cy="0"/>
            </a:xfrm>
            <a:custGeom>
              <a:avLst/>
              <a:gdLst/>
              <a:ahLst/>
              <a:cxnLst/>
              <a:rect l="l" t="t" r="r" b="b"/>
              <a:pathLst>
                <a:path w="6217920" h="0">
                  <a:moveTo>
                    <a:pt x="0" y="0"/>
                  </a:moveTo>
                  <a:lnTo>
                    <a:pt x="6217920" y="0"/>
                  </a:lnTo>
                </a:path>
              </a:pathLst>
            </a:custGeom>
            <a:ln w="6096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852415" y="6355080"/>
              <a:ext cx="1012190" cy="318770"/>
            </a:xfrm>
            <a:custGeom>
              <a:avLst/>
              <a:gdLst/>
              <a:ahLst/>
              <a:cxnLst/>
              <a:rect l="l" t="t" r="r" b="b"/>
              <a:pathLst>
                <a:path w="1012189" h="318770">
                  <a:moveTo>
                    <a:pt x="1011936" y="0"/>
                  </a:moveTo>
                  <a:lnTo>
                    <a:pt x="0" y="0"/>
                  </a:lnTo>
                  <a:lnTo>
                    <a:pt x="0" y="318515"/>
                  </a:lnTo>
                  <a:lnTo>
                    <a:pt x="1011936" y="318515"/>
                  </a:lnTo>
                  <a:lnTo>
                    <a:pt x="10119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4671059" y="6336572"/>
            <a:ext cx="119380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33755">
              <a:lnSpc>
                <a:spcPct val="100000"/>
              </a:lnSpc>
              <a:spcBef>
                <a:spcPts val="95"/>
              </a:spcBef>
            </a:pPr>
            <a:r>
              <a:rPr dirty="0" sz="700" spc="-30" b="1">
                <a:solidFill>
                  <a:srgbClr val="FFFFFF"/>
                </a:solidFill>
                <a:latin typeface="Arial"/>
                <a:cs typeface="Arial"/>
              </a:rPr>
              <a:t>PGs,</a:t>
            </a:r>
            <a:endParaRPr sz="700">
              <a:latin typeface="Arial"/>
              <a:cs typeface="Arial"/>
            </a:endParaRPr>
          </a:p>
          <a:p>
            <a:pPr marL="779145" marR="104775" indent="25400">
              <a:lnSpc>
                <a:spcPct val="100000"/>
              </a:lnSpc>
            </a:pPr>
            <a:r>
              <a:rPr dirty="0" sz="700" spc="-20" b="1">
                <a:solidFill>
                  <a:srgbClr val="FFFFFF"/>
                </a:solidFill>
                <a:latin typeface="Arial"/>
                <a:cs typeface="Arial"/>
              </a:rPr>
              <a:t>banks </a:t>
            </a:r>
            <a:r>
              <a:rPr dirty="0" sz="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7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7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700" spc="-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7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908803" y="6387084"/>
            <a:ext cx="303530" cy="266700"/>
          </a:xfrm>
          <a:custGeom>
            <a:avLst/>
            <a:gdLst/>
            <a:ahLst/>
            <a:cxnLst/>
            <a:rect l="l" t="t" r="r" b="b"/>
            <a:pathLst>
              <a:path w="303529" h="266700">
                <a:moveTo>
                  <a:pt x="228511" y="207136"/>
                </a:moveTo>
                <a:lnTo>
                  <a:pt x="179019" y="207136"/>
                </a:lnTo>
                <a:lnTo>
                  <a:pt x="179093" y="215138"/>
                </a:lnTo>
                <a:lnTo>
                  <a:pt x="201413" y="247753"/>
                </a:lnTo>
                <a:lnTo>
                  <a:pt x="228511" y="254254"/>
                </a:lnTo>
                <a:lnTo>
                  <a:pt x="228511" y="266700"/>
                </a:lnTo>
                <a:lnTo>
                  <a:pt x="251675" y="266700"/>
                </a:lnTo>
                <a:lnTo>
                  <a:pt x="251675" y="254254"/>
                </a:lnTo>
                <a:lnTo>
                  <a:pt x="264134" y="252559"/>
                </a:lnTo>
                <a:lnTo>
                  <a:pt x="297411" y="234696"/>
                </a:lnTo>
                <a:lnTo>
                  <a:pt x="233781" y="234696"/>
                </a:lnTo>
                <a:lnTo>
                  <a:pt x="231673" y="233807"/>
                </a:lnTo>
                <a:lnTo>
                  <a:pt x="230619" y="231140"/>
                </a:lnTo>
                <a:lnTo>
                  <a:pt x="229565" y="229361"/>
                </a:lnTo>
                <a:lnTo>
                  <a:pt x="228522" y="224083"/>
                </a:lnTo>
                <a:lnTo>
                  <a:pt x="228511" y="207136"/>
                </a:lnTo>
                <a:close/>
              </a:path>
              <a:path w="303529" h="266700">
                <a:moveTo>
                  <a:pt x="83185" y="116459"/>
                </a:moveTo>
                <a:lnTo>
                  <a:pt x="36395" y="130210"/>
                </a:lnTo>
                <a:lnTo>
                  <a:pt x="4476" y="177800"/>
                </a:lnTo>
                <a:lnTo>
                  <a:pt x="0" y="222250"/>
                </a:lnTo>
                <a:lnTo>
                  <a:pt x="43271" y="229931"/>
                </a:lnTo>
                <a:lnTo>
                  <a:pt x="86347" y="234362"/>
                </a:lnTo>
                <a:lnTo>
                  <a:pt x="129423" y="235626"/>
                </a:lnTo>
                <a:lnTo>
                  <a:pt x="172694" y="233807"/>
                </a:lnTo>
                <a:lnTo>
                  <a:pt x="170586" y="227584"/>
                </a:lnTo>
                <a:lnTo>
                  <a:pt x="169545" y="220472"/>
                </a:lnTo>
                <a:lnTo>
                  <a:pt x="169545" y="199136"/>
                </a:lnTo>
                <a:lnTo>
                  <a:pt x="205346" y="199136"/>
                </a:lnTo>
                <a:lnTo>
                  <a:pt x="198469" y="196288"/>
                </a:lnTo>
                <a:lnTo>
                  <a:pt x="170804" y="166243"/>
                </a:lnTo>
                <a:lnTo>
                  <a:pt x="117944" y="166243"/>
                </a:lnTo>
                <a:lnTo>
                  <a:pt x="83185" y="116459"/>
                </a:lnTo>
                <a:close/>
              </a:path>
              <a:path w="303529" h="266700">
                <a:moveTo>
                  <a:pt x="251675" y="113792"/>
                </a:moveTo>
                <a:lnTo>
                  <a:pt x="228511" y="113792"/>
                </a:lnTo>
                <a:lnTo>
                  <a:pt x="228511" y="124460"/>
                </a:lnTo>
                <a:lnTo>
                  <a:pt x="216661" y="125612"/>
                </a:lnTo>
                <a:lnTo>
                  <a:pt x="180792" y="144462"/>
                </a:lnTo>
                <a:lnTo>
                  <a:pt x="177698" y="156686"/>
                </a:lnTo>
                <a:lnTo>
                  <a:pt x="180528" y="169243"/>
                </a:lnTo>
                <a:lnTo>
                  <a:pt x="219149" y="196218"/>
                </a:lnTo>
                <a:lnTo>
                  <a:pt x="229565" y="200025"/>
                </a:lnTo>
                <a:lnTo>
                  <a:pt x="239039" y="204470"/>
                </a:lnTo>
                <a:lnTo>
                  <a:pt x="244309" y="207136"/>
                </a:lnTo>
                <a:lnTo>
                  <a:pt x="245364" y="210693"/>
                </a:lnTo>
                <a:lnTo>
                  <a:pt x="247459" y="213360"/>
                </a:lnTo>
                <a:lnTo>
                  <a:pt x="247459" y="232029"/>
                </a:lnTo>
                <a:lnTo>
                  <a:pt x="244309" y="234696"/>
                </a:lnTo>
                <a:lnTo>
                  <a:pt x="297411" y="234696"/>
                </a:lnTo>
                <a:lnTo>
                  <a:pt x="300115" y="230473"/>
                </a:lnTo>
                <a:lnTo>
                  <a:pt x="302485" y="223305"/>
                </a:lnTo>
                <a:lnTo>
                  <a:pt x="303276" y="215138"/>
                </a:lnTo>
                <a:lnTo>
                  <a:pt x="302436" y="206678"/>
                </a:lnTo>
                <a:lnTo>
                  <a:pt x="269855" y="178300"/>
                </a:lnTo>
                <a:lnTo>
                  <a:pt x="261150" y="175133"/>
                </a:lnTo>
                <a:lnTo>
                  <a:pt x="250997" y="170896"/>
                </a:lnTo>
                <a:lnTo>
                  <a:pt x="243117" y="167576"/>
                </a:lnTo>
                <a:lnTo>
                  <a:pt x="237313" y="164881"/>
                </a:lnTo>
                <a:lnTo>
                  <a:pt x="233781" y="162687"/>
                </a:lnTo>
                <a:lnTo>
                  <a:pt x="230619" y="160909"/>
                </a:lnTo>
                <a:lnTo>
                  <a:pt x="229565" y="157353"/>
                </a:lnTo>
                <a:lnTo>
                  <a:pt x="229565" y="146685"/>
                </a:lnTo>
                <a:lnTo>
                  <a:pt x="231673" y="143129"/>
                </a:lnTo>
                <a:lnTo>
                  <a:pt x="294480" y="143129"/>
                </a:lnTo>
                <a:lnTo>
                  <a:pt x="294172" y="141962"/>
                </a:lnTo>
                <a:lnTo>
                  <a:pt x="283922" y="132461"/>
                </a:lnTo>
                <a:lnTo>
                  <a:pt x="269132" y="126960"/>
                </a:lnTo>
                <a:lnTo>
                  <a:pt x="251675" y="124460"/>
                </a:lnTo>
                <a:lnTo>
                  <a:pt x="251675" y="113792"/>
                </a:lnTo>
                <a:close/>
              </a:path>
              <a:path w="303529" h="266700">
                <a:moveTo>
                  <a:pt x="112674" y="127127"/>
                </a:moveTo>
                <a:lnTo>
                  <a:pt x="112674" y="129793"/>
                </a:lnTo>
                <a:lnTo>
                  <a:pt x="113728" y="131572"/>
                </a:lnTo>
                <a:lnTo>
                  <a:pt x="121094" y="143129"/>
                </a:lnTo>
                <a:lnTo>
                  <a:pt x="117944" y="166243"/>
                </a:lnTo>
                <a:lnTo>
                  <a:pt x="137947" y="166243"/>
                </a:lnTo>
                <a:lnTo>
                  <a:pt x="134785" y="143129"/>
                </a:lnTo>
                <a:lnTo>
                  <a:pt x="142163" y="131572"/>
                </a:lnTo>
                <a:lnTo>
                  <a:pt x="143217" y="129793"/>
                </a:lnTo>
                <a:lnTo>
                  <a:pt x="143217" y="128793"/>
                </a:lnTo>
                <a:lnTo>
                  <a:pt x="127419" y="128793"/>
                </a:lnTo>
                <a:lnTo>
                  <a:pt x="119357" y="128252"/>
                </a:lnTo>
                <a:lnTo>
                  <a:pt x="112674" y="127127"/>
                </a:lnTo>
                <a:close/>
              </a:path>
              <a:path w="303529" h="266700">
                <a:moveTo>
                  <a:pt x="172694" y="116459"/>
                </a:moveTo>
                <a:lnTo>
                  <a:pt x="137947" y="166243"/>
                </a:lnTo>
                <a:lnTo>
                  <a:pt x="170804" y="166243"/>
                </a:lnTo>
                <a:lnTo>
                  <a:pt x="168354" y="155463"/>
                </a:lnTo>
                <a:lnTo>
                  <a:pt x="172548" y="140531"/>
                </a:lnTo>
                <a:lnTo>
                  <a:pt x="185331" y="128016"/>
                </a:lnTo>
                <a:lnTo>
                  <a:pt x="189547" y="125349"/>
                </a:lnTo>
                <a:lnTo>
                  <a:pt x="194818" y="122682"/>
                </a:lnTo>
                <a:lnTo>
                  <a:pt x="200075" y="120904"/>
                </a:lnTo>
                <a:lnTo>
                  <a:pt x="192986" y="119084"/>
                </a:lnTo>
                <a:lnTo>
                  <a:pt x="185994" y="117681"/>
                </a:lnTo>
                <a:lnTo>
                  <a:pt x="179198" y="116778"/>
                </a:lnTo>
                <a:lnTo>
                  <a:pt x="172694" y="116459"/>
                </a:lnTo>
                <a:close/>
              </a:path>
              <a:path w="303529" h="266700">
                <a:moveTo>
                  <a:pt x="294480" y="143129"/>
                </a:moveTo>
                <a:lnTo>
                  <a:pt x="242201" y="143129"/>
                </a:lnTo>
                <a:lnTo>
                  <a:pt x="244309" y="144018"/>
                </a:lnTo>
                <a:lnTo>
                  <a:pt x="245364" y="145796"/>
                </a:lnTo>
                <a:lnTo>
                  <a:pt x="247459" y="147574"/>
                </a:lnTo>
                <a:lnTo>
                  <a:pt x="247459" y="162687"/>
                </a:lnTo>
                <a:lnTo>
                  <a:pt x="298005" y="162687"/>
                </a:lnTo>
                <a:lnTo>
                  <a:pt x="298005" y="156464"/>
                </a:lnTo>
                <a:lnTo>
                  <a:pt x="294480" y="143129"/>
                </a:lnTo>
                <a:close/>
              </a:path>
              <a:path w="303529" h="266700">
                <a:moveTo>
                  <a:pt x="142163" y="127127"/>
                </a:moveTo>
                <a:lnTo>
                  <a:pt x="135480" y="128502"/>
                </a:lnTo>
                <a:lnTo>
                  <a:pt x="127419" y="128793"/>
                </a:lnTo>
                <a:lnTo>
                  <a:pt x="143217" y="128793"/>
                </a:lnTo>
                <a:lnTo>
                  <a:pt x="143217" y="128016"/>
                </a:lnTo>
                <a:lnTo>
                  <a:pt x="142163" y="127127"/>
                </a:lnTo>
                <a:close/>
              </a:path>
              <a:path w="303529" h="266700">
                <a:moveTo>
                  <a:pt x="174802" y="80898"/>
                </a:moveTo>
                <a:lnTo>
                  <a:pt x="80035" y="80898"/>
                </a:lnTo>
                <a:lnTo>
                  <a:pt x="83387" y="87399"/>
                </a:lnTo>
                <a:lnTo>
                  <a:pt x="110485" y="118403"/>
                </a:lnTo>
                <a:lnTo>
                  <a:pt x="121094" y="122682"/>
                </a:lnTo>
                <a:lnTo>
                  <a:pt x="133731" y="122682"/>
                </a:lnTo>
                <a:lnTo>
                  <a:pt x="164437" y="99401"/>
                </a:lnTo>
                <a:lnTo>
                  <a:pt x="174802" y="80898"/>
                </a:lnTo>
                <a:close/>
              </a:path>
              <a:path w="303529" h="266700">
                <a:moveTo>
                  <a:pt x="180073" y="54228"/>
                </a:moveTo>
                <a:lnTo>
                  <a:pt x="74764" y="54228"/>
                </a:lnTo>
                <a:lnTo>
                  <a:pt x="72656" y="56007"/>
                </a:lnTo>
                <a:lnTo>
                  <a:pt x="72656" y="62230"/>
                </a:lnTo>
                <a:lnTo>
                  <a:pt x="73710" y="70230"/>
                </a:lnTo>
                <a:lnTo>
                  <a:pt x="75819" y="78232"/>
                </a:lnTo>
                <a:lnTo>
                  <a:pt x="76873" y="80010"/>
                </a:lnTo>
                <a:lnTo>
                  <a:pt x="78981" y="80898"/>
                </a:lnTo>
                <a:lnTo>
                  <a:pt x="176911" y="80898"/>
                </a:lnTo>
                <a:lnTo>
                  <a:pt x="179019" y="80010"/>
                </a:lnTo>
                <a:lnTo>
                  <a:pt x="179019" y="78232"/>
                </a:lnTo>
                <a:lnTo>
                  <a:pt x="181127" y="70230"/>
                </a:lnTo>
                <a:lnTo>
                  <a:pt x="182181" y="62230"/>
                </a:lnTo>
                <a:lnTo>
                  <a:pt x="182181" y="56007"/>
                </a:lnTo>
                <a:lnTo>
                  <a:pt x="180073" y="54228"/>
                </a:lnTo>
                <a:close/>
              </a:path>
              <a:path w="303529" h="266700">
                <a:moveTo>
                  <a:pt x="127419" y="0"/>
                </a:moveTo>
                <a:lnTo>
                  <a:pt x="100267" y="4472"/>
                </a:lnTo>
                <a:lnTo>
                  <a:pt x="84767" y="16446"/>
                </a:lnTo>
                <a:lnTo>
                  <a:pt x="77957" y="33754"/>
                </a:lnTo>
                <a:lnTo>
                  <a:pt x="76873" y="54228"/>
                </a:lnTo>
                <a:lnTo>
                  <a:pt x="179019" y="54228"/>
                </a:lnTo>
                <a:lnTo>
                  <a:pt x="177323" y="33754"/>
                </a:lnTo>
                <a:lnTo>
                  <a:pt x="170197" y="16446"/>
                </a:lnTo>
                <a:lnTo>
                  <a:pt x="154582" y="4472"/>
                </a:lnTo>
                <a:lnTo>
                  <a:pt x="1274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8" name="object 88"/>
          <p:cNvGrpSpPr/>
          <p:nvPr/>
        </p:nvGrpSpPr>
        <p:grpSpPr>
          <a:xfrm>
            <a:off x="1877441" y="3910584"/>
            <a:ext cx="2903855" cy="1324610"/>
            <a:chOff x="1877441" y="3910584"/>
            <a:chExt cx="2903855" cy="1324610"/>
          </a:xfrm>
        </p:grpSpPr>
        <p:sp>
          <p:nvSpPr>
            <p:cNvPr id="89" name="object 89"/>
            <p:cNvSpPr/>
            <p:nvPr/>
          </p:nvSpPr>
          <p:spPr>
            <a:xfrm>
              <a:off x="1892046" y="4652010"/>
              <a:ext cx="979169" cy="0"/>
            </a:xfrm>
            <a:custGeom>
              <a:avLst/>
              <a:gdLst/>
              <a:ahLst/>
              <a:cxnLst/>
              <a:rect l="l" t="t" r="r" b="b"/>
              <a:pathLst>
                <a:path w="979169" h="0">
                  <a:moveTo>
                    <a:pt x="0" y="0"/>
                  </a:moveTo>
                  <a:lnTo>
                    <a:pt x="979169" y="0"/>
                  </a:lnTo>
                </a:path>
              </a:pathLst>
            </a:custGeom>
            <a:ln w="28956">
              <a:solidFill>
                <a:srgbClr val="0091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856740" y="460857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0" y="0"/>
                  </a:moveTo>
                  <a:lnTo>
                    <a:pt x="0" y="86867"/>
                  </a:lnTo>
                  <a:lnTo>
                    <a:pt x="86868" y="43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956816" y="4863846"/>
              <a:ext cx="906780" cy="0"/>
            </a:xfrm>
            <a:custGeom>
              <a:avLst/>
              <a:gdLst/>
              <a:ahLst/>
              <a:cxnLst/>
              <a:rect l="l" t="t" r="r" b="b"/>
              <a:pathLst>
                <a:path w="906780" h="0">
                  <a:moveTo>
                    <a:pt x="0" y="0"/>
                  </a:moveTo>
                  <a:lnTo>
                    <a:pt x="906780" y="0"/>
                  </a:lnTo>
                </a:path>
              </a:pathLst>
            </a:custGeom>
            <a:ln w="28956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884426" y="4820411"/>
              <a:ext cx="1051560" cy="86995"/>
            </a:xfrm>
            <a:custGeom>
              <a:avLst/>
              <a:gdLst/>
              <a:ahLst/>
              <a:cxnLst/>
              <a:rect l="l" t="t" r="r" b="b"/>
              <a:pathLst>
                <a:path w="1051560" h="86995">
                  <a:moveTo>
                    <a:pt x="86868" y="0"/>
                  </a:moveTo>
                  <a:lnTo>
                    <a:pt x="0" y="43434"/>
                  </a:lnTo>
                  <a:lnTo>
                    <a:pt x="86868" y="86868"/>
                  </a:lnTo>
                  <a:lnTo>
                    <a:pt x="86868" y="0"/>
                  </a:lnTo>
                  <a:close/>
                </a:path>
                <a:path w="1051560" h="86995">
                  <a:moveTo>
                    <a:pt x="1051560" y="43434"/>
                  </a:moveTo>
                  <a:lnTo>
                    <a:pt x="964692" y="0"/>
                  </a:lnTo>
                  <a:lnTo>
                    <a:pt x="964692" y="86868"/>
                  </a:lnTo>
                  <a:lnTo>
                    <a:pt x="1051560" y="4343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935224" y="3910584"/>
              <a:ext cx="1845945" cy="1324610"/>
            </a:xfrm>
            <a:custGeom>
              <a:avLst/>
              <a:gdLst/>
              <a:ahLst/>
              <a:cxnLst/>
              <a:rect l="l" t="t" r="r" b="b"/>
              <a:pathLst>
                <a:path w="1845945" h="1324610">
                  <a:moveTo>
                    <a:pt x="1845564" y="0"/>
                  </a:moveTo>
                  <a:lnTo>
                    <a:pt x="0" y="0"/>
                  </a:lnTo>
                  <a:lnTo>
                    <a:pt x="0" y="1324355"/>
                  </a:lnTo>
                  <a:lnTo>
                    <a:pt x="1845564" y="1324355"/>
                  </a:lnTo>
                  <a:lnTo>
                    <a:pt x="1845564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881627" y="4896612"/>
              <a:ext cx="878205" cy="257810"/>
            </a:xfrm>
            <a:custGeom>
              <a:avLst/>
              <a:gdLst/>
              <a:ahLst/>
              <a:cxnLst/>
              <a:rect l="l" t="t" r="r" b="b"/>
              <a:pathLst>
                <a:path w="878204" h="257810">
                  <a:moveTo>
                    <a:pt x="877824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877824" y="257555"/>
                  </a:lnTo>
                  <a:lnTo>
                    <a:pt x="877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881627" y="4896612"/>
              <a:ext cx="878205" cy="257810"/>
            </a:xfrm>
            <a:custGeom>
              <a:avLst/>
              <a:gdLst/>
              <a:ahLst/>
              <a:cxnLst/>
              <a:rect l="l" t="t" r="r" b="b"/>
              <a:pathLst>
                <a:path w="878204" h="257810">
                  <a:moveTo>
                    <a:pt x="0" y="0"/>
                  </a:moveTo>
                  <a:lnTo>
                    <a:pt x="877824" y="0"/>
                  </a:lnTo>
                  <a:lnTo>
                    <a:pt x="877824" y="257555"/>
                  </a:lnTo>
                  <a:lnTo>
                    <a:pt x="0" y="257555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2958997" y="3378565"/>
            <a:ext cx="1567180" cy="37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3E3E3E"/>
                </a:solidFill>
                <a:latin typeface="Arial"/>
                <a:cs typeface="Arial"/>
              </a:rPr>
              <a:t>Online</a:t>
            </a:r>
            <a:r>
              <a:rPr dirty="0" sz="900" spc="-3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900" spc="-5" b="1">
                <a:solidFill>
                  <a:srgbClr val="3E3E3E"/>
                </a:solidFill>
                <a:latin typeface="Arial"/>
                <a:cs typeface="Arial"/>
              </a:rPr>
              <a:t>education</a:t>
            </a:r>
            <a:r>
              <a:rPr dirty="0" sz="900" spc="-2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3E3E3E"/>
                </a:solidFill>
                <a:latin typeface="Arial"/>
                <a:cs typeface="Arial"/>
              </a:rPr>
              <a:t>ecosystem</a:t>
            </a:r>
            <a:endParaRPr sz="900">
              <a:latin typeface="Arial"/>
              <a:cs typeface="Arial"/>
            </a:endParaRPr>
          </a:p>
          <a:p>
            <a:pPr marL="649605">
              <a:lnSpc>
                <a:spcPct val="100000"/>
              </a:lnSpc>
              <a:spcBef>
                <a:spcPts val="705"/>
              </a:spcBef>
            </a:pPr>
            <a:r>
              <a:rPr dirty="0" sz="800" spc="-45" b="1">
                <a:latin typeface="Arial"/>
                <a:cs typeface="Arial"/>
              </a:rPr>
              <a:t>B</a:t>
            </a:r>
            <a:r>
              <a:rPr dirty="0" sz="800" spc="-25" b="1">
                <a:latin typeface="Arial"/>
                <a:cs typeface="Arial"/>
              </a:rPr>
              <a:t>2</a:t>
            </a:r>
            <a:r>
              <a:rPr dirty="0" sz="800" spc="-25" b="1">
                <a:latin typeface="Arial"/>
                <a:cs typeface="Arial"/>
              </a:rPr>
              <a:t>C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95" b="1">
                <a:latin typeface="Arial"/>
                <a:cs typeface="Arial"/>
              </a:rPr>
              <a:t>M</a:t>
            </a:r>
            <a:r>
              <a:rPr dirty="0" sz="800" b="1">
                <a:latin typeface="Arial"/>
                <a:cs typeface="Arial"/>
              </a:rPr>
              <a:t>od</a:t>
            </a:r>
            <a:r>
              <a:rPr dirty="0" sz="800" spc="-5" b="1">
                <a:latin typeface="Arial"/>
                <a:cs typeface="Arial"/>
              </a:rPr>
              <a:t>el</a:t>
            </a:r>
            <a:endParaRPr sz="8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925576" y="4866482"/>
            <a:ext cx="71183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95"/>
              </a:spcBef>
            </a:pPr>
            <a:r>
              <a:rPr dirty="0" sz="700" spc="5">
                <a:latin typeface="Microsoft Sans Serif"/>
                <a:cs typeface="Microsoft Sans Serif"/>
              </a:rPr>
              <a:t>Course </a:t>
            </a:r>
            <a:r>
              <a:rPr dirty="0" sz="700">
                <a:latin typeface="Microsoft Sans Serif"/>
                <a:cs typeface="Microsoft Sans Serif"/>
              </a:rPr>
              <a:t>fee/ </a:t>
            </a:r>
            <a:r>
              <a:rPr dirty="0" sz="700" spc="5">
                <a:latin typeface="Microsoft Sans Serif"/>
                <a:cs typeface="Microsoft Sans Serif"/>
              </a:rPr>
              <a:t> </a:t>
            </a:r>
            <a:r>
              <a:rPr dirty="0" sz="700" spc="20">
                <a:latin typeface="Microsoft Sans Serif"/>
                <a:cs typeface="Microsoft Sans Serif"/>
              </a:rPr>
              <a:t>Subscription</a:t>
            </a:r>
            <a:r>
              <a:rPr dirty="0" sz="700">
                <a:latin typeface="Microsoft Sans Serif"/>
                <a:cs typeface="Microsoft Sans Serif"/>
              </a:rPr>
              <a:t> </a:t>
            </a:r>
            <a:r>
              <a:rPr dirty="0" sz="700" spc="5">
                <a:latin typeface="Microsoft Sans Serif"/>
                <a:cs typeface="Microsoft Sans Serif"/>
              </a:rPr>
              <a:t>fee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901887" y="3780940"/>
            <a:ext cx="7251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10">
                <a:latin typeface="Microsoft Sans Serif"/>
                <a:cs typeface="Microsoft Sans Serif"/>
              </a:rPr>
              <a:t>Product/Services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023780" y="3887629"/>
            <a:ext cx="51435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0">
                <a:latin typeface="Microsoft Sans Serif"/>
                <a:cs typeface="Microsoft Sans Serif"/>
              </a:rPr>
              <a:t>information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989837" y="4043200"/>
            <a:ext cx="58356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5885">
              <a:lnSpc>
                <a:spcPct val="100000"/>
              </a:lnSpc>
              <a:spcBef>
                <a:spcPts val="95"/>
              </a:spcBef>
            </a:pPr>
            <a:r>
              <a:rPr dirty="0" sz="700" spc="15">
                <a:latin typeface="Microsoft Sans Serif"/>
                <a:cs typeface="Microsoft Sans Serif"/>
              </a:rPr>
              <a:t>Learning </a:t>
            </a:r>
            <a:r>
              <a:rPr dirty="0" sz="700" spc="20">
                <a:latin typeface="Microsoft Sans Serif"/>
                <a:cs typeface="Microsoft Sans Serif"/>
              </a:rPr>
              <a:t> </a:t>
            </a:r>
            <a:r>
              <a:rPr dirty="0" sz="700" spc="40">
                <a:latin typeface="Microsoft Sans Serif"/>
                <a:cs typeface="Microsoft Sans Serif"/>
              </a:rPr>
              <a:t>r</a:t>
            </a:r>
            <a:r>
              <a:rPr dirty="0" sz="700" spc="-10">
                <a:latin typeface="Microsoft Sans Serif"/>
                <a:cs typeface="Microsoft Sans Serif"/>
              </a:rPr>
              <a:t>e</a:t>
            </a:r>
            <a:r>
              <a:rPr dirty="0" sz="700" spc="25">
                <a:latin typeface="Microsoft Sans Serif"/>
                <a:cs typeface="Microsoft Sans Serif"/>
              </a:rPr>
              <a:t>qu</a:t>
            </a:r>
            <a:r>
              <a:rPr dirty="0" sz="700" spc="25">
                <a:latin typeface="Microsoft Sans Serif"/>
                <a:cs typeface="Microsoft Sans Serif"/>
              </a:rPr>
              <a:t>i</a:t>
            </a:r>
            <a:r>
              <a:rPr dirty="0" sz="700" spc="40">
                <a:latin typeface="Microsoft Sans Serif"/>
                <a:cs typeface="Microsoft Sans Serif"/>
              </a:rPr>
              <a:t>r</a:t>
            </a:r>
            <a:r>
              <a:rPr dirty="0" sz="700" spc="-10">
                <a:latin typeface="Microsoft Sans Serif"/>
                <a:cs typeface="Microsoft Sans Serif"/>
              </a:rPr>
              <a:t>e</a:t>
            </a:r>
            <a:r>
              <a:rPr dirty="0" sz="700" spc="70">
                <a:latin typeface="Microsoft Sans Serif"/>
                <a:cs typeface="Microsoft Sans Serif"/>
              </a:rPr>
              <a:t>m</a:t>
            </a:r>
            <a:r>
              <a:rPr dirty="0" sz="700" spc="-10">
                <a:latin typeface="Microsoft Sans Serif"/>
                <a:cs typeface="Microsoft Sans Serif"/>
              </a:rPr>
              <a:t>e</a:t>
            </a:r>
            <a:r>
              <a:rPr dirty="0" sz="700" spc="25">
                <a:latin typeface="Microsoft Sans Serif"/>
                <a:cs typeface="Microsoft Sans Serif"/>
              </a:rPr>
              <a:t>n</a:t>
            </a:r>
            <a:r>
              <a:rPr dirty="0" sz="700" spc="30">
                <a:latin typeface="Microsoft Sans Serif"/>
                <a:cs typeface="Microsoft Sans Serif"/>
              </a:rPr>
              <a:t>t</a:t>
            </a:r>
            <a:r>
              <a:rPr dirty="0" sz="700" spc="-5">
                <a:latin typeface="Microsoft Sans Serif"/>
                <a:cs typeface="Microsoft Sans Serif"/>
              </a:rPr>
              <a:t>s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932932" y="4626864"/>
            <a:ext cx="1148080" cy="182880"/>
          </a:xfrm>
          <a:prstGeom prst="rect">
            <a:avLst/>
          </a:prstGeom>
          <a:solidFill>
            <a:srgbClr val="00266A"/>
          </a:solidFill>
        </p:spPr>
        <p:txBody>
          <a:bodyPr wrap="square" lIns="0" tIns="34290" rIns="0" bIns="0" rtlCol="0" vert="horz">
            <a:spAutoFit/>
          </a:bodyPr>
          <a:lstStyle/>
          <a:p>
            <a:pPr marL="325120">
              <a:lnSpc>
                <a:spcPct val="100000"/>
              </a:lnSpc>
              <a:spcBef>
                <a:spcPts val="270"/>
              </a:spcBef>
            </a:pPr>
            <a:r>
              <a:rPr dirty="0" sz="700" spc="25">
                <a:solidFill>
                  <a:srgbClr val="FFFFFF"/>
                </a:solidFill>
                <a:latin typeface="Microsoft Sans Serif"/>
                <a:cs typeface="Microsoft Sans Serif"/>
              </a:rPr>
              <a:t>Job</a:t>
            </a:r>
            <a:r>
              <a:rPr dirty="0" sz="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seekers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932932" y="4181856"/>
            <a:ext cx="1148080" cy="182880"/>
          </a:xfrm>
          <a:prstGeom prst="rect">
            <a:avLst/>
          </a:prstGeom>
          <a:solidFill>
            <a:srgbClr val="00266A"/>
          </a:solidFill>
        </p:spPr>
        <p:txBody>
          <a:bodyPr wrap="square" lIns="0" tIns="33655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265"/>
              </a:spcBef>
            </a:pP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dirty="0" sz="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Microsoft Sans Serif"/>
                <a:cs typeface="Microsoft Sans Serif"/>
              </a:rPr>
              <a:t>12</a:t>
            </a:r>
            <a:r>
              <a:rPr dirty="0" sz="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932932" y="4849368"/>
            <a:ext cx="1148080" cy="182880"/>
          </a:xfrm>
          <a:prstGeom prst="rect">
            <a:avLst/>
          </a:prstGeom>
          <a:solidFill>
            <a:srgbClr val="00266A"/>
          </a:solidFill>
        </p:spPr>
        <p:txBody>
          <a:bodyPr wrap="square" lIns="0" tIns="3429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270"/>
              </a:spcBef>
            </a:pPr>
            <a:r>
              <a:rPr dirty="0" sz="700" spc="25">
                <a:solidFill>
                  <a:srgbClr val="FFFFFF"/>
                </a:solidFill>
                <a:latin typeface="Microsoft Sans Serif"/>
                <a:cs typeface="Microsoft Sans Serif"/>
              </a:rPr>
              <a:t>Working</a:t>
            </a: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professionals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932932" y="4404360"/>
            <a:ext cx="1148080" cy="182880"/>
          </a:xfrm>
          <a:prstGeom prst="rect">
            <a:avLst/>
          </a:prstGeom>
          <a:solidFill>
            <a:srgbClr val="00266A"/>
          </a:solidFill>
        </p:spPr>
        <p:txBody>
          <a:bodyPr wrap="square" lIns="0" tIns="33655" rIns="0" bIns="0" rtlCol="0" vert="horz">
            <a:spAutoFit/>
          </a:bodyPr>
          <a:lstStyle/>
          <a:p>
            <a:pPr marL="224154">
              <a:lnSpc>
                <a:spcPct val="100000"/>
              </a:lnSpc>
              <a:spcBef>
                <a:spcPts val="265"/>
              </a:spcBef>
            </a:pPr>
            <a:r>
              <a:rPr dirty="0" sz="700" spc="5">
                <a:solidFill>
                  <a:srgbClr val="FFFFFF"/>
                </a:solidFill>
                <a:latin typeface="Microsoft Sans Serif"/>
                <a:cs typeface="Microsoft Sans Serif"/>
              </a:rPr>
              <a:t>College</a:t>
            </a:r>
            <a:r>
              <a:rPr dirty="0" sz="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670595" y="5877621"/>
            <a:ext cx="201930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381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latin typeface="Arial"/>
                <a:cs typeface="Arial"/>
              </a:rPr>
              <a:t>Affiliates</a:t>
            </a:r>
            <a:endParaRPr sz="800">
              <a:latin typeface="Arial"/>
              <a:cs typeface="Arial"/>
            </a:endParaRPr>
          </a:p>
          <a:p>
            <a:pPr algn="ctr" marR="5080">
              <a:lnSpc>
                <a:spcPct val="100000"/>
              </a:lnSpc>
            </a:pPr>
            <a:r>
              <a:rPr dirty="0" sz="800" spc="35">
                <a:latin typeface="Microsoft Sans Serif"/>
                <a:cs typeface="Microsoft Sans Serif"/>
              </a:rPr>
              <a:t>Promoting</a:t>
            </a:r>
            <a:r>
              <a:rPr dirty="0" sz="800" spc="-15">
                <a:latin typeface="Microsoft Sans Serif"/>
                <a:cs typeface="Microsoft Sans Serif"/>
              </a:rPr>
              <a:t> </a:t>
            </a:r>
            <a:r>
              <a:rPr dirty="0" sz="800" spc="20">
                <a:latin typeface="Microsoft Sans Serif"/>
                <a:cs typeface="Microsoft Sans Serif"/>
              </a:rPr>
              <a:t>courses</a:t>
            </a:r>
            <a:r>
              <a:rPr dirty="0" sz="800">
                <a:latin typeface="Microsoft Sans Serif"/>
                <a:cs typeface="Microsoft Sans Serif"/>
              </a:rPr>
              <a:t> </a:t>
            </a:r>
            <a:r>
              <a:rPr dirty="0" sz="800" spc="35">
                <a:latin typeface="Microsoft Sans Serif"/>
                <a:cs typeface="Microsoft Sans Serif"/>
              </a:rPr>
              <a:t>provided</a:t>
            </a:r>
            <a:r>
              <a:rPr dirty="0" sz="800" spc="10">
                <a:latin typeface="Microsoft Sans Serif"/>
                <a:cs typeface="Microsoft Sans Serif"/>
              </a:rPr>
              <a:t> </a:t>
            </a:r>
            <a:r>
              <a:rPr dirty="0" sz="800" spc="45">
                <a:latin typeface="Microsoft Sans Serif"/>
                <a:cs typeface="Microsoft Sans Serif"/>
              </a:rPr>
              <a:t>by</a:t>
            </a:r>
            <a:r>
              <a:rPr dirty="0" sz="800" spc="5">
                <a:latin typeface="Microsoft Sans Serif"/>
                <a:cs typeface="Microsoft Sans Serif"/>
              </a:rPr>
              <a:t> </a:t>
            </a:r>
            <a:r>
              <a:rPr dirty="0" sz="800" spc="35">
                <a:latin typeface="Microsoft Sans Serif"/>
                <a:cs typeface="Microsoft Sans Serif"/>
              </a:rPr>
              <a:t>platforms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094933" y="4917035"/>
            <a:ext cx="4635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260" marR="5080" indent="-48895">
              <a:lnSpc>
                <a:spcPct val="100000"/>
              </a:lnSpc>
              <a:spcBef>
                <a:spcPts val="100"/>
              </a:spcBef>
            </a:pPr>
            <a:r>
              <a:rPr dirty="0" sz="600" spc="75" b="1">
                <a:latin typeface="Arial"/>
                <a:cs typeface="Arial"/>
              </a:rPr>
              <a:t>M</a:t>
            </a:r>
            <a:r>
              <a:rPr dirty="0" sz="600" spc="-5" b="1">
                <a:latin typeface="Arial"/>
                <a:cs typeface="Arial"/>
              </a:rPr>
              <a:t>a</a:t>
            </a:r>
            <a:r>
              <a:rPr dirty="0" sz="600" spc="-15" b="1">
                <a:latin typeface="Arial"/>
                <a:cs typeface="Arial"/>
              </a:rPr>
              <a:t>r</a:t>
            </a:r>
            <a:r>
              <a:rPr dirty="0" sz="600" spc="10" b="1">
                <a:latin typeface="Arial"/>
                <a:cs typeface="Arial"/>
              </a:rPr>
              <a:t>ke</a:t>
            </a:r>
            <a:r>
              <a:rPr dirty="0" sz="600" spc="-5" b="1">
                <a:latin typeface="Arial"/>
                <a:cs typeface="Arial"/>
              </a:rPr>
              <a:t>t</a:t>
            </a:r>
            <a:r>
              <a:rPr dirty="0" sz="600" spc="5" b="1">
                <a:latin typeface="Arial"/>
                <a:cs typeface="Arial"/>
              </a:rPr>
              <a:t>p</a:t>
            </a:r>
            <a:r>
              <a:rPr dirty="0" sz="600" b="1">
                <a:latin typeface="Arial"/>
                <a:cs typeface="Arial"/>
              </a:rPr>
              <a:t>l</a:t>
            </a:r>
            <a:r>
              <a:rPr dirty="0" sz="600" spc="-20" b="1">
                <a:latin typeface="Arial"/>
                <a:cs typeface="Arial"/>
              </a:rPr>
              <a:t>ac</a:t>
            </a:r>
            <a:r>
              <a:rPr dirty="0" sz="600" spc="-5" b="1">
                <a:latin typeface="Arial"/>
                <a:cs typeface="Arial"/>
              </a:rPr>
              <a:t>e  </a:t>
            </a:r>
            <a:r>
              <a:rPr dirty="0" sz="600" b="1">
                <a:latin typeface="Arial"/>
                <a:cs typeface="Arial"/>
              </a:rPr>
              <a:t>platforms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2965450" y="4890262"/>
            <a:ext cx="890905" cy="270510"/>
            <a:chOff x="2965450" y="4890262"/>
            <a:chExt cx="890905" cy="270510"/>
          </a:xfrm>
        </p:grpSpPr>
        <p:sp>
          <p:nvSpPr>
            <p:cNvPr id="108" name="object 108"/>
            <p:cNvSpPr/>
            <p:nvPr/>
          </p:nvSpPr>
          <p:spPr>
            <a:xfrm>
              <a:off x="2971800" y="4896612"/>
              <a:ext cx="878205" cy="257810"/>
            </a:xfrm>
            <a:custGeom>
              <a:avLst/>
              <a:gdLst/>
              <a:ahLst/>
              <a:cxnLst/>
              <a:rect l="l" t="t" r="r" b="b"/>
              <a:pathLst>
                <a:path w="878204" h="257810">
                  <a:moveTo>
                    <a:pt x="877824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877824" y="257555"/>
                  </a:lnTo>
                  <a:lnTo>
                    <a:pt x="877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2971800" y="4896612"/>
              <a:ext cx="878205" cy="257810"/>
            </a:xfrm>
            <a:custGeom>
              <a:avLst/>
              <a:gdLst/>
              <a:ahLst/>
              <a:cxnLst/>
              <a:rect l="l" t="t" r="r" b="b"/>
              <a:pathLst>
                <a:path w="878204" h="257810">
                  <a:moveTo>
                    <a:pt x="0" y="0"/>
                  </a:moveTo>
                  <a:lnTo>
                    <a:pt x="877824" y="0"/>
                  </a:lnTo>
                  <a:lnTo>
                    <a:pt x="877824" y="257555"/>
                  </a:lnTo>
                  <a:lnTo>
                    <a:pt x="0" y="257555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3064398" y="4917035"/>
            <a:ext cx="7029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600" spc="-5" b="1">
                <a:latin typeface="Arial"/>
                <a:cs typeface="Arial"/>
              </a:rPr>
              <a:t>H</a:t>
            </a:r>
            <a:r>
              <a:rPr dirty="0" sz="600" spc="5" b="1">
                <a:latin typeface="Arial"/>
                <a:cs typeface="Arial"/>
              </a:rPr>
              <a:t>o</a:t>
            </a:r>
            <a:r>
              <a:rPr dirty="0" sz="600" spc="-10" b="1">
                <a:latin typeface="Arial"/>
                <a:cs typeface="Arial"/>
              </a:rPr>
              <a:t>r</a:t>
            </a:r>
            <a:r>
              <a:rPr dirty="0" sz="600" b="1">
                <a:latin typeface="Arial"/>
                <a:cs typeface="Arial"/>
              </a:rPr>
              <a:t>iz</a:t>
            </a:r>
            <a:r>
              <a:rPr dirty="0" sz="600" spc="5" b="1">
                <a:latin typeface="Arial"/>
                <a:cs typeface="Arial"/>
              </a:rPr>
              <a:t>on</a:t>
            </a:r>
            <a:r>
              <a:rPr dirty="0" sz="600" b="1">
                <a:latin typeface="Arial"/>
                <a:cs typeface="Arial"/>
              </a:rPr>
              <a:t>t</a:t>
            </a:r>
            <a:r>
              <a:rPr dirty="0" sz="600" spc="20" b="1">
                <a:latin typeface="Arial"/>
                <a:cs typeface="Arial"/>
              </a:rPr>
              <a:t>a</a:t>
            </a:r>
            <a:r>
              <a:rPr dirty="0" sz="600" b="1">
                <a:latin typeface="Arial"/>
                <a:cs typeface="Arial"/>
              </a:rPr>
              <a:t>l</a:t>
            </a:r>
            <a:r>
              <a:rPr dirty="0" sz="600" spc="90" b="1">
                <a:latin typeface="Arial"/>
                <a:cs typeface="Arial"/>
              </a:rPr>
              <a:t>/</a:t>
            </a:r>
            <a:r>
              <a:rPr dirty="0" sz="600" spc="25" b="1">
                <a:latin typeface="Arial"/>
                <a:cs typeface="Arial"/>
              </a:rPr>
              <a:t>V</a:t>
            </a:r>
            <a:r>
              <a:rPr dirty="0" sz="600" spc="-5" b="1">
                <a:latin typeface="Arial"/>
                <a:cs typeface="Arial"/>
              </a:rPr>
              <a:t>e</a:t>
            </a:r>
            <a:r>
              <a:rPr dirty="0" sz="600" b="1">
                <a:latin typeface="Arial"/>
                <a:cs typeface="Arial"/>
              </a:rPr>
              <a:t>rt</a:t>
            </a:r>
            <a:r>
              <a:rPr dirty="0" sz="600" spc="5" b="1">
                <a:latin typeface="Arial"/>
                <a:cs typeface="Arial"/>
              </a:rPr>
              <a:t>i</a:t>
            </a:r>
            <a:r>
              <a:rPr dirty="0" sz="600" spc="-35" b="1">
                <a:latin typeface="Arial"/>
                <a:cs typeface="Arial"/>
              </a:rPr>
              <a:t>c</a:t>
            </a:r>
            <a:r>
              <a:rPr dirty="0" sz="600" spc="-5" b="1">
                <a:latin typeface="Arial"/>
                <a:cs typeface="Arial"/>
              </a:rPr>
              <a:t>a</a:t>
            </a:r>
            <a:r>
              <a:rPr dirty="0" sz="600" b="1">
                <a:latin typeface="Arial"/>
                <a:cs typeface="Arial"/>
              </a:rPr>
              <a:t>l  </a:t>
            </a:r>
            <a:r>
              <a:rPr dirty="0" sz="600" spc="-10" b="1">
                <a:latin typeface="Arial"/>
                <a:cs typeface="Arial"/>
              </a:rPr>
              <a:t>players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2961132" y="4000496"/>
            <a:ext cx="1789430" cy="844550"/>
            <a:chOff x="2961132" y="4000496"/>
            <a:chExt cx="1789430" cy="844550"/>
          </a:xfrm>
        </p:grpSpPr>
        <p:sp>
          <p:nvSpPr>
            <p:cNvPr id="112" name="object 112"/>
            <p:cNvSpPr/>
            <p:nvPr/>
          </p:nvSpPr>
          <p:spPr>
            <a:xfrm>
              <a:off x="2965704" y="4180332"/>
              <a:ext cx="1783080" cy="664845"/>
            </a:xfrm>
            <a:custGeom>
              <a:avLst/>
              <a:gdLst/>
              <a:ahLst/>
              <a:cxnLst/>
              <a:rect l="l" t="t" r="r" b="b"/>
              <a:pathLst>
                <a:path w="1783079" h="664845">
                  <a:moveTo>
                    <a:pt x="1783080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1783080" y="664463"/>
                  </a:lnTo>
                  <a:lnTo>
                    <a:pt x="1783080" y="0"/>
                  </a:lnTo>
                  <a:close/>
                </a:path>
              </a:pathLst>
            </a:custGeom>
            <a:solidFill>
              <a:srgbClr val="8099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2961132" y="4390644"/>
              <a:ext cx="1789430" cy="390525"/>
            </a:xfrm>
            <a:custGeom>
              <a:avLst/>
              <a:gdLst/>
              <a:ahLst/>
              <a:cxnLst/>
              <a:rect l="l" t="t" r="r" b="b"/>
              <a:pathLst>
                <a:path w="1789429" h="390525">
                  <a:moveTo>
                    <a:pt x="886968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886968" y="390144"/>
                  </a:lnTo>
                  <a:lnTo>
                    <a:pt x="886968" y="0"/>
                  </a:lnTo>
                  <a:close/>
                </a:path>
                <a:path w="1789429" h="390525">
                  <a:moveTo>
                    <a:pt x="1789163" y="0"/>
                  </a:moveTo>
                  <a:lnTo>
                    <a:pt x="902208" y="0"/>
                  </a:lnTo>
                  <a:lnTo>
                    <a:pt x="902208" y="390144"/>
                  </a:lnTo>
                  <a:lnTo>
                    <a:pt x="1789163" y="390144"/>
                  </a:lnTo>
                  <a:lnTo>
                    <a:pt x="178916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0351" y="4000496"/>
              <a:ext cx="150643" cy="137160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2998120" y="4017237"/>
            <a:ext cx="1695450" cy="629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4510">
              <a:lnSpc>
                <a:spcPct val="100000"/>
              </a:lnSpc>
              <a:spcBef>
                <a:spcPts val="100"/>
              </a:spcBef>
            </a:pPr>
            <a:r>
              <a:rPr dirty="0" sz="800" b="1" i="1">
                <a:latin typeface="Arial"/>
                <a:cs typeface="Arial"/>
              </a:rPr>
              <a:t>Online</a:t>
            </a:r>
            <a:r>
              <a:rPr dirty="0" sz="800" spc="-45" b="1" i="1">
                <a:latin typeface="Arial"/>
                <a:cs typeface="Arial"/>
              </a:rPr>
              <a:t> </a:t>
            </a:r>
            <a:r>
              <a:rPr dirty="0" sz="800" spc="-10" b="1" i="1">
                <a:latin typeface="Arial"/>
                <a:cs typeface="Arial"/>
              </a:rPr>
              <a:t>players</a:t>
            </a:r>
            <a:endParaRPr sz="800">
              <a:latin typeface="Arial"/>
              <a:cs typeface="Arial"/>
            </a:endParaRPr>
          </a:p>
          <a:p>
            <a:pPr marL="577850">
              <a:lnSpc>
                <a:spcPct val="100000"/>
              </a:lnSpc>
              <a:spcBef>
                <a:spcPts val="615"/>
              </a:spcBef>
            </a:pPr>
            <a:r>
              <a:rPr dirty="0" sz="800" spc="-10" b="1" i="1">
                <a:latin typeface="Arial"/>
                <a:cs typeface="Arial"/>
              </a:rPr>
              <a:t>Role</a:t>
            </a:r>
            <a:r>
              <a:rPr dirty="0" sz="800" spc="-45" b="1" i="1">
                <a:latin typeface="Arial"/>
                <a:cs typeface="Arial"/>
              </a:rPr>
              <a:t> </a:t>
            </a:r>
            <a:r>
              <a:rPr dirty="0" sz="800" spc="-5" b="1" i="1">
                <a:latin typeface="Arial"/>
                <a:cs typeface="Arial"/>
              </a:rPr>
              <a:t>played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ts val="765"/>
              </a:lnSpc>
              <a:spcBef>
                <a:spcPts val="690"/>
              </a:spcBef>
            </a:pPr>
            <a:r>
              <a:rPr dirty="0" sz="700" spc="-5" b="1" i="1">
                <a:latin typeface="Calibri"/>
                <a:cs typeface="Calibri"/>
              </a:rPr>
              <a:t>Content </a:t>
            </a:r>
            <a:r>
              <a:rPr dirty="0" sz="700" spc="-10" b="1" i="1">
                <a:latin typeface="Calibri"/>
                <a:cs typeface="Calibri"/>
              </a:rPr>
              <a:t>Generators/</a:t>
            </a:r>
            <a:endParaRPr sz="700">
              <a:latin typeface="Calibri"/>
              <a:cs typeface="Calibri"/>
            </a:endParaRPr>
          </a:p>
          <a:p>
            <a:pPr marL="248920">
              <a:lnSpc>
                <a:spcPts val="765"/>
              </a:lnSpc>
              <a:tabLst>
                <a:tab pos="959485" algn="l"/>
              </a:tabLst>
            </a:pPr>
            <a:r>
              <a:rPr dirty="0" baseline="-11904" sz="1050" spc="-15" b="1" i="1">
                <a:latin typeface="Calibri"/>
                <a:cs typeface="Calibri"/>
              </a:rPr>
              <a:t>Curators	</a:t>
            </a:r>
            <a:r>
              <a:rPr dirty="0" sz="700" spc="-10" b="1" i="1">
                <a:latin typeface="Calibri"/>
                <a:cs typeface="Calibri"/>
              </a:rPr>
              <a:t>Interface</a:t>
            </a:r>
            <a:r>
              <a:rPr dirty="0" sz="700" spc="40" b="1" i="1">
                <a:latin typeface="Calibri"/>
                <a:cs typeface="Calibri"/>
              </a:rPr>
              <a:t> </a:t>
            </a:r>
            <a:r>
              <a:rPr dirty="0" sz="700" spc="-10" b="1" i="1">
                <a:latin typeface="Calibri"/>
                <a:cs typeface="Calibri"/>
              </a:rPr>
              <a:t>providers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18032" y="3230881"/>
            <a:ext cx="489584" cy="624840"/>
            <a:chOff x="1018032" y="3230881"/>
            <a:chExt cx="489584" cy="624840"/>
          </a:xfrm>
        </p:grpSpPr>
        <p:sp>
          <p:nvSpPr>
            <p:cNvPr id="117" name="object 117"/>
            <p:cNvSpPr/>
            <p:nvPr/>
          </p:nvSpPr>
          <p:spPr>
            <a:xfrm>
              <a:off x="1018032" y="3648457"/>
              <a:ext cx="489584" cy="207645"/>
            </a:xfrm>
            <a:custGeom>
              <a:avLst/>
              <a:gdLst/>
              <a:ahLst/>
              <a:cxnLst/>
              <a:rect l="l" t="t" r="r" b="b"/>
              <a:pathLst>
                <a:path w="489584" h="207645">
                  <a:moveTo>
                    <a:pt x="172021" y="0"/>
                  </a:moveTo>
                  <a:lnTo>
                    <a:pt x="162496" y="4749"/>
                  </a:lnTo>
                  <a:lnTo>
                    <a:pt x="141770" y="13233"/>
                  </a:lnTo>
                  <a:lnTo>
                    <a:pt x="90439" y="14940"/>
                  </a:lnTo>
                  <a:lnTo>
                    <a:pt x="61360" y="17981"/>
                  </a:lnTo>
                  <a:lnTo>
                    <a:pt x="26860" y="36969"/>
                  </a:lnTo>
                  <a:lnTo>
                    <a:pt x="7015" y="86540"/>
                  </a:lnTo>
                  <a:lnTo>
                    <a:pt x="685" y="150609"/>
                  </a:lnTo>
                  <a:lnTo>
                    <a:pt x="0" y="164528"/>
                  </a:lnTo>
                  <a:lnTo>
                    <a:pt x="0" y="173685"/>
                  </a:lnTo>
                  <a:lnTo>
                    <a:pt x="342" y="173685"/>
                  </a:lnTo>
                  <a:lnTo>
                    <a:pt x="0" y="207264"/>
                  </a:lnTo>
                  <a:lnTo>
                    <a:pt x="489204" y="207264"/>
                  </a:lnTo>
                  <a:lnTo>
                    <a:pt x="488861" y="173685"/>
                  </a:lnTo>
                  <a:lnTo>
                    <a:pt x="488861" y="168249"/>
                  </a:lnTo>
                  <a:lnTo>
                    <a:pt x="486911" y="129329"/>
                  </a:lnTo>
                  <a:lnTo>
                    <a:pt x="474900" y="58682"/>
                  </a:lnTo>
                  <a:lnTo>
                    <a:pt x="432726" y="24249"/>
                  </a:lnTo>
                  <a:lnTo>
                    <a:pt x="422795" y="22390"/>
                  </a:lnTo>
                  <a:lnTo>
                    <a:pt x="244436" y="22390"/>
                  </a:lnTo>
                  <a:lnTo>
                    <a:pt x="172021" y="0"/>
                  </a:lnTo>
                  <a:close/>
                </a:path>
                <a:path w="489584" h="207645">
                  <a:moveTo>
                    <a:pt x="316839" y="0"/>
                  </a:moveTo>
                  <a:lnTo>
                    <a:pt x="244436" y="22390"/>
                  </a:lnTo>
                  <a:lnTo>
                    <a:pt x="422795" y="22390"/>
                  </a:lnTo>
                  <a:lnTo>
                    <a:pt x="394485" y="17091"/>
                  </a:lnTo>
                  <a:lnTo>
                    <a:pt x="361281" y="13938"/>
                  </a:lnTo>
                  <a:lnTo>
                    <a:pt x="347103" y="13233"/>
                  </a:lnTo>
                  <a:lnTo>
                    <a:pt x="31683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289" y="3573781"/>
              <a:ext cx="138683" cy="10667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069853" y="3230881"/>
              <a:ext cx="408940" cy="228600"/>
            </a:xfrm>
            <a:custGeom>
              <a:avLst/>
              <a:gdLst/>
              <a:ahLst/>
              <a:cxnLst/>
              <a:rect l="l" t="t" r="r" b="b"/>
              <a:pathLst>
                <a:path w="408940" h="228600">
                  <a:moveTo>
                    <a:pt x="239102" y="0"/>
                  </a:moveTo>
                  <a:lnTo>
                    <a:pt x="0" y="77254"/>
                  </a:lnTo>
                  <a:lnTo>
                    <a:pt x="178879" y="228600"/>
                  </a:lnTo>
                  <a:lnTo>
                    <a:pt x="408431" y="187325"/>
                  </a:lnTo>
                  <a:lnTo>
                    <a:pt x="239102" y="0"/>
                  </a:lnTo>
                  <a:close/>
                </a:path>
              </a:pathLst>
            </a:custGeom>
            <a:solidFill>
              <a:srgbClr val="171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150988" y="3418333"/>
              <a:ext cx="223520" cy="191135"/>
            </a:xfrm>
            <a:custGeom>
              <a:avLst/>
              <a:gdLst/>
              <a:ahLst/>
              <a:cxnLst/>
              <a:rect l="l" t="t" r="r" b="b"/>
              <a:pathLst>
                <a:path w="223519" h="191135">
                  <a:moveTo>
                    <a:pt x="192227" y="0"/>
                  </a:moveTo>
                  <a:lnTo>
                    <a:pt x="111645" y="0"/>
                  </a:lnTo>
                  <a:lnTo>
                    <a:pt x="31064" y="0"/>
                  </a:lnTo>
                  <a:lnTo>
                    <a:pt x="17521" y="3059"/>
                  </a:lnTo>
                  <a:lnTo>
                    <a:pt x="6954" y="11217"/>
                  </a:lnTo>
                  <a:lnTo>
                    <a:pt x="676" y="22942"/>
                  </a:lnTo>
                  <a:lnTo>
                    <a:pt x="0" y="36703"/>
                  </a:lnTo>
                  <a:lnTo>
                    <a:pt x="3629" y="56686"/>
                  </a:lnTo>
                  <a:lnTo>
                    <a:pt x="12431" y="95633"/>
                  </a:lnTo>
                  <a:lnTo>
                    <a:pt x="29525" y="129825"/>
                  </a:lnTo>
                  <a:lnTo>
                    <a:pt x="74499" y="173159"/>
                  </a:lnTo>
                  <a:lnTo>
                    <a:pt x="111645" y="191004"/>
                  </a:lnTo>
                  <a:lnTo>
                    <a:pt x="118395" y="190240"/>
                  </a:lnTo>
                  <a:lnTo>
                    <a:pt x="173232" y="152257"/>
                  </a:lnTo>
                  <a:lnTo>
                    <a:pt x="205879" y="110451"/>
                  </a:lnTo>
                  <a:lnTo>
                    <a:pt x="219661" y="56686"/>
                  </a:lnTo>
                  <a:lnTo>
                    <a:pt x="223291" y="36703"/>
                  </a:lnTo>
                  <a:lnTo>
                    <a:pt x="222614" y="22942"/>
                  </a:lnTo>
                  <a:lnTo>
                    <a:pt x="216336" y="11217"/>
                  </a:lnTo>
                  <a:lnTo>
                    <a:pt x="205769" y="3059"/>
                  </a:lnTo>
                  <a:lnTo>
                    <a:pt x="192227" y="0"/>
                  </a:lnTo>
                  <a:close/>
                </a:path>
              </a:pathLst>
            </a:custGeom>
            <a:solidFill>
              <a:srgbClr val="F4D3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263396" y="3418333"/>
              <a:ext cx="111760" cy="95885"/>
            </a:xfrm>
            <a:custGeom>
              <a:avLst/>
              <a:gdLst/>
              <a:ahLst/>
              <a:cxnLst/>
              <a:rect l="l" t="t" r="r" b="b"/>
              <a:pathLst>
                <a:path w="111759" h="95885">
                  <a:moveTo>
                    <a:pt x="111252" y="0"/>
                  </a:moveTo>
                  <a:lnTo>
                    <a:pt x="0" y="0"/>
                  </a:lnTo>
                  <a:lnTo>
                    <a:pt x="26775" y="2601"/>
                  </a:lnTo>
                  <a:lnTo>
                    <a:pt x="54440" y="8809"/>
                  </a:lnTo>
                  <a:lnTo>
                    <a:pt x="78554" y="16228"/>
                  </a:lnTo>
                  <a:lnTo>
                    <a:pt x="94678" y="22466"/>
                  </a:lnTo>
                  <a:lnTo>
                    <a:pt x="100148" y="36684"/>
                  </a:lnTo>
                  <a:lnTo>
                    <a:pt x="98864" y="61625"/>
                  </a:lnTo>
                  <a:lnTo>
                    <a:pt x="95487" y="85286"/>
                  </a:lnTo>
                  <a:lnTo>
                    <a:pt x="94678" y="95669"/>
                  </a:lnTo>
                  <a:lnTo>
                    <a:pt x="97053" y="95326"/>
                  </a:lnTo>
                  <a:lnTo>
                    <a:pt x="101447" y="83756"/>
                  </a:lnTo>
                  <a:lnTo>
                    <a:pt x="105498" y="80695"/>
                  </a:lnTo>
                  <a:lnTo>
                    <a:pt x="108112" y="71066"/>
                  </a:lnTo>
                  <a:lnTo>
                    <a:pt x="109899" y="53200"/>
                  </a:lnTo>
                  <a:lnTo>
                    <a:pt x="111252" y="28257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5526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150620" y="3307081"/>
              <a:ext cx="224154" cy="111760"/>
            </a:xfrm>
            <a:custGeom>
              <a:avLst/>
              <a:gdLst/>
              <a:ahLst/>
              <a:cxnLst/>
              <a:rect l="l" t="t" r="r" b="b"/>
              <a:pathLst>
                <a:path w="224155" h="111760">
                  <a:moveTo>
                    <a:pt x="112014" y="0"/>
                  </a:moveTo>
                  <a:lnTo>
                    <a:pt x="68515" y="2283"/>
                  </a:lnTo>
                  <a:lnTo>
                    <a:pt x="32899" y="8513"/>
                  </a:lnTo>
                  <a:lnTo>
                    <a:pt x="8836" y="17761"/>
                  </a:lnTo>
                  <a:lnTo>
                    <a:pt x="0" y="29095"/>
                  </a:lnTo>
                  <a:lnTo>
                    <a:pt x="0" y="111252"/>
                  </a:lnTo>
                  <a:lnTo>
                    <a:pt x="224028" y="111252"/>
                  </a:lnTo>
                  <a:lnTo>
                    <a:pt x="224028" y="29095"/>
                  </a:lnTo>
                  <a:lnTo>
                    <a:pt x="215191" y="17761"/>
                  </a:lnTo>
                  <a:lnTo>
                    <a:pt x="191128" y="8513"/>
                  </a:lnTo>
                  <a:lnTo>
                    <a:pt x="155512" y="2283"/>
                  </a:lnTo>
                  <a:lnTo>
                    <a:pt x="112014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074420" y="3307080"/>
              <a:ext cx="9525" cy="114300"/>
            </a:xfrm>
            <a:custGeom>
              <a:avLst/>
              <a:gdLst/>
              <a:ahLst/>
              <a:cxnLst/>
              <a:rect l="l" t="t" r="r" b="b"/>
              <a:pathLst>
                <a:path w="9525" h="114300">
                  <a:moveTo>
                    <a:pt x="9143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9143" y="114300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171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1066800" y="3416809"/>
              <a:ext cx="24765" cy="47625"/>
            </a:xfrm>
            <a:custGeom>
              <a:avLst/>
              <a:gdLst/>
              <a:ahLst/>
              <a:cxnLst/>
              <a:rect l="l" t="t" r="r" b="b"/>
              <a:pathLst>
                <a:path w="24765" h="47625">
                  <a:moveTo>
                    <a:pt x="3619" y="35001"/>
                  </a:moveTo>
                  <a:lnTo>
                    <a:pt x="2971" y="35001"/>
                  </a:lnTo>
                  <a:lnTo>
                    <a:pt x="2971" y="47244"/>
                  </a:lnTo>
                  <a:lnTo>
                    <a:pt x="3619" y="47244"/>
                  </a:lnTo>
                  <a:lnTo>
                    <a:pt x="3619" y="35001"/>
                  </a:lnTo>
                  <a:close/>
                </a:path>
                <a:path w="24765" h="47625">
                  <a:moveTo>
                    <a:pt x="3949" y="35001"/>
                  </a:moveTo>
                  <a:lnTo>
                    <a:pt x="3619" y="35001"/>
                  </a:lnTo>
                  <a:lnTo>
                    <a:pt x="3619" y="47244"/>
                  </a:lnTo>
                  <a:lnTo>
                    <a:pt x="3949" y="47244"/>
                  </a:lnTo>
                  <a:lnTo>
                    <a:pt x="3949" y="35001"/>
                  </a:lnTo>
                  <a:close/>
                </a:path>
                <a:path w="24765" h="47625">
                  <a:moveTo>
                    <a:pt x="13182" y="35001"/>
                  </a:moveTo>
                  <a:lnTo>
                    <a:pt x="12191" y="35001"/>
                  </a:lnTo>
                  <a:lnTo>
                    <a:pt x="12191" y="47244"/>
                  </a:lnTo>
                  <a:lnTo>
                    <a:pt x="13182" y="47244"/>
                  </a:lnTo>
                  <a:lnTo>
                    <a:pt x="13182" y="35001"/>
                  </a:lnTo>
                  <a:close/>
                </a:path>
                <a:path w="24765" h="47625">
                  <a:moveTo>
                    <a:pt x="23063" y="35001"/>
                  </a:moveTo>
                  <a:lnTo>
                    <a:pt x="21094" y="35001"/>
                  </a:lnTo>
                  <a:lnTo>
                    <a:pt x="21094" y="47244"/>
                  </a:lnTo>
                  <a:lnTo>
                    <a:pt x="23063" y="47244"/>
                  </a:lnTo>
                  <a:lnTo>
                    <a:pt x="23063" y="35001"/>
                  </a:lnTo>
                  <a:close/>
                </a:path>
                <a:path w="24765" h="47625">
                  <a:moveTo>
                    <a:pt x="24383" y="35001"/>
                  </a:moveTo>
                  <a:lnTo>
                    <a:pt x="24053" y="35001"/>
                  </a:lnTo>
                  <a:lnTo>
                    <a:pt x="24053" y="47244"/>
                  </a:lnTo>
                  <a:lnTo>
                    <a:pt x="24383" y="47244"/>
                  </a:lnTo>
                  <a:lnTo>
                    <a:pt x="24383" y="35001"/>
                  </a:lnTo>
                  <a:close/>
                </a:path>
                <a:path w="24765" h="47625">
                  <a:moveTo>
                    <a:pt x="15481" y="35001"/>
                  </a:moveTo>
                  <a:lnTo>
                    <a:pt x="13842" y="35001"/>
                  </a:lnTo>
                  <a:lnTo>
                    <a:pt x="13842" y="45847"/>
                  </a:lnTo>
                  <a:lnTo>
                    <a:pt x="15481" y="45847"/>
                  </a:lnTo>
                  <a:lnTo>
                    <a:pt x="15481" y="35001"/>
                  </a:lnTo>
                  <a:close/>
                </a:path>
                <a:path w="24765" h="47625">
                  <a:moveTo>
                    <a:pt x="19113" y="0"/>
                  </a:moveTo>
                  <a:lnTo>
                    <a:pt x="5600" y="0"/>
                  </a:lnTo>
                  <a:lnTo>
                    <a:pt x="0" y="5943"/>
                  </a:lnTo>
                  <a:lnTo>
                    <a:pt x="0" y="45148"/>
                  </a:lnTo>
                  <a:lnTo>
                    <a:pt x="990" y="45148"/>
                  </a:lnTo>
                  <a:lnTo>
                    <a:pt x="990" y="35001"/>
                  </a:lnTo>
                  <a:lnTo>
                    <a:pt x="24383" y="35001"/>
                  </a:lnTo>
                  <a:lnTo>
                    <a:pt x="24383" y="5943"/>
                  </a:lnTo>
                  <a:lnTo>
                    <a:pt x="19113" y="0"/>
                  </a:lnTo>
                  <a:close/>
                </a:path>
                <a:path w="24765" h="47625">
                  <a:moveTo>
                    <a:pt x="1981" y="35001"/>
                  </a:moveTo>
                  <a:lnTo>
                    <a:pt x="1650" y="35001"/>
                  </a:lnTo>
                  <a:lnTo>
                    <a:pt x="1650" y="44450"/>
                  </a:lnTo>
                  <a:lnTo>
                    <a:pt x="1981" y="44450"/>
                  </a:lnTo>
                  <a:lnTo>
                    <a:pt x="1981" y="35001"/>
                  </a:lnTo>
                  <a:close/>
                </a:path>
                <a:path w="24765" h="47625">
                  <a:moveTo>
                    <a:pt x="17792" y="35001"/>
                  </a:moveTo>
                  <a:lnTo>
                    <a:pt x="16802" y="35001"/>
                  </a:lnTo>
                  <a:lnTo>
                    <a:pt x="16802" y="44450"/>
                  </a:lnTo>
                  <a:lnTo>
                    <a:pt x="17792" y="44450"/>
                  </a:lnTo>
                  <a:lnTo>
                    <a:pt x="17792" y="35001"/>
                  </a:lnTo>
                  <a:close/>
                </a:path>
                <a:path w="24765" h="47625">
                  <a:moveTo>
                    <a:pt x="19773" y="35001"/>
                  </a:moveTo>
                  <a:lnTo>
                    <a:pt x="19113" y="35001"/>
                  </a:lnTo>
                  <a:lnTo>
                    <a:pt x="19113" y="43040"/>
                  </a:lnTo>
                  <a:lnTo>
                    <a:pt x="19773" y="43040"/>
                  </a:lnTo>
                  <a:lnTo>
                    <a:pt x="19773" y="35001"/>
                  </a:lnTo>
                  <a:close/>
                </a:path>
                <a:path w="24765" h="47625">
                  <a:moveTo>
                    <a:pt x="11531" y="35001"/>
                  </a:moveTo>
                  <a:lnTo>
                    <a:pt x="10210" y="35001"/>
                  </a:lnTo>
                  <a:lnTo>
                    <a:pt x="10210" y="42697"/>
                  </a:lnTo>
                  <a:lnTo>
                    <a:pt x="11531" y="42697"/>
                  </a:lnTo>
                  <a:lnTo>
                    <a:pt x="11531" y="35001"/>
                  </a:lnTo>
                  <a:close/>
                </a:path>
                <a:path w="24765" h="47625">
                  <a:moveTo>
                    <a:pt x="9550" y="35001"/>
                  </a:moveTo>
                  <a:lnTo>
                    <a:pt x="8242" y="35001"/>
                  </a:lnTo>
                  <a:lnTo>
                    <a:pt x="8242" y="41300"/>
                  </a:lnTo>
                  <a:lnTo>
                    <a:pt x="9550" y="41300"/>
                  </a:lnTo>
                  <a:lnTo>
                    <a:pt x="9550" y="35001"/>
                  </a:lnTo>
                  <a:close/>
                </a:path>
              </a:pathLst>
            </a:custGeom>
            <a:solidFill>
              <a:srgbClr val="FDB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214628" y="3573781"/>
              <a:ext cx="96520" cy="40640"/>
            </a:xfrm>
            <a:custGeom>
              <a:avLst/>
              <a:gdLst/>
              <a:ahLst/>
              <a:cxnLst/>
              <a:rect l="l" t="t" r="r" b="b"/>
              <a:pathLst>
                <a:path w="96519" h="40639">
                  <a:moveTo>
                    <a:pt x="95669" y="0"/>
                  </a:moveTo>
                  <a:lnTo>
                    <a:pt x="48006" y="29146"/>
                  </a:lnTo>
                  <a:lnTo>
                    <a:pt x="342" y="0"/>
                  </a:lnTo>
                  <a:lnTo>
                    <a:pt x="673" y="3771"/>
                  </a:lnTo>
                  <a:lnTo>
                    <a:pt x="673" y="8229"/>
                  </a:lnTo>
                  <a:lnTo>
                    <a:pt x="0" y="13030"/>
                  </a:lnTo>
                  <a:lnTo>
                    <a:pt x="8961" y="20397"/>
                  </a:lnTo>
                  <a:lnTo>
                    <a:pt x="48006" y="40119"/>
                  </a:lnTo>
                  <a:lnTo>
                    <a:pt x="54693" y="39347"/>
                  </a:lnTo>
                  <a:lnTo>
                    <a:pt x="96012" y="13030"/>
                  </a:lnTo>
                  <a:lnTo>
                    <a:pt x="95338" y="8229"/>
                  </a:lnTo>
                  <a:lnTo>
                    <a:pt x="95338" y="3771"/>
                  </a:lnTo>
                  <a:lnTo>
                    <a:pt x="95669" y="0"/>
                  </a:lnTo>
                  <a:close/>
                </a:path>
              </a:pathLst>
            </a:custGeom>
            <a:solidFill>
              <a:srgbClr val="DDB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069853" y="3230881"/>
              <a:ext cx="408940" cy="228600"/>
            </a:xfrm>
            <a:custGeom>
              <a:avLst/>
              <a:gdLst/>
              <a:ahLst/>
              <a:cxnLst/>
              <a:rect l="l" t="t" r="r" b="b"/>
              <a:pathLst>
                <a:path w="408940" h="228600">
                  <a:moveTo>
                    <a:pt x="239102" y="0"/>
                  </a:moveTo>
                  <a:lnTo>
                    <a:pt x="0" y="77254"/>
                  </a:lnTo>
                  <a:lnTo>
                    <a:pt x="178879" y="228600"/>
                  </a:lnTo>
                  <a:lnTo>
                    <a:pt x="408431" y="187325"/>
                  </a:lnTo>
                  <a:lnTo>
                    <a:pt x="239102" y="0"/>
                  </a:lnTo>
                  <a:close/>
                </a:path>
              </a:pathLst>
            </a:custGeom>
            <a:solidFill>
              <a:srgbClr val="1716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0620" y="3307081"/>
              <a:ext cx="227076" cy="302256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074420" y="3307080"/>
              <a:ext cx="9525" cy="114300"/>
            </a:xfrm>
            <a:custGeom>
              <a:avLst/>
              <a:gdLst/>
              <a:ahLst/>
              <a:cxnLst/>
              <a:rect l="l" t="t" r="r" b="b"/>
              <a:pathLst>
                <a:path w="9525" h="114300">
                  <a:moveTo>
                    <a:pt x="9143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9143" y="114300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171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066800" y="3416809"/>
              <a:ext cx="24765" cy="47625"/>
            </a:xfrm>
            <a:custGeom>
              <a:avLst/>
              <a:gdLst/>
              <a:ahLst/>
              <a:cxnLst/>
              <a:rect l="l" t="t" r="r" b="b"/>
              <a:pathLst>
                <a:path w="24765" h="47625">
                  <a:moveTo>
                    <a:pt x="3619" y="35001"/>
                  </a:moveTo>
                  <a:lnTo>
                    <a:pt x="2971" y="35001"/>
                  </a:lnTo>
                  <a:lnTo>
                    <a:pt x="2971" y="47244"/>
                  </a:lnTo>
                  <a:lnTo>
                    <a:pt x="3619" y="47244"/>
                  </a:lnTo>
                  <a:lnTo>
                    <a:pt x="3619" y="35001"/>
                  </a:lnTo>
                  <a:close/>
                </a:path>
                <a:path w="24765" h="47625">
                  <a:moveTo>
                    <a:pt x="3949" y="35001"/>
                  </a:moveTo>
                  <a:lnTo>
                    <a:pt x="3619" y="35001"/>
                  </a:lnTo>
                  <a:lnTo>
                    <a:pt x="3619" y="47244"/>
                  </a:lnTo>
                  <a:lnTo>
                    <a:pt x="3949" y="47244"/>
                  </a:lnTo>
                  <a:lnTo>
                    <a:pt x="3949" y="35001"/>
                  </a:lnTo>
                  <a:close/>
                </a:path>
                <a:path w="24765" h="47625">
                  <a:moveTo>
                    <a:pt x="13182" y="35001"/>
                  </a:moveTo>
                  <a:lnTo>
                    <a:pt x="12191" y="35001"/>
                  </a:lnTo>
                  <a:lnTo>
                    <a:pt x="12191" y="47244"/>
                  </a:lnTo>
                  <a:lnTo>
                    <a:pt x="13182" y="47244"/>
                  </a:lnTo>
                  <a:lnTo>
                    <a:pt x="13182" y="35001"/>
                  </a:lnTo>
                  <a:close/>
                </a:path>
                <a:path w="24765" h="47625">
                  <a:moveTo>
                    <a:pt x="23063" y="35001"/>
                  </a:moveTo>
                  <a:lnTo>
                    <a:pt x="21094" y="35001"/>
                  </a:lnTo>
                  <a:lnTo>
                    <a:pt x="21094" y="47244"/>
                  </a:lnTo>
                  <a:lnTo>
                    <a:pt x="23063" y="47244"/>
                  </a:lnTo>
                  <a:lnTo>
                    <a:pt x="23063" y="35001"/>
                  </a:lnTo>
                  <a:close/>
                </a:path>
                <a:path w="24765" h="47625">
                  <a:moveTo>
                    <a:pt x="24383" y="35001"/>
                  </a:moveTo>
                  <a:lnTo>
                    <a:pt x="24053" y="35001"/>
                  </a:lnTo>
                  <a:lnTo>
                    <a:pt x="24053" y="47244"/>
                  </a:lnTo>
                  <a:lnTo>
                    <a:pt x="24383" y="47244"/>
                  </a:lnTo>
                  <a:lnTo>
                    <a:pt x="24383" y="35001"/>
                  </a:lnTo>
                  <a:close/>
                </a:path>
                <a:path w="24765" h="47625">
                  <a:moveTo>
                    <a:pt x="15481" y="35001"/>
                  </a:moveTo>
                  <a:lnTo>
                    <a:pt x="13842" y="35001"/>
                  </a:lnTo>
                  <a:lnTo>
                    <a:pt x="13842" y="45847"/>
                  </a:lnTo>
                  <a:lnTo>
                    <a:pt x="15481" y="45847"/>
                  </a:lnTo>
                  <a:lnTo>
                    <a:pt x="15481" y="35001"/>
                  </a:lnTo>
                  <a:close/>
                </a:path>
                <a:path w="24765" h="47625">
                  <a:moveTo>
                    <a:pt x="19113" y="0"/>
                  </a:moveTo>
                  <a:lnTo>
                    <a:pt x="5600" y="0"/>
                  </a:lnTo>
                  <a:lnTo>
                    <a:pt x="0" y="5943"/>
                  </a:lnTo>
                  <a:lnTo>
                    <a:pt x="0" y="45148"/>
                  </a:lnTo>
                  <a:lnTo>
                    <a:pt x="990" y="45148"/>
                  </a:lnTo>
                  <a:lnTo>
                    <a:pt x="990" y="35001"/>
                  </a:lnTo>
                  <a:lnTo>
                    <a:pt x="24383" y="35001"/>
                  </a:lnTo>
                  <a:lnTo>
                    <a:pt x="24383" y="5943"/>
                  </a:lnTo>
                  <a:lnTo>
                    <a:pt x="19113" y="0"/>
                  </a:lnTo>
                  <a:close/>
                </a:path>
                <a:path w="24765" h="47625">
                  <a:moveTo>
                    <a:pt x="1981" y="35001"/>
                  </a:moveTo>
                  <a:lnTo>
                    <a:pt x="1650" y="35001"/>
                  </a:lnTo>
                  <a:lnTo>
                    <a:pt x="1650" y="44450"/>
                  </a:lnTo>
                  <a:lnTo>
                    <a:pt x="1981" y="44450"/>
                  </a:lnTo>
                  <a:lnTo>
                    <a:pt x="1981" y="35001"/>
                  </a:lnTo>
                  <a:close/>
                </a:path>
                <a:path w="24765" h="47625">
                  <a:moveTo>
                    <a:pt x="17792" y="35001"/>
                  </a:moveTo>
                  <a:lnTo>
                    <a:pt x="16802" y="35001"/>
                  </a:lnTo>
                  <a:lnTo>
                    <a:pt x="16802" y="44450"/>
                  </a:lnTo>
                  <a:lnTo>
                    <a:pt x="17792" y="44450"/>
                  </a:lnTo>
                  <a:lnTo>
                    <a:pt x="17792" y="35001"/>
                  </a:lnTo>
                  <a:close/>
                </a:path>
                <a:path w="24765" h="47625">
                  <a:moveTo>
                    <a:pt x="19773" y="35001"/>
                  </a:moveTo>
                  <a:lnTo>
                    <a:pt x="19113" y="35001"/>
                  </a:lnTo>
                  <a:lnTo>
                    <a:pt x="19113" y="43040"/>
                  </a:lnTo>
                  <a:lnTo>
                    <a:pt x="19773" y="43040"/>
                  </a:lnTo>
                  <a:lnTo>
                    <a:pt x="19773" y="35001"/>
                  </a:lnTo>
                  <a:close/>
                </a:path>
                <a:path w="24765" h="47625">
                  <a:moveTo>
                    <a:pt x="11531" y="35001"/>
                  </a:moveTo>
                  <a:lnTo>
                    <a:pt x="10210" y="35001"/>
                  </a:lnTo>
                  <a:lnTo>
                    <a:pt x="10210" y="42697"/>
                  </a:lnTo>
                  <a:lnTo>
                    <a:pt x="11531" y="42697"/>
                  </a:lnTo>
                  <a:lnTo>
                    <a:pt x="11531" y="35001"/>
                  </a:lnTo>
                  <a:close/>
                </a:path>
                <a:path w="24765" h="47625">
                  <a:moveTo>
                    <a:pt x="9550" y="35001"/>
                  </a:moveTo>
                  <a:lnTo>
                    <a:pt x="8242" y="35001"/>
                  </a:lnTo>
                  <a:lnTo>
                    <a:pt x="8242" y="41300"/>
                  </a:lnTo>
                  <a:lnTo>
                    <a:pt x="9550" y="41300"/>
                  </a:lnTo>
                  <a:lnTo>
                    <a:pt x="9550" y="3500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117097" y="3654554"/>
              <a:ext cx="291465" cy="120650"/>
            </a:xfrm>
            <a:custGeom>
              <a:avLst/>
              <a:gdLst/>
              <a:ahLst/>
              <a:cxnLst/>
              <a:rect l="l" t="t" r="r" b="b"/>
              <a:pathLst>
                <a:path w="291465" h="120650">
                  <a:moveTo>
                    <a:pt x="235102" y="0"/>
                  </a:moveTo>
                  <a:lnTo>
                    <a:pt x="145542" y="14744"/>
                  </a:lnTo>
                  <a:lnTo>
                    <a:pt x="55968" y="0"/>
                  </a:lnTo>
                  <a:lnTo>
                    <a:pt x="43078" y="6515"/>
                  </a:lnTo>
                  <a:lnTo>
                    <a:pt x="0" y="9944"/>
                  </a:lnTo>
                  <a:lnTo>
                    <a:pt x="42729" y="65690"/>
                  </a:lnTo>
                  <a:lnTo>
                    <a:pt x="72132" y="95778"/>
                  </a:lnTo>
                  <a:lnTo>
                    <a:pt x="101855" y="110562"/>
                  </a:lnTo>
                  <a:lnTo>
                    <a:pt x="145542" y="120396"/>
                  </a:lnTo>
                  <a:lnTo>
                    <a:pt x="199336" y="97056"/>
                  </a:lnTo>
                  <a:lnTo>
                    <a:pt x="245916" y="59764"/>
                  </a:lnTo>
                  <a:lnTo>
                    <a:pt x="278694" y="25175"/>
                  </a:lnTo>
                  <a:lnTo>
                    <a:pt x="291084" y="9944"/>
                  </a:lnTo>
                  <a:lnTo>
                    <a:pt x="247992" y="6515"/>
                  </a:lnTo>
                  <a:lnTo>
                    <a:pt x="235102" y="0"/>
                  </a:lnTo>
                  <a:close/>
                </a:path>
              </a:pathLst>
            </a:custGeom>
            <a:solidFill>
              <a:srgbClr val="F68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147572" y="3416820"/>
              <a:ext cx="205740" cy="97790"/>
            </a:xfrm>
            <a:custGeom>
              <a:avLst/>
              <a:gdLst/>
              <a:ahLst/>
              <a:cxnLst/>
              <a:rect l="l" t="t" r="r" b="b"/>
              <a:pathLst>
                <a:path w="205740" h="97789">
                  <a:moveTo>
                    <a:pt x="118872" y="0"/>
                  </a:moveTo>
                  <a:lnTo>
                    <a:pt x="8242" y="0"/>
                  </a:lnTo>
                  <a:lnTo>
                    <a:pt x="8242" y="685"/>
                  </a:lnTo>
                  <a:lnTo>
                    <a:pt x="2743" y="685"/>
                  </a:lnTo>
                  <a:lnTo>
                    <a:pt x="0" y="29540"/>
                  </a:lnTo>
                  <a:lnTo>
                    <a:pt x="2641" y="57975"/>
                  </a:lnTo>
                  <a:lnTo>
                    <a:pt x="4406" y="72936"/>
                  </a:lnTo>
                  <a:lnTo>
                    <a:pt x="6121" y="79324"/>
                  </a:lnTo>
                  <a:lnTo>
                    <a:pt x="8585" y="82080"/>
                  </a:lnTo>
                  <a:lnTo>
                    <a:pt x="12712" y="85166"/>
                  </a:lnTo>
                  <a:lnTo>
                    <a:pt x="17170" y="96850"/>
                  </a:lnTo>
                  <a:lnTo>
                    <a:pt x="19583" y="97193"/>
                  </a:lnTo>
                  <a:lnTo>
                    <a:pt x="18757" y="86715"/>
                  </a:lnTo>
                  <a:lnTo>
                    <a:pt x="15328" y="62839"/>
                  </a:lnTo>
                  <a:lnTo>
                    <a:pt x="14020" y="37693"/>
                  </a:lnTo>
                  <a:lnTo>
                    <a:pt x="19583" y="23355"/>
                  </a:lnTo>
                  <a:lnTo>
                    <a:pt x="55778" y="21501"/>
                  </a:lnTo>
                  <a:lnTo>
                    <a:pt x="76009" y="20180"/>
                  </a:lnTo>
                  <a:lnTo>
                    <a:pt x="87604" y="18719"/>
                  </a:lnTo>
                  <a:lnTo>
                    <a:pt x="97917" y="16484"/>
                  </a:lnTo>
                  <a:lnTo>
                    <a:pt x="84785" y="12839"/>
                  </a:lnTo>
                  <a:lnTo>
                    <a:pt x="77939" y="10553"/>
                  </a:lnTo>
                  <a:lnTo>
                    <a:pt x="75145" y="8661"/>
                  </a:lnTo>
                  <a:lnTo>
                    <a:pt x="74206" y="6184"/>
                  </a:lnTo>
                  <a:lnTo>
                    <a:pt x="84848" y="4013"/>
                  </a:lnTo>
                  <a:lnTo>
                    <a:pt x="95504" y="2273"/>
                  </a:lnTo>
                  <a:lnTo>
                    <a:pt x="105892" y="1104"/>
                  </a:lnTo>
                  <a:lnTo>
                    <a:pt x="115773" y="685"/>
                  </a:lnTo>
                  <a:lnTo>
                    <a:pt x="106845" y="685"/>
                  </a:lnTo>
                  <a:lnTo>
                    <a:pt x="110972" y="342"/>
                  </a:lnTo>
                  <a:lnTo>
                    <a:pt x="114744" y="342"/>
                  </a:lnTo>
                  <a:lnTo>
                    <a:pt x="118872" y="0"/>
                  </a:lnTo>
                  <a:close/>
                </a:path>
                <a:path w="205740" h="97789">
                  <a:moveTo>
                    <a:pt x="205740" y="30480"/>
                  </a:moveTo>
                  <a:lnTo>
                    <a:pt x="199263" y="17018"/>
                  </a:lnTo>
                  <a:lnTo>
                    <a:pt x="146456" y="0"/>
                  </a:lnTo>
                  <a:lnTo>
                    <a:pt x="121920" y="0"/>
                  </a:lnTo>
                  <a:lnTo>
                    <a:pt x="131826" y="622"/>
                  </a:lnTo>
                  <a:lnTo>
                    <a:pt x="142113" y="2120"/>
                  </a:lnTo>
                  <a:lnTo>
                    <a:pt x="184454" y="17614"/>
                  </a:lnTo>
                  <a:lnTo>
                    <a:pt x="203885" y="28930"/>
                  </a:lnTo>
                  <a:lnTo>
                    <a:pt x="20574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1173467" y="3646944"/>
              <a:ext cx="180340" cy="79375"/>
            </a:xfrm>
            <a:custGeom>
              <a:avLst/>
              <a:gdLst/>
              <a:ahLst/>
              <a:cxnLst/>
              <a:rect l="l" t="t" r="r" b="b"/>
              <a:pathLst>
                <a:path w="180340" h="79375">
                  <a:moveTo>
                    <a:pt x="89916" y="22745"/>
                  </a:moveTo>
                  <a:lnTo>
                    <a:pt x="17348" y="0"/>
                  </a:lnTo>
                  <a:lnTo>
                    <a:pt x="0" y="7823"/>
                  </a:lnTo>
                  <a:lnTo>
                    <a:pt x="38582" y="79248"/>
                  </a:lnTo>
                  <a:lnTo>
                    <a:pt x="89916" y="22745"/>
                  </a:lnTo>
                  <a:close/>
                </a:path>
                <a:path w="180340" h="79375">
                  <a:moveTo>
                    <a:pt x="179844" y="7823"/>
                  </a:moveTo>
                  <a:lnTo>
                    <a:pt x="162496" y="0"/>
                  </a:lnTo>
                  <a:lnTo>
                    <a:pt x="89928" y="22745"/>
                  </a:lnTo>
                  <a:lnTo>
                    <a:pt x="141262" y="79248"/>
                  </a:lnTo>
                  <a:lnTo>
                    <a:pt x="179844" y="7823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146048" y="3452736"/>
              <a:ext cx="234950" cy="59055"/>
            </a:xfrm>
            <a:custGeom>
              <a:avLst/>
              <a:gdLst/>
              <a:ahLst/>
              <a:cxnLst/>
              <a:rect l="l" t="t" r="r" b="b"/>
              <a:pathLst>
                <a:path w="234950" h="59054">
                  <a:moveTo>
                    <a:pt x="16764" y="58559"/>
                  </a:moveTo>
                  <a:lnTo>
                    <a:pt x="7556" y="15316"/>
                  </a:lnTo>
                  <a:lnTo>
                    <a:pt x="3187" y="3670"/>
                  </a:lnTo>
                  <a:lnTo>
                    <a:pt x="939" y="0"/>
                  </a:lnTo>
                  <a:lnTo>
                    <a:pt x="114" y="4508"/>
                  </a:lnTo>
                  <a:lnTo>
                    <a:pt x="0" y="17386"/>
                  </a:lnTo>
                  <a:lnTo>
                    <a:pt x="2616" y="33464"/>
                  </a:lnTo>
                  <a:lnTo>
                    <a:pt x="8382" y="46545"/>
                  </a:lnTo>
                  <a:lnTo>
                    <a:pt x="14147" y="55346"/>
                  </a:lnTo>
                  <a:lnTo>
                    <a:pt x="16764" y="58559"/>
                  </a:lnTo>
                  <a:close/>
                </a:path>
                <a:path w="234950" h="59054">
                  <a:moveTo>
                    <a:pt x="234683" y="17386"/>
                  </a:moveTo>
                  <a:lnTo>
                    <a:pt x="234556" y="4508"/>
                  </a:lnTo>
                  <a:lnTo>
                    <a:pt x="233654" y="0"/>
                  </a:lnTo>
                  <a:lnTo>
                    <a:pt x="231203" y="3670"/>
                  </a:lnTo>
                  <a:lnTo>
                    <a:pt x="226441" y="15316"/>
                  </a:lnTo>
                  <a:lnTo>
                    <a:pt x="216395" y="58559"/>
                  </a:lnTo>
                  <a:lnTo>
                    <a:pt x="219252" y="55346"/>
                  </a:lnTo>
                  <a:lnTo>
                    <a:pt x="225539" y="46545"/>
                  </a:lnTo>
                  <a:lnTo>
                    <a:pt x="231825" y="33464"/>
                  </a:lnTo>
                  <a:lnTo>
                    <a:pt x="234683" y="17386"/>
                  </a:lnTo>
                  <a:close/>
                </a:path>
              </a:pathLst>
            </a:custGeom>
            <a:solidFill>
              <a:srgbClr val="F4D3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1235951" y="3669792"/>
              <a:ext cx="53340" cy="105410"/>
            </a:xfrm>
            <a:custGeom>
              <a:avLst/>
              <a:gdLst/>
              <a:ahLst/>
              <a:cxnLst/>
              <a:rect l="l" t="t" r="r" b="b"/>
              <a:pathLst>
                <a:path w="53340" h="105410">
                  <a:moveTo>
                    <a:pt x="53340" y="96596"/>
                  </a:moveTo>
                  <a:lnTo>
                    <a:pt x="35115" y="30530"/>
                  </a:lnTo>
                  <a:lnTo>
                    <a:pt x="45732" y="21005"/>
                  </a:lnTo>
                  <a:lnTo>
                    <a:pt x="26682" y="0"/>
                  </a:lnTo>
                  <a:lnTo>
                    <a:pt x="7632" y="21005"/>
                  </a:lnTo>
                  <a:lnTo>
                    <a:pt x="18224" y="30518"/>
                  </a:lnTo>
                  <a:lnTo>
                    <a:pt x="0" y="96596"/>
                  </a:lnTo>
                  <a:lnTo>
                    <a:pt x="10299" y="101358"/>
                  </a:lnTo>
                  <a:lnTo>
                    <a:pt x="16510" y="103835"/>
                  </a:lnTo>
                  <a:lnTo>
                    <a:pt x="21132" y="104838"/>
                  </a:lnTo>
                  <a:lnTo>
                    <a:pt x="26670" y="105156"/>
                  </a:lnTo>
                  <a:lnTo>
                    <a:pt x="34683" y="103682"/>
                  </a:lnTo>
                  <a:lnTo>
                    <a:pt x="43421" y="100749"/>
                  </a:lnTo>
                  <a:lnTo>
                    <a:pt x="50457" y="97891"/>
                  </a:lnTo>
                  <a:lnTo>
                    <a:pt x="53340" y="96596"/>
                  </a:lnTo>
                  <a:close/>
                </a:path>
              </a:pathLst>
            </a:custGeom>
            <a:solidFill>
              <a:srgbClr val="BF0B4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7248" y="554736"/>
            <a:ext cx="191770" cy="167640"/>
          </a:xfrm>
          <a:custGeom>
            <a:avLst/>
            <a:gdLst/>
            <a:ahLst/>
            <a:cxnLst/>
            <a:rect l="l" t="t" r="r" b="b"/>
            <a:pathLst>
              <a:path w="191770" h="167640">
                <a:moveTo>
                  <a:pt x="191427" y="0"/>
                </a:moveTo>
                <a:lnTo>
                  <a:pt x="0" y="0"/>
                </a:lnTo>
                <a:lnTo>
                  <a:pt x="0" y="167030"/>
                </a:lnTo>
                <a:lnTo>
                  <a:pt x="191427" y="167030"/>
                </a:lnTo>
                <a:lnTo>
                  <a:pt x="191427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1936" y="570319"/>
            <a:ext cx="12065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10">
                <a:latin typeface="Microsoft Sans Serif"/>
                <a:cs typeface="Microsoft Sans Serif"/>
              </a:rPr>
              <a:t>Online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education</a:t>
            </a:r>
            <a:r>
              <a:rPr dirty="0" sz="650" spc="-40">
                <a:latin typeface="Microsoft Sans Serif"/>
                <a:cs typeface="Microsoft Sans Serif"/>
              </a:rPr>
              <a:t> </a:t>
            </a:r>
            <a:r>
              <a:rPr dirty="0" sz="650" spc="10">
                <a:latin typeface="Microsoft Sans Serif"/>
                <a:cs typeface="Microsoft Sans Serif"/>
              </a:rPr>
              <a:t>in </a:t>
            </a:r>
            <a:r>
              <a:rPr dirty="0" sz="650" spc="5">
                <a:latin typeface="Microsoft Sans Serif"/>
                <a:cs typeface="Microsoft Sans Serif"/>
              </a:rPr>
              <a:t>India:</a:t>
            </a:r>
            <a:r>
              <a:rPr dirty="0" sz="650" spc="-30">
                <a:latin typeface="Microsoft Sans Serif"/>
                <a:cs typeface="Microsoft Sans Serif"/>
              </a:rPr>
              <a:t> </a:t>
            </a:r>
            <a:r>
              <a:rPr dirty="0" sz="650" spc="15">
                <a:latin typeface="Microsoft Sans Serif"/>
                <a:cs typeface="Microsoft Sans Serif"/>
              </a:rPr>
              <a:t>2021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6067" y="556630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743625"/>
            <a:ext cx="595249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35"/>
              <a:t>Online</a:t>
            </a:r>
            <a:r>
              <a:rPr dirty="0" spc="-565"/>
              <a:t> </a:t>
            </a:r>
            <a:r>
              <a:rPr dirty="0" spc="-790"/>
              <a:t>education:</a:t>
            </a:r>
            <a:r>
              <a:rPr dirty="0" spc="-580"/>
              <a:t> </a:t>
            </a:r>
            <a:r>
              <a:rPr dirty="0" spc="-825"/>
              <a:t>Key</a:t>
            </a:r>
            <a:r>
              <a:rPr dirty="0" spc="-600"/>
              <a:t> </a:t>
            </a:r>
            <a:r>
              <a:rPr dirty="0" spc="-700"/>
              <a:t>categories</a:t>
            </a:r>
            <a:r>
              <a:rPr dirty="0" spc="-585"/>
              <a:t> </a:t>
            </a:r>
            <a:r>
              <a:rPr dirty="0" spc="-825"/>
              <a:t>and</a:t>
            </a:r>
            <a:r>
              <a:rPr dirty="0" spc="-600"/>
              <a:t> </a:t>
            </a:r>
            <a:r>
              <a:rPr dirty="0" spc="-835"/>
              <a:t>market</a:t>
            </a:r>
            <a:r>
              <a:rPr dirty="0" spc="-590"/>
              <a:t> </a:t>
            </a:r>
            <a:r>
              <a:rPr dirty="0" spc="-715"/>
              <a:t>structure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63194" y="1846643"/>
          <a:ext cx="6452235" cy="1438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3160"/>
                <a:gridCol w="4029075"/>
              </a:tblGrid>
              <a:tr h="310884">
                <a:tc>
                  <a:txBody>
                    <a:bodyPr/>
                    <a:lstStyle/>
                    <a:p>
                      <a:pPr marL="217804" marR="320040" indent="-172720">
                        <a:lnSpc>
                          <a:spcPct val="100000"/>
                        </a:lnSpc>
                        <a:spcBef>
                          <a:spcPts val="95"/>
                        </a:spcBef>
                        <a:buFont typeface="Arial MT"/>
                        <a:buChar char="•"/>
                        <a:tabLst>
                          <a:tab pos="217804" algn="l"/>
                          <a:tab pos="218440" algn="l"/>
                        </a:tabLst>
                      </a:pPr>
                      <a:r>
                        <a:rPr dirty="0" sz="9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Primary</a:t>
                      </a:r>
                      <a:r>
                        <a:rPr dirty="0" sz="900" spc="-4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900" spc="-2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secondary</a:t>
                      </a:r>
                      <a:r>
                        <a:rPr dirty="0" sz="900" spc="-3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supplemental </a:t>
                      </a:r>
                      <a:r>
                        <a:rPr dirty="0" sz="900" spc="-2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education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12065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6007E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321945">
                        <a:lnSpc>
                          <a:spcPct val="101099"/>
                        </a:lnSpc>
                        <a:spcBef>
                          <a:spcPts val="70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Supplement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school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learning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students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enrolled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primary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secondary </a:t>
                      </a:r>
                      <a:r>
                        <a:rPr dirty="0" sz="900" spc="-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classes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school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ADA"/>
                    </a:solidFill>
                  </a:tcPr>
                </a:tc>
              </a:tr>
              <a:tr h="236414">
                <a:tc>
                  <a:txBody>
                    <a:bodyPr/>
                    <a:lstStyle/>
                    <a:p>
                      <a:pPr marL="217804" indent="-17272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Arial MT"/>
                        <a:buChar char="•"/>
                        <a:tabLst>
                          <a:tab pos="217804" algn="l"/>
                          <a:tab pos="218440" algn="l"/>
                        </a:tabLst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Higher</a:t>
                      </a:r>
                      <a:r>
                        <a:rPr dirty="0" sz="900" spc="-6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education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Provide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alternative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traditional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higher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education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courses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ADA"/>
                    </a:solidFill>
                  </a:tcPr>
                </a:tc>
              </a:tr>
              <a:tr h="274318">
                <a:tc>
                  <a:txBody>
                    <a:bodyPr/>
                    <a:lstStyle/>
                    <a:p>
                      <a:pPr marL="217804" indent="-172720">
                        <a:lnSpc>
                          <a:spcPct val="100000"/>
                        </a:lnSpc>
                        <a:spcBef>
                          <a:spcPts val="490"/>
                        </a:spcBef>
                        <a:buFont typeface="Arial MT"/>
                        <a:buChar char="•"/>
                        <a:tabLst>
                          <a:tab pos="217804" algn="l"/>
                          <a:tab pos="218440" algn="l"/>
                        </a:tabLst>
                      </a:pPr>
                      <a:r>
                        <a:rPr dirty="0" sz="900" spc="5">
                          <a:latin typeface="Microsoft Sans Serif"/>
                          <a:cs typeface="Microsoft Sans Serif"/>
                        </a:rPr>
                        <a:t>Test</a:t>
                      </a:r>
                      <a:r>
                        <a:rPr dirty="0" sz="900" spc="-6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5">
                          <a:latin typeface="Microsoft Sans Serif"/>
                          <a:cs typeface="Microsoft Sans Serif"/>
                        </a:rPr>
                        <a:t>preparation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223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1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Online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programmes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aimed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coaching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students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preparation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competitive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71755">
                        <a:lnSpc>
                          <a:spcPts val="1040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examinations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ADA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217804" indent="-172720">
                        <a:lnSpc>
                          <a:spcPct val="100000"/>
                        </a:lnSpc>
                        <a:spcBef>
                          <a:spcPts val="490"/>
                        </a:spcBef>
                        <a:buFont typeface="Arial MT"/>
                        <a:buChar char="•"/>
                        <a:tabLst>
                          <a:tab pos="217804" algn="l"/>
                          <a:tab pos="218440" algn="l"/>
                        </a:tabLst>
                      </a:pPr>
                      <a:r>
                        <a:rPr dirty="0" sz="900" spc="-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Reskilling</a:t>
                      </a:r>
                      <a:r>
                        <a:rPr dirty="0" sz="900" spc="-4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900" spc="-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online</a:t>
                      </a:r>
                      <a:r>
                        <a:rPr dirty="0" sz="900" spc="-2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certifications</a:t>
                      </a:r>
                      <a:r>
                        <a:rPr dirty="0" sz="900" spc="-3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market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6223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D2077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1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Courses designed</a:t>
                      </a:r>
                      <a:r>
                        <a:rPr dirty="0" sz="9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assist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users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skill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enhancement,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which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may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result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71755">
                        <a:lnSpc>
                          <a:spcPts val="1040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certifications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DADA"/>
                    </a:solidFill>
                  </a:tcPr>
                </a:tc>
              </a:tr>
              <a:tr h="342578">
                <a:tc>
                  <a:txBody>
                    <a:bodyPr/>
                    <a:lstStyle/>
                    <a:p>
                      <a:pPr marL="217804" indent="-172720">
                        <a:lnSpc>
                          <a:spcPct val="100000"/>
                        </a:lnSpc>
                        <a:spcBef>
                          <a:spcPts val="760"/>
                        </a:spcBef>
                        <a:buFont typeface="Arial MT"/>
                        <a:buChar char="•"/>
                        <a:tabLst>
                          <a:tab pos="217804" algn="l"/>
                          <a:tab pos="218440" algn="l"/>
                        </a:tabLst>
                      </a:pPr>
                      <a:r>
                        <a:rPr dirty="0" sz="900" spc="-1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Language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900" spc="-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casual</a:t>
                      </a:r>
                      <a:r>
                        <a:rPr dirty="0" sz="900" spc="-3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900" spc="-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learning</a:t>
                      </a:r>
                      <a:endParaRPr sz="9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9652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A3A1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Learning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non-academic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subjects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such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spoken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English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and playing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guitar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94615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ADADA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47700" y="1473707"/>
            <a:ext cx="6480175" cy="266700"/>
          </a:xfrm>
          <a:custGeom>
            <a:avLst/>
            <a:gdLst/>
            <a:ahLst/>
            <a:cxnLst/>
            <a:rect l="l" t="t" r="r" b="b"/>
            <a:pathLst>
              <a:path w="6480175" h="266700">
                <a:moveTo>
                  <a:pt x="6480048" y="0"/>
                </a:moveTo>
                <a:lnTo>
                  <a:pt x="0" y="0"/>
                </a:lnTo>
                <a:lnTo>
                  <a:pt x="0" y="233172"/>
                </a:lnTo>
                <a:lnTo>
                  <a:pt x="0" y="266700"/>
                </a:lnTo>
                <a:lnTo>
                  <a:pt x="6480048" y="266700"/>
                </a:lnTo>
                <a:lnTo>
                  <a:pt x="6480048" y="233172"/>
                </a:lnTo>
                <a:lnTo>
                  <a:pt x="6480048" y="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26440" y="1495056"/>
            <a:ext cx="2517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94821" y="1261873"/>
            <a:ext cx="5922645" cy="5041900"/>
            <a:chOff x="1194821" y="1261873"/>
            <a:chExt cx="5922645" cy="5041900"/>
          </a:xfrm>
        </p:grpSpPr>
        <p:sp>
          <p:nvSpPr>
            <p:cNvPr id="10" name="object 10"/>
            <p:cNvSpPr/>
            <p:nvPr/>
          </p:nvSpPr>
          <p:spPr>
            <a:xfrm>
              <a:off x="6609586" y="1414272"/>
              <a:ext cx="464820" cy="292735"/>
            </a:xfrm>
            <a:custGeom>
              <a:avLst/>
              <a:gdLst/>
              <a:ahLst/>
              <a:cxnLst/>
              <a:rect l="l" t="t" r="r" b="b"/>
              <a:pathLst>
                <a:path w="464820" h="292735">
                  <a:moveTo>
                    <a:pt x="459422" y="0"/>
                  </a:moveTo>
                  <a:lnTo>
                    <a:pt x="453110" y="0"/>
                  </a:lnTo>
                  <a:lnTo>
                    <a:pt x="5410" y="0"/>
                  </a:lnTo>
                  <a:lnTo>
                    <a:pt x="0" y="5397"/>
                  </a:lnTo>
                  <a:lnTo>
                    <a:pt x="0" y="287210"/>
                  </a:lnTo>
                  <a:lnTo>
                    <a:pt x="5410" y="292608"/>
                  </a:lnTo>
                  <a:lnTo>
                    <a:pt x="459422" y="292608"/>
                  </a:lnTo>
                  <a:lnTo>
                    <a:pt x="464819" y="287210"/>
                  </a:lnTo>
                  <a:lnTo>
                    <a:pt x="464819" y="5397"/>
                  </a:lnTo>
                  <a:lnTo>
                    <a:pt x="45942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33972" y="1437132"/>
              <a:ext cx="416559" cy="247015"/>
            </a:xfrm>
            <a:custGeom>
              <a:avLst/>
              <a:gdLst/>
              <a:ahLst/>
              <a:cxnLst/>
              <a:rect l="l" t="t" r="r" b="b"/>
              <a:pathLst>
                <a:path w="416559" h="247014">
                  <a:moveTo>
                    <a:pt x="416051" y="0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416051" y="246888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33972" y="1437132"/>
              <a:ext cx="416559" cy="247015"/>
            </a:xfrm>
            <a:custGeom>
              <a:avLst/>
              <a:gdLst/>
              <a:ahLst/>
              <a:cxnLst/>
              <a:rect l="l" t="t" r="r" b="b"/>
              <a:pathLst>
                <a:path w="416559" h="247014">
                  <a:moveTo>
                    <a:pt x="416051" y="0"/>
                  </a:moveTo>
                  <a:lnTo>
                    <a:pt x="0" y="246888"/>
                  </a:lnTo>
                  <a:lnTo>
                    <a:pt x="416051" y="246888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A7A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65392" y="1699260"/>
              <a:ext cx="551815" cy="22860"/>
            </a:xfrm>
            <a:custGeom>
              <a:avLst/>
              <a:gdLst/>
              <a:ahLst/>
              <a:cxnLst/>
              <a:rect l="l" t="t" r="r" b="b"/>
              <a:pathLst>
                <a:path w="551815" h="22860">
                  <a:moveTo>
                    <a:pt x="550786" y="0"/>
                  </a:moveTo>
                  <a:lnTo>
                    <a:pt x="0" y="0"/>
                  </a:lnTo>
                  <a:lnTo>
                    <a:pt x="0" y="7035"/>
                  </a:lnTo>
                  <a:lnTo>
                    <a:pt x="1915" y="13215"/>
                  </a:lnTo>
                  <a:lnTo>
                    <a:pt x="7212" y="18243"/>
                  </a:lnTo>
                  <a:lnTo>
                    <a:pt x="15210" y="21623"/>
                  </a:lnTo>
                  <a:lnTo>
                    <a:pt x="25234" y="22860"/>
                  </a:lnTo>
                  <a:lnTo>
                    <a:pt x="526453" y="22860"/>
                  </a:lnTo>
                  <a:lnTo>
                    <a:pt x="536096" y="21623"/>
                  </a:lnTo>
                  <a:lnTo>
                    <a:pt x="544137" y="18243"/>
                  </a:lnTo>
                  <a:lnTo>
                    <a:pt x="549645" y="13215"/>
                  </a:lnTo>
                  <a:lnTo>
                    <a:pt x="551688" y="7035"/>
                  </a:lnTo>
                  <a:lnTo>
                    <a:pt x="551688" y="1752"/>
                  </a:lnTo>
                  <a:lnTo>
                    <a:pt x="550786" y="876"/>
                  </a:lnTo>
                  <a:lnTo>
                    <a:pt x="550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66916" y="1712976"/>
              <a:ext cx="547370" cy="9525"/>
            </a:xfrm>
            <a:custGeom>
              <a:avLst/>
              <a:gdLst/>
              <a:ahLst/>
              <a:cxnLst/>
              <a:rect l="l" t="t" r="r" b="b"/>
              <a:pathLst>
                <a:path w="547370" h="9525">
                  <a:moveTo>
                    <a:pt x="547116" y="0"/>
                  </a:moveTo>
                  <a:lnTo>
                    <a:pt x="0" y="0"/>
                  </a:lnTo>
                  <a:lnTo>
                    <a:pt x="3606" y="4991"/>
                  </a:lnTo>
                  <a:lnTo>
                    <a:pt x="12623" y="9144"/>
                  </a:lnTo>
                  <a:lnTo>
                    <a:pt x="534492" y="9144"/>
                  </a:lnTo>
                  <a:lnTo>
                    <a:pt x="543509" y="4991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D1EC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00087" y="1699260"/>
              <a:ext cx="82550" cy="6350"/>
            </a:xfrm>
            <a:custGeom>
              <a:avLst/>
              <a:gdLst/>
              <a:ahLst/>
              <a:cxnLst/>
              <a:rect l="l" t="t" r="r" b="b"/>
              <a:pathLst>
                <a:path w="82550" h="6350">
                  <a:moveTo>
                    <a:pt x="82296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2743" y="6096"/>
                  </a:lnTo>
                  <a:lnTo>
                    <a:pt x="79552" y="6096"/>
                  </a:lnTo>
                  <a:lnTo>
                    <a:pt x="82296" y="5080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A4D8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646164" y="1635429"/>
              <a:ext cx="363220" cy="48260"/>
            </a:xfrm>
            <a:custGeom>
              <a:avLst/>
              <a:gdLst/>
              <a:ahLst/>
              <a:cxnLst/>
              <a:rect l="l" t="t" r="r" b="b"/>
              <a:pathLst>
                <a:path w="363220" h="48260">
                  <a:moveTo>
                    <a:pt x="362712" y="0"/>
                  </a:moveTo>
                  <a:lnTo>
                    <a:pt x="1524" y="0"/>
                  </a:lnTo>
                  <a:lnTo>
                    <a:pt x="1524" y="3810"/>
                  </a:lnTo>
                  <a:lnTo>
                    <a:pt x="0" y="3810"/>
                  </a:lnTo>
                  <a:lnTo>
                    <a:pt x="0" y="44450"/>
                  </a:lnTo>
                  <a:lnTo>
                    <a:pt x="1358" y="44450"/>
                  </a:lnTo>
                  <a:lnTo>
                    <a:pt x="1358" y="48260"/>
                  </a:lnTo>
                  <a:lnTo>
                    <a:pt x="362712" y="48260"/>
                  </a:lnTo>
                  <a:lnTo>
                    <a:pt x="362712" y="44450"/>
                  </a:lnTo>
                  <a:lnTo>
                    <a:pt x="362712" y="43180"/>
                  </a:lnTo>
                  <a:lnTo>
                    <a:pt x="356108" y="43180"/>
                  </a:lnTo>
                  <a:lnTo>
                    <a:pt x="356108" y="41910"/>
                  </a:lnTo>
                  <a:lnTo>
                    <a:pt x="355523" y="41910"/>
                  </a:lnTo>
                  <a:lnTo>
                    <a:pt x="355523" y="7620"/>
                  </a:lnTo>
                  <a:lnTo>
                    <a:pt x="355866" y="7620"/>
                  </a:lnTo>
                  <a:lnTo>
                    <a:pt x="355866" y="5080"/>
                  </a:lnTo>
                  <a:lnTo>
                    <a:pt x="362712" y="5080"/>
                  </a:lnTo>
                  <a:lnTo>
                    <a:pt x="362712" y="3810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4EC3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6184" y="1635429"/>
              <a:ext cx="203200" cy="48260"/>
            </a:xfrm>
            <a:custGeom>
              <a:avLst/>
              <a:gdLst/>
              <a:ahLst/>
              <a:cxnLst/>
              <a:rect l="l" t="t" r="r" b="b"/>
              <a:pathLst>
                <a:path w="203200" h="48260">
                  <a:moveTo>
                    <a:pt x="202692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0" y="41910"/>
                  </a:lnTo>
                  <a:lnTo>
                    <a:pt x="0" y="43180"/>
                  </a:lnTo>
                  <a:lnTo>
                    <a:pt x="0" y="48260"/>
                  </a:lnTo>
                  <a:lnTo>
                    <a:pt x="202692" y="48260"/>
                  </a:lnTo>
                  <a:lnTo>
                    <a:pt x="202692" y="43180"/>
                  </a:lnTo>
                  <a:lnTo>
                    <a:pt x="196126" y="43180"/>
                  </a:lnTo>
                  <a:lnTo>
                    <a:pt x="196126" y="41910"/>
                  </a:lnTo>
                  <a:lnTo>
                    <a:pt x="195554" y="41910"/>
                  </a:lnTo>
                  <a:lnTo>
                    <a:pt x="195554" y="7620"/>
                  </a:lnTo>
                  <a:lnTo>
                    <a:pt x="195897" y="7620"/>
                  </a:lnTo>
                  <a:lnTo>
                    <a:pt x="195897" y="5080"/>
                  </a:lnTo>
                  <a:lnTo>
                    <a:pt x="202692" y="5080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00AA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52260" y="1639646"/>
              <a:ext cx="349885" cy="38100"/>
            </a:xfrm>
            <a:custGeom>
              <a:avLst/>
              <a:gdLst/>
              <a:ahLst/>
              <a:cxnLst/>
              <a:rect l="l" t="t" r="r" b="b"/>
              <a:pathLst>
                <a:path w="349884" h="38100">
                  <a:moveTo>
                    <a:pt x="349846" y="36830"/>
                  </a:moveTo>
                  <a:lnTo>
                    <a:pt x="349351" y="36830"/>
                  </a:lnTo>
                  <a:lnTo>
                    <a:pt x="349351" y="2540"/>
                  </a:lnTo>
                  <a:lnTo>
                    <a:pt x="349707" y="2540"/>
                  </a:lnTo>
                  <a:lnTo>
                    <a:pt x="349707" y="0"/>
                  </a:lnTo>
                  <a:lnTo>
                    <a:pt x="711" y="0"/>
                  </a:lnTo>
                  <a:lnTo>
                    <a:pt x="711" y="2540"/>
                  </a:lnTo>
                  <a:lnTo>
                    <a:pt x="0" y="2540"/>
                  </a:lnTo>
                  <a:lnTo>
                    <a:pt x="0" y="36830"/>
                  </a:lnTo>
                  <a:lnTo>
                    <a:pt x="990" y="36830"/>
                  </a:lnTo>
                  <a:lnTo>
                    <a:pt x="990" y="38100"/>
                  </a:lnTo>
                  <a:lnTo>
                    <a:pt x="349846" y="38100"/>
                  </a:lnTo>
                  <a:lnTo>
                    <a:pt x="349846" y="36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95516" y="1639646"/>
              <a:ext cx="207010" cy="38100"/>
            </a:xfrm>
            <a:custGeom>
              <a:avLst/>
              <a:gdLst/>
              <a:ahLst/>
              <a:cxnLst/>
              <a:rect l="l" t="t" r="r" b="b"/>
              <a:pathLst>
                <a:path w="207009" h="38100">
                  <a:moveTo>
                    <a:pt x="206578" y="36830"/>
                  </a:moveTo>
                  <a:lnTo>
                    <a:pt x="206082" y="36830"/>
                  </a:lnTo>
                  <a:lnTo>
                    <a:pt x="206082" y="2540"/>
                  </a:lnTo>
                  <a:lnTo>
                    <a:pt x="206438" y="2540"/>
                  </a:lnTo>
                  <a:lnTo>
                    <a:pt x="206438" y="0"/>
                  </a:lnTo>
                  <a:lnTo>
                    <a:pt x="711" y="0"/>
                  </a:lnTo>
                  <a:lnTo>
                    <a:pt x="711" y="2540"/>
                  </a:lnTo>
                  <a:lnTo>
                    <a:pt x="0" y="2540"/>
                  </a:lnTo>
                  <a:lnTo>
                    <a:pt x="0" y="36830"/>
                  </a:lnTo>
                  <a:lnTo>
                    <a:pt x="990" y="36830"/>
                  </a:lnTo>
                  <a:lnTo>
                    <a:pt x="990" y="38100"/>
                  </a:lnTo>
                  <a:lnTo>
                    <a:pt x="206578" y="38100"/>
                  </a:lnTo>
                  <a:lnTo>
                    <a:pt x="206578" y="36830"/>
                  </a:lnTo>
                  <a:close/>
                </a:path>
              </a:pathLst>
            </a:custGeom>
            <a:solidFill>
              <a:srgbClr val="D1EC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58356" y="1564817"/>
              <a:ext cx="325120" cy="68580"/>
            </a:xfrm>
            <a:custGeom>
              <a:avLst/>
              <a:gdLst/>
              <a:ahLst/>
              <a:cxnLst/>
              <a:rect l="l" t="t" r="r" b="b"/>
              <a:pathLst>
                <a:path w="325120" h="68580">
                  <a:moveTo>
                    <a:pt x="324612" y="5080"/>
                  </a:moveTo>
                  <a:lnTo>
                    <a:pt x="322770" y="5080"/>
                  </a:lnTo>
                  <a:lnTo>
                    <a:pt x="322770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6350"/>
                  </a:lnTo>
                  <a:lnTo>
                    <a:pt x="6045" y="6350"/>
                  </a:lnTo>
                  <a:lnTo>
                    <a:pt x="6045" y="6972"/>
                  </a:lnTo>
                  <a:lnTo>
                    <a:pt x="6045" y="7620"/>
                  </a:lnTo>
                  <a:lnTo>
                    <a:pt x="320027" y="7620"/>
                  </a:lnTo>
                  <a:lnTo>
                    <a:pt x="320027" y="62230"/>
                  </a:lnTo>
                  <a:lnTo>
                    <a:pt x="6654" y="62230"/>
                  </a:lnTo>
                  <a:lnTo>
                    <a:pt x="6654" y="62852"/>
                  </a:lnTo>
                  <a:lnTo>
                    <a:pt x="6654" y="63500"/>
                  </a:lnTo>
                  <a:lnTo>
                    <a:pt x="0" y="63500"/>
                  </a:lnTo>
                  <a:lnTo>
                    <a:pt x="0" y="64770"/>
                  </a:lnTo>
                  <a:lnTo>
                    <a:pt x="0" y="68580"/>
                  </a:lnTo>
                  <a:lnTo>
                    <a:pt x="323240" y="68580"/>
                  </a:lnTo>
                  <a:lnTo>
                    <a:pt x="323240" y="64770"/>
                  </a:lnTo>
                  <a:lnTo>
                    <a:pt x="324612" y="64770"/>
                  </a:lnTo>
                  <a:lnTo>
                    <a:pt x="324612" y="63500"/>
                  </a:lnTo>
                  <a:lnTo>
                    <a:pt x="324599" y="62852"/>
                  </a:lnTo>
                  <a:lnTo>
                    <a:pt x="324599" y="62230"/>
                  </a:lnTo>
                  <a:lnTo>
                    <a:pt x="324599" y="7620"/>
                  </a:lnTo>
                  <a:lnTo>
                    <a:pt x="324599" y="6972"/>
                  </a:lnTo>
                  <a:lnTo>
                    <a:pt x="324599" y="6350"/>
                  </a:lnTo>
                  <a:lnTo>
                    <a:pt x="324612" y="5080"/>
                  </a:lnTo>
                  <a:close/>
                </a:path>
              </a:pathLst>
            </a:custGeom>
            <a:solidFill>
              <a:srgbClr val="0E30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58356" y="1564817"/>
              <a:ext cx="142240" cy="68580"/>
            </a:xfrm>
            <a:custGeom>
              <a:avLst/>
              <a:gdLst/>
              <a:ahLst/>
              <a:cxnLst/>
              <a:rect l="l" t="t" r="r" b="b"/>
              <a:pathLst>
                <a:path w="142240" h="68580">
                  <a:moveTo>
                    <a:pt x="141732" y="63500"/>
                  </a:moveTo>
                  <a:lnTo>
                    <a:pt x="141719" y="62852"/>
                  </a:lnTo>
                  <a:lnTo>
                    <a:pt x="6642" y="62852"/>
                  </a:lnTo>
                  <a:lnTo>
                    <a:pt x="6642" y="63500"/>
                  </a:lnTo>
                  <a:lnTo>
                    <a:pt x="0" y="63500"/>
                  </a:lnTo>
                  <a:lnTo>
                    <a:pt x="0" y="68580"/>
                  </a:lnTo>
                  <a:lnTo>
                    <a:pt x="141732" y="68580"/>
                  </a:lnTo>
                  <a:lnTo>
                    <a:pt x="141732" y="63500"/>
                  </a:lnTo>
                  <a:close/>
                </a:path>
                <a:path w="142240" h="68580">
                  <a:moveTo>
                    <a:pt x="141732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6032" y="6350"/>
                  </a:lnTo>
                  <a:lnTo>
                    <a:pt x="6032" y="6972"/>
                  </a:lnTo>
                  <a:lnTo>
                    <a:pt x="141719" y="6972"/>
                  </a:lnTo>
                  <a:lnTo>
                    <a:pt x="141719" y="6350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2C5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65506" y="1571790"/>
              <a:ext cx="313055" cy="57150"/>
            </a:xfrm>
            <a:custGeom>
              <a:avLst/>
              <a:gdLst/>
              <a:ahLst/>
              <a:cxnLst/>
              <a:rect l="l" t="t" r="r" b="b"/>
              <a:pathLst>
                <a:path w="313054" h="57150">
                  <a:moveTo>
                    <a:pt x="312877" y="0"/>
                  </a:moveTo>
                  <a:lnTo>
                    <a:pt x="142201" y="0"/>
                  </a:lnTo>
                  <a:lnTo>
                    <a:pt x="142201" y="55880"/>
                  </a:lnTo>
                  <a:lnTo>
                    <a:pt x="0" y="55880"/>
                  </a:lnTo>
                  <a:lnTo>
                    <a:pt x="0" y="57150"/>
                  </a:lnTo>
                  <a:lnTo>
                    <a:pt x="312813" y="57150"/>
                  </a:lnTo>
                  <a:lnTo>
                    <a:pt x="312813" y="55880"/>
                  </a:lnTo>
                  <a:lnTo>
                    <a:pt x="312877" y="0"/>
                  </a:lnTo>
                  <a:close/>
                </a:path>
              </a:pathLst>
            </a:custGeom>
            <a:solidFill>
              <a:srgbClr val="A6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65480" y="1443240"/>
              <a:ext cx="149860" cy="186055"/>
            </a:xfrm>
            <a:custGeom>
              <a:avLst/>
              <a:gdLst/>
              <a:ahLst/>
              <a:cxnLst/>
              <a:rect l="l" t="t" r="r" b="b"/>
              <a:pathLst>
                <a:path w="149859" h="186055">
                  <a:moveTo>
                    <a:pt x="142227" y="128549"/>
                  </a:moveTo>
                  <a:lnTo>
                    <a:pt x="127" y="128549"/>
                  </a:lnTo>
                  <a:lnTo>
                    <a:pt x="127" y="184429"/>
                  </a:lnTo>
                  <a:lnTo>
                    <a:pt x="0" y="184429"/>
                  </a:lnTo>
                  <a:lnTo>
                    <a:pt x="0" y="185699"/>
                  </a:lnTo>
                  <a:lnTo>
                    <a:pt x="142163" y="185699"/>
                  </a:lnTo>
                  <a:lnTo>
                    <a:pt x="142163" y="184429"/>
                  </a:lnTo>
                  <a:lnTo>
                    <a:pt x="142227" y="128549"/>
                  </a:lnTo>
                  <a:close/>
                </a:path>
                <a:path w="149859" h="186055">
                  <a:moveTo>
                    <a:pt x="149847" y="63550"/>
                  </a:moveTo>
                  <a:lnTo>
                    <a:pt x="131559" y="45212"/>
                  </a:lnTo>
                  <a:lnTo>
                    <a:pt x="131559" y="19278"/>
                  </a:lnTo>
                  <a:lnTo>
                    <a:pt x="130048" y="11823"/>
                  </a:lnTo>
                  <a:lnTo>
                    <a:pt x="125945" y="5689"/>
                  </a:lnTo>
                  <a:lnTo>
                    <a:pt x="119900" y="1524"/>
                  </a:lnTo>
                  <a:lnTo>
                    <a:pt x="112560" y="0"/>
                  </a:lnTo>
                  <a:lnTo>
                    <a:pt x="105651" y="0"/>
                  </a:lnTo>
                  <a:lnTo>
                    <a:pt x="105651" y="24384"/>
                  </a:lnTo>
                  <a:lnTo>
                    <a:pt x="105651" y="42938"/>
                  </a:lnTo>
                  <a:lnTo>
                    <a:pt x="105651" y="58089"/>
                  </a:lnTo>
                  <a:lnTo>
                    <a:pt x="149847" y="103632"/>
                  </a:lnTo>
                  <a:lnTo>
                    <a:pt x="149847" y="63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705601" y="1261873"/>
              <a:ext cx="344805" cy="227329"/>
            </a:xfrm>
            <a:custGeom>
              <a:avLst/>
              <a:gdLst/>
              <a:ahLst/>
              <a:cxnLst/>
              <a:rect l="l" t="t" r="r" b="b"/>
              <a:pathLst>
                <a:path w="344804" h="227330">
                  <a:moveTo>
                    <a:pt x="306654" y="0"/>
                  </a:moveTo>
                  <a:lnTo>
                    <a:pt x="62953" y="0"/>
                  </a:lnTo>
                  <a:lnTo>
                    <a:pt x="62052" y="901"/>
                  </a:lnTo>
                  <a:lnTo>
                    <a:pt x="61150" y="2692"/>
                  </a:lnTo>
                  <a:lnTo>
                    <a:pt x="1803" y="186689"/>
                  </a:lnTo>
                  <a:lnTo>
                    <a:pt x="901" y="186689"/>
                  </a:lnTo>
                  <a:lnTo>
                    <a:pt x="901" y="187578"/>
                  </a:lnTo>
                  <a:lnTo>
                    <a:pt x="0" y="191173"/>
                  </a:lnTo>
                  <a:lnTo>
                    <a:pt x="0" y="197459"/>
                  </a:lnTo>
                  <a:lnTo>
                    <a:pt x="2064" y="208650"/>
                  </a:lnTo>
                  <a:lnTo>
                    <a:pt x="7753" y="217654"/>
                  </a:lnTo>
                  <a:lnTo>
                    <a:pt x="16309" y="223964"/>
                  </a:lnTo>
                  <a:lnTo>
                    <a:pt x="26974" y="227075"/>
                  </a:lnTo>
                  <a:lnTo>
                    <a:pt x="282371" y="227075"/>
                  </a:lnTo>
                  <a:lnTo>
                    <a:pt x="283273" y="226174"/>
                  </a:lnTo>
                  <a:lnTo>
                    <a:pt x="284175" y="224383"/>
                  </a:lnTo>
                  <a:lnTo>
                    <a:pt x="344424" y="40385"/>
                  </a:lnTo>
                  <a:lnTo>
                    <a:pt x="344424" y="37693"/>
                  </a:lnTo>
                  <a:lnTo>
                    <a:pt x="342620" y="35902"/>
                  </a:lnTo>
                  <a:lnTo>
                    <a:pt x="298564" y="35902"/>
                  </a:lnTo>
                  <a:lnTo>
                    <a:pt x="304283" y="17724"/>
                  </a:lnTo>
                  <a:lnTo>
                    <a:pt x="307220" y="8299"/>
                  </a:lnTo>
                  <a:lnTo>
                    <a:pt x="308303" y="4598"/>
                  </a:lnTo>
                  <a:lnTo>
                    <a:pt x="308457" y="3594"/>
                  </a:lnTo>
                  <a:lnTo>
                    <a:pt x="308457" y="1790"/>
                  </a:lnTo>
                  <a:lnTo>
                    <a:pt x="306654" y="0"/>
                  </a:lnTo>
                  <a:close/>
                </a:path>
              </a:pathLst>
            </a:custGeom>
            <a:solidFill>
              <a:srgbClr val="00A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08648" y="1263396"/>
              <a:ext cx="306705" cy="220979"/>
            </a:xfrm>
            <a:custGeom>
              <a:avLst/>
              <a:gdLst/>
              <a:ahLst/>
              <a:cxnLst/>
              <a:rect l="l" t="t" r="r" b="b"/>
              <a:pathLst>
                <a:path w="306704" h="220980">
                  <a:moveTo>
                    <a:pt x="306324" y="0"/>
                  </a:moveTo>
                  <a:lnTo>
                    <a:pt x="61988" y="1803"/>
                  </a:lnTo>
                  <a:lnTo>
                    <a:pt x="1790" y="186702"/>
                  </a:lnTo>
                  <a:lnTo>
                    <a:pt x="1790" y="187604"/>
                  </a:lnTo>
                  <a:lnTo>
                    <a:pt x="0" y="194818"/>
                  </a:lnTo>
                  <a:lnTo>
                    <a:pt x="0" y="198424"/>
                  </a:lnTo>
                  <a:lnTo>
                    <a:pt x="1754" y="207280"/>
                  </a:lnTo>
                  <a:lnTo>
                    <a:pt x="6624" y="214441"/>
                  </a:lnTo>
                  <a:lnTo>
                    <a:pt x="14021" y="219232"/>
                  </a:lnTo>
                  <a:lnTo>
                    <a:pt x="23355" y="220980"/>
                  </a:lnTo>
                  <a:lnTo>
                    <a:pt x="26047" y="220980"/>
                  </a:lnTo>
                  <a:lnTo>
                    <a:pt x="32334" y="219176"/>
                  </a:lnTo>
                  <a:lnTo>
                    <a:pt x="34137" y="215569"/>
                  </a:lnTo>
                  <a:lnTo>
                    <a:pt x="36830" y="211061"/>
                  </a:lnTo>
                  <a:lnTo>
                    <a:pt x="38633" y="205651"/>
                  </a:lnTo>
                  <a:lnTo>
                    <a:pt x="97917" y="31572"/>
                  </a:lnTo>
                  <a:lnTo>
                    <a:pt x="97917" y="29768"/>
                  </a:lnTo>
                  <a:lnTo>
                    <a:pt x="99707" y="28867"/>
                  </a:lnTo>
                  <a:lnTo>
                    <a:pt x="298234" y="28867"/>
                  </a:lnTo>
                  <a:lnTo>
                    <a:pt x="302911" y="13728"/>
                  </a:lnTo>
                  <a:lnTo>
                    <a:pt x="305312" y="5862"/>
                  </a:lnTo>
                  <a:lnTo>
                    <a:pt x="306197" y="273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AA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14747" y="1269497"/>
              <a:ext cx="309880" cy="212090"/>
            </a:xfrm>
            <a:custGeom>
              <a:avLst/>
              <a:gdLst/>
              <a:ahLst/>
              <a:cxnLst/>
              <a:rect l="l" t="t" r="r" b="b"/>
              <a:pathLst>
                <a:path w="309879" h="212090">
                  <a:moveTo>
                    <a:pt x="299504" y="0"/>
                  </a:moveTo>
                  <a:lnTo>
                    <a:pt x="60972" y="0"/>
                  </a:lnTo>
                  <a:lnTo>
                    <a:pt x="2692" y="179374"/>
                  </a:lnTo>
                  <a:lnTo>
                    <a:pt x="888" y="182981"/>
                  </a:lnTo>
                  <a:lnTo>
                    <a:pt x="0" y="186588"/>
                  </a:lnTo>
                  <a:lnTo>
                    <a:pt x="0" y="190195"/>
                  </a:lnTo>
                  <a:lnTo>
                    <a:pt x="1722" y="198521"/>
                  </a:lnTo>
                  <a:lnTo>
                    <a:pt x="6384" y="205411"/>
                  </a:lnTo>
                  <a:lnTo>
                    <a:pt x="13233" y="210103"/>
                  </a:lnTo>
                  <a:lnTo>
                    <a:pt x="21513" y="211836"/>
                  </a:lnTo>
                  <a:lnTo>
                    <a:pt x="24206" y="211836"/>
                  </a:lnTo>
                  <a:lnTo>
                    <a:pt x="29590" y="210032"/>
                  </a:lnTo>
                  <a:lnTo>
                    <a:pt x="31381" y="206425"/>
                  </a:lnTo>
                  <a:lnTo>
                    <a:pt x="34074" y="202819"/>
                  </a:lnTo>
                  <a:lnTo>
                    <a:pt x="35864" y="196507"/>
                  </a:lnTo>
                  <a:lnTo>
                    <a:pt x="89674" y="30645"/>
                  </a:lnTo>
                  <a:lnTo>
                    <a:pt x="89674" y="28841"/>
                  </a:lnTo>
                  <a:lnTo>
                    <a:pt x="91465" y="27940"/>
                  </a:lnTo>
                  <a:lnTo>
                    <a:pt x="309371" y="27940"/>
                  </a:lnTo>
                  <a:lnTo>
                    <a:pt x="303085" y="23431"/>
                  </a:lnTo>
                  <a:lnTo>
                    <a:pt x="297713" y="16217"/>
                  </a:lnTo>
                  <a:lnTo>
                    <a:pt x="297713" y="5410"/>
                  </a:lnTo>
                  <a:lnTo>
                    <a:pt x="299504" y="0"/>
                  </a:lnTo>
                  <a:close/>
                </a:path>
              </a:pathLst>
            </a:custGeom>
            <a:solidFill>
              <a:srgbClr val="D1EC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2652" y="1269492"/>
              <a:ext cx="251459" cy="41452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00172" y="5411724"/>
              <a:ext cx="0" cy="119380"/>
            </a:xfrm>
            <a:custGeom>
              <a:avLst/>
              <a:gdLst/>
              <a:ahLst/>
              <a:cxnLst/>
              <a:rect l="l" t="t" r="r" b="b"/>
              <a:pathLst>
                <a:path w="0" h="119379">
                  <a:moveTo>
                    <a:pt x="0" y="0"/>
                  </a:moveTo>
                  <a:lnTo>
                    <a:pt x="0" y="119380"/>
                  </a:lnTo>
                </a:path>
              </a:pathLst>
            </a:custGeom>
            <a:ln w="1270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62068" y="55184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747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32915" y="3631185"/>
              <a:ext cx="0" cy="2588260"/>
            </a:xfrm>
            <a:custGeom>
              <a:avLst/>
              <a:gdLst/>
              <a:ahLst/>
              <a:cxnLst/>
              <a:rect l="l" t="t" r="r" b="b"/>
              <a:pathLst>
                <a:path w="0" h="2588260">
                  <a:moveTo>
                    <a:pt x="0" y="258826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94821" y="356768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747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28343" y="6216396"/>
              <a:ext cx="5713730" cy="0"/>
            </a:xfrm>
            <a:custGeom>
              <a:avLst/>
              <a:gdLst/>
              <a:ahLst/>
              <a:cxnLst/>
              <a:rect l="l" t="t" r="r" b="b"/>
              <a:pathLst>
                <a:path w="5713730" h="0">
                  <a:moveTo>
                    <a:pt x="0" y="0"/>
                  </a:moveTo>
                  <a:lnTo>
                    <a:pt x="5713564" y="0"/>
                  </a:lnTo>
                </a:path>
              </a:pathLst>
            </a:custGeom>
            <a:ln w="1270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929206" y="617830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7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401823" y="3966966"/>
              <a:ext cx="0" cy="2318385"/>
            </a:xfrm>
            <a:custGeom>
              <a:avLst/>
              <a:gdLst/>
              <a:ahLst/>
              <a:cxnLst/>
              <a:rect l="l" t="t" r="r" b="b"/>
              <a:pathLst>
                <a:path w="0" h="2318385">
                  <a:moveTo>
                    <a:pt x="0" y="2317826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70C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547872" y="4076705"/>
              <a:ext cx="1158240" cy="2214880"/>
            </a:xfrm>
            <a:custGeom>
              <a:avLst/>
              <a:gdLst/>
              <a:ahLst/>
              <a:cxnLst/>
              <a:rect l="l" t="t" r="r" b="b"/>
              <a:pathLst>
                <a:path w="1158239" h="2214879">
                  <a:moveTo>
                    <a:pt x="0" y="993642"/>
                  </a:moveTo>
                  <a:lnTo>
                    <a:pt x="0" y="2208555"/>
                  </a:lnTo>
                </a:path>
                <a:path w="1158239" h="2214879">
                  <a:moveTo>
                    <a:pt x="0" y="0"/>
                  </a:moveTo>
                  <a:lnTo>
                    <a:pt x="0" y="601974"/>
                  </a:lnTo>
                </a:path>
                <a:path w="1158239" h="2214879">
                  <a:moveTo>
                    <a:pt x="1158239" y="24378"/>
                  </a:moveTo>
                  <a:lnTo>
                    <a:pt x="1158239" y="2214506"/>
                  </a:lnTo>
                </a:path>
              </a:pathLst>
            </a:custGeom>
            <a:ln w="12192">
              <a:solidFill>
                <a:srgbClr val="0070C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394204" y="6128004"/>
              <a:ext cx="1324610" cy="175260"/>
            </a:xfrm>
            <a:custGeom>
              <a:avLst/>
              <a:gdLst/>
              <a:ahLst/>
              <a:cxnLst/>
              <a:rect l="l" t="t" r="r" b="b"/>
              <a:pathLst>
                <a:path w="1324610" h="175260">
                  <a:moveTo>
                    <a:pt x="173736" y="8763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173736" y="87630"/>
                  </a:lnTo>
                  <a:close/>
                </a:path>
                <a:path w="1324610" h="175260">
                  <a:moveTo>
                    <a:pt x="1324356" y="87630"/>
                  </a:moveTo>
                  <a:lnTo>
                    <a:pt x="1150620" y="0"/>
                  </a:lnTo>
                  <a:lnTo>
                    <a:pt x="1150620" y="175260"/>
                  </a:lnTo>
                  <a:lnTo>
                    <a:pt x="1324356" y="8763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853683" y="3810000"/>
              <a:ext cx="0" cy="2481580"/>
            </a:xfrm>
            <a:custGeom>
              <a:avLst/>
              <a:gdLst/>
              <a:ahLst/>
              <a:cxnLst/>
              <a:rect l="l" t="t" r="r" b="b"/>
              <a:pathLst>
                <a:path w="0" h="2481579">
                  <a:moveTo>
                    <a:pt x="0" y="1298448"/>
                  </a:moveTo>
                  <a:lnTo>
                    <a:pt x="0" y="2481211"/>
                  </a:lnTo>
                </a:path>
                <a:path w="0" h="2481579">
                  <a:moveTo>
                    <a:pt x="0" y="0"/>
                  </a:moveTo>
                  <a:lnTo>
                    <a:pt x="0" y="755904"/>
                  </a:lnTo>
                </a:path>
              </a:pathLst>
            </a:custGeom>
            <a:ln w="12192">
              <a:solidFill>
                <a:srgbClr val="0070C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695443" y="6128004"/>
              <a:ext cx="173990" cy="175260"/>
            </a:xfrm>
            <a:custGeom>
              <a:avLst/>
              <a:gdLst/>
              <a:ahLst/>
              <a:cxnLst/>
              <a:rect l="l" t="t" r="r" b="b"/>
              <a:pathLst>
                <a:path w="173989" h="175260">
                  <a:moveTo>
                    <a:pt x="0" y="0"/>
                  </a:moveTo>
                  <a:lnTo>
                    <a:pt x="0" y="175260"/>
                  </a:lnTo>
                  <a:lnTo>
                    <a:pt x="173736" y="87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43583" y="3838959"/>
              <a:ext cx="5849620" cy="1912620"/>
            </a:xfrm>
            <a:custGeom>
              <a:avLst/>
              <a:gdLst/>
              <a:ahLst/>
              <a:cxnLst/>
              <a:rect l="l" t="t" r="r" b="b"/>
              <a:pathLst>
                <a:path w="5849620" h="1912620">
                  <a:moveTo>
                    <a:pt x="0" y="1912618"/>
                  </a:moveTo>
                  <a:lnTo>
                    <a:pt x="49202" y="1898968"/>
                  </a:lnTo>
                  <a:lnTo>
                    <a:pt x="98402" y="1885295"/>
                  </a:lnTo>
                  <a:lnTo>
                    <a:pt x="147595" y="1871577"/>
                  </a:lnTo>
                  <a:lnTo>
                    <a:pt x="196779" y="1857790"/>
                  </a:lnTo>
                  <a:lnTo>
                    <a:pt x="245951" y="1843912"/>
                  </a:lnTo>
                  <a:lnTo>
                    <a:pt x="295107" y="1829921"/>
                  </a:lnTo>
                  <a:lnTo>
                    <a:pt x="344244" y="1815794"/>
                  </a:lnTo>
                  <a:lnTo>
                    <a:pt x="393359" y="1801507"/>
                  </a:lnTo>
                  <a:lnTo>
                    <a:pt x="442450" y="1787039"/>
                  </a:lnTo>
                  <a:lnTo>
                    <a:pt x="491512" y="1772366"/>
                  </a:lnTo>
                  <a:lnTo>
                    <a:pt x="540543" y="1757467"/>
                  </a:lnTo>
                  <a:lnTo>
                    <a:pt x="589540" y="1742317"/>
                  </a:lnTo>
                  <a:lnTo>
                    <a:pt x="638499" y="1726895"/>
                  </a:lnTo>
                  <a:lnTo>
                    <a:pt x="687417" y="1711178"/>
                  </a:lnTo>
                  <a:lnTo>
                    <a:pt x="736292" y="1695142"/>
                  </a:lnTo>
                  <a:lnTo>
                    <a:pt x="785119" y="1678766"/>
                  </a:lnTo>
                  <a:lnTo>
                    <a:pt x="833896" y="1662027"/>
                  </a:lnTo>
                  <a:lnTo>
                    <a:pt x="882621" y="1644902"/>
                  </a:lnTo>
                  <a:lnTo>
                    <a:pt x="931288" y="1627368"/>
                  </a:lnTo>
                  <a:lnTo>
                    <a:pt x="979896" y="1609403"/>
                  </a:lnTo>
                  <a:lnTo>
                    <a:pt x="1028442" y="1590983"/>
                  </a:lnTo>
                  <a:lnTo>
                    <a:pt x="1076921" y="1572087"/>
                  </a:lnTo>
                  <a:lnTo>
                    <a:pt x="1125332" y="1552691"/>
                  </a:lnTo>
                  <a:lnTo>
                    <a:pt x="1173670" y="1532773"/>
                  </a:lnTo>
                  <a:lnTo>
                    <a:pt x="1219994" y="1513243"/>
                  </a:lnTo>
                  <a:lnTo>
                    <a:pt x="1266231" y="1493411"/>
                  </a:lnTo>
                  <a:lnTo>
                    <a:pt x="1312387" y="1473272"/>
                  </a:lnTo>
                  <a:lnTo>
                    <a:pt x="1358468" y="1452822"/>
                  </a:lnTo>
                  <a:lnTo>
                    <a:pt x="1404478" y="1432057"/>
                  </a:lnTo>
                  <a:lnTo>
                    <a:pt x="1450423" y="1410971"/>
                  </a:lnTo>
                  <a:lnTo>
                    <a:pt x="1496310" y="1389561"/>
                  </a:lnTo>
                  <a:lnTo>
                    <a:pt x="1542143" y="1367823"/>
                  </a:lnTo>
                  <a:lnTo>
                    <a:pt x="1587928" y="1345751"/>
                  </a:lnTo>
                  <a:lnTo>
                    <a:pt x="1633670" y="1323341"/>
                  </a:lnTo>
                  <a:lnTo>
                    <a:pt x="1679376" y="1300588"/>
                  </a:lnTo>
                  <a:lnTo>
                    <a:pt x="1725050" y="1277489"/>
                  </a:lnTo>
                  <a:lnTo>
                    <a:pt x="1770698" y="1254039"/>
                  </a:lnTo>
                  <a:lnTo>
                    <a:pt x="1816326" y="1230233"/>
                  </a:lnTo>
                  <a:lnTo>
                    <a:pt x="1861939" y="1206067"/>
                  </a:lnTo>
                  <a:lnTo>
                    <a:pt x="1907543" y="1181536"/>
                  </a:lnTo>
                  <a:lnTo>
                    <a:pt x="1953143" y="1156635"/>
                  </a:lnTo>
                  <a:lnTo>
                    <a:pt x="1998745" y="1131362"/>
                  </a:lnTo>
                  <a:lnTo>
                    <a:pt x="2044354" y="1105710"/>
                  </a:lnTo>
                  <a:lnTo>
                    <a:pt x="2089976" y="1079675"/>
                  </a:lnTo>
                  <a:lnTo>
                    <a:pt x="2135617" y="1053254"/>
                  </a:lnTo>
                  <a:lnTo>
                    <a:pt x="2181281" y="1026441"/>
                  </a:lnTo>
                  <a:lnTo>
                    <a:pt x="2226975" y="999232"/>
                  </a:lnTo>
                  <a:lnTo>
                    <a:pt x="2272704" y="971622"/>
                  </a:lnTo>
                  <a:lnTo>
                    <a:pt x="2318473" y="943608"/>
                  </a:lnTo>
                  <a:lnTo>
                    <a:pt x="2355968" y="919457"/>
                  </a:lnTo>
                  <a:lnTo>
                    <a:pt x="2392221" y="894101"/>
                  </a:lnTo>
                  <a:lnTo>
                    <a:pt x="2427371" y="867647"/>
                  </a:lnTo>
                  <a:lnTo>
                    <a:pt x="2461556" y="840198"/>
                  </a:lnTo>
                  <a:lnTo>
                    <a:pt x="2494914" y="811861"/>
                  </a:lnTo>
                  <a:lnTo>
                    <a:pt x="2527582" y="782739"/>
                  </a:lnTo>
                  <a:lnTo>
                    <a:pt x="2559698" y="752939"/>
                  </a:lnTo>
                  <a:lnTo>
                    <a:pt x="2591401" y="722565"/>
                  </a:lnTo>
                  <a:lnTo>
                    <a:pt x="2622828" y="691723"/>
                  </a:lnTo>
                  <a:lnTo>
                    <a:pt x="2654117" y="660517"/>
                  </a:lnTo>
                  <a:lnTo>
                    <a:pt x="2685406" y="629053"/>
                  </a:lnTo>
                  <a:lnTo>
                    <a:pt x="2716833" y="597435"/>
                  </a:lnTo>
                  <a:lnTo>
                    <a:pt x="2748535" y="565769"/>
                  </a:lnTo>
                  <a:lnTo>
                    <a:pt x="2780652" y="534160"/>
                  </a:lnTo>
                  <a:lnTo>
                    <a:pt x="2813319" y="502713"/>
                  </a:lnTo>
                  <a:lnTo>
                    <a:pt x="2846677" y="471533"/>
                  </a:lnTo>
                  <a:lnTo>
                    <a:pt x="2880861" y="440725"/>
                  </a:lnTo>
                  <a:lnTo>
                    <a:pt x="2916011" y="410394"/>
                  </a:lnTo>
                  <a:lnTo>
                    <a:pt x="2952264" y="380645"/>
                  </a:lnTo>
                  <a:lnTo>
                    <a:pt x="2989758" y="351584"/>
                  </a:lnTo>
                  <a:lnTo>
                    <a:pt x="3028631" y="323315"/>
                  </a:lnTo>
                  <a:lnTo>
                    <a:pt x="3069020" y="295943"/>
                  </a:lnTo>
                  <a:lnTo>
                    <a:pt x="3111065" y="269574"/>
                  </a:lnTo>
                  <a:lnTo>
                    <a:pt x="3154901" y="244313"/>
                  </a:lnTo>
                  <a:lnTo>
                    <a:pt x="3200669" y="220265"/>
                  </a:lnTo>
                  <a:lnTo>
                    <a:pt x="3248505" y="197534"/>
                  </a:lnTo>
                  <a:lnTo>
                    <a:pt x="3298547" y="176227"/>
                  </a:lnTo>
                  <a:lnTo>
                    <a:pt x="3350933" y="156447"/>
                  </a:lnTo>
                  <a:lnTo>
                    <a:pt x="3405801" y="138301"/>
                  </a:lnTo>
                  <a:lnTo>
                    <a:pt x="3463290" y="121892"/>
                  </a:lnTo>
                  <a:lnTo>
                    <a:pt x="3501812" y="112248"/>
                  </a:lnTo>
                  <a:lnTo>
                    <a:pt x="3542202" y="103096"/>
                  </a:lnTo>
                  <a:lnTo>
                    <a:pt x="3584369" y="94427"/>
                  </a:lnTo>
                  <a:lnTo>
                    <a:pt x="3628224" y="86229"/>
                  </a:lnTo>
                  <a:lnTo>
                    <a:pt x="3673679" y="78488"/>
                  </a:lnTo>
                  <a:lnTo>
                    <a:pt x="3720645" y="71195"/>
                  </a:lnTo>
                  <a:lnTo>
                    <a:pt x="3769032" y="64338"/>
                  </a:lnTo>
                  <a:lnTo>
                    <a:pt x="3818752" y="57904"/>
                  </a:lnTo>
                  <a:lnTo>
                    <a:pt x="3869716" y="51882"/>
                  </a:lnTo>
                  <a:lnTo>
                    <a:pt x="3921835" y="46261"/>
                  </a:lnTo>
                  <a:lnTo>
                    <a:pt x="3975019" y="41029"/>
                  </a:lnTo>
                  <a:lnTo>
                    <a:pt x="4029181" y="36173"/>
                  </a:lnTo>
                  <a:lnTo>
                    <a:pt x="4084230" y="31684"/>
                  </a:lnTo>
                  <a:lnTo>
                    <a:pt x="4140079" y="27548"/>
                  </a:lnTo>
                  <a:lnTo>
                    <a:pt x="4196637" y="23754"/>
                  </a:lnTo>
                  <a:lnTo>
                    <a:pt x="4253816" y="20291"/>
                  </a:lnTo>
                  <a:lnTo>
                    <a:pt x="4311528" y="17147"/>
                  </a:lnTo>
                  <a:lnTo>
                    <a:pt x="4369683" y="14310"/>
                  </a:lnTo>
                  <a:lnTo>
                    <a:pt x="4428192" y="11769"/>
                  </a:lnTo>
                  <a:lnTo>
                    <a:pt x="4486966" y="9512"/>
                  </a:lnTo>
                  <a:lnTo>
                    <a:pt x="4545917" y="7527"/>
                  </a:lnTo>
                  <a:lnTo>
                    <a:pt x="4604955" y="5803"/>
                  </a:lnTo>
                  <a:lnTo>
                    <a:pt x="4663992" y="4328"/>
                  </a:lnTo>
                  <a:lnTo>
                    <a:pt x="4722937" y="3091"/>
                  </a:lnTo>
                  <a:lnTo>
                    <a:pt x="4781704" y="2079"/>
                  </a:lnTo>
                  <a:lnTo>
                    <a:pt x="4840202" y="1282"/>
                  </a:lnTo>
                  <a:lnTo>
                    <a:pt x="4898342" y="686"/>
                  </a:lnTo>
                  <a:lnTo>
                    <a:pt x="4956037" y="282"/>
                  </a:lnTo>
                  <a:lnTo>
                    <a:pt x="5013196" y="57"/>
                  </a:lnTo>
                  <a:lnTo>
                    <a:pt x="5069730" y="0"/>
                  </a:lnTo>
                  <a:lnTo>
                    <a:pt x="5125552" y="98"/>
                  </a:lnTo>
                  <a:lnTo>
                    <a:pt x="5180571" y="340"/>
                  </a:lnTo>
                  <a:lnTo>
                    <a:pt x="5234699" y="716"/>
                  </a:lnTo>
                  <a:lnTo>
                    <a:pt x="5287847" y="1212"/>
                  </a:lnTo>
                  <a:lnTo>
                    <a:pt x="5339926" y="1817"/>
                  </a:lnTo>
                  <a:lnTo>
                    <a:pt x="5390847" y="2521"/>
                  </a:lnTo>
                  <a:lnTo>
                    <a:pt x="5440521" y="3310"/>
                  </a:lnTo>
                  <a:lnTo>
                    <a:pt x="5488860" y="4173"/>
                  </a:lnTo>
                  <a:lnTo>
                    <a:pt x="5535773" y="5100"/>
                  </a:lnTo>
                  <a:lnTo>
                    <a:pt x="5581173" y="6077"/>
                  </a:lnTo>
                  <a:lnTo>
                    <a:pt x="5624970" y="7094"/>
                  </a:lnTo>
                  <a:lnTo>
                    <a:pt x="5667075" y="8138"/>
                  </a:lnTo>
                  <a:lnTo>
                    <a:pt x="5707399" y="9199"/>
                  </a:lnTo>
                  <a:lnTo>
                    <a:pt x="5745854" y="10264"/>
                  </a:lnTo>
                  <a:lnTo>
                    <a:pt x="5816799" y="12362"/>
                  </a:lnTo>
                  <a:lnTo>
                    <a:pt x="5849112" y="13371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847587" y="6128004"/>
              <a:ext cx="172720" cy="175260"/>
            </a:xfrm>
            <a:custGeom>
              <a:avLst/>
              <a:gdLst/>
              <a:ahLst/>
              <a:cxnLst/>
              <a:rect l="l" t="t" r="r" b="b"/>
              <a:pathLst>
                <a:path w="172720" h="175260">
                  <a:moveTo>
                    <a:pt x="0" y="0"/>
                  </a:moveTo>
                  <a:lnTo>
                    <a:pt x="0" y="175260"/>
                  </a:lnTo>
                  <a:lnTo>
                    <a:pt x="172212" y="87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550998" y="6362959"/>
            <a:ext cx="54419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b="1">
                <a:solidFill>
                  <a:srgbClr val="43B02A"/>
                </a:solidFill>
                <a:latin typeface="Arial"/>
                <a:cs typeface="Arial"/>
              </a:rPr>
              <a:t>Incubation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39368" y="6362959"/>
            <a:ext cx="67310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5" b="1">
                <a:solidFill>
                  <a:srgbClr val="009A44"/>
                </a:solidFill>
                <a:latin typeface="Arial"/>
                <a:cs typeface="Arial"/>
              </a:rPr>
              <a:t>Early</a:t>
            </a:r>
            <a:r>
              <a:rPr dirty="0" sz="800" spc="-35" b="1">
                <a:solidFill>
                  <a:srgbClr val="009A44"/>
                </a:solidFill>
                <a:latin typeface="Arial"/>
                <a:cs typeface="Arial"/>
              </a:rPr>
              <a:t> </a:t>
            </a:r>
            <a:r>
              <a:rPr dirty="0" sz="800" spc="20" b="1">
                <a:solidFill>
                  <a:srgbClr val="009A44"/>
                </a:solidFill>
                <a:latin typeface="Arial"/>
                <a:cs typeface="Arial"/>
              </a:rPr>
              <a:t>Growth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71745" y="6362959"/>
            <a:ext cx="70675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45" b="1">
                <a:solidFill>
                  <a:srgbClr val="F68D2E"/>
                </a:solidFill>
                <a:latin typeface="Arial"/>
                <a:cs typeface="Arial"/>
              </a:rPr>
              <a:t>R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pi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d</a:t>
            </a:r>
            <a:r>
              <a:rPr dirty="0" sz="800" spc="-10" b="1">
                <a:solidFill>
                  <a:srgbClr val="F68D2E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G</a:t>
            </a:r>
            <a:r>
              <a:rPr dirty="0" sz="800" spc="-5" b="1">
                <a:solidFill>
                  <a:srgbClr val="F68D2E"/>
                </a:solidFill>
                <a:latin typeface="Arial"/>
                <a:cs typeface="Arial"/>
              </a:rPr>
              <a:t>r</a:t>
            </a:r>
            <a:r>
              <a:rPr dirty="0" sz="800" spc="40" b="1">
                <a:solidFill>
                  <a:srgbClr val="F68D2E"/>
                </a:solidFill>
                <a:latin typeface="Arial"/>
                <a:cs typeface="Arial"/>
              </a:rPr>
              <a:t>o</a:t>
            </a:r>
            <a:r>
              <a:rPr dirty="0" sz="800" spc="55" b="1">
                <a:solidFill>
                  <a:srgbClr val="F68D2E"/>
                </a:solidFill>
                <a:latin typeface="Arial"/>
                <a:cs typeface="Arial"/>
              </a:rPr>
              <a:t>w</a:t>
            </a:r>
            <a:r>
              <a:rPr dirty="0" sz="800" spc="40" b="1">
                <a:solidFill>
                  <a:srgbClr val="F68D2E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F68D2E"/>
                </a:solidFill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50444" y="6362959"/>
            <a:ext cx="44640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20" b="1">
                <a:solidFill>
                  <a:srgbClr val="C00000"/>
                </a:solidFill>
                <a:latin typeface="Arial"/>
                <a:cs typeface="Arial"/>
              </a:rPr>
              <a:t>Maturity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5298" y="4103200"/>
            <a:ext cx="373380" cy="17037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840"/>
              </a:lnSpc>
            </a:pPr>
            <a:r>
              <a:rPr dirty="0" sz="800" spc="5" b="1">
                <a:solidFill>
                  <a:srgbClr val="00A3A1"/>
                </a:solidFill>
                <a:latin typeface="Arial"/>
                <a:cs typeface="Arial"/>
              </a:rPr>
              <a:t>Adoption</a:t>
            </a:r>
            <a:r>
              <a:rPr dirty="0" sz="800" spc="-3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0A3A1"/>
                </a:solidFill>
                <a:latin typeface="Arial"/>
                <a:cs typeface="Arial"/>
              </a:rPr>
              <a:t>of</a:t>
            </a:r>
            <a:r>
              <a:rPr dirty="0" sz="800" spc="-20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0A3A1"/>
                </a:solidFill>
                <a:latin typeface="Arial"/>
                <a:cs typeface="Arial"/>
              </a:rPr>
              <a:t>online</a:t>
            </a:r>
            <a:r>
              <a:rPr dirty="0" sz="800" spc="-3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00A3A1"/>
                </a:solidFill>
                <a:latin typeface="Arial"/>
                <a:cs typeface="Arial"/>
              </a:rPr>
              <a:t>channel</a:t>
            </a:r>
            <a:r>
              <a:rPr dirty="0" sz="800" spc="-20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00A3A1"/>
                </a:solidFill>
                <a:latin typeface="Arial"/>
                <a:cs typeface="Arial"/>
              </a:rPr>
              <a:t>among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800" spc="10" b="1">
                <a:solidFill>
                  <a:srgbClr val="00A3A1"/>
                </a:solidFill>
                <a:latin typeface="Arial"/>
                <a:cs typeface="Arial"/>
              </a:rPr>
              <a:t>target</a:t>
            </a:r>
            <a:r>
              <a:rPr dirty="0" sz="800" spc="-35" b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5" b="1">
                <a:solidFill>
                  <a:srgbClr val="00A3A1"/>
                </a:solidFill>
                <a:latin typeface="Arial"/>
                <a:cs typeface="Arial"/>
              </a:rPr>
              <a:t>population</a:t>
            </a:r>
            <a:endParaRPr sz="8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10"/>
              </a:spcBef>
            </a:pPr>
            <a:r>
              <a:rPr dirty="0" sz="800" spc="30" i="1">
                <a:solidFill>
                  <a:srgbClr val="00A3A1"/>
                </a:solidFill>
                <a:latin typeface="Arial"/>
                <a:cs typeface="Arial"/>
              </a:rPr>
              <a:t>(for</a:t>
            </a:r>
            <a:r>
              <a:rPr dirty="0" sz="800" spc="-25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10" i="1">
                <a:solidFill>
                  <a:srgbClr val="00A3A1"/>
                </a:solidFill>
                <a:latin typeface="Arial"/>
                <a:cs typeface="Arial"/>
              </a:rPr>
              <a:t>each</a:t>
            </a:r>
            <a:r>
              <a:rPr dirty="0" sz="800" spc="-15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00A3A1"/>
                </a:solidFill>
                <a:latin typeface="Arial"/>
                <a:cs typeface="Arial"/>
              </a:rPr>
              <a:t>category)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11103" y="3355898"/>
            <a:ext cx="30746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latin typeface="Arial"/>
                <a:cs typeface="Arial"/>
              </a:rPr>
              <a:t>Stages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5" b="1">
                <a:latin typeface="Arial"/>
                <a:cs typeface="Arial"/>
              </a:rPr>
              <a:t>of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10" b="1">
                <a:latin typeface="Arial"/>
                <a:cs typeface="Arial"/>
              </a:rPr>
              <a:t>development</a:t>
            </a:r>
            <a:r>
              <a:rPr dirty="0" sz="1100" spc="-5" b="1">
                <a:latin typeface="Arial"/>
                <a:cs typeface="Arial"/>
              </a:rPr>
              <a:t> of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5" b="1">
                <a:latin typeface="Arial"/>
                <a:cs typeface="Arial"/>
              </a:rPr>
              <a:t>different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categories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75262" y="6362959"/>
            <a:ext cx="70421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00338D"/>
                </a:solidFill>
                <a:latin typeface="Arial"/>
                <a:cs typeface="Arial"/>
              </a:rPr>
              <a:t>Consolidation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28212" y="6065365"/>
            <a:ext cx="26352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 b="1">
                <a:solidFill>
                  <a:srgbClr val="00A3A1"/>
                </a:solidFill>
                <a:latin typeface="Arial"/>
                <a:cs typeface="Arial"/>
              </a:rPr>
              <a:t>LO</a:t>
            </a:r>
            <a:r>
              <a:rPr dirty="0" sz="800" spc="45" b="1">
                <a:solidFill>
                  <a:srgbClr val="00A3A1"/>
                </a:solidFill>
                <a:latin typeface="Arial"/>
                <a:cs typeface="Arial"/>
              </a:rPr>
              <a:t>W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9820" y="3606298"/>
            <a:ext cx="2806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00A3A1"/>
                </a:solidFill>
                <a:latin typeface="Arial"/>
                <a:cs typeface="Arial"/>
              </a:rPr>
              <a:t>H</a:t>
            </a:r>
            <a:r>
              <a:rPr dirty="0" sz="800" b="1">
                <a:solidFill>
                  <a:srgbClr val="00A3A1"/>
                </a:solidFill>
                <a:latin typeface="Arial"/>
                <a:cs typeface="Arial"/>
              </a:rPr>
              <a:t>IG</a:t>
            </a:r>
            <a:r>
              <a:rPr dirty="0" sz="800" b="1">
                <a:solidFill>
                  <a:srgbClr val="00A3A1"/>
                </a:solidFill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20760" y="6676700"/>
            <a:ext cx="8255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0640">
              <a:lnSpc>
                <a:spcPct val="100000"/>
              </a:lnSpc>
              <a:spcBef>
                <a:spcPts val="95"/>
              </a:spcBef>
            </a:pPr>
            <a:r>
              <a:rPr dirty="0" sz="700" spc="-20" b="1" i="1">
                <a:latin typeface="Arial"/>
                <a:cs typeface="Arial"/>
              </a:rPr>
              <a:t>'Launch</a:t>
            </a:r>
            <a:r>
              <a:rPr dirty="0" sz="700" spc="-5" b="1" i="1">
                <a:latin typeface="Arial"/>
                <a:cs typeface="Arial"/>
              </a:rPr>
              <a:t> </a:t>
            </a:r>
            <a:r>
              <a:rPr dirty="0" sz="700" spc="-10" b="1" i="1">
                <a:latin typeface="Arial"/>
                <a:cs typeface="Arial"/>
              </a:rPr>
              <a:t>of</a:t>
            </a:r>
            <a:r>
              <a:rPr dirty="0" sz="700" spc="-5" b="1" i="1">
                <a:latin typeface="Arial"/>
                <a:cs typeface="Arial"/>
              </a:rPr>
              <a:t> </a:t>
            </a:r>
            <a:r>
              <a:rPr dirty="0" sz="700" spc="-10" b="1" i="1">
                <a:latin typeface="Arial"/>
                <a:cs typeface="Arial"/>
              </a:rPr>
              <a:t>online </a:t>
            </a:r>
            <a:r>
              <a:rPr dirty="0" sz="700" spc="-5" b="1" i="1">
                <a:latin typeface="Arial"/>
                <a:cs typeface="Arial"/>
              </a:rPr>
              <a:t> </a:t>
            </a:r>
            <a:r>
              <a:rPr dirty="0" sz="700" spc="-10" b="1" i="1">
                <a:latin typeface="Arial"/>
                <a:cs typeface="Arial"/>
              </a:rPr>
              <a:t>learning</a:t>
            </a:r>
            <a:r>
              <a:rPr dirty="0" sz="700" spc="15" b="1" i="1">
                <a:latin typeface="Arial"/>
                <a:cs typeface="Arial"/>
              </a:rPr>
              <a:t> </a:t>
            </a:r>
            <a:r>
              <a:rPr dirty="0" sz="700" spc="-5" b="1" i="1">
                <a:latin typeface="Arial"/>
                <a:cs typeface="Arial"/>
              </a:rPr>
              <a:t>platforms'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28370" y="6623399"/>
            <a:ext cx="123634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700" spc="-15" b="1" i="1">
                <a:latin typeface="Arial"/>
                <a:cs typeface="Arial"/>
              </a:rPr>
              <a:t>'Expanding</a:t>
            </a:r>
            <a:r>
              <a:rPr dirty="0" sz="700" spc="30" b="1" i="1">
                <a:latin typeface="Arial"/>
                <a:cs typeface="Arial"/>
              </a:rPr>
              <a:t> </a:t>
            </a:r>
            <a:r>
              <a:rPr dirty="0" sz="700" spc="-10" b="1" i="1">
                <a:latin typeface="Arial"/>
                <a:cs typeface="Arial"/>
              </a:rPr>
              <a:t>product</a:t>
            </a:r>
            <a:r>
              <a:rPr dirty="0" sz="700" spc="20" b="1" i="1">
                <a:latin typeface="Arial"/>
                <a:cs typeface="Arial"/>
              </a:rPr>
              <a:t> </a:t>
            </a:r>
            <a:r>
              <a:rPr dirty="0" sz="700" spc="-5" b="1" i="1">
                <a:latin typeface="Arial"/>
                <a:cs typeface="Arial"/>
              </a:rPr>
              <a:t>portfolio </a:t>
            </a:r>
            <a:r>
              <a:rPr dirty="0" sz="700" spc="-180" b="1" i="1">
                <a:latin typeface="Arial"/>
                <a:cs typeface="Arial"/>
              </a:rPr>
              <a:t> </a:t>
            </a:r>
            <a:r>
              <a:rPr dirty="0" sz="700" spc="-10" b="1" i="1">
                <a:latin typeface="Arial"/>
                <a:cs typeface="Arial"/>
              </a:rPr>
              <a:t>and developing</a:t>
            </a:r>
            <a:r>
              <a:rPr dirty="0" sz="700" spc="-5" b="1" i="1">
                <a:latin typeface="Arial"/>
                <a:cs typeface="Arial"/>
              </a:rPr>
              <a:t> </a:t>
            </a:r>
            <a:r>
              <a:rPr dirty="0" sz="700" spc="-25" b="1" i="1">
                <a:latin typeface="Arial"/>
                <a:cs typeface="Arial"/>
              </a:rPr>
              <a:t>sales </a:t>
            </a:r>
            <a:r>
              <a:rPr dirty="0" sz="700" spc="-20" b="1" i="1">
                <a:latin typeface="Arial"/>
                <a:cs typeface="Arial"/>
              </a:rPr>
              <a:t> channels'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37632" y="6676788"/>
            <a:ext cx="99758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5570">
              <a:lnSpc>
                <a:spcPct val="100000"/>
              </a:lnSpc>
              <a:spcBef>
                <a:spcPts val="95"/>
              </a:spcBef>
            </a:pPr>
            <a:r>
              <a:rPr dirty="0" sz="700" spc="-15" b="1" i="1">
                <a:latin typeface="Arial"/>
                <a:cs typeface="Arial"/>
              </a:rPr>
              <a:t>'Rapid</a:t>
            </a:r>
            <a:r>
              <a:rPr dirty="0" sz="700" b="1" i="1">
                <a:latin typeface="Arial"/>
                <a:cs typeface="Arial"/>
              </a:rPr>
              <a:t> </a:t>
            </a:r>
            <a:r>
              <a:rPr dirty="0" sz="700" spc="-15" b="1" i="1">
                <a:latin typeface="Arial"/>
                <a:cs typeface="Arial"/>
              </a:rPr>
              <a:t>increase</a:t>
            </a:r>
            <a:r>
              <a:rPr dirty="0" sz="700" spc="5" b="1" i="1">
                <a:latin typeface="Arial"/>
                <a:cs typeface="Arial"/>
              </a:rPr>
              <a:t> </a:t>
            </a:r>
            <a:r>
              <a:rPr dirty="0" sz="700" spc="-5" b="1" i="1">
                <a:latin typeface="Arial"/>
                <a:cs typeface="Arial"/>
              </a:rPr>
              <a:t>in </a:t>
            </a:r>
            <a:r>
              <a:rPr dirty="0" sz="700" b="1" i="1">
                <a:latin typeface="Arial"/>
                <a:cs typeface="Arial"/>
              </a:rPr>
              <a:t> </a:t>
            </a:r>
            <a:r>
              <a:rPr dirty="0" sz="700" spc="-10" b="1" i="1">
                <a:latin typeface="Arial"/>
                <a:cs typeface="Arial"/>
              </a:rPr>
              <a:t>revenue</a:t>
            </a:r>
            <a:r>
              <a:rPr dirty="0" sz="700" spc="20" b="1" i="1">
                <a:latin typeface="Arial"/>
                <a:cs typeface="Arial"/>
              </a:rPr>
              <a:t> </a:t>
            </a:r>
            <a:r>
              <a:rPr dirty="0" sz="700" spc="-10" b="1" i="1">
                <a:latin typeface="Arial"/>
                <a:cs typeface="Arial"/>
              </a:rPr>
              <a:t>and </a:t>
            </a:r>
            <a:r>
              <a:rPr dirty="0" sz="700" spc="-20" b="1" i="1">
                <a:latin typeface="Arial"/>
                <a:cs typeface="Arial"/>
              </a:rPr>
              <a:t>user</a:t>
            </a:r>
            <a:r>
              <a:rPr dirty="0" sz="700" spc="15" b="1" i="1">
                <a:latin typeface="Arial"/>
                <a:cs typeface="Arial"/>
              </a:rPr>
              <a:t> </a:t>
            </a:r>
            <a:r>
              <a:rPr dirty="0" sz="700" spc="-20" b="1" i="1">
                <a:latin typeface="Arial"/>
                <a:cs typeface="Arial"/>
              </a:rPr>
              <a:t>base'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33251" y="6730177"/>
            <a:ext cx="11182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 b="1" i="1">
                <a:latin typeface="Arial"/>
                <a:cs typeface="Arial"/>
              </a:rPr>
              <a:t>'Retaining</a:t>
            </a:r>
            <a:r>
              <a:rPr dirty="0" sz="700" spc="15" b="1" i="1">
                <a:latin typeface="Arial"/>
                <a:cs typeface="Arial"/>
              </a:rPr>
              <a:t> </a:t>
            </a:r>
            <a:r>
              <a:rPr dirty="0" sz="700" spc="-10" b="1" i="1">
                <a:latin typeface="Arial"/>
                <a:cs typeface="Arial"/>
              </a:rPr>
              <a:t>customer</a:t>
            </a:r>
            <a:r>
              <a:rPr dirty="0" sz="700" spc="20" b="1" i="1">
                <a:latin typeface="Arial"/>
                <a:cs typeface="Arial"/>
              </a:rPr>
              <a:t> </a:t>
            </a:r>
            <a:r>
              <a:rPr dirty="0" sz="700" spc="-15" b="1" i="1">
                <a:latin typeface="Arial"/>
                <a:cs typeface="Arial"/>
              </a:rPr>
              <a:t>base'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90715" y="6591136"/>
            <a:ext cx="91249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9539">
              <a:lnSpc>
                <a:spcPct val="100000"/>
              </a:lnSpc>
              <a:spcBef>
                <a:spcPts val="95"/>
              </a:spcBef>
            </a:pPr>
            <a:r>
              <a:rPr dirty="0" sz="700" spc="-10" b="1" i="1">
                <a:latin typeface="Arial"/>
                <a:cs typeface="Arial"/>
              </a:rPr>
              <a:t>'Decline</a:t>
            </a:r>
            <a:r>
              <a:rPr dirty="0" sz="700" b="1" i="1">
                <a:latin typeface="Arial"/>
                <a:cs typeface="Arial"/>
              </a:rPr>
              <a:t> </a:t>
            </a:r>
            <a:r>
              <a:rPr dirty="0" sz="700" spc="-10" b="1" i="1">
                <a:latin typeface="Arial"/>
                <a:cs typeface="Arial"/>
              </a:rPr>
              <a:t>due</a:t>
            </a:r>
            <a:r>
              <a:rPr dirty="0" sz="700" b="1" i="1">
                <a:latin typeface="Arial"/>
                <a:cs typeface="Arial"/>
              </a:rPr>
              <a:t> </a:t>
            </a:r>
            <a:r>
              <a:rPr dirty="0" sz="700" spc="20" b="1" i="1">
                <a:latin typeface="Arial"/>
                <a:cs typeface="Arial"/>
              </a:rPr>
              <a:t>to </a:t>
            </a:r>
            <a:r>
              <a:rPr dirty="0" sz="700" spc="25" b="1" i="1">
                <a:latin typeface="Arial"/>
                <a:cs typeface="Arial"/>
              </a:rPr>
              <a:t> </a:t>
            </a:r>
            <a:r>
              <a:rPr dirty="0" sz="700" b="1" i="1">
                <a:latin typeface="Arial"/>
                <a:cs typeface="Arial"/>
              </a:rPr>
              <a:t>saturation</a:t>
            </a:r>
            <a:r>
              <a:rPr dirty="0" sz="700" spc="-10" b="1" i="1">
                <a:latin typeface="Arial"/>
                <a:cs typeface="Arial"/>
              </a:rPr>
              <a:t> </a:t>
            </a:r>
            <a:r>
              <a:rPr dirty="0" sz="700" spc="-5" b="1" i="1">
                <a:latin typeface="Arial"/>
                <a:cs typeface="Arial"/>
              </a:rPr>
              <a:t>in</a:t>
            </a:r>
            <a:r>
              <a:rPr dirty="0" sz="700" spc="-20" b="1" i="1">
                <a:latin typeface="Arial"/>
                <a:cs typeface="Arial"/>
              </a:rPr>
              <a:t> </a:t>
            </a:r>
            <a:r>
              <a:rPr dirty="0" sz="700" spc="5" b="1" i="1">
                <a:latin typeface="Arial"/>
                <a:cs typeface="Arial"/>
              </a:rPr>
              <a:t>market'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07920" y="5117592"/>
            <a:ext cx="889000" cy="291465"/>
          </a:xfrm>
          <a:prstGeom prst="rect">
            <a:avLst/>
          </a:prstGeom>
          <a:solidFill>
            <a:srgbClr val="00A3A1"/>
          </a:solidFill>
        </p:spPr>
        <p:txBody>
          <a:bodyPr wrap="square" lIns="0" tIns="17780" rIns="0" bIns="0" rtlCol="0" vert="horz">
            <a:spAutoFit/>
          </a:bodyPr>
          <a:lstStyle/>
          <a:p>
            <a:pPr marL="77470" marR="69850" indent="22860">
              <a:lnSpc>
                <a:spcPct val="100000"/>
              </a:lnSpc>
              <a:spcBef>
                <a:spcPts val="14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Language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ear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553967" y="4334256"/>
            <a:ext cx="927100" cy="279400"/>
          </a:xfrm>
          <a:prstGeom prst="rect">
            <a:avLst/>
          </a:prstGeom>
          <a:solidFill>
            <a:srgbClr val="00B0F0"/>
          </a:solidFill>
        </p:spPr>
        <p:txBody>
          <a:bodyPr wrap="square" lIns="0" tIns="12065" rIns="0" bIns="0" rtlCol="0" vert="horz">
            <a:spAutoFit/>
          </a:bodyPr>
          <a:lstStyle/>
          <a:p>
            <a:pPr marL="197485" marR="154305" indent="1778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Test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dirty="0" sz="800" spc="15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25111" y="3808476"/>
            <a:ext cx="1118870" cy="292735"/>
          </a:xfrm>
          <a:prstGeom prst="rect">
            <a:avLst/>
          </a:prstGeom>
          <a:solidFill>
            <a:srgbClr val="6D2077"/>
          </a:solidFill>
        </p:spPr>
        <p:txBody>
          <a:bodyPr wrap="square" lIns="0" tIns="19050" rIns="0" bIns="0" rtlCol="0" vert="horz">
            <a:spAutoFit/>
          </a:bodyPr>
          <a:lstStyle/>
          <a:p>
            <a:pPr marL="59055" marR="45085" indent="-5080">
              <a:lnSpc>
                <a:spcPct val="100000"/>
              </a:lnSpc>
              <a:spcBef>
                <a:spcPts val="150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Reskilling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online </a:t>
            </a:r>
            <a:r>
              <a:rPr dirty="0" sz="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z="800" spc="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15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800" spc="-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mar</a:t>
            </a:r>
            <a:r>
              <a:rPr dirty="0" sz="800" spc="10" b="1">
                <a:solidFill>
                  <a:srgbClr val="FFFFFF"/>
                </a:solidFill>
                <a:latin typeface="Arial"/>
                <a:cs typeface="Arial"/>
              </a:rPr>
              <a:t>ket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46898" y="7107752"/>
            <a:ext cx="22009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700" spc="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700" spc="4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r>
              <a:rPr dirty="0" sz="700" spc="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5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70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10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700" spc="5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-10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564892" y="4678680"/>
            <a:ext cx="1243965" cy="391795"/>
          </a:xfrm>
          <a:custGeom>
            <a:avLst/>
            <a:gdLst/>
            <a:ahLst/>
            <a:cxnLst/>
            <a:rect l="l" t="t" r="r" b="b"/>
            <a:pathLst>
              <a:path w="1243964" h="391795">
                <a:moveTo>
                  <a:pt x="1243583" y="0"/>
                </a:moveTo>
                <a:lnTo>
                  <a:pt x="0" y="0"/>
                </a:lnTo>
                <a:lnTo>
                  <a:pt x="0" y="391667"/>
                </a:lnTo>
                <a:lnTo>
                  <a:pt x="1243583" y="391667"/>
                </a:lnTo>
                <a:lnTo>
                  <a:pt x="1243583" y="0"/>
                </a:lnTo>
                <a:close/>
              </a:path>
            </a:pathLst>
          </a:custGeom>
          <a:solidFill>
            <a:srgbClr val="C600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407920" y="4673239"/>
            <a:ext cx="1400810" cy="391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19710" marR="55244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Primary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secondary </a:t>
            </a:r>
            <a:r>
              <a:rPr dirty="0" sz="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supplemental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5595" y="6276947"/>
            <a:ext cx="76771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105"/>
              </a:spcBef>
            </a:pPr>
            <a:r>
              <a:rPr dirty="0" sz="800" spc="-45" b="1">
                <a:solidFill>
                  <a:srgbClr val="0C2D83"/>
                </a:solidFill>
                <a:latin typeface="Arial"/>
                <a:cs typeface="Arial"/>
              </a:rPr>
              <a:t>C</a:t>
            </a:r>
            <a:r>
              <a:rPr dirty="0" sz="800" b="1">
                <a:solidFill>
                  <a:srgbClr val="0C2D83"/>
                </a:solidFill>
                <a:latin typeface="Arial"/>
                <a:cs typeface="Arial"/>
              </a:rPr>
              <a:t>u</a:t>
            </a:r>
            <a:r>
              <a:rPr dirty="0" sz="800" spc="-5" b="1">
                <a:solidFill>
                  <a:srgbClr val="0C2D83"/>
                </a:solidFill>
                <a:latin typeface="Arial"/>
                <a:cs typeface="Arial"/>
              </a:rPr>
              <a:t>rre</a:t>
            </a:r>
            <a:r>
              <a:rPr dirty="0" sz="800" b="1">
                <a:solidFill>
                  <a:srgbClr val="0C2D83"/>
                </a:solidFill>
                <a:latin typeface="Arial"/>
                <a:cs typeface="Arial"/>
              </a:rPr>
              <a:t>n</a:t>
            </a:r>
            <a:r>
              <a:rPr dirty="0" sz="800" spc="45" b="1">
                <a:solidFill>
                  <a:srgbClr val="0C2D83"/>
                </a:solidFill>
                <a:latin typeface="Arial"/>
                <a:cs typeface="Arial"/>
              </a:rPr>
              <a:t>t</a:t>
            </a:r>
            <a:r>
              <a:rPr dirty="0" sz="800" spc="-10" b="1">
                <a:solidFill>
                  <a:srgbClr val="0C2D83"/>
                </a:solidFill>
                <a:latin typeface="Arial"/>
                <a:cs typeface="Arial"/>
              </a:rPr>
              <a:t> </a:t>
            </a:r>
            <a:r>
              <a:rPr dirty="0" sz="800" spc="95" b="1">
                <a:solidFill>
                  <a:srgbClr val="0C2D83"/>
                </a:solidFill>
                <a:latin typeface="Arial"/>
                <a:cs typeface="Arial"/>
              </a:rPr>
              <a:t>M</a:t>
            </a:r>
            <a:r>
              <a:rPr dirty="0" sz="800" spc="-5" b="1">
                <a:solidFill>
                  <a:srgbClr val="0C2D83"/>
                </a:solidFill>
                <a:latin typeface="Arial"/>
                <a:cs typeface="Arial"/>
              </a:rPr>
              <a:t>arke</a:t>
            </a:r>
            <a:r>
              <a:rPr dirty="0" sz="800" spc="40" b="1">
                <a:solidFill>
                  <a:srgbClr val="0C2D83"/>
                </a:solidFill>
                <a:latin typeface="Arial"/>
                <a:cs typeface="Arial"/>
              </a:rPr>
              <a:t>t  </a:t>
            </a:r>
            <a:r>
              <a:rPr dirty="0" sz="800" spc="-10" b="1">
                <a:solidFill>
                  <a:srgbClr val="0C2D83"/>
                </a:solidFill>
                <a:latin typeface="Arial"/>
                <a:cs typeface="Arial"/>
              </a:rPr>
              <a:t>characteristics</a:t>
            </a:r>
            <a:endParaRPr sz="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553967" y="5212982"/>
            <a:ext cx="114617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0325" marR="99695">
              <a:lnSpc>
                <a:spcPct val="100000"/>
              </a:lnSpc>
              <a:spcBef>
                <a:spcPts val="105"/>
              </a:spcBef>
            </a:pPr>
            <a:r>
              <a:rPr dirty="0" sz="800" spc="15" i="1">
                <a:solidFill>
                  <a:srgbClr val="00B0F0"/>
                </a:solidFill>
                <a:latin typeface="Arial"/>
                <a:cs typeface="Arial"/>
              </a:rPr>
              <a:t>Expected</a:t>
            </a:r>
            <a:r>
              <a:rPr dirty="0" sz="800" spc="-30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800" spc="40" i="1">
                <a:solidFill>
                  <a:srgbClr val="00B0F0"/>
                </a:solidFill>
                <a:latin typeface="Arial"/>
                <a:cs typeface="Arial"/>
              </a:rPr>
              <a:t>to</a:t>
            </a:r>
            <a:r>
              <a:rPr dirty="0" sz="800" spc="-20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800" spc="55" i="1">
                <a:solidFill>
                  <a:srgbClr val="00B0F0"/>
                </a:solidFill>
                <a:latin typeface="Arial"/>
                <a:cs typeface="Arial"/>
              </a:rPr>
              <a:t>grow</a:t>
            </a:r>
            <a:r>
              <a:rPr dirty="0" sz="800" spc="-35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800" spc="-5" i="1">
                <a:solidFill>
                  <a:srgbClr val="00B0F0"/>
                </a:solidFill>
                <a:latin typeface="Arial"/>
                <a:cs typeface="Arial"/>
              </a:rPr>
              <a:t>as </a:t>
            </a:r>
            <a:r>
              <a:rPr dirty="0" sz="800" spc="-210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800" spc="35" i="1">
                <a:solidFill>
                  <a:srgbClr val="00B0F0"/>
                </a:solidFill>
                <a:latin typeface="Arial"/>
                <a:cs typeface="Arial"/>
              </a:rPr>
              <a:t>adoption </a:t>
            </a:r>
            <a:r>
              <a:rPr dirty="0" sz="800" spc="45" i="1">
                <a:solidFill>
                  <a:srgbClr val="00B0F0"/>
                </a:solidFill>
                <a:latin typeface="Arial"/>
                <a:cs typeface="Arial"/>
              </a:rPr>
              <a:t>in </a:t>
            </a:r>
            <a:r>
              <a:rPr dirty="0" sz="800" spc="30" i="1">
                <a:solidFill>
                  <a:srgbClr val="00B0F0"/>
                </a:solidFill>
                <a:latin typeface="Arial"/>
                <a:cs typeface="Arial"/>
              </a:rPr>
              <a:t>tier </a:t>
            </a:r>
            <a:r>
              <a:rPr dirty="0" sz="800" i="1">
                <a:solidFill>
                  <a:srgbClr val="00B0F0"/>
                </a:solidFill>
                <a:latin typeface="Arial"/>
                <a:cs typeface="Arial"/>
              </a:rPr>
              <a:t>2/3 </a:t>
            </a:r>
            <a:r>
              <a:rPr dirty="0" sz="800" spc="5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00B0F0"/>
                </a:solidFill>
                <a:latin typeface="Arial"/>
                <a:cs typeface="Arial"/>
              </a:rPr>
              <a:t>cities </a:t>
            </a:r>
            <a:r>
              <a:rPr dirty="0" sz="800" spc="15" i="1">
                <a:solidFill>
                  <a:srgbClr val="00B0F0"/>
                </a:solidFill>
                <a:latin typeface="Arial"/>
                <a:cs typeface="Arial"/>
              </a:rPr>
              <a:t>increases </a:t>
            </a:r>
            <a:r>
              <a:rPr dirty="0" sz="800" spc="90" i="1">
                <a:solidFill>
                  <a:srgbClr val="00B0F0"/>
                </a:solidFill>
                <a:latin typeface="Arial"/>
                <a:cs typeface="Arial"/>
              </a:rPr>
              <a:t>&amp; </a:t>
            </a:r>
            <a:r>
              <a:rPr dirty="0" sz="800" spc="95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800" spc="40" i="1">
                <a:solidFill>
                  <a:srgbClr val="00B0F0"/>
                </a:solidFill>
                <a:latin typeface="Arial"/>
                <a:cs typeface="Arial"/>
              </a:rPr>
              <a:t>more </a:t>
            </a:r>
            <a:r>
              <a:rPr dirty="0" sz="800" spc="20" i="1">
                <a:solidFill>
                  <a:srgbClr val="00B0F0"/>
                </a:solidFill>
                <a:latin typeface="Arial"/>
                <a:cs typeface="Arial"/>
              </a:rPr>
              <a:t>courses </a:t>
            </a:r>
            <a:r>
              <a:rPr dirty="0" sz="800" spc="10" i="1">
                <a:solidFill>
                  <a:srgbClr val="00B0F0"/>
                </a:solidFill>
                <a:latin typeface="Arial"/>
                <a:cs typeface="Arial"/>
              </a:rPr>
              <a:t>are </a:t>
            </a:r>
            <a:r>
              <a:rPr dirty="0" sz="800" spc="15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800" spc="35" i="1">
                <a:solidFill>
                  <a:srgbClr val="00B0F0"/>
                </a:solidFill>
                <a:latin typeface="Arial"/>
                <a:cs typeface="Arial"/>
              </a:rPr>
              <a:t>introduced</a:t>
            </a:r>
            <a:r>
              <a:rPr dirty="0" sz="800" spc="-40" i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800" spc="35" i="1">
                <a:solidFill>
                  <a:srgbClr val="00B0F0"/>
                </a:solidFill>
                <a:latin typeface="Arial"/>
                <a:cs typeface="Arial"/>
              </a:rPr>
              <a:t>online</a:t>
            </a:r>
            <a:endParaRPr sz="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405025" y="5562396"/>
            <a:ext cx="109664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15" i="1">
                <a:solidFill>
                  <a:srgbClr val="00A3A1"/>
                </a:solidFill>
                <a:latin typeface="Arial"/>
                <a:cs typeface="Arial"/>
              </a:rPr>
              <a:t>Nascent </a:t>
            </a:r>
            <a:r>
              <a:rPr dirty="0" sz="800" spc="25" i="1">
                <a:solidFill>
                  <a:srgbClr val="00A3A1"/>
                </a:solidFill>
                <a:latin typeface="Arial"/>
                <a:cs typeface="Arial"/>
              </a:rPr>
              <a:t>market </a:t>
            </a:r>
            <a:r>
              <a:rPr dirty="0" sz="800" spc="55" i="1">
                <a:solidFill>
                  <a:srgbClr val="00A3A1"/>
                </a:solidFill>
                <a:latin typeface="Arial"/>
                <a:cs typeface="Arial"/>
              </a:rPr>
              <a:t>with </a:t>
            </a:r>
            <a:r>
              <a:rPr dirty="0" sz="800" spc="60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40" i="1">
                <a:solidFill>
                  <a:srgbClr val="00A3A1"/>
                </a:solidFill>
                <a:latin typeface="Arial"/>
                <a:cs typeface="Arial"/>
              </a:rPr>
              <a:t>limited</a:t>
            </a:r>
            <a:r>
              <a:rPr dirty="0" sz="800" spc="-45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30" i="1">
                <a:solidFill>
                  <a:srgbClr val="00A3A1"/>
                </a:solidFill>
                <a:latin typeface="Arial"/>
                <a:cs typeface="Arial"/>
              </a:rPr>
              <a:t>Indian</a:t>
            </a:r>
            <a:r>
              <a:rPr dirty="0" sz="800" spc="-30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00A3A1"/>
                </a:solidFill>
                <a:latin typeface="Arial"/>
                <a:cs typeface="Arial"/>
              </a:rPr>
              <a:t>players. </a:t>
            </a:r>
            <a:r>
              <a:rPr dirty="0" sz="800" spc="-210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30" i="1">
                <a:solidFill>
                  <a:srgbClr val="00A3A1"/>
                </a:solidFill>
                <a:latin typeface="Arial"/>
                <a:cs typeface="Arial"/>
              </a:rPr>
              <a:t>Monetization </a:t>
            </a:r>
            <a:r>
              <a:rPr dirty="0" sz="800" spc="25" i="1">
                <a:solidFill>
                  <a:srgbClr val="00A3A1"/>
                </a:solidFill>
                <a:latin typeface="Arial"/>
                <a:cs typeface="Arial"/>
              </a:rPr>
              <a:t>and </a:t>
            </a:r>
            <a:r>
              <a:rPr dirty="0" sz="800" spc="30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00A3A1"/>
                </a:solidFill>
                <a:latin typeface="Arial"/>
                <a:cs typeface="Arial"/>
              </a:rPr>
              <a:t>acceptability </a:t>
            </a:r>
            <a:r>
              <a:rPr dirty="0" sz="800" spc="40" i="1">
                <a:solidFill>
                  <a:srgbClr val="00A3A1"/>
                </a:solidFill>
                <a:latin typeface="Arial"/>
                <a:cs typeface="Arial"/>
              </a:rPr>
              <a:t>to </a:t>
            </a:r>
            <a:r>
              <a:rPr dirty="0" sz="800" spc="30" i="1">
                <a:solidFill>
                  <a:srgbClr val="00A3A1"/>
                </a:solidFill>
                <a:latin typeface="Arial"/>
                <a:cs typeface="Arial"/>
              </a:rPr>
              <a:t>gain </a:t>
            </a:r>
            <a:r>
              <a:rPr dirty="0" sz="800" spc="35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10" i="1">
                <a:solidFill>
                  <a:srgbClr val="00A3A1"/>
                </a:solidFill>
                <a:latin typeface="Arial"/>
                <a:cs typeface="Arial"/>
              </a:rPr>
              <a:t>pace</a:t>
            </a:r>
            <a:r>
              <a:rPr dirty="0" sz="800" spc="-5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00A3A1"/>
                </a:solidFill>
                <a:latin typeface="Arial"/>
                <a:cs typeface="Arial"/>
              </a:rPr>
              <a:t>in</a:t>
            </a:r>
            <a:r>
              <a:rPr dirty="0" sz="800" spc="-15" i="1">
                <a:solidFill>
                  <a:srgbClr val="00A3A1"/>
                </a:solidFill>
                <a:latin typeface="Arial"/>
                <a:cs typeface="Arial"/>
              </a:rPr>
              <a:t> </a:t>
            </a:r>
            <a:r>
              <a:rPr dirty="0" sz="800" spc="35" i="1">
                <a:solidFill>
                  <a:srgbClr val="00A3A1"/>
                </a:solidFill>
                <a:latin typeface="Arial"/>
                <a:cs typeface="Arial"/>
              </a:rPr>
              <a:t>future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210101" y="3690551"/>
            <a:ext cx="19215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 i="1">
                <a:solidFill>
                  <a:srgbClr val="C6007E"/>
                </a:solidFill>
                <a:latin typeface="Arial"/>
                <a:cs typeface="Arial"/>
              </a:rPr>
              <a:t>Significant</a:t>
            </a:r>
            <a:r>
              <a:rPr dirty="0" sz="800" spc="-35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30" i="1">
                <a:solidFill>
                  <a:srgbClr val="C6007E"/>
                </a:solidFill>
                <a:latin typeface="Arial"/>
                <a:cs typeface="Arial"/>
              </a:rPr>
              <a:t>potential</a:t>
            </a:r>
            <a:r>
              <a:rPr dirty="0" sz="80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C6007E"/>
                </a:solidFill>
                <a:latin typeface="Arial"/>
                <a:cs typeface="Arial"/>
              </a:rPr>
              <a:t>in</a:t>
            </a:r>
            <a:r>
              <a:rPr dirty="0" sz="800" spc="-5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C6007E"/>
                </a:solidFill>
                <a:latin typeface="Arial"/>
                <a:cs typeface="Arial"/>
              </a:rPr>
              <a:t>the</a:t>
            </a:r>
            <a:r>
              <a:rPr dirty="0" sz="800" spc="5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C6007E"/>
                </a:solidFill>
                <a:latin typeface="Arial"/>
                <a:cs typeface="Arial"/>
              </a:rPr>
              <a:t>market,</a:t>
            </a:r>
            <a:r>
              <a:rPr dirty="0" sz="80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55" i="1">
                <a:solidFill>
                  <a:srgbClr val="C6007E"/>
                </a:solidFill>
                <a:latin typeface="Arial"/>
                <a:cs typeface="Arial"/>
              </a:rPr>
              <a:t>with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199482" y="3812469"/>
            <a:ext cx="19431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800" spc="40" i="1">
                <a:solidFill>
                  <a:srgbClr val="C6007E"/>
                </a:solidFill>
                <a:latin typeface="Arial"/>
                <a:cs typeface="Arial"/>
              </a:rPr>
              <a:t>top</a:t>
            </a:r>
            <a:r>
              <a:rPr dirty="0" sz="800" spc="-1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55" i="1">
                <a:solidFill>
                  <a:srgbClr val="C6007E"/>
                </a:solidFill>
                <a:latin typeface="Arial"/>
                <a:cs typeface="Arial"/>
              </a:rPr>
              <a:t>two</a:t>
            </a:r>
            <a:r>
              <a:rPr dirty="0" sz="800" spc="-15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C6007E"/>
                </a:solidFill>
                <a:latin typeface="Arial"/>
                <a:cs typeface="Arial"/>
              </a:rPr>
              <a:t>players</a:t>
            </a:r>
            <a:r>
              <a:rPr dirty="0" sz="800" spc="1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30" i="1">
                <a:solidFill>
                  <a:srgbClr val="C6007E"/>
                </a:solidFill>
                <a:latin typeface="Arial"/>
                <a:cs typeface="Arial"/>
              </a:rPr>
              <a:t>accounting</a:t>
            </a:r>
            <a:r>
              <a:rPr dirty="0" sz="800" spc="-25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40" i="1">
                <a:solidFill>
                  <a:srgbClr val="C6007E"/>
                </a:solidFill>
                <a:latin typeface="Arial"/>
                <a:cs typeface="Arial"/>
              </a:rPr>
              <a:t>for</a:t>
            </a:r>
            <a:r>
              <a:rPr dirty="0" sz="800" spc="-5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C6007E"/>
                </a:solidFill>
                <a:latin typeface="Arial"/>
                <a:cs typeface="Arial"/>
              </a:rPr>
              <a:t>only</a:t>
            </a:r>
            <a:r>
              <a:rPr dirty="0" sz="80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55" i="1">
                <a:solidFill>
                  <a:srgbClr val="C6007E"/>
                </a:solidFill>
                <a:latin typeface="Arial"/>
                <a:cs typeface="Arial"/>
              </a:rPr>
              <a:t>two </a:t>
            </a:r>
            <a:r>
              <a:rPr dirty="0" sz="800" spc="-204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40" i="1">
                <a:solidFill>
                  <a:srgbClr val="C6007E"/>
                </a:solidFill>
                <a:latin typeface="Arial"/>
                <a:cs typeface="Arial"/>
              </a:rPr>
              <a:t>to</a:t>
            </a:r>
            <a:r>
              <a:rPr dirty="0" sz="800" spc="-1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C6007E"/>
                </a:solidFill>
                <a:latin typeface="Arial"/>
                <a:cs typeface="Arial"/>
              </a:rPr>
              <a:t>three</a:t>
            </a:r>
            <a:r>
              <a:rPr dirty="0" sz="800" spc="1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C6007E"/>
                </a:solidFill>
                <a:latin typeface="Arial"/>
                <a:cs typeface="Arial"/>
              </a:rPr>
              <a:t>per</a:t>
            </a:r>
            <a:r>
              <a:rPr dirty="0" sz="800" spc="-1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C6007E"/>
                </a:solidFill>
                <a:latin typeface="Arial"/>
                <a:cs typeface="Arial"/>
              </a:rPr>
              <a:t>cent</a:t>
            </a:r>
            <a:r>
              <a:rPr dirty="0" sz="800" spc="5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C6007E"/>
                </a:solidFill>
                <a:latin typeface="Arial"/>
                <a:cs typeface="Arial"/>
              </a:rPr>
              <a:t>of</a:t>
            </a:r>
            <a:r>
              <a:rPr dirty="0" sz="800" spc="-1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C6007E"/>
                </a:solidFill>
                <a:latin typeface="Arial"/>
                <a:cs typeface="Arial"/>
              </a:rPr>
              <a:t>the</a:t>
            </a:r>
            <a:r>
              <a:rPr dirty="0" sz="80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30" i="1">
                <a:solidFill>
                  <a:srgbClr val="C6007E"/>
                </a:solidFill>
                <a:latin typeface="Arial"/>
                <a:cs typeface="Arial"/>
              </a:rPr>
              <a:t>potential</a:t>
            </a:r>
            <a:r>
              <a:rPr dirty="0" sz="800" spc="-10" i="1">
                <a:solidFill>
                  <a:srgbClr val="C6007E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C6007E"/>
                </a:solidFill>
                <a:latin typeface="Arial"/>
                <a:cs typeface="Arial"/>
              </a:rPr>
              <a:t>market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757792" y="4548548"/>
            <a:ext cx="22764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800" spc="15" i="1">
                <a:solidFill>
                  <a:srgbClr val="6D2077"/>
                </a:solidFill>
                <a:latin typeface="Arial"/>
                <a:cs typeface="Arial"/>
              </a:rPr>
              <a:t>Large</a:t>
            </a:r>
            <a:r>
              <a:rPr dirty="0" sz="800" spc="10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30" i="1">
                <a:solidFill>
                  <a:srgbClr val="6D2077"/>
                </a:solidFill>
                <a:latin typeface="Arial"/>
                <a:cs typeface="Arial"/>
              </a:rPr>
              <a:t>customer</a:t>
            </a:r>
            <a:r>
              <a:rPr dirty="0" sz="800" spc="-30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10" i="1">
                <a:solidFill>
                  <a:srgbClr val="6D2077"/>
                </a:solidFill>
                <a:latin typeface="Arial"/>
                <a:cs typeface="Arial"/>
              </a:rPr>
              <a:t>base</a:t>
            </a:r>
            <a:r>
              <a:rPr dirty="0" sz="800" spc="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6D2077"/>
                </a:solidFill>
                <a:latin typeface="Arial"/>
                <a:cs typeface="Arial"/>
              </a:rPr>
              <a:t>and</a:t>
            </a:r>
            <a:r>
              <a:rPr dirty="0" sz="800" spc="10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40" i="1">
                <a:solidFill>
                  <a:srgbClr val="6D2077"/>
                </a:solidFill>
                <a:latin typeface="Arial"/>
                <a:cs typeface="Arial"/>
              </a:rPr>
              <a:t>industry</a:t>
            </a:r>
            <a:r>
              <a:rPr dirty="0" sz="800" spc="-20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30" i="1">
                <a:solidFill>
                  <a:srgbClr val="6D2077"/>
                </a:solidFill>
                <a:latin typeface="Arial"/>
                <a:cs typeface="Arial"/>
              </a:rPr>
              <a:t>recognition.</a:t>
            </a:r>
            <a:endParaRPr sz="800">
              <a:latin typeface="Arial"/>
              <a:cs typeface="Arial"/>
            </a:endParaRPr>
          </a:p>
          <a:p>
            <a:pPr algn="ctr" marL="147955" marR="139700">
              <a:lnSpc>
                <a:spcPct val="100000"/>
              </a:lnSpc>
            </a:pPr>
            <a:r>
              <a:rPr dirty="0" sz="800" spc="20" i="1">
                <a:solidFill>
                  <a:srgbClr val="6D2077"/>
                </a:solidFill>
                <a:latin typeface="Arial"/>
                <a:cs typeface="Arial"/>
              </a:rPr>
              <a:t>Future</a:t>
            </a:r>
            <a:r>
              <a:rPr dirty="0" sz="800" spc="-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50" i="1">
                <a:solidFill>
                  <a:srgbClr val="6D2077"/>
                </a:solidFill>
                <a:latin typeface="Arial"/>
                <a:cs typeface="Arial"/>
              </a:rPr>
              <a:t>growth</a:t>
            </a:r>
            <a:r>
              <a:rPr dirty="0" sz="800" spc="-2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55" i="1">
                <a:solidFill>
                  <a:srgbClr val="6D2077"/>
                </a:solidFill>
                <a:latin typeface="Arial"/>
                <a:cs typeface="Arial"/>
              </a:rPr>
              <a:t>will</a:t>
            </a:r>
            <a:r>
              <a:rPr dirty="0" sz="800" spc="-1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6D2077"/>
                </a:solidFill>
                <a:latin typeface="Arial"/>
                <a:cs typeface="Arial"/>
              </a:rPr>
              <a:t>be</a:t>
            </a:r>
            <a:r>
              <a:rPr dirty="0" sz="800" spc="-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35" i="1">
                <a:solidFill>
                  <a:srgbClr val="6D2077"/>
                </a:solidFill>
                <a:latin typeface="Arial"/>
                <a:cs typeface="Arial"/>
              </a:rPr>
              <a:t>driven</a:t>
            </a:r>
            <a:r>
              <a:rPr dirty="0" sz="800" spc="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6D2077"/>
                </a:solidFill>
                <a:latin typeface="Arial"/>
                <a:cs typeface="Arial"/>
              </a:rPr>
              <a:t>by</a:t>
            </a:r>
            <a:r>
              <a:rPr dirty="0" sz="800" spc="-1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30" i="1">
                <a:solidFill>
                  <a:srgbClr val="6D2077"/>
                </a:solidFill>
                <a:latin typeface="Arial"/>
                <a:cs typeface="Arial"/>
              </a:rPr>
              <a:t>reskilling </a:t>
            </a:r>
            <a:r>
              <a:rPr dirty="0" sz="800" spc="-204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15" i="1">
                <a:solidFill>
                  <a:srgbClr val="6D2077"/>
                </a:solidFill>
                <a:latin typeface="Arial"/>
                <a:cs typeface="Arial"/>
              </a:rPr>
              <a:t>needs</a:t>
            </a:r>
            <a:r>
              <a:rPr dirty="0" sz="800" spc="-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6D207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6D2077"/>
                </a:solidFill>
                <a:latin typeface="Arial"/>
                <a:cs typeface="Arial"/>
              </a:rPr>
              <a:t>the</a:t>
            </a:r>
            <a:r>
              <a:rPr dirty="0" sz="800" spc="-1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6D2077"/>
                </a:solidFill>
                <a:latin typeface="Arial"/>
                <a:cs typeface="Arial"/>
              </a:rPr>
              <a:t>new</a:t>
            </a:r>
            <a:r>
              <a:rPr dirty="0" sz="800" spc="-10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6D2077"/>
                </a:solidFill>
                <a:latin typeface="Arial"/>
                <a:cs typeface="Arial"/>
              </a:rPr>
              <a:t>entrants</a:t>
            </a:r>
            <a:r>
              <a:rPr dirty="0" sz="800" spc="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6D2077"/>
                </a:solidFill>
                <a:latin typeface="Arial"/>
                <a:cs typeface="Arial"/>
              </a:rPr>
              <a:t>in</a:t>
            </a:r>
            <a:r>
              <a:rPr dirty="0" sz="800" spc="-15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6D2077"/>
                </a:solidFill>
                <a:latin typeface="Arial"/>
                <a:cs typeface="Arial"/>
              </a:rPr>
              <a:t>the</a:t>
            </a:r>
            <a:r>
              <a:rPr dirty="0" sz="800" spc="-10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6D2077"/>
                </a:solidFill>
                <a:latin typeface="Arial"/>
                <a:cs typeface="Arial"/>
              </a:rPr>
              <a:t>working </a:t>
            </a:r>
            <a:r>
              <a:rPr dirty="0" sz="800" spc="-210" i="1">
                <a:solidFill>
                  <a:srgbClr val="6D2077"/>
                </a:solidFill>
                <a:latin typeface="Arial"/>
                <a:cs typeface="Arial"/>
              </a:rPr>
              <a:t> </a:t>
            </a:r>
            <a:r>
              <a:rPr dirty="0" sz="800" spc="40" i="1">
                <a:solidFill>
                  <a:srgbClr val="6D2077"/>
                </a:solidFill>
                <a:latin typeface="Arial"/>
                <a:cs typeface="Arial"/>
              </a:rPr>
              <a:t>population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274888" y="4241305"/>
            <a:ext cx="10179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800" spc="15" i="1">
                <a:solidFill>
                  <a:srgbClr val="0070C0"/>
                </a:solidFill>
                <a:latin typeface="Arial"/>
                <a:cs typeface="Arial"/>
              </a:rPr>
              <a:t>Expected </a:t>
            </a:r>
            <a:r>
              <a:rPr dirty="0" sz="800" spc="40" i="1">
                <a:solidFill>
                  <a:srgbClr val="0070C0"/>
                </a:solidFill>
                <a:latin typeface="Arial"/>
                <a:cs typeface="Arial"/>
              </a:rPr>
              <a:t>to </a:t>
            </a:r>
            <a:r>
              <a:rPr dirty="0" sz="800" spc="55" i="1">
                <a:solidFill>
                  <a:srgbClr val="0070C0"/>
                </a:solidFill>
                <a:latin typeface="Arial"/>
                <a:cs typeface="Arial"/>
              </a:rPr>
              <a:t>grow </a:t>
            </a:r>
            <a:r>
              <a:rPr dirty="0" sz="800" spc="6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800" spc="15" i="1">
                <a:solidFill>
                  <a:srgbClr val="0070C0"/>
                </a:solidFill>
                <a:latin typeface="Arial"/>
                <a:cs typeface="Arial"/>
              </a:rPr>
              <a:t>based</a:t>
            </a:r>
            <a:r>
              <a:rPr dirty="0" sz="800" spc="-3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0070C0"/>
                </a:solidFill>
                <a:latin typeface="Arial"/>
                <a:cs typeface="Arial"/>
              </a:rPr>
              <a:t>on</a:t>
            </a:r>
            <a:r>
              <a:rPr dirty="0" sz="800" spc="-3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0070C0"/>
                </a:solidFill>
                <a:latin typeface="Arial"/>
                <a:cs typeface="Arial"/>
              </a:rPr>
              <a:t>changes</a:t>
            </a:r>
            <a:r>
              <a:rPr dirty="0" sz="800" spc="-2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0070C0"/>
                </a:solidFill>
                <a:latin typeface="Arial"/>
                <a:cs typeface="Arial"/>
              </a:rPr>
              <a:t>in </a:t>
            </a:r>
            <a:r>
              <a:rPr dirty="0" sz="800" spc="-21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800" spc="25" i="1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dirty="0" sz="800" spc="30" i="1">
                <a:solidFill>
                  <a:srgbClr val="0070C0"/>
                </a:solidFill>
                <a:latin typeface="Arial"/>
                <a:cs typeface="Arial"/>
              </a:rPr>
              <a:t>regulatory </a:t>
            </a:r>
            <a:r>
              <a:rPr dirty="0" sz="800" spc="35" i="1">
                <a:solidFill>
                  <a:srgbClr val="0070C0"/>
                </a:solidFill>
                <a:latin typeface="Arial"/>
                <a:cs typeface="Arial"/>
              </a:rPr>
              <a:t> framework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348739" y="4090415"/>
            <a:ext cx="2740660" cy="1743710"/>
            <a:chOff x="1348739" y="4090415"/>
            <a:chExt cx="2740660" cy="1743710"/>
          </a:xfrm>
        </p:grpSpPr>
        <p:sp>
          <p:nvSpPr>
            <p:cNvPr id="69" name="object 69"/>
            <p:cNvSpPr/>
            <p:nvPr/>
          </p:nvSpPr>
          <p:spPr>
            <a:xfrm>
              <a:off x="1700783" y="4859528"/>
              <a:ext cx="0" cy="681990"/>
            </a:xfrm>
            <a:custGeom>
              <a:avLst/>
              <a:gdLst/>
              <a:ahLst/>
              <a:cxnLst/>
              <a:rect l="l" t="t" r="r" b="b"/>
              <a:pathLst>
                <a:path w="0" h="681989">
                  <a:moveTo>
                    <a:pt x="0" y="0"/>
                  </a:moveTo>
                  <a:lnTo>
                    <a:pt x="0" y="681736"/>
                  </a:lnTo>
                </a:path>
              </a:pathLst>
            </a:custGeom>
            <a:ln w="1270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662687" y="4796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747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182111" y="4153911"/>
              <a:ext cx="0" cy="525780"/>
            </a:xfrm>
            <a:custGeom>
              <a:avLst/>
              <a:gdLst/>
              <a:ahLst/>
              <a:cxnLst/>
              <a:rect l="l" t="t" r="r" b="b"/>
              <a:pathLst>
                <a:path w="0" h="525779">
                  <a:moveTo>
                    <a:pt x="0" y="52528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144015" y="409041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747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050791" y="4620768"/>
              <a:ext cx="0" cy="476884"/>
            </a:xfrm>
            <a:custGeom>
              <a:avLst/>
              <a:gdLst/>
              <a:ahLst/>
              <a:cxnLst/>
              <a:rect l="l" t="t" r="r" b="b"/>
              <a:pathLst>
                <a:path w="0" h="476885">
                  <a:moveTo>
                    <a:pt x="0" y="0"/>
                  </a:moveTo>
                  <a:lnTo>
                    <a:pt x="0" y="476656"/>
                  </a:lnTo>
                </a:path>
              </a:pathLst>
            </a:custGeom>
            <a:ln w="1270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012695" y="508472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7476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348739" y="5541264"/>
              <a:ext cx="890269" cy="292735"/>
            </a:xfrm>
            <a:custGeom>
              <a:avLst/>
              <a:gdLst/>
              <a:ahLst/>
              <a:cxnLst/>
              <a:rect l="l" t="t" r="r" b="b"/>
              <a:pathLst>
                <a:path w="890269" h="292735">
                  <a:moveTo>
                    <a:pt x="890016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890016" y="292608"/>
                  </a:lnTo>
                  <a:lnTo>
                    <a:pt x="89001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348739" y="5541264"/>
            <a:ext cx="890269" cy="29273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203200" marR="195580" indent="78740">
              <a:lnSpc>
                <a:spcPct val="100000"/>
              </a:lnSpc>
              <a:spcBef>
                <a:spcPts val="145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Higher 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spc="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47724" y="7615428"/>
            <a:ext cx="6478270" cy="2853055"/>
            <a:chOff x="647724" y="7615428"/>
            <a:chExt cx="6478270" cy="2853055"/>
          </a:xfrm>
        </p:grpSpPr>
        <p:sp>
          <p:nvSpPr>
            <p:cNvPr id="78" name="object 78"/>
            <p:cNvSpPr/>
            <p:nvPr/>
          </p:nvSpPr>
          <p:spPr>
            <a:xfrm>
              <a:off x="647724" y="7615428"/>
              <a:ext cx="2082800" cy="2853055"/>
            </a:xfrm>
            <a:custGeom>
              <a:avLst/>
              <a:gdLst/>
              <a:ahLst/>
              <a:cxnLst/>
              <a:rect l="l" t="t" r="r" b="b"/>
              <a:pathLst>
                <a:path w="2082800" h="2853054">
                  <a:moveTo>
                    <a:pt x="1969613" y="2852651"/>
                  </a:moveTo>
                  <a:lnTo>
                    <a:pt x="1930560" y="2849492"/>
                  </a:lnTo>
                  <a:lnTo>
                    <a:pt x="1890170" y="2841528"/>
                  </a:lnTo>
                  <a:lnTo>
                    <a:pt x="1850222" y="2830571"/>
                  </a:lnTo>
                  <a:lnTo>
                    <a:pt x="1812493" y="2818434"/>
                  </a:lnTo>
                  <a:lnTo>
                    <a:pt x="1753988" y="2798196"/>
                  </a:lnTo>
                  <a:lnTo>
                    <a:pt x="1683990" y="2773000"/>
                  </a:lnTo>
                  <a:lnTo>
                    <a:pt x="1640429" y="2757526"/>
                  </a:lnTo>
                  <a:lnTo>
                    <a:pt x="1592270" y="2740796"/>
                  </a:lnTo>
                  <a:lnTo>
                    <a:pt x="1540345" y="2723306"/>
                  </a:lnTo>
                  <a:lnTo>
                    <a:pt x="1485486" y="2705551"/>
                  </a:lnTo>
                  <a:lnTo>
                    <a:pt x="1428525" y="2688029"/>
                  </a:lnTo>
                  <a:lnTo>
                    <a:pt x="1370294" y="2671234"/>
                  </a:lnTo>
                  <a:lnTo>
                    <a:pt x="1311625" y="2655662"/>
                  </a:lnTo>
                  <a:lnTo>
                    <a:pt x="1253350" y="2641809"/>
                  </a:lnTo>
                  <a:lnTo>
                    <a:pt x="1196302" y="2630172"/>
                  </a:lnTo>
                  <a:lnTo>
                    <a:pt x="1141312" y="2621246"/>
                  </a:lnTo>
                  <a:lnTo>
                    <a:pt x="1089212" y="2615526"/>
                  </a:lnTo>
                  <a:lnTo>
                    <a:pt x="1040835" y="2613510"/>
                  </a:lnTo>
                  <a:lnTo>
                    <a:pt x="994987" y="2615581"/>
                  </a:lnTo>
                  <a:lnTo>
                    <a:pt x="944401" y="2621463"/>
                  </a:lnTo>
                  <a:lnTo>
                    <a:pt x="890003" y="2630652"/>
                  </a:lnTo>
                  <a:lnTo>
                    <a:pt x="832718" y="2642650"/>
                  </a:lnTo>
                  <a:lnTo>
                    <a:pt x="773470" y="2656953"/>
                  </a:lnTo>
                  <a:lnTo>
                    <a:pt x="713183" y="2673062"/>
                  </a:lnTo>
                  <a:lnTo>
                    <a:pt x="652784" y="2690475"/>
                  </a:lnTo>
                  <a:lnTo>
                    <a:pt x="593195" y="2708691"/>
                  </a:lnTo>
                  <a:lnTo>
                    <a:pt x="535343" y="2727210"/>
                  </a:lnTo>
                  <a:lnTo>
                    <a:pt x="480152" y="2745530"/>
                  </a:lnTo>
                  <a:lnTo>
                    <a:pt x="428547" y="2763150"/>
                  </a:lnTo>
                  <a:lnTo>
                    <a:pt x="381451" y="2779569"/>
                  </a:lnTo>
                  <a:lnTo>
                    <a:pt x="339791" y="2794286"/>
                  </a:lnTo>
                  <a:lnTo>
                    <a:pt x="304491" y="2806800"/>
                  </a:lnTo>
                  <a:lnTo>
                    <a:pt x="276476" y="2816610"/>
                  </a:lnTo>
                  <a:lnTo>
                    <a:pt x="226245" y="2832347"/>
                  </a:lnTo>
                  <a:lnTo>
                    <a:pt x="153638" y="2848099"/>
                  </a:lnTo>
                  <a:lnTo>
                    <a:pt x="115851" y="2849993"/>
                  </a:lnTo>
                  <a:lnTo>
                    <a:pt x="80006" y="2844748"/>
                  </a:lnTo>
                  <a:lnTo>
                    <a:pt x="48300" y="2830001"/>
                  </a:lnTo>
                  <a:lnTo>
                    <a:pt x="22932" y="2803391"/>
                  </a:lnTo>
                  <a:lnTo>
                    <a:pt x="6099" y="2762555"/>
                  </a:lnTo>
                  <a:lnTo>
                    <a:pt x="0" y="2705128"/>
                  </a:lnTo>
                  <a:lnTo>
                    <a:pt x="0" y="0"/>
                  </a:lnTo>
                  <a:lnTo>
                    <a:pt x="2082614" y="0"/>
                  </a:lnTo>
                  <a:lnTo>
                    <a:pt x="2082614" y="2732953"/>
                  </a:lnTo>
                  <a:lnTo>
                    <a:pt x="2076909" y="2780999"/>
                  </a:lnTo>
                  <a:lnTo>
                    <a:pt x="2036600" y="2837307"/>
                  </a:lnTo>
                  <a:lnTo>
                    <a:pt x="1969613" y="2852651"/>
                  </a:lnTo>
                  <a:close/>
                </a:path>
              </a:pathLst>
            </a:custGeom>
            <a:solidFill>
              <a:srgbClr val="009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845462" y="7615428"/>
              <a:ext cx="2082800" cy="2853055"/>
            </a:xfrm>
            <a:custGeom>
              <a:avLst/>
              <a:gdLst/>
              <a:ahLst/>
              <a:cxnLst/>
              <a:rect l="l" t="t" r="r" b="b"/>
              <a:pathLst>
                <a:path w="2082800" h="2853054">
                  <a:moveTo>
                    <a:pt x="1969613" y="2852651"/>
                  </a:moveTo>
                  <a:lnTo>
                    <a:pt x="1930559" y="2849492"/>
                  </a:lnTo>
                  <a:lnTo>
                    <a:pt x="1890169" y="2841528"/>
                  </a:lnTo>
                  <a:lnTo>
                    <a:pt x="1850221" y="2830571"/>
                  </a:lnTo>
                  <a:lnTo>
                    <a:pt x="1812493" y="2818434"/>
                  </a:lnTo>
                  <a:lnTo>
                    <a:pt x="1753988" y="2798196"/>
                  </a:lnTo>
                  <a:lnTo>
                    <a:pt x="1683990" y="2773000"/>
                  </a:lnTo>
                  <a:lnTo>
                    <a:pt x="1640429" y="2757526"/>
                  </a:lnTo>
                  <a:lnTo>
                    <a:pt x="1592270" y="2740796"/>
                  </a:lnTo>
                  <a:lnTo>
                    <a:pt x="1540345" y="2723306"/>
                  </a:lnTo>
                  <a:lnTo>
                    <a:pt x="1485486" y="2705551"/>
                  </a:lnTo>
                  <a:lnTo>
                    <a:pt x="1428525" y="2688029"/>
                  </a:lnTo>
                  <a:lnTo>
                    <a:pt x="1370294" y="2671234"/>
                  </a:lnTo>
                  <a:lnTo>
                    <a:pt x="1311625" y="2655662"/>
                  </a:lnTo>
                  <a:lnTo>
                    <a:pt x="1253350" y="2641809"/>
                  </a:lnTo>
                  <a:lnTo>
                    <a:pt x="1196302" y="2630172"/>
                  </a:lnTo>
                  <a:lnTo>
                    <a:pt x="1141312" y="2621246"/>
                  </a:lnTo>
                  <a:lnTo>
                    <a:pt x="1089212" y="2615526"/>
                  </a:lnTo>
                  <a:lnTo>
                    <a:pt x="1040835" y="2613510"/>
                  </a:lnTo>
                  <a:lnTo>
                    <a:pt x="994987" y="2615581"/>
                  </a:lnTo>
                  <a:lnTo>
                    <a:pt x="944401" y="2621463"/>
                  </a:lnTo>
                  <a:lnTo>
                    <a:pt x="890003" y="2630652"/>
                  </a:lnTo>
                  <a:lnTo>
                    <a:pt x="832718" y="2642650"/>
                  </a:lnTo>
                  <a:lnTo>
                    <a:pt x="773470" y="2656953"/>
                  </a:lnTo>
                  <a:lnTo>
                    <a:pt x="713183" y="2673062"/>
                  </a:lnTo>
                  <a:lnTo>
                    <a:pt x="652784" y="2690475"/>
                  </a:lnTo>
                  <a:lnTo>
                    <a:pt x="593195" y="2708691"/>
                  </a:lnTo>
                  <a:lnTo>
                    <a:pt x="535343" y="2727210"/>
                  </a:lnTo>
                  <a:lnTo>
                    <a:pt x="480152" y="2745530"/>
                  </a:lnTo>
                  <a:lnTo>
                    <a:pt x="428547" y="2763150"/>
                  </a:lnTo>
                  <a:lnTo>
                    <a:pt x="381451" y="2779569"/>
                  </a:lnTo>
                  <a:lnTo>
                    <a:pt x="339791" y="2794286"/>
                  </a:lnTo>
                  <a:lnTo>
                    <a:pt x="304491" y="2806800"/>
                  </a:lnTo>
                  <a:lnTo>
                    <a:pt x="276476" y="2816610"/>
                  </a:lnTo>
                  <a:lnTo>
                    <a:pt x="226245" y="2832347"/>
                  </a:lnTo>
                  <a:lnTo>
                    <a:pt x="153638" y="2848099"/>
                  </a:lnTo>
                  <a:lnTo>
                    <a:pt x="115851" y="2849993"/>
                  </a:lnTo>
                  <a:lnTo>
                    <a:pt x="80006" y="2844748"/>
                  </a:lnTo>
                  <a:lnTo>
                    <a:pt x="48300" y="2830001"/>
                  </a:lnTo>
                  <a:lnTo>
                    <a:pt x="22932" y="2803391"/>
                  </a:lnTo>
                  <a:lnTo>
                    <a:pt x="6099" y="2762555"/>
                  </a:lnTo>
                  <a:lnTo>
                    <a:pt x="0" y="2705128"/>
                  </a:lnTo>
                  <a:lnTo>
                    <a:pt x="0" y="0"/>
                  </a:lnTo>
                  <a:lnTo>
                    <a:pt x="2082614" y="0"/>
                  </a:lnTo>
                  <a:lnTo>
                    <a:pt x="2082614" y="2732953"/>
                  </a:lnTo>
                  <a:lnTo>
                    <a:pt x="2076909" y="2780999"/>
                  </a:lnTo>
                  <a:lnTo>
                    <a:pt x="2036600" y="2837307"/>
                  </a:lnTo>
                  <a:lnTo>
                    <a:pt x="1969613" y="2852651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043200" y="7615428"/>
              <a:ext cx="2082800" cy="2853055"/>
            </a:xfrm>
            <a:custGeom>
              <a:avLst/>
              <a:gdLst/>
              <a:ahLst/>
              <a:cxnLst/>
              <a:rect l="l" t="t" r="r" b="b"/>
              <a:pathLst>
                <a:path w="2082800" h="2853054">
                  <a:moveTo>
                    <a:pt x="1969613" y="2852651"/>
                  </a:moveTo>
                  <a:lnTo>
                    <a:pt x="1930560" y="2849492"/>
                  </a:lnTo>
                  <a:lnTo>
                    <a:pt x="1890170" y="2841528"/>
                  </a:lnTo>
                  <a:lnTo>
                    <a:pt x="1850222" y="2830571"/>
                  </a:lnTo>
                  <a:lnTo>
                    <a:pt x="1812493" y="2818434"/>
                  </a:lnTo>
                  <a:lnTo>
                    <a:pt x="1753989" y="2798196"/>
                  </a:lnTo>
                  <a:lnTo>
                    <a:pt x="1683998" y="2773000"/>
                  </a:lnTo>
                  <a:lnTo>
                    <a:pt x="1640447" y="2757526"/>
                  </a:lnTo>
                  <a:lnTo>
                    <a:pt x="1592305" y="2740796"/>
                  </a:lnTo>
                  <a:lnTo>
                    <a:pt x="1540406" y="2723306"/>
                  </a:lnTo>
                  <a:lnTo>
                    <a:pt x="1485582" y="2705551"/>
                  </a:lnTo>
                  <a:lnTo>
                    <a:pt x="1428668" y="2688029"/>
                  </a:lnTo>
                  <a:lnTo>
                    <a:pt x="1370498" y="2671234"/>
                  </a:lnTo>
                  <a:lnTo>
                    <a:pt x="1311904" y="2655662"/>
                  </a:lnTo>
                  <a:lnTo>
                    <a:pt x="1253722" y="2641809"/>
                  </a:lnTo>
                  <a:lnTo>
                    <a:pt x="1196785" y="2630172"/>
                  </a:lnTo>
                  <a:lnTo>
                    <a:pt x="1141926" y="2621246"/>
                  </a:lnTo>
                  <a:lnTo>
                    <a:pt x="1089979" y="2615526"/>
                  </a:lnTo>
                  <a:lnTo>
                    <a:pt x="1041779" y="2613510"/>
                  </a:lnTo>
                  <a:lnTo>
                    <a:pt x="995764" y="2615581"/>
                  </a:lnTo>
                  <a:lnTo>
                    <a:pt x="945033" y="2621463"/>
                  </a:lnTo>
                  <a:lnTo>
                    <a:pt x="890509" y="2630652"/>
                  </a:lnTo>
                  <a:lnTo>
                    <a:pt x="833116" y="2642650"/>
                  </a:lnTo>
                  <a:lnTo>
                    <a:pt x="773776" y="2656953"/>
                  </a:lnTo>
                  <a:lnTo>
                    <a:pt x="713414" y="2673062"/>
                  </a:lnTo>
                  <a:lnTo>
                    <a:pt x="652952" y="2690475"/>
                  </a:lnTo>
                  <a:lnTo>
                    <a:pt x="593313" y="2708691"/>
                  </a:lnTo>
                  <a:lnTo>
                    <a:pt x="535422" y="2727210"/>
                  </a:lnTo>
                  <a:lnTo>
                    <a:pt x="480202" y="2745530"/>
                  </a:lnTo>
                  <a:lnTo>
                    <a:pt x="428575" y="2763150"/>
                  </a:lnTo>
                  <a:lnTo>
                    <a:pt x="381466" y="2779569"/>
                  </a:lnTo>
                  <a:lnTo>
                    <a:pt x="339798" y="2794286"/>
                  </a:lnTo>
                  <a:lnTo>
                    <a:pt x="304493" y="2806800"/>
                  </a:lnTo>
                  <a:lnTo>
                    <a:pt x="276476" y="2816610"/>
                  </a:lnTo>
                  <a:lnTo>
                    <a:pt x="226245" y="2832347"/>
                  </a:lnTo>
                  <a:lnTo>
                    <a:pt x="153638" y="2848099"/>
                  </a:lnTo>
                  <a:lnTo>
                    <a:pt x="115851" y="2849993"/>
                  </a:lnTo>
                  <a:lnTo>
                    <a:pt x="80006" y="2844748"/>
                  </a:lnTo>
                  <a:lnTo>
                    <a:pt x="48300" y="2830001"/>
                  </a:lnTo>
                  <a:lnTo>
                    <a:pt x="22932" y="2803391"/>
                  </a:lnTo>
                  <a:lnTo>
                    <a:pt x="6099" y="2762555"/>
                  </a:lnTo>
                  <a:lnTo>
                    <a:pt x="0" y="2705128"/>
                  </a:lnTo>
                  <a:lnTo>
                    <a:pt x="0" y="0"/>
                  </a:lnTo>
                  <a:lnTo>
                    <a:pt x="2082614" y="0"/>
                  </a:lnTo>
                  <a:lnTo>
                    <a:pt x="2082614" y="2732953"/>
                  </a:lnTo>
                  <a:lnTo>
                    <a:pt x="2076909" y="2780999"/>
                  </a:lnTo>
                  <a:lnTo>
                    <a:pt x="2036600" y="2837307"/>
                  </a:lnTo>
                  <a:lnTo>
                    <a:pt x="1969613" y="2852651"/>
                  </a:lnTo>
                  <a:close/>
                </a:path>
              </a:pathLst>
            </a:custGeom>
            <a:solidFill>
              <a:srgbClr val="00338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646176" y="7417308"/>
            <a:ext cx="6482080" cy="210820"/>
          </a:xfrm>
          <a:prstGeom prst="rect">
            <a:avLst/>
          </a:prstGeom>
          <a:solidFill>
            <a:srgbClr val="7030A0"/>
          </a:solidFill>
        </p:spPr>
        <p:txBody>
          <a:bodyPr wrap="square" lIns="0" tIns="571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45"/>
              </a:spcBef>
            </a:pPr>
            <a:r>
              <a:rPr dirty="0" sz="1200" spc="-5">
                <a:solidFill>
                  <a:srgbClr val="FFFFFF"/>
                </a:solidFill>
                <a:latin typeface="Microsoft Sans Serif"/>
                <a:cs typeface="Microsoft Sans Serif"/>
              </a:rPr>
              <a:t>Current</a:t>
            </a:r>
            <a:r>
              <a:rPr dirty="0" sz="12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dirty="0" sz="12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Microsoft Sans Serif"/>
                <a:cs typeface="Microsoft Sans Serif"/>
              </a:rPr>
              <a:t>scenario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40233" y="7669440"/>
            <a:ext cx="14700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Consumption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(Demand)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02133" y="7974241"/>
            <a:ext cx="2042160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885" marR="1593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2885" algn="l"/>
                <a:tab pos="223520" algn="l"/>
              </a:tabLst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Current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user-base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online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largely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consists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85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(i)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school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30">
                <a:solidFill>
                  <a:srgbClr val="FFFFFF"/>
                </a:solidFill>
                <a:latin typeface="Microsoft Sans Serif"/>
                <a:cs typeface="Microsoft Sans Serif"/>
              </a:rPr>
              <a:t>(ii)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working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professionals</a:t>
            </a:r>
            <a:endParaRPr sz="900">
              <a:latin typeface="Microsoft Sans Serif"/>
              <a:cs typeface="Microsoft Sans Serif"/>
            </a:endParaRPr>
          </a:p>
          <a:p>
            <a:pPr marL="222885" marR="65405" indent="-172720">
              <a:lnSpc>
                <a:spcPct val="100000"/>
              </a:lnSpc>
              <a:buFont typeface="Arial MT"/>
              <a:buChar char="•"/>
              <a:tabLst>
                <a:tab pos="222885" algn="l"/>
                <a:tab pos="223520" algn="l"/>
              </a:tabLst>
            </a:pP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Volume-wise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contributions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students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working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professionals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differ 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across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Primary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secondary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supplemental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 category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comprises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students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only,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whereas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reskilling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online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certifications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category</a:t>
            </a:r>
            <a:endParaRPr sz="900">
              <a:latin typeface="Microsoft Sans Serif"/>
              <a:cs typeface="Microsoft Sans Serif"/>
            </a:endParaRPr>
          </a:p>
          <a:p>
            <a:pPr marL="222885">
              <a:lnSpc>
                <a:spcPct val="100000"/>
              </a:lnSpc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dominated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professionals.</a:t>
            </a:r>
            <a:r>
              <a:rPr dirty="0" baseline="27777" sz="900" spc="-7">
                <a:solidFill>
                  <a:srgbClr val="FFFFFF"/>
                </a:solidFill>
                <a:latin typeface="Microsoft Sans Serif"/>
                <a:cs typeface="Microsoft Sans Serif"/>
              </a:rPr>
              <a:t>[4]</a:t>
            </a:r>
            <a:endParaRPr baseline="27777" sz="900">
              <a:latin typeface="Microsoft Sans Serif"/>
              <a:cs typeface="Microsoft Sans Serif"/>
            </a:endParaRPr>
          </a:p>
          <a:p>
            <a:pPr marL="222885" marR="287655">
              <a:lnSpc>
                <a:spcPct val="100000"/>
              </a:lnSpc>
            </a:pP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preparations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witnesses </a:t>
            </a:r>
            <a:r>
              <a:rPr dirty="0" sz="900" spc="-55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mix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both,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students </a:t>
            </a:r>
            <a:r>
              <a:rPr dirty="0" sz="900" spc="-35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dirty="0" sz="9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dominant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user-base.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967856" y="7694703"/>
            <a:ext cx="15824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(Supply)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967856" y="8001027"/>
            <a:ext cx="1778000" cy="1808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dirty="0" sz="9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preparation</a:t>
            </a:r>
            <a:r>
              <a:rPr dirty="0" sz="9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category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has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presence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of multiple 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55">
                <a:solidFill>
                  <a:srgbClr val="FFFFFF"/>
                </a:solidFill>
                <a:latin typeface="Microsoft Sans Serif"/>
                <a:cs typeface="Microsoft Sans Serif"/>
              </a:rPr>
              <a:t>medium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sized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players,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reskilling and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online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certifications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dominated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large 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sized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players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offering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wide</a:t>
            </a:r>
            <a:r>
              <a:rPr dirty="0" sz="9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range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9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product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offerings</a:t>
            </a:r>
            <a:endParaRPr sz="900">
              <a:latin typeface="Microsoft Sans Serif"/>
              <a:cs typeface="Microsoft Sans Serif"/>
            </a:endParaRPr>
          </a:p>
          <a:p>
            <a:pPr marL="184785" marR="4699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Players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typically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cater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9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both primary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secondary </a:t>
            </a:r>
            <a:r>
              <a:rPr dirty="0" sz="900" spc="-22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supplemental</a:t>
            </a:r>
            <a:r>
              <a:rPr dirty="0" sz="9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9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preparation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categories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simultaneously.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202368" y="7723036"/>
            <a:ext cx="10687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1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offerings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202368" y="8029361"/>
            <a:ext cx="1778635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7112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Certain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categories </a:t>
            </a:r>
            <a:r>
              <a:rPr dirty="0" sz="900" spc="15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dominated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standard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courses,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whereas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others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require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adaptive,</a:t>
            </a:r>
            <a:r>
              <a:rPr dirty="0" sz="9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innovative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course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modules</a:t>
            </a:r>
            <a:endParaRPr sz="9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Higher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education,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reskilling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certifications</a:t>
            </a:r>
            <a:r>
              <a:rPr dirty="0" sz="9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offer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standardized </a:t>
            </a:r>
            <a:r>
              <a:rPr dirty="0" sz="900" spc="40">
                <a:solidFill>
                  <a:srgbClr val="FFFFFF"/>
                </a:solidFill>
                <a:latin typeface="Microsoft Sans Serif"/>
                <a:cs typeface="Microsoft Sans Serif"/>
              </a:rPr>
              <a:t>product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offerings resulting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9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degree</a:t>
            </a:r>
            <a:r>
              <a:rPr dirty="0" sz="9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9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certification</a:t>
            </a:r>
            <a:endParaRPr sz="900">
              <a:latin typeface="Microsoft Sans Serif"/>
              <a:cs typeface="Microsoft Sans Serif"/>
            </a:endParaRPr>
          </a:p>
          <a:p>
            <a:pPr marL="184785" marR="4762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Primary and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secondary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supplemental</a:t>
            </a:r>
            <a:r>
              <a:rPr dirty="0" sz="9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9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900" spc="-2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preparation </a:t>
            </a:r>
            <a:r>
              <a:rPr dirty="0" sz="900" spc="20">
                <a:solidFill>
                  <a:srgbClr val="FFFFFF"/>
                </a:solidFill>
                <a:latin typeface="Microsoft Sans Serif"/>
                <a:cs typeface="Microsoft Sans Serif"/>
              </a:rPr>
              <a:t>categories </a:t>
            </a:r>
            <a:r>
              <a:rPr dirty="0" sz="9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require </a:t>
            </a:r>
            <a:r>
              <a:rPr dirty="0" sz="900" spc="45">
                <a:solidFill>
                  <a:srgbClr val="FFFFFF"/>
                </a:solidFill>
                <a:latin typeface="Microsoft Sans Serif"/>
                <a:cs typeface="Microsoft Sans Serif"/>
              </a:rPr>
              <a:t>highly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customised </a:t>
            </a:r>
            <a:r>
              <a:rPr dirty="0" sz="9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900" spc="30">
                <a:solidFill>
                  <a:srgbClr val="FFFFFF"/>
                </a:solidFill>
                <a:latin typeface="Microsoft Sans Serif"/>
                <a:cs typeface="Microsoft Sans Serif"/>
              </a:rPr>
              <a:t>offerings.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5084067" y="4101084"/>
            <a:ext cx="76200" cy="427355"/>
            <a:chOff x="5084067" y="4101084"/>
            <a:chExt cx="76200" cy="427355"/>
          </a:xfrm>
        </p:grpSpPr>
        <p:sp>
          <p:nvSpPr>
            <p:cNvPr id="89" name="object 89"/>
            <p:cNvSpPr/>
            <p:nvPr/>
          </p:nvSpPr>
          <p:spPr>
            <a:xfrm>
              <a:off x="5122164" y="4101084"/>
              <a:ext cx="0" cy="363855"/>
            </a:xfrm>
            <a:custGeom>
              <a:avLst/>
              <a:gdLst/>
              <a:ahLst/>
              <a:cxnLst/>
              <a:rect l="l" t="t" r="r" b="b"/>
              <a:pathLst>
                <a:path w="0" h="363854">
                  <a:moveTo>
                    <a:pt x="0" y="0"/>
                  </a:moveTo>
                  <a:lnTo>
                    <a:pt x="0" y="363601"/>
                  </a:lnTo>
                </a:path>
              </a:pathLst>
            </a:custGeom>
            <a:ln w="12700">
              <a:solidFill>
                <a:srgbClr val="7476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084067" y="445198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7476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655275" y="10521016"/>
            <a:ext cx="172656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Source: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[4]-</a:t>
            </a:r>
            <a:r>
              <a:rPr dirty="0" sz="600" spc="-1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808080"/>
                </a:solidFill>
                <a:latin typeface="Arial"/>
                <a:cs typeface="Arial"/>
              </a:rPr>
              <a:t>KPMG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30" i="1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India's</a:t>
            </a:r>
            <a:r>
              <a:rPr dirty="0" sz="600" spc="-3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808080"/>
                </a:solidFill>
                <a:latin typeface="Arial"/>
                <a:cs typeface="Arial"/>
              </a:rPr>
              <a:t>research </a:t>
            </a:r>
            <a:r>
              <a:rPr dirty="0" sz="600" spc="20" i="1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dirty="0" sz="600" spc="-20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15" i="1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dirty="0" sz="600" spc="-25" i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808080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2024-07-19T07:09:06Z</dcterms:created>
  <dcterms:modified xsi:type="dcterms:W3CDTF">2024-07-19T07:09:06Z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2024-07-19T00:00:00Z</vt:filetime>
  </property>
</Properties>
</file>